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6"/>
  </p:handoutMasterIdLst>
  <p:sldIdLst>
    <p:sldId id="282" r:id="rId3"/>
    <p:sldId id="283" r:id="rId5"/>
    <p:sldId id="286" r:id="rId6"/>
    <p:sldId id="492" r:id="rId7"/>
    <p:sldId id="703" r:id="rId8"/>
    <p:sldId id="704" r:id="rId9"/>
    <p:sldId id="705" r:id="rId10"/>
    <p:sldId id="706" r:id="rId11"/>
    <p:sldId id="707" r:id="rId12"/>
    <p:sldId id="708" r:id="rId13"/>
    <p:sldId id="709" r:id="rId14"/>
    <p:sldId id="710" r:id="rId15"/>
    <p:sldId id="711" r:id="rId16"/>
    <p:sldId id="720" r:id="rId17"/>
    <p:sldId id="721" r:id="rId18"/>
    <p:sldId id="301" r:id="rId19"/>
    <p:sldId id="419" r:id="rId20"/>
    <p:sldId id="420" r:id="rId21"/>
    <p:sldId id="422" r:id="rId22"/>
    <p:sldId id="421" r:id="rId23"/>
    <p:sldId id="722" r:id="rId24"/>
    <p:sldId id="723" r:id="rId25"/>
    <p:sldId id="302" r:id="rId26"/>
    <p:sldId id="304" r:id="rId27"/>
    <p:sldId id="305" r:id="rId28"/>
    <p:sldId id="495" r:id="rId29"/>
    <p:sldId id="307" r:id="rId30"/>
    <p:sldId id="496" r:id="rId31"/>
    <p:sldId id="497" r:id="rId32"/>
    <p:sldId id="499" r:id="rId33"/>
    <p:sldId id="500" r:id="rId34"/>
    <p:sldId id="498" r:id="rId35"/>
    <p:sldId id="501" r:id="rId36"/>
    <p:sldId id="502" r:id="rId37"/>
    <p:sldId id="313" r:id="rId38"/>
    <p:sldId id="314" r:id="rId39"/>
    <p:sldId id="503" r:id="rId40"/>
    <p:sldId id="315" r:id="rId41"/>
    <p:sldId id="504" r:id="rId42"/>
    <p:sldId id="322" r:id="rId43"/>
    <p:sldId id="505" r:id="rId44"/>
    <p:sldId id="506" r:id="rId45"/>
    <p:sldId id="507" r:id="rId46"/>
    <p:sldId id="508" r:id="rId47"/>
    <p:sldId id="509" r:id="rId48"/>
    <p:sldId id="511" r:id="rId49"/>
    <p:sldId id="510" r:id="rId50"/>
    <p:sldId id="323" r:id="rId51"/>
    <p:sldId id="512" r:id="rId52"/>
    <p:sldId id="325" r:id="rId53"/>
    <p:sldId id="513" r:id="rId54"/>
    <p:sldId id="515" r:id="rId55"/>
    <p:sldId id="514" r:id="rId56"/>
    <p:sldId id="516" r:id="rId57"/>
    <p:sldId id="518" r:id="rId58"/>
    <p:sldId id="517" r:id="rId59"/>
    <p:sldId id="445" r:id="rId60"/>
    <p:sldId id="724" r:id="rId61"/>
    <p:sldId id="324" r:id="rId62"/>
    <p:sldId id="326" r:id="rId63"/>
    <p:sldId id="329" r:id="rId64"/>
    <p:sldId id="519" r:id="rId65"/>
    <p:sldId id="725" r:id="rId66"/>
    <p:sldId id="444" r:id="rId67"/>
    <p:sldId id="340" r:id="rId68"/>
    <p:sldId id="343" r:id="rId69"/>
    <p:sldId id="447" r:id="rId70"/>
    <p:sldId id="454" r:id="rId71"/>
    <p:sldId id="536" r:id="rId72"/>
    <p:sldId id="726" r:id="rId73"/>
    <p:sldId id="459" r:id="rId74"/>
    <p:sldId id="727" r:id="rId75"/>
    <p:sldId id="728" r:id="rId76"/>
    <p:sldId id="461" r:id="rId77"/>
    <p:sldId id="460" r:id="rId78"/>
    <p:sldId id="537" r:id="rId79"/>
    <p:sldId id="538" r:id="rId80"/>
    <p:sldId id="539" r:id="rId81"/>
    <p:sldId id="540" r:id="rId82"/>
    <p:sldId id="541" r:id="rId83"/>
    <p:sldId id="542" r:id="rId84"/>
    <p:sldId id="543" r:id="rId85"/>
    <p:sldId id="544" r:id="rId86"/>
    <p:sldId id="545" r:id="rId87"/>
    <p:sldId id="546" r:id="rId88"/>
    <p:sldId id="547" r:id="rId89"/>
    <p:sldId id="729" r:id="rId90"/>
    <p:sldId id="730" r:id="rId91"/>
    <p:sldId id="731" r:id="rId92"/>
    <p:sldId id="548" r:id="rId93"/>
    <p:sldId id="555" r:id="rId94"/>
    <p:sldId id="549" r:id="rId95"/>
    <p:sldId id="550" r:id="rId96"/>
    <p:sldId id="551" r:id="rId97"/>
    <p:sldId id="552" r:id="rId98"/>
    <p:sldId id="553" r:id="rId99"/>
    <p:sldId id="554" r:id="rId100"/>
    <p:sldId id="556" r:id="rId101"/>
    <p:sldId id="557" r:id="rId102"/>
    <p:sldId id="558" r:id="rId103"/>
    <p:sldId id="559" r:id="rId104"/>
    <p:sldId id="560" r:id="rId105"/>
    <p:sldId id="561" r:id="rId106"/>
    <p:sldId id="562" r:id="rId107"/>
    <p:sldId id="563" r:id="rId108"/>
    <p:sldId id="564" r:id="rId109"/>
    <p:sldId id="565" r:id="rId110"/>
    <p:sldId id="566" r:id="rId111"/>
    <p:sldId id="567" r:id="rId112"/>
    <p:sldId id="568" r:id="rId113"/>
    <p:sldId id="569" r:id="rId114"/>
    <p:sldId id="570" r:id="rId115"/>
    <p:sldId id="571" r:id="rId116"/>
    <p:sldId id="572" r:id="rId117"/>
    <p:sldId id="732" r:id="rId118"/>
    <p:sldId id="573" r:id="rId119"/>
    <p:sldId id="574" r:id="rId120"/>
    <p:sldId id="575" r:id="rId121"/>
    <p:sldId id="576" r:id="rId122"/>
    <p:sldId id="579" r:id="rId123"/>
    <p:sldId id="580" r:id="rId124"/>
    <p:sldId id="733" r:id="rId125"/>
    <p:sldId id="734" r:id="rId126"/>
    <p:sldId id="581" r:id="rId127"/>
    <p:sldId id="583" r:id="rId128"/>
    <p:sldId id="584" r:id="rId129"/>
    <p:sldId id="585" r:id="rId130"/>
    <p:sldId id="586" r:id="rId131"/>
    <p:sldId id="587" r:id="rId132"/>
    <p:sldId id="588" r:id="rId133"/>
    <p:sldId id="589" r:id="rId134"/>
    <p:sldId id="590" r:id="rId135"/>
    <p:sldId id="591" r:id="rId136"/>
    <p:sldId id="592" r:id="rId137"/>
    <p:sldId id="593" r:id="rId138"/>
    <p:sldId id="594" r:id="rId139"/>
    <p:sldId id="595" r:id="rId140"/>
    <p:sldId id="597" r:id="rId141"/>
    <p:sldId id="608" r:id="rId142"/>
    <p:sldId id="609" r:id="rId143"/>
    <p:sldId id="610" r:id="rId144"/>
    <p:sldId id="611" r:id="rId145"/>
    <p:sldId id="612" r:id="rId146"/>
    <p:sldId id="613" r:id="rId147"/>
    <p:sldId id="614" r:id="rId148"/>
    <p:sldId id="615" r:id="rId149"/>
    <p:sldId id="616" r:id="rId150"/>
    <p:sldId id="617" r:id="rId151"/>
    <p:sldId id="618" r:id="rId152"/>
    <p:sldId id="619" r:id="rId153"/>
    <p:sldId id="620" r:id="rId154"/>
    <p:sldId id="621" r:id="rId155"/>
    <p:sldId id="622" r:id="rId156"/>
    <p:sldId id="623" r:id="rId157"/>
    <p:sldId id="624" r:id="rId158"/>
    <p:sldId id="629" r:id="rId159"/>
    <p:sldId id="634" r:id="rId160"/>
    <p:sldId id="642" r:id="rId161"/>
    <p:sldId id="643" r:id="rId162"/>
    <p:sldId id="712" r:id="rId163"/>
    <p:sldId id="714" r:id="rId164"/>
    <p:sldId id="715" r:id="rId165"/>
    <p:sldId id="716" r:id="rId166"/>
    <p:sldId id="717" r:id="rId167"/>
    <p:sldId id="657" r:id="rId168"/>
    <p:sldId id="658" r:id="rId169"/>
    <p:sldId id="659" r:id="rId170"/>
    <p:sldId id="660" r:id="rId171"/>
    <p:sldId id="661" r:id="rId172"/>
    <p:sldId id="748" r:id="rId173"/>
    <p:sldId id="662" r:id="rId174"/>
    <p:sldId id="663" r:id="rId17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FFFF99"/>
    <a:srgbClr val="CCFF99"/>
    <a:srgbClr val="FFCCFF"/>
    <a:srgbClr val="FFFFCC"/>
    <a:srgbClr val="33CC3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25925"/>
    <p:restoredTop sz="98743"/>
  </p:normalViewPr>
  <p:slideViewPr>
    <p:cSldViewPr showGuides="1">
      <p:cViewPr varScale="1">
        <p:scale>
          <a:sx n="73" d="100"/>
          <a:sy n="73" d="100"/>
        </p:scale>
        <p:origin x="-906" y="-102"/>
      </p:cViewPr>
      <p:guideLst>
        <p:guide orient="horz" pos="2160"/>
        <p:guide pos="2852"/>
      </p:guideLst>
    </p:cSldViewPr>
  </p:slideViewPr>
  <p:notesTextViewPr>
    <p:cViewPr>
      <p:scale>
        <a:sx n="100" d="100"/>
        <a:sy n="100" d="100"/>
      </p:scale>
      <p:origin x="0" y="0"/>
    </p:cViewPr>
  </p:notesTextViewPr>
  <p:sorterViewPr showFormatting="0">
    <p:cViewPr>
      <p:scale>
        <a:sx n="66" d="100"/>
        <a:sy n="66" d="100"/>
      </p:scale>
      <p:origin x="0" y="1230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9" Type="http://schemas.openxmlformats.org/officeDocument/2006/relationships/tableStyles" Target="tableStyles.xml"/><Relationship Id="rId178" Type="http://schemas.openxmlformats.org/officeDocument/2006/relationships/viewProps" Target="viewProps.xml"/><Relationship Id="rId177" Type="http://schemas.openxmlformats.org/officeDocument/2006/relationships/presProps" Target="presProps.xml"/><Relationship Id="rId176" Type="http://schemas.openxmlformats.org/officeDocument/2006/relationships/handoutMaster" Target="handoutMasters/handoutMaster1.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70722" name="页眉占位符 67072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670723" name="日期占位符 670722"/>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670724" name="幻灯片图像占位符 670723"/>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670725" name="文本占位符 670724"/>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70726" name="页脚占位符 670725"/>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670727" name="灯片编号占位符 670726"/>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1746" name="幻灯片图像占位符 671745"/>
          <p:cNvSpPr>
            <a:spLocks noRot="1" noTextEdit="1"/>
          </p:cNvSpPr>
          <p:nvPr>
            <p:ph type="sldImg"/>
          </p:nvPr>
        </p:nvSpPr>
        <p:spPr>
          <a:ln/>
        </p:spPr>
      </p:sp>
      <p:sp>
        <p:nvSpPr>
          <p:cNvPr id="671747" name="文本占位符 671746"/>
          <p:cNvSpPr>
            <a:spLocks noGrp="1"/>
          </p:cNvSpPr>
          <p:nvPr>
            <p:ph type="body" idx="1"/>
          </p:nvPr>
        </p:nvSpPr>
        <p:spPr>
          <a:ln/>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42082" name="幻灯片图像占位符 942081"/>
          <p:cNvSpPr>
            <a:spLocks noRot="1" noTextEdit="1"/>
          </p:cNvSpPr>
          <p:nvPr>
            <p:ph type="sldImg"/>
          </p:nvPr>
        </p:nvSpPr>
        <p:spPr>
          <a:ln/>
        </p:spPr>
      </p:sp>
      <p:sp>
        <p:nvSpPr>
          <p:cNvPr id="942083" name="文本占位符 942082"/>
          <p:cNvSpPr>
            <a:spLocks noGrp="1"/>
          </p:cNvSpPr>
          <p:nvPr>
            <p:ph type="body" idx="1"/>
          </p:nvPr>
        </p:nvSpPr>
        <p:spPr>
          <a:ln/>
        </p:spPr>
        <p:txBody>
          <a:bodyPr/>
          <a:p>
            <a:pPr lvl="0"/>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1314" name="幻灯片图像占位符 781313"/>
          <p:cNvSpPr>
            <a:spLocks noRot="1" noTextEdit="1"/>
          </p:cNvSpPr>
          <p:nvPr>
            <p:ph type="sldImg"/>
          </p:nvPr>
        </p:nvSpPr>
        <p:spPr>
          <a:ln/>
        </p:spPr>
      </p:sp>
      <p:sp>
        <p:nvSpPr>
          <p:cNvPr id="781315" name="文本占位符 781314"/>
          <p:cNvSpPr>
            <a:spLocks noGrp="1"/>
          </p:cNvSpPr>
          <p:nvPr>
            <p:ph type="body" idx="1"/>
          </p:nvPr>
        </p:nvSpPr>
        <p:spPr>
          <a:ln/>
        </p:spPr>
        <p:txBody>
          <a:bodyPr/>
          <a:p>
            <a:pPr lvl="0"/>
            <a:endParaRPr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2338" name="幻灯片图像占位符 782337"/>
          <p:cNvSpPr>
            <a:spLocks noRot="1" noTextEdit="1"/>
          </p:cNvSpPr>
          <p:nvPr>
            <p:ph type="sldImg"/>
          </p:nvPr>
        </p:nvSpPr>
        <p:spPr>
          <a:ln/>
        </p:spPr>
      </p:sp>
      <p:sp>
        <p:nvSpPr>
          <p:cNvPr id="782339" name="文本占位符 782338"/>
          <p:cNvSpPr>
            <a:spLocks noGrp="1"/>
          </p:cNvSpPr>
          <p:nvPr>
            <p:ph type="body" idx="1"/>
          </p:nvPr>
        </p:nvSpPr>
        <p:spPr>
          <a:ln/>
        </p:spPr>
        <p:txBody>
          <a:bodyPr/>
          <a:p>
            <a:pPr lvl="0"/>
            <a:endParaRPr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3362" name="幻灯片图像占位符 783361"/>
          <p:cNvSpPr>
            <a:spLocks noRot="1" noTextEdit="1"/>
          </p:cNvSpPr>
          <p:nvPr>
            <p:ph type="sldImg"/>
          </p:nvPr>
        </p:nvSpPr>
        <p:spPr>
          <a:ln/>
        </p:spPr>
      </p:sp>
      <p:sp>
        <p:nvSpPr>
          <p:cNvPr id="783363" name="文本占位符 783362"/>
          <p:cNvSpPr>
            <a:spLocks noGrp="1"/>
          </p:cNvSpPr>
          <p:nvPr>
            <p:ph type="body" idx="1"/>
          </p:nvPr>
        </p:nvSpPr>
        <p:spPr>
          <a:ln/>
        </p:spPr>
        <p:txBody>
          <a:bodyPr/>
          <a:p>
            <a:pPr lvl="0"/>
            <a:endParaRPr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4386" name="幻灯片图像占位符 784385"/>
          <p:cNvSpPr>
            <a:spLocks noRot="1" noTextEdit="1"/>
          </p:cNvSpPr>
          <p:nvPr>
            <p:ph type="sldImg"/>
          </p:nvPr>
        </p:nvSpPr>
        <p:spPr>
          <a:ln/>
        </p:spPr>
      </p:sp>
      <p:sp>
        <p:nvSpPr>
          <p:cNvPr id="784387" name="文本占位符 784386"/>
          <p:cNvSpPr>
            <a:spLocks noGrp="1"/>
          </p:cNvSpPr>
          <p:nvPr>
            <p:ph type="body" idx="1"/>
          </p:nvPr>
        </p:nvSpPr>
        <p:spPr>
          <a:ln/>
        </p:spPr>
        <p:txBody>
          <a:bodyPr/>
          <a:p>
            <a:pPr lvl="0"/>
            <a:endParaRPr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5410" name="幻灯片图像占位符 785409"/>
          <p:cNvSpPr>
            <a:spLocks noRot="1" noTextEdit="1"/>
          </p:cNvSpPr>
          <p:nvPr>
            <p:ph type="sldImg"/>
          </p:nvPr>
        </p:nvSpPr>
        <p:spPr>
          <a:ln/>
        </p:spPr>
      </p:sp>
      <p:sp>
        <p:nvSpPr>
          <p:cNvPr id="785411" name="文本占位符 785410"/>
          <p:cNvSpPr>
            <a:spLocks noGrp="1"/>
          </p:cNvSpPr>
          <p:nvPr>
            <p:ph type="body" idx="1"/>
          </p:nvPr>
        </p:nvSpPr>
        <p:spPr>
          <a:ln/>
        </p:spPr>
        <p:txBody>
          <a:bodyPr/>
          <a:p>
            <a:pPr lvl="0"/>
            <a:endParaRP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6434" name="幻灯片图像占位符 786433"/>
          <p:cNvSpPr>
            <a:spLocks noRot="1" noTextEdit="1"/>
          </p:cNvSpPr>
          <p:nvPr>
            <p:ph type="sldImg"/>
          </p:nvPr>
        </p:nvSpPr>
        <p:spPr>
          <a:ln/>
        </p:spPr>
      </p:sp>
      <p:sp>
        <p:nvSpPr>
          <p:cNvPr id="786435" name="文本占位符 786434"/>
          <p:cNvSpPr>
            <a:spLocks noGrp="1"/>
          </p:cNvSpPr>
          <p:nvPr>
            <p:ph type="body" idx="1"/>
          </p:nvPr>
        </p:nvSpPr>
        <p:spPr>
          <a:ln/>
        </p:spPr>
        <p:txBody>
          <a:bodyPr/>
          <a:p>
            <a:pPr lvl="0"/>
            <a:endParaRPr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7458" name="幻灯片图像占位符 787457"/>
          <p:cNvSpPr>
            <a:spLocks noRot="1" noTextEdit="1"/>
          </p:cNvSpPr>
          <p:nvPr>
            <p:ph type="sldImg"/>
          </p:nvPr>
        </p:nvSpPr>
        <p:spPr>
          <a:ln/>
        </p:spPr>
      </p:sp>
      <p:sp>
        <p:nvSpPr>
          <p:cNvPr id="787459" name="文本占位符 787458"/>
          <p:cNvSpPr>
            <a:spLocks noGrp="1"/>
          </p:cNvSpPr>
          <p:nvPr>
            <p:ph type="body" idx="1"/>
          </p:nvPr>
        </p:nvSpPr>
        <p:spPr>
          <a:ln/>
        </p:spPr>
        <p:txBody>
          <a:bodyPr/>
          <a:p>
            <a:pPr lvl="0"/>
            <a:endParaRPr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8482" name="幻灯片图像占位符 788481"/>
          <p:cNvSpPr>
            <a:spLocks noRot="1" noTextEdit="1"/>
          </p:cNvSpPr>
          <p:nvPr>
            <p:ph type="sldImg"/>
          </p:nvPr>
        </p:nvSpPr>
        <p:spPr>
          <a:ln/>
        </p:spPr>
      </p:sp>
      <p:sp>
        <p:nvSpPr>
          <p:cNvPr id="788483" name="文本占位符 788482"/>
          <p:cNvSpPr>
            <a:spLocks noGrp="1"/>
          </p:cNvSpPr>
          <p:nvPr>
            <p:ph type="body" idx="1"/>
          </p:nvPr>
        </p:nvSpPr>
        <p:spPr>
          <a:ln/>
        </p:spPr>
        <p:txBody>
          <a:bodyPr/>
          <a:p>
            <a:pPr lvl="0"/>
            <a:endParaRPr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9506" name="幻灯片图像占位符 789505"/>
          <p:cNvSpPr>
            <a:spLocks noRot="1" noTextEdit="1"/>
          </p:cNvSpPr>
          <p:nvPr>
            <p:ph type="sldImg"/>
          </p:nvPr>
        </p:nvSpPr>
        <p:spPr>
          <a:ln/>
        </p:spPr>
      </p:sp>
      <p:sp>
        <p:nvSpPr>
          <p:cNvPr id="789507" name="文本占位符 789506"/>
          <p:cNvSpPr>
            <a:spLocks noGrp="1"/>
          </p:cNvSpPr>
          <p:nvPr>
            <p:ph type="body" idx="1"/>
          </p:nvPr>
        </p:nvSpPr>
        <p:spPr>
          <a:ln/>
        </p:spPr>
        <p:txBody>
          <a:bodyPr/>
          <a:p>
            <a:pPr lvl="0"/>
            <a:endParaRP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0530" name="幻灯片图像占位符 790529"/>
          <p:cNvSpPr>
            <a:spLocks noRot="1" noTextEdit="1"/>
          </p:cNvSpPr>
          <p:nvPr>
            <p:ph type="sldImg"/>
          </p:nvPr>
        </p:nvSpPr>
        <p:spPr>
          <a:ln/>
        </p:spPr>
      </p:sp>
      <p:sp>
        <p:nvSpPr>
          <p:cNvPr id="790531" name="文本占位符 790530"/>
          <p:cNvSpPr>
            <a:spLocks noGrp="1"/>
          </p:cNvSpPr>
          <p:nvPr>
            <p:ph type="body" idx="1"/>
          </p:nvPr>
        </p:nvSpPr>
        <p:spPr>
          <a:ln/>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44130" name="幻灯片图像占位符 944129"/>
          <p:cNvSpPr>
            <a:spLocks noRot="1" noTextEdit="1"/>
          </p:cNvSpPr>
          <p:nvPr>
            <p:ph type="sldImg"/>
          </p:nvPr>
        </p:nvSpPr>
        <p:spPr>
          <a:ln/>
        </p:spPr>
      </p:sp>
      <p:sp>
        <p:nvSpPr>
          <p:cNvPr id="944131" name="文本占位符 944130"/>
          <p:cNvSpPr>
            <a:spLocks noGrp="1"/>
          </p:cNvSpPr>
          <p:nvPr>
            <p:ph type="body" idx="1"/>
          </p:nvPr>
        </p:nvSpPr>
        <p:spPr>
          <a:ln/>
        </p:spPr>
        <p:txBody>
          <a:bodyPr/>
          <a:p>
            <a:pPr lvl="0"/>
            <a:endParaRP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1554" name="幻灯片图像占位符 791553"/>
          <p:cNvSpPr>
            <a:spLocks noRot="1" noTextEdit="1"/>
          </p:cNvSpPr>
          <p:nvPr>
            <p:ph type="sldImg"/>
          </p:nvPr>
        </p:nvSpPr>
        <p:spPr>
          <a:ln/>
        </p:spPr>
      </p:sp>
      <p:sp>
        <p:nvSpPr>
          <p:cNvPr id="791555" name="文本占位符 791554"/>
          <p:cNvSpPr>
            <a:spLocks noGrp="1"/>
          </p:cNvSpPr>
          <p:nvPr>
            <p:ph type="body" idx="1"/>
          </p:nvPr>
        </p:nvSpPr>
        <p:spPr>
          <a:ln/>
        </p:spPr>
        <p:txBody>
          <a:bodyPr/>
          <a:p>
            <a:pPr lvl="0"/>
            <a:endParaRP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2578" name="幻灯片图像占位符 792577"/>
          <p:cNvSpPr>
            <a:spLocks noRot="1" noTextEdit="1"/>
          </p:cNvSpPr>
          <p:nvPr>
            <p:ph type="sldImg"/>
          </p:nvPr>
        </p:nvSpPr>
        <p:spPr>
          <a:ln/>
        </p:spPr>
      </p:sp>
      <p:sp>
        <p:nvSpPr>
          <p:cNvPr id="792579" name="文本占位符 792578"/>
          <p:cNvSpPr>
            <a:spLocks noGrp="1"/>
          </p:cNvSpPr>
          <p:nvPr>
            <p:ph type="body" idx="1"/>
          </p:nvPr>
        </p:nvSpPr>
        <p:spPr>
          <a:ln/>
        </p:spPr>
        <p:txBody>
          <a:bodyPr/>
          <a:p>
            <a:pPr lvl="0"/>
            <a:endParaRP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3602" name="幻灯片图像占位符 793601"/>
          <p:cNvSpPr>
            <a:spLocks noRot="1" noTextEdit="1"/>
          </p:cNvSpPr>
          <p:nvPr>
            <p:ph type="sldImg"/>
          </p:nvPr>
        </p:nvSpPr>
        <p:spPr>
          <a:ln/>
        </p:spPr>
      </p:sp>
      <p:sp>
        <p:nvSpPr>
          <p:cNvPr id="793603" name="文本占位符 793602"/>
          <p:cNvSpPr>
            <a:spLocks noGrp="1"/>
          </p:cNvSpPr>
          <p:nvPr>
            <p:ph type="body" idx="1"/>
          </p:nvPr>
        </p:nvSpPr>
        <p:spPr>
          <a:ln/>
        </p:spPr>
        <p:txBody>
          <a:bodyPr/>
          <a:p>
            <a:pPr lvl="0"/>
            <a:endParaRP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4626" name="幻灯片图像占位符 794625"/>
          <p:cNvSpPr>
            <a:spLocks noRot="1" noTextEdit="1"/>
          </p:cNvSpPr>
          <p:nvPr>
            <p:ph type="sldImg"/>
          </p:nvPr>
        </p:nvSpPr>
        <p:spPr>
          <a:ln/>
        </p:spPr>
      </p:sp>
      <p:sp>
        <p:nvSpPr>
          <p:cNvPr id="794627" name="文本占位符 794626"/>
          <p:cNvSpPr>
            <a:spLocks noGrp="1"/>
          </p:cNvSpPr>
          <p:nvPr>
            <p:ph type="body" idx="1"/>
          </p:nvPr>
        </p:nvSpPr>
        <p:spPr>
          <a:ln/>
        </p:spPr>
        <p:txBody>
          <a:bodyPr/>
          <a:p>
            <a:pPr lvl="0"/>
            <a:endParaRP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5650" name="幻灯片图像占位符 795649"/>
          <p:cNvSpPr>
            <a:spLocks noRot="1" noTextEdit="1"/>
          </p:cNvSpPr>
          <p:nvPr>
            <p:ph type="sldImg"/>
          </p:nvPr>
        </p:nvSpPr>
        <p:spPr>
          <a:ln/>
        </p:spPr>
      </p:sp>
      <p:sp>
        <p:nvSpPr>
          <p:cNvPr id="795651" name="文本占位符 795650"/>
          <p:cNvSpPr>
            <a:spLocks noGrp="1"/>
          </p:cNvSpPr>
          <p:nvPr>
            <p:ph type="body" idx="1"/>
          </p:nvPr>
        </p:nvSpPr>
        <p:spPr>
          <a:ln/>
        </p:spPr>
        <p:txBody>
          <a:bodyPr/>
          <a:p>
            <a:pPr lvl="0"/>
            <a:endParaRP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92258" name="幻灯片图像占位符 992257"/>
          <p:cNvSpPr>
            <a:spLocks noRot="1" noTextEdit="1"/>
          </p:cNvSpPr>
          <p:nvPr>
            <p:ph type="sldImg"/>
          </p:nvPr>
        </p:nvSpPr>
        <p:spPr>
          <a:ln/>
        </p:spPr>
      </p:sp>
      <p:sp>
        <p:nvSpPr>
          <p:cNvPr id="992259" name="文本占位符 992258"/>
          <p:cNvSpPr>
            <a:spLocks noGrp="1"/>
          </p:cNvSpPr>
          <p:nvPr>
            <p:ph type="body" idx="1"/>
          </p:nvPr>
        </p:nvSpPr>
        <p:spPr>
          <a:ln/>
        </p:spPr>
        <p:txBody>
          <a:bodyPr/>
          <a:p>
            <a:pPr lvl="0"/>
            <a:endParaRP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6674" name="幻灯片图像占位符 796673"/>
          <p:cNvSpPr>
            <a:spLocks noRot="1" noTextEdit="1"/>
          </p:cNvSpPr>
          <p:nvPr>
            <p:ph type="sldImg"/>
          </p:nvPr>
        </p:nvSpPr>
        <p:spPr>
          <a:ln/>
        </p:spPr>
      </p:sp>
      <p:sp>
        <p:nvSpPr>
          <p:cNvPr id="796675" name="文本占位符 796674"/>
          <p:cNvSpPr>
            <a:spLocks noGrp="1"/>
          </p:cNvSpPr>
          <p:nvPr>
            <p:ph type="body" idx="1"/>
          </p:nvPr>
        </p:nvSpPr>
        <p:spPr>
          <a:ln/>
        </p:spPr>
        <p:txBody>
          <a:bodyPr/>
          <a:p>
            <a:pPr lvl="0"/>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7698" name="幻灯片图像占位符 797697"/>
          <p:cNvSpPr>
            <a:spLocks noRot="1" noTextEdit="1"/>
          </p:cNvSpPr>
          <p:nvPr>
            <p:ph type="sldImg"/>
          </p:nvPr>
        </p:nvSpPr>
        <p:spPr>
          <a:ln/>
        </p:spPr>
      </p:sp>
      <p:sp>
        <p:nvSpPr>
          <p:cNvPr id="797699" name="文本占位符 797698"/>
          <p:cNvSpPr>
            <a:spLocks noGrp="1"/>
          </p:cNvSpPr>
          <p:nvPr>
            <p:ph type="body" idx="1"/>
          </p:nvPr>
        </p:nvSpPr>
        <p:spPr>
          <a:ln/>
        </p:spPr>
        <p:txBody>
          <a:bodyPr/>
          <a:p>
            <a:pPr lvl="0"/>
            <a:endParaRP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8722" name="幻灯片图像占位符 798721"/>
          <p:cNvSpPr>
            <a:spLocks noRot="1" noTextEdit="1"/>
          </p:cNvSpPr>
          <p:nvPr>
            <p:ph type="sldImg"/>
          </p:nvPr>
        </p:nvSpPr>
        <p:spPr>
          <a:ln/>
        </p:spPr>
      </p:sp>
      <p:sp>
        <p:nvSpPr>
          <p:cNvPr id="798723" name="文本占位符 798722"/>
          <p:cNvSpPr>
            <a:spLocks noGrp="1"/>
          </p:cNvSpPr>
          <p:nvPr>
            <p:ph type="body" idx="1"/>
          </p:nvPr>
        </p:nvSpPr>
        <p:spPr>
          <a:ln/>
        </p:spPr>
        <p:txBody>
          <a:bodyPr/>
          <a:p>
            <a:pPr lvl="0"/>
            <a:endParaRP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99746" name="幻灯片图像占位符 799745"/>
          <p:cNvSpPr>
            <a:spLocks noRot="1" noTextEdit="1"/>
          </p:cNvSpPr>
          <p:nvPr>
            <p:ph type="sldImg"/>
          </p:nvPr>
        </p:nvSpPr>
        <p:spPr>
          <a:ln/>
        </p:spPr>
      </p:sp>
      <p:sp>
        <p:nvSpPr>
          <p:cNvPr id="799747" name="文本占位符 799746"/>
          <p:cNvSpPr>
            <a:spLocks noGrp="1"/>
          </p:cNvSpPr>
          <p:nvPr>
            <p:ph type="body" idx="1"/>
          </p:nvPr>
        </p:nvSpPr>
        <p:spPr>
          <a:ln/>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46178" name="幻灯片图像占位符 946177"/>
          <p:cNvSpPr>
            <a:spLocks noRot="1" noTextEdit="1"/>
          </p:cNvSpPr>
          <p:nvPr>
            <p:ph type="sldImg"/>
          </p:nvPr>
        </p:nvSpPr>
        <p:spPr>
          <a:ln/>
        </p:spPr>
      </p:sp>
      <p:sp>
        <p:nvSpPr>
          <p:cNvPr id="946179" name="文本占位符 946178"/>
          <p:cNvSpPr>
            <a:spLocks noGrp="1"/>
          </p:cNvSpPr>
          <p:nvPr>
            <p:ph type="body" idx="1"/>
          </p:nvPr>
        </p:nvSpPr>
        <p:spPr>
          <a:ln/>
        </p:spPr>
        <p:txBody>
          <a:bodyPr/>
          <a:p>
            <a:pPr lvl="0"/>
            <a:endParaRP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2818" name="幻灯片图像占位符 802817"/>
          <p:cNvSpPr>
            <a:spLocks noRot="1" noTextEdit="1"/>
          </p:cNvSpPr>
          <p:nvPr>
            <p:ph type="sldImg"/>
          </p:nvPr>
        </p:nvSpPr>
        <p:spPr>
          <a:ln/>
        </p:spPr>
      </p:sp>
      <p:sp>
        <p:nvSpPr>
          <p:cNvPr id="802819" name="文本占位符 802818"/>
          <p:cNvSpPr>
            <a:spLocks noGrp="1"/>
          </p:cNvSpPr>
          <p:nvPr>
            <p:ph type="body" idx="1"/>
          </p:nvPr>
        </p:nvSpPr>
        <p:spPr>
          <a:ln/>
        </p:spPr>
        <p:txBody>
          <a:bodyPr/>
          <a:p>
            <a:pPr lvl="0"/>
            <a:endParaRPr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3842" name="幻灯片图像占位符 803841"/>
          <p:cNvSpPr>
            <a:spLocks noRot="1" noTextEdit="1"/>
          </p:cNvSpPr>
          <p:nvPr>
            <p:ph type="sldImg"/>
          </p:nvPr>
        </p:nvSpPr>
        <p:spPr>
          <a:ln/>
        </p:spPr>
      </p:sp>
      <p:sp>
        <p:nvSpPr>
          <p:cNvPr id="803843" name="文本占位符 803842"/>
          <p:cNvSpPr>
            <a:spLocks noGrp="1"/>
          </p:cNvSpPr>
          <p:nvPr>
            <p:ph type="body" idx="1"/>
          </p:nvPr>
        </p:nvSpPr>
        <p:spPr>
          <a:ln/>
        </p:spPr>
        <p:txBody>
          <a:bodyPr/>
          <a:p>
            <a:pPr lvl="0"/>
            <a:endParaRP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94306" name="幻灯片图像占位符 994305"/>
          <p:cNvSpPr>
            <a:spLocks noRot="1" noTextEdit="1"/>
          </p:cNvSpPr>
          <p:nvPr>
            <p:ph type="sldImg"/>
          </p:nvPr>
        </p:nvSpPr>
        <p:spPr>
          <a:ln/>
        </p:spPr>
      </p:sp>
      <p:sp>
        <p:nvSpPr>
          <p:cNvPr id="994307" name="文本占位符 994306"/>
          <p:cNvSpPr>
            <a:spLocks noGrp="1"/>
          </p:cNvSpPr>
          <p:nvPr>
            <p:ph type="body" idx="1"/>
          </p:nvPr>
        </p:nvSpPr>
        <p:spPr>
          <a:ln/>
        </p:spPr>
        <p:txBody>
          <a:bodyPr/>
          <a:p>
            <a:pPr lvl="0"/>
            <a:endParaRP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96354" name="幻灯片图像占位符 996353"/>
          <p:cNvSpPr>
            <a:spLocks noRot="1" noTextEdit="1"/>
          </p:cNvSpPr>
          <p:nvPr>
            <p:ph type="sldImg"/>
          </p:nvPr>
        </p:nvSpPr>
        <p:spPr>
          <a:ln/>
        </p:spPr>
      </p:sp>
      <p:sp>
        <p:nvSpPr>
          <p:cNvPr id="996355" name="文本占位符 996354"/>
          <p:cNvSpPr>
            <a:spLocks noGrp="1"/>
          </p:cNvSpPr>
          <p:nvPr>
            <p:ph type="body" idx="1"/>
          </p:nvPr>
        </p:nvSpPr>
        <p:spPr>
          <a:ln/>
        </p:spPr>
        <p:txBody>
          <a:bodyPr/>
          <a:p>
            <a:pPr lvl="0"/>
            <a:endParaRPr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4866" name="幻灯片图像占位符 804865"/>
          <p:cNvSpPr>
            <a:spLocks noRot="1" noTextEdit="1"/>
          </p:cNvSpPr>
          <p:nvPr>
            <p:ph type="sldImg"/>
          </p:nvPr>
        </p:nvSpPr>
        <p:spPr>
          <a:ln/>
        </p:spPr>
      </p:sp>
      <p:sp>
        <p:nvSpPr>
          <p:cNvPr id="804867" name="文本占位符 804866"/>
          <p:cNvSpPr>
            <a:spLocks noGrp="1"/>
          </p:cNvSpPr>
          <p:nvPr>
            <p:ph type="body" idx="1"/>
          </p:nvPr>
        </p:nvSpPr>
        <p:spPr>
          <a:ln/>
        </p:spPr>
        <p:txBody>
          <a:bodyPr/>
          <a:p>
            <a:pPr lvl="0"/>
            <a:endParaRPr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6914" name="幻灯片图像占位符 806913"/>
          <p:cNvSpPr>
            <a:spLocks noRot="1" noTextEdit="1"/>
          </p:cNvSpPr>
          <p:nvPr>
            <p:ph type="sldImg"/>
          </p:nvPr>
        </p:nvSpPr>
        <p:spPr>
          <a:ln/>
        </p:spPr>
      </p:sp>
      <p:sp>
        <p:nvSpPr>
          <p:cNvPr id="806915" name="文本占位符 806914"/>
          <p:cNvSpPr>
            <a:spLocks noGrp="1"/>
          </p:cNvSpPr>
          <p:nvPr>
            <p:ph type="body" idx="1"/>
          </p:nvPr>
        </p:nvSpPr>
        <p:spPr>
          <a:ln/>
        </p:spPr>
        <p:txBody>
          <a:bodyPr/>
          <a:p>
            <a:pPr lvl="0"/>
            <a:endParaRPr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7938" name="幻灯片图像占位符 807937"/>
          <p:cNvSpPr>
            <a:spLocks noRot="1" noTextEdit="1"/>
          </p:cNvSpPr>
          <p:nvPr>
            <p:ph type="sldImg"/>
          </p:nvPr>
        </p:nvSpPr>
        <p:spPr>
          <a:ln/>
        </p:spPr>
      </p:sp>
      <p:sp>
        <p:nvSpPr>
          <p:cNvPr id="807939" name="文本占位符 807938"/>
          <p:cNvSpPr>
            <a:spLocks noGrp="1"/>
          </p:cNvSpPr>
          <p:nvPr>
            <p:ph type="body" idx="1"/>
          </p:nvPr>
        </p:nvSpPr>
        <p:spPr>
          <a:ln/>
        </p:spPr>
        <p:txBody>
          <a:bodyPr/>
          <a:p>
            <a:pPr lvl="0"/>
            <a:endParaRPr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8962" name="幻灯片图像占位符 808961"/>
          <p:cNvSpPr>
            <a:spLocks noRot="1" noTextEdit="1"/>
          </p:cNvSpPr>
          <p:nvPr>
            <p:ph type="sldImg"/>
          </p:nvPr>
        </p:nvSpPr>
        <p:spPr>
          <a:ln/>
        </p:spPr>
      </p:sp>
      <p:sp>
        <p:nvSpPr>
          <p:cNvPr id="808963" name="文本占位符 808962"/>
          <p:cNvSpPr>
            <a:spLocks noGrp="1"/>
          </p:cNvSpPr>
          <p:nvPr>
            <p:ph type="body" idx="1"/>
          </p:nvPr>
        </p:nvSpPr>
        <p:spPr>
          <a:ln/>
        </p:spPr>
        <p:txBody>
          <a:bodyPr/>
          <a:p>
            <a:pPr lvl="0"/>
            <a:endParaRPr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9986" name="幻灯片图像占位符 809985"/>
          <p:cNvSpPr>
            <a:spLocks noRot="1" noTextEdit="1"/>
          </p:cNvSpPr>
          <p:nvPr>
            <p:ph type="sldImg"/>
          </p:nvPr>
        </p:nvSpPr>
        <p:spPr>
          <a:ln/>
        </p:spPr>
      </p:sp>
      <p:sp>
        <p:nvSpPr>
          <p:cNvPr id="809987" name="文本占位符 809986"/>
          <p:cNvSpPr>
            <a:spLocks noGrp="1"/>
          </p:cNvSpPr>
          <p:nvPr>
            <p:ph type="body" idx="1"/>
          </p:nvPr>
        </p:nvSpPr>
        <p:spPr>
          <a:ln/>
        </p:spPr>
        <p:txBody>
          <a:bodyPr/>
          <a:p>
            <a:pPr lvl="0"/>
            <a:endParaRPr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1010" name="幻灯片图像占位符 811009"/>
          <p:cNvSpPr>
            <a:spLocks noRot="1" noTextEdit="1"/>
          </p:cNvSpPr>
          <p:nvPr>
            <p:ph type="sldImg"/>
          </p:nvPr>
        </p:nvSpPr>
        <p:spPr>
          <a:ln/>
        </p:spPr>
      </p:sp>
      <p:sp>
        <p:nvSpPr>
          <p:cNvPr id="811011" name="文本占位符 811010"/>
          <p:cNvSpPr>
            <a:spLocks noGrp="1"/>
          </p:cNvSpPr>
          <p:nvPr>
            <p:ph type="body" idx="1"/>
          </p:nvPr>
        </p:nvSpPr>
        <p:spPr>
          <a:ln/>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48226" name="幻灯片图像占位符 948225"/>
          <p:cNvSpPr>
            <a:spLocks noRot="1" noTextEdit="1"/>
          </p:cNvSpPr>
          <p:nvPr>
            <p:ph type="sldImg"/>
          </p:nvPr>
        </p:nvSpPr>
        <p:spPr>
          <a:ln/>
        </p:spPr>
      </p:sp>
      <p:sp>
        <p:nvSpPr>
          <p:cNvPr id="948227" name="文本占位符 948226"/>
          <p:cNvSpPr>
            <a:spLocks noGrp="1"/>
          </p:cNvSpPr>
          <p:nvPr>
            <p:ph type="body" idx="1"/>
          </p:nvPr>
        </p:nvSpPr>
        <p:spPr>
          <a:ln/>
        </p:spPr>
        <p:txBody>
          <a:bodyPr/>
          <a:p>
            <a:pPr lvl="0"/>
            <a:endParaRPr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2034" name="幻灯片图像占位符 812033"/>
          <p:cNvSpPr>
            <a:spLocks noRot="1" noTextEdit="1"/>
          </p:cNvSpPr>
          <p:nvPr>
            <p:ph type="sldImg"/>
          </p:nvPr>
        </p:nvSpPr>
        <p:spPr>
          <a:ln/>
        </p:spPr>
      </p:sp>
      <p:sp>
        <p:nvSpPr>
          <p:cNvPr id="812035" name="文本占位符 812034"/>
          <p:cNvSpPr>
            <a:spLocks noGrp="1"/>
          </p:cNvSpPr>
          <p:nvPr>
            <p:ph type="body" idx="1"/>
          </p:nvPr>
        </p:nvSpPr>
        <p:spPr>
          <a:ln/>
        </p:spPr>
        <p:txBody>
          <a:bodyPr/>
          <a:p>
            <a:pPr lvl="0"/>
            <a:endParaRPr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3058" name="幻灯片图像占位符 813057"/>
          <p:cNvSpPr>
            <a:spLocks noRot="1" noTextEdit="1"/>
          </p:cNvSpPr>
          <p:nvPr>
            <p:ph type="sldImg"/>
          </p:nvPr>
        </p:nvSpPr>
        <p:spPr>
          <a:ln/>
        </p:spPr>
      </p:sp>
      <p:sp>
        <p:nvSpPr>
          <p:cNvPr id="813059" name="文本占位符 813058"/>
          <p:cNvSpPr>
            <a:spLocks noGrp="1"/>
          </p:cNvSpPr>
          <p:nvPr>
            <p:ph type="body" idx="1"/>
          </p:nvPr>
        </p:nvSpPr>
        <p:spPr>
          <a:ln/>
        </p:spPr>
        <p:txBody>
          <a:bodyPr/>
          <a:p>
            <a:pPr lvl="0"/>
            <a:endParaRPr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4082" name="幻灯片图像占位符 814081"/>
          <p:cNvSpPr>
            <a:spLocks noRot="1" noTextEdit="1"/>
          </p:cNvSpPr>
          <p:nvPr>
            <p:ph type="sldImg"/>
          </p:nvPr>
        </p:nvSpPr>
        <p:spPr>
          <a:ln/>
        </p:spPr>
      </p:sp>
      <p:sp>
        <p:nvSpPr>
          <p:cNvPr id="814083" name="文本占位符 814082"/>
          <p:cNvSpPr>
            <a:spLocks noGrp="1"/>
          </p:cNvSpPr>
          <p:nvPr>
            <p:ph type="body" idx="1"/>
          </p:nvPr>
        </p:nvSpPr>
        <p:spPr>
          <a:ln/>
        </p:spPr>
        <p:txBody>
          <a:bodyPr/>
          <a:p>
            <a:pPr lvl="0"/>
            <a:endParaRPr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5106" name="幻灯片图像占位符 815105"/>
          <p:cNvSpPr>
            <a:spLocks noRot="1" noTextEdit="1"/>
          </p:cNvSpPr>
          <p:nvPr>
            <p:ph type="sldImg"/>
          </p:nvPr>
        </p:nvSpPr>
        <p:spPr>
          <a:ln/>
        </p:spPr>
      </p:sp>
      <p:sp>
        <p:nvSpPr>
          <p:cNvPr id="815107" name="文本占位符 815106"/>
          <p:cNvSpPr>
            <a:spLocks noGrp="1"/>
          </p:cNvSpPr>
          <p:nvPr>
            <p:ph type="body" idx="1"/>
          </p:nvPr>
        </p:nvSpPr>
        <p:spPr>
          <a:ln/>
        </p:spPr>
        <p:txBody>
          <a:bodyPr/>
          <a:p>
            <a:pPr lvl="0"/>
            <a:endParaRPr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6130" name="幻灯片图像占位符 816129"/>
          <p:cNvSpPr>
            <a:spLocks noRot="1" noTextEdit="1"/>
          </p:cNvSpPr>
          <p:nvPr>
            <p:ph type="sldImg"/>
          </p:nvPr>
        </p:nvSpPr>
        <p:spPr>
          <a:ln/>
        </p:spPr>
      </p:sp>
      <p:sp>
        <p:nvSpPr>
          <p:cNvPr id="816131" name="文本占位符 816130"/>
          <p:cNvSpPr>
            <a:spLocks noGrp="1"/>
          </p:cNvSpPr>
          <p:nvPr>
            <p:ph type="body" idx="1"/>
          </p:nvPr>
        </p:nvSpPr>
        <p:spPr>
          <a:ln/>
        </p:spPr>
        <p:txBody>
          <a:bodyPr/>
          <a:p>
            <a:pPr lvl="0"/>
            <a:endParaRPr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7154" name="幻灯片图像占位符 817153"/>
          <p:cNvSpPr>
            <a:spLocks noRot="1" noTextEdit="1"/>
          </p:cNvSpPr>
          <p:nvPr>
            <p:ph type="sldImg"/>
          </p:nvPr>
        </p:nvSpPr>
        <p:spPr>
          <a:ln/>
        </p:spPr>
      </p:sp>
      <p:sp>
        <p:nvSpPr>
          <p:cNvPr id="817155" name="文本占位符 817154"/>
          <p:cNvSpPr>
            <a:spLocks noGrp="1"/>
          </p:cNvSpPr>
          <p:nvPr>
            <p:ph type="body" idx="1"/>
          </p:nvPr>
        </p:nvSpPr>
        <p:spPr>
          <a:ln/>
        </p:spPr>
        <p:txBody>
          <a:bodyPr/>
          <a:p>
            <a:pPr lvl="0"/>
            <a:endParaRPr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8178" name="幻灯片图像占位符 818177"/>
          <p:cNvSpPr>
            <a:spLocks noRot="1" noTextEdit="1"/>
          </p:cNvSpPr>
          <p:nvPr>
            <p:ph type="sldImg"/>
          </p:nvPr>
        </p:nvSpPr>
        <p:spPr>
          <a:ln/>
        </p:spPr>
      </p:sp>
      <p:sp>
        <p:nvSpPr>
          <p:cNvPr id="818179" name="文本占位符 818178"/>
          <p:cNvSpPr>
            <a:spLocks noGrp="1"/>
          </p:cNvSpPr>
          <p:nvPr>
            <p:ph type="body" idx="1"/>
          </p:nvPr>
        </p:nvSpPr>
        <p:spPr>
          <a:ln/>
        </p:spPr>
        <p:txBody>
          <a:bodyPr/>
          <a:p>
            <a:pPr lvl="0"/>
            <a:endParaRPr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19202" name="幻灯片图像占位符 819201"/>
          <p:cNvSpPr>
            <a:spLocks noRot="1" noTextEdit="1"/>
          </p:cNvSpPr>
          <p:nvPr>
            <p:ph type="sldImg"/>
          </p:nvPr>
        </p:nvSpPr>
        <p:spPr>
          <a:ln/>
        </p:spPr>
      </p:sp>
      <p:sp>
        <p:nvSpPr>
          <p:cNvPr id="819203" name="文本占位符 819202"/>
          <p:cNvSpPr>
            <a:spLocks noGrp="1"/>
          </p:cNvSpPr>
          <p:nvPr>
            <p:ph type="body" idx="1"/>
          </p:nvPr>
        </p:nvSpPr>
        <p:spPr>
          <a:ln/>
        </p:spPr>
        <p:txBody>
          <a:bodyPr/>
          <a:p>
            <a:pPr lvl="0"/>
            <a:endParaRPr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21250" name="幻灯片图像占位符 821249"/>
          <p:cNvSpPr>
            <a:spLocks noRot="1" noTextEdit="1"/>
          </p:cNvSpPr>
          <p:nvPr>
            <p:ph type="sldImg"/>
          </p:nvPr>
        </p:nvSpPr>
        <p:spPr>
          <a:ln/>
        </p:spPr>
      </p:sp>
      <p:sp>
        <p:nvSpPr>
          <p:cNvPr id="821251" name="文本占位符 821250"/>
          <p:cNvSpPr>
            <a:spLocks noGrp="1"/>
          </p:cNvSpPr>
          <p:nvPr>
            <p:ph type="body" idx="1"/>
          </p:nvPr>
        </p:nvSpPr>
        <p:spPr>
          <a:ln/>
        </p:spPr>
        <p:txBody>
          <a:bodyPr/>
          <a:p>
            <a:pPr lvl="0"/>
            <a:endParaRPr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32514" name="幻灯片图像占位符 832513"/>
          <p:cNvSpPr>
            <a:spLocks noRot="1" noTextEdit="1"/>
          </p:cNvSpPr>
          <p:nvPr>
            <p:ph type="sldImg"/>
          </p:nvPr>
        </p:nvSpPr>
        <p:spPr>
          <a:ln/>
        </p:spPr>
      </p:sp>
      <p:sp>
        <p:nvSpPr>
          <p:cNvPr id="832515" name="文本占位符 832514"/>
          <p:cNvSpPr>
            <a:spLocks noGrp="1"/>
          </p:cNvSpPr>
          <p:nvPr>
            <p:ph type="body" idx="1"/>
          </p:nvPr>
        </p:nvSpPr>
        <p:spPr>
          <a:ln/>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68706" name="幻灯片图像占位符 968705"/>
          <p:cNvSpPr>
            <a:spLocks noRot="1" noTextEdit="1"/>
          </p:cNvSpPr>
          <p:nvPr>
            <p:ph type="sldImg"/>
          </p:nvPr>
        </p:nvSpPr>
        <p:spPr>
          <a:ln/>
        </p:spPr>
      </p:sp>
      <p:sp>
        <p:nvSpPr>
          <p:cNvPr id="968707" name="文本占位符 968706"/>
          <p:cNvSpPr>
            <a:spLocks noGrp="1"/>
          </p:cNvSpPr>
          <p:nvPr>
            <p:ph type="body" idx="1"/>
          </p:nvPr>
        </p:nvSpPr>
        <p:spPr>
          <a:ln/>
        </p:spPr>
        <p:txBody>
          <a:bodyPr/>
          <a:p>
            <a:pPr lvl="0"/>
            <a:endParaRPr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33538" name="幻灯片图像占位符 833537"/>
          <p:cNvSpPr>
            <a:spLocks noRot="1" noTextEdit="1"/>
          </p:cNvSpPr>
          <p:nvPr>
            <p:ph type="sldImg"/>
          </p:nvPr>
        </p:nvSpPr>
        <p:spPr>
          <a:ln/>
        </p:spPr>
      </p:sp>
      <p:sp>
        <p:nvSpPr>
          <p:cNvPr id="833539" name="文本占位符 833538"/>
          <p:cNvSpPr>
            <a:spLocks noGrp="1"/>
          </p:cNvSpPr>
          <p:nvPr>
            <p:ph type="body" idx="1"/>
          </p:nvPr>
        </p:nvSpPr>
        <p:spPr>
          <a:ln/>
        </p:spPr>
        <p:txBody>
          <a:bodyPr/>
          <a:p>
            <a:pPr lvl="0"/>
            <a:endParaRPr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34562" name="幻灯片图像占位符 834561"/>
          <p:cNvSpPr>
            <a:spLocks noRot="1" noTextEdit="1"/>
          </p:cNvSpPr>
          <p:nvPr>
            <p:ph type="sldImg"/>
          </p:nvPr>
        </p:nvSpPr>
        <p:spPr>
          <a:ln/>
        </p:spPr>
      </p:sp>
      <p:sp>
        <p:nvSpPr>
          <p:cNvPr id="834563" name="文本占位符 834562"/>
          <p:cNvSpPr>
            <a:spLocks noGrp="1"/>
          </p:cNvSpPr>
          <p:nvPr>
            <p:ph type="body" idx="1"/>
          </p:nvPr>
        </p:nvSpPr>
        <p:spPr>
          <a:ln/>
        </p:spPr>
        <p:txBody>
          <a:bodyPr/>
          <a:p>
            <a:pPr lvl="0"/>
            <a:endParaRPr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35586" name="幻灯片图像占位符 835585"/>
          <p:cNvSpPr>
            <a:spLocks noRot="1" noTextEdit="1"/>
          </p:cNvSpPr>
          <p:nvPr>
            <p:ph type="sldImg"/>
          </p:nvPr>
        </p:nvSpPr>
        <p:spPr>
          <a:ln/>
        </p:spPr>
      </p:sp>
      <p:sp>
        <p:nvSpPr>
          <p:cNvPr id="835587" name="文本占位符 835586"/>
          <p:cNvSpPr>
            <a:spLocks noGrp="1"/>
          </p:cNvSpPr>
          <p:nvPr>
            <p:ph type="body" idx="1"/>
          </p:nvPr>
        </p:nvSpPr>
        <p:spPr>
          <a:ln/>
        </p:spPr>
        <p:txBody>
          <a:bodyPr/>
          <a:p>
            <a:pPr lvl="0"/>
            <a:endParaRPr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36610" name="幻灯片图像占位符 836609"/>
          <p:cNvSpPr>
            <a:spLocks noRot="1" noTextEdit="1"/>
          </p:cNvSpPr>
          <p:nvPr>
            <p:ph type="sldImg"/>
          </p:nvPr>
        </p:nvSpPr>
        <p:spPr>
          <a:ln/>
        </p:spPr>
      </p:sp>
      <p:sp>
        <p:nvSpPr>
          <p:cNvPr id="836611" name="文本占位符 836610"/>
          <p:cNvSpPr>
            <a:spLocks noGrp="1"/>
          </p:cNvSpPr>
          <p:nvPr>
            <p:ph type="body" idx="1"/>
          </p:nvPr>
        </p:nvSpPr>
        <p:spPr>
          <a:ln/>
        </p:spPr>
        <p:txBody>
          <a:bodyPr/>
          <a:p>
            <a:pPr lvl="0"/>
            <a:endParaRPr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37634" name="幻灯片图像占位符 837633"/>
          <p:cNvSpPr>
            <a:spLocks noRot="1" noTextEdit="1"/>
          </p:cNvSpPr>
          <p:nvPr>
            <p:ph type="sldImg"/>
          </p:nvPr>
        </p:nvSpPr>
        <p:spPr>
          <a:ln/>
        </p:spPr>
      </p:sp>
      <p:sp>
        <p:nvSpPr>
          <p:cNvPr id="837635" name="文本占位符 837634"/>
          <p:cNvSpPr>
            <a:spLocks noGrp="1"/>
          </p:cNvSpPr>
          <p:nvPr>
            <p:ph type="body" idx="1"/>
          </p:nvPr>
        </p:nvSpPr>
        <p:spPr>
          <a:ln/>
        </p:spPr>
        <p:txBody>
          <a:bodyPr/>
          <a:p>
            <a:pPr lvl="0"/>
            <a:endParaRPr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38658" name="幻灯片图像占位符 838657"/>
          <p:cNvSpPr>
            <a:spLocks noRot="1" noTextEdit="1"/>
          </p:cNvSpPr>
          <p:nvPr>
            <p:ph type="sldImg"/>
          </p:nvPr>
        </p:nvSpPr>
        <p:spPr>
          <a:ln/>
        </p:spPr>
      </p:sp>
      <p:sp>
        <p:nvSpPr>
          <p:cNvPr id="838659" name="文本占位符 838658"/>
          <p:cNvSpPr>
            <a:spLocks noGrp="1"/>
          </p:cNvSpPr>
          <p:nvPr>
            <p:ph type="body" idx="1"/>
          </p:nvPr>
        </p:nvSpPr>
        <p:spPr>
          <a:ln/>
        </p:spPr>
        <p:txBody>
          <a:bodyPr/>
          <a:p>
            <a:pPr lvl="0"/>
            <a:endParaRPr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39682" name="幻灯片图像占位符 839681"/>
          <p:cNvSpPr>
            <a:spLocks noRot="1" noTextEdit="1"/>
          </p:cNvSpPr>
          <p:nvPr>
            <p:ph type="sldImg"/>
          </p:nvPr>
        </p:nvSpPr>
        <p:spPr>
          <a:ln/>
        </p:spPr>
      </p:sp>
      <p:sp>
        <p:nvSpPr>
          <p:cNvPr id="839683" name="文本占位符 839682"/>
          <p:cNvSpPr>
            <a:spLocks noGrp="1"/>
          </p:cNvSpPr>
          <p:nvPr>
            <p:ph type="body" idx="1"/>
          </p:nvPr>
        </p:nvSpPr>
        <p:spPr>
          <a:ln/>
        </p:spPr>
        <p:txBody>
          <a:bodyPr/>
          <a:p>
            <a:pPr lvl="0"/>
            <a:endParaRPr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0706" name="幻灯片图像占位符 840705"/>
          <p:cNvSpPr>
            <a:spLocks noRot="1" noTextEdit="1"/>
          </p:cNvSpPr>
          <p:nvPr>
            <p:ph type="sldImg"/>
          </p:nvPr>
        </p:nvSpPr>
        <p:spPr>
          <a:ln/>
        </p:spPr>
      </p:sp>
      <p:sp>
        <p:nvSpPr>
          <p:cNvPr id="840707" name="文本占位符 840706"/>
          <p:cNvSpPr>
            <a:spLocks noGrp="1"/>
          </p:cNvSpPr>
          <p:nvPr>
            <p:ph type="body" idx="1"/>
          </p:nvPr>
        </p:nvSpPr>
        <p:spPr>
          <a:ln/>
        </p:spPr>
        <p:txBody>
          <a:bodyPr/>
          <a:p>
            <a:pPr lvl="0"/>
            <a:endParaRPr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1730" name="幻灯片图像占位符 841729"/>
          <p:cNvSpPr>
            <a:spLocks noRot="1" noTextEdit="1"/>
          </p:cNvSpPr>
          <p:nvPr>
            <p:ph type="sldImg"/>
          </p:nvPr>
        </p:nvSpPr>
        <p:spPr>
          <a:ln/>
        </p:spPr>
      </p:sp>
      <p:sp>
        <p:nvSpPr>
          <p:cNvPr id="841731" name="文本占位符 841730"/>
          <p:cNvSpPr>
            <a:spLocks noGrp="1"/>
          </p:cNvSpPr>
          <p:nvPr>
            <p:ph type="body" idx="1"/>
          </p:nvPr>
        </p:nvSpPr>
        <p:spPr>
          <a:ln/>
        </p:spPr>
        <p:txBody>
          <a:bodyPr/>
          <a:p>
            <a:pPr lvl="0"/>
            <a:endParaRPr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2754" name="幻灯片图像占位符 842753"/>
          <p:cNvSpPr>
            <a:spLocks noRot="1" noTextEdit="1"/>
          </p:cNvSpPr>
          <p:nvPr>
            <p:ph type="sldImg"/>
          </p:nvPr>
        </p:nvSpPr>
        <p:spPr>
          <a:ln/>
        </p:spPr>
      </p:sp>
      <p:sp>
        <p:nvSpPr>
          <p:cNvPr id="842755" name="文本占位符 842754"/>
          <p:cNvSpPr>
            <a:spLocks noGrp="1"/>
          </p:cNvSpPr>
          <p:nvPr>
            <p:ph type="body" idx="1"/>
          </p:nvPr>
        </p:nvSpPr>
        <p:spPr>
          <a:ln/>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69730" name="幻灯片图像占位符 969729"/>
          <p:cNvSpPr>
            <a:spLocks noRot="1" noTextEdit="1"/>
          </p:cNvSpPr>
          <p:nvPr>
            <p:ph type="sldImg"/>
          </p:nvPr>
        </p:nvSpPr>
        <p:spPr>
          <a:ln/>
        </p:spPr>
      </p:sp>
      <p:sp>
        <p:nvSpPr>
          <p:cNvPr id="969731" name="文本占位符 969730"/>
          <p:cNvSpPr>
            <a:spLocks noGrp="1"/>
          </p:cNvSpPr>
          <p:nvPr>
            <p:ph type="body" idx="1"/>
          </p:nvPr>
        </p:nvSpPr>
        <p:spPr>
          <a:ln/>
        </p:spPr>
        <p:txBody>
          <a:bodyPr/>
          <a:p>
            <a:pPr lvl="0"/>
            <a:endParaRPr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3778" name="幻灯片图像占位符 843777"/>
          <p:cNvSpPr>
            <a:spLocks noRot="1" noTextEdit="1"/>
          </p:cNvSpPr>
          <p:nvPr>
            <p:ph type="sldImg"/>
          </p:nvPr>
        </p:nvSpPr>
        <p:spPr>
          <a:ln/>
        </p:spPr>
      </p:sp>
      <p:sp>
        <p:nvSpPr>
          <p:cNvPr id="843779" name="文本占位符 843778"/>
          <p:cNvSpPr>
            <a:spLocks noGrp="1"/>
          </p:cNvSpPr>
          <p:nvPr>
            <p:ph type="body" idx="1"/>
          </p:nvPr>
        </p:nvSpPr>
        <p:spPr>
          <a:ln/>
        </p:spPr>
        <p:txBody>
          <a:bodyPr/>
          <a:p>
            <a:pPr lvl="0"/>
            <a:endParaRPr dirty="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4802" name="幻灯片图像占位符 844801"/>
          <p:cNvSpPr>
            <a:spLocks noRot="1" noTextEdit="1"/>
          </p:cNvSpPr>
          <p:nvPr>
            <p:ph type="sldImg"/>
          </p:nvPr>
        </p:nvSpPr>
        <p:spPr>
          <a:ln/>
        </p:spPr>
      </p:sp>
      <p:sp>
        <p:nvSpPr>
          <p:cNvPr id="844803" name="文本占位符 844802"/>
          <p:cNvSpPr>
            <a:spLocks noGrp="1"/>
          </p:cNvSpPr>
          <p:nvPr>
            <p:ph type="body" idx="1"/>
          </p:nvPr>
        </p:nvSpPr>
        <p:spPr>
          <a:ln/>
        </p:spPr>
        <p:txBody>
          <a:bodyPr/>
          <a:p>
            <a:pPr lvl="0"/>
            <a:endParaRPr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5826" name="幻灯片图像占位符 845825"/>
          <p:cNvSpPr>
            <a:spLocks noRot="1" noTextEdit="1"/>
          </p:cNvSpPr>
          <p:nvPr>
            <p:ph type="sldImg"/>
          </p:nvPr>
        </p:nvSpPr>
        <p:spPr>
          <a:ln/>
        </p:spPr>
      </p:sp>
      <p:sp>
        <p:nvSpPr>
          <p:cNvPr id="845827" name="文本占位符 845826"/>
          <p:cNvSpPr>
            <a:spLocks noGrp="1"/>
          </p:cNvSpPr>
          <p:nvPr>
            <p:ph type="body" idx="1"/>
          </p:nvPr>
        </p:nvSpPr>
        <p:spPr>
          <a:ln/>
        </p:spPr>
        <p:txBody>
          <a:bodyPr/>
          <a:p>
            <a:pPr lvl="0"/>
            <a:endParaRPr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6850" name="幻灯片图像占位符 846849"/>
          <p:cNvSpPr>
            <a:spLocks noRot="1" noTextEdit="1"/>
          </p:cNvSpPr>
          <p:nvPr>
            <p:ph type="sldImg"/>
          </p:nvPr>
        </p:nvSpPr>
        <p:spPr>
          <a:ln/>
        </p:spPr>
      </p:sp>
      <p:sp>
        <p:nvSpPr>
          <p:cNvPr id="846851" name="文本占位符 846850"/>
          <p:cNvSpPr>
            <a:spLocks noGrp="1"/>
          </p:cNvSpPr>
          <p:nvPr>
            <p:ph type="body" idx="1"/>
          </p:nvPr>
        </p:nvSpPr>
        <p:spPr>
          <a:ln/>
        </p:spPr>
        <p:txBody>
          <a:bodyPr/>
          <a:p>
            <a:pPr lvl="0"/>
            <a:endParaRPr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7874" name="幻灯片图像占位符 847873"/>
          <p:cNvSpPr>
            <a:spLocks noRot="1" noTextEdit="1"/>
          </p:cNvSpPr>
          <p:nvPr>
            <p:ph type="sldImg"/>
          </p:nvPr>
        </p:nvSpPr>
        <p:spPr>
          <a:ln/>
        </p:spPr>
      </p:sp>
      <p:sp>
        <p:nvSpPr>
          <p:cNvPr id="847875" name="文本占位符 847874"/>
          <p:cNvSpPr>
            <a:spLocks noGrp="1"/>
          </p:cNvSpPr>
          <p:nvPr>
            <p:ph type="body" idx="1"/>
          </p:nvPr>
        </p:nvSpPr>
        <p:spPr>
          <a:ln/>
        </p:spPr>
        <p:txBody>
          <a:bodyPr/>
          <a:p>
            <a:pPr lvl="0"/>
            <a:endParaRPr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48898" name="幻灯片图像占位符 848897"/>
          <p:cNvSpPr>
            <a:spLocks noRot="1" noTextEdit="1"/>
          </p:cNvSpPr>
          <p:nvPr>
            <p:ph type="sldImg"/>
          </p:nvPr>
        </p:nvSpPr>
        <p:spPr>
          <a:ln/>
        </p:spPr>
      </p:sp>
      <p:sp>
        <p:nvSpPr>
          <p:cNvPr id="848899" name="文本占位符 848898"/>
          <p:cNvSpPr>
            <a:spLocks noGrp="1"/>
          </p:cNvSpPr>
          <p:nvPr>
            <p:ph type="body" idx="1"/>
          </p:nvPr>
        </p:nvSpPr>
        <p:spPr>
          <a:ln/>
        </p:spPr>
        <p:txBody>
          <a:bodyPr/>
          <a:p>
            <a:pPr lvl="0"/>
            <a:endParaRPr dirty="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54018" name="幻灯片图像占位符 854017"/>
          <p:cNvSpPr>
            <a:spLocks noRot="1" noTextEdit="1"/>
          </p:cNvSpPr>
          <p:nvPr>
            <p:ph type="sldImg"/>
          </p:nvPr>
        </p:nvSpPr>
        <p:spPr>
          <a:ln/>
        </p:spPr>
      </p:sp>
      <p:sp>
        <p:nvSpPr>
          <p:cNvPr id="854019" name="文本占位符 854018"/>
          <p:cNvSpPr>
            <a:spLocks noGrp="1"/>
          </p:cNvSpPr>
          <p:nvPr>
            <p:ph type="body" idx="1"/>
          </p:nvPr>
        </p:nvSpPr>
        <p:spPr>
          <a:ln/>
        </p:spPr>
        <p:txBody>
          <a:bodyPr/>
          <a:p>
            <a:pPr lvl="0"/>
            <a:endParaRPr dirty="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59138" name="幻灯片图像占位符 859137"/>
          <p:cNvSpPr>
            <a:spLocks noRot="1" noTextEdit="1"/>
          </p:cNvSpPr>
          <p:nvPr>
            <p:ph type="sldImg"/>
          </p:nvPr>
        </p:nvSpPr>
        <p:spPr>
          <a:ln/>
        </p:spPr>
      </p:sp>
      <p:sp>
        <p:nvSpPr>
          <p:cNvPr id="859139" name="文本占位符 859138"/>
          <p:cNvSpPr>
            <a:spLocks noGrp="1"/>
          </p:cNvSpPr>
          <p:nvPr>
            <p:ph type="body" idx="1"/>
          </p:nvPr>
        </p:nvSpPr>
        <p:spPr>
          <a:ln/>
        </p:spPr>
        <p:txBody>
          <a:bodyPr/>
          <a:p>
            <a:pPr lvl="0"/>
            <a:endParaRPr dirty="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67330" name="幻灯片图像占位符 867329"/>
          <p:cNvSpPr>
            <a:spLocks noRot="1" noTextEdit="1"/>
          </p:cNvSpPr>
          <p:nvPr>
            <p:ph type="sldImg"/>
          </p:nvPr>
        </p:nvSpPr>
        <p:spPr>
          <a:ln/>
        </p:spPr>
      </p:sp>
      <p:sp>
        <p:nvSpPr>
          <p:cNvPr id="867331" name="文本占位符 867330"/>
          <p:cNvSpPr>
            <a:spLocks noGrp="1"/>
          </p:cNvSpPr>
          <p:nvPr>
            <p:ph type="body" idx="1"/>
          </p:nvPr>
        </p:nvSpPr>
        <p:spPr>
          <a:ln/>
        </p:spPr>
        <p:txBody>
          <a:bodyPr/>
          <a:p>
            <a:pPr lvl="0"/>
            <a:endParaRPr dirty="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68354" name="幻灯片图像占位符 868353"/>
          <p:cNvSpPr>
            <a:spLocks noRot="1" noTextEdit="1"/>
          </p:cNvSpPr>
          <p:nvPr>
            <p:ph type="sldImg"/>
          </p:nvPr>
        </p:nvSpPr>
        <p:spPr>
          <a:ln/>
        </p:spPr>
      </p:sp>
      <p:sp>
        <p:nvSpPr>
          <p:cNvPr id="868355" name="文本占位符 868354"/>
          <p:cNvSpPr>
            <a:spLocks noGrp="1"/>
          </p:cNvSpPr>
          <p:nvPr>
            <p:ph type="body" idx="1"/>
          </p:nvPr>
        </p:nvSpPr>
        <p:spPr>
          <a:ln/>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4034" name="幻灯片图像占位符 684033"/>
          <p:cNvSpPr>
            <a:spLocks noRot="1" noTextEdit="1"/>
          </p:cNvSpPr>
          <p:nvPr>
            <p:ph type="sldImg"/>
          </p:nvPr>
        </p:nvSpPr>
        <p:spPr>
          <a:ln/>
        </p:spPr>
      </p:sp>
      <p:sp>
        <p:nvSpPr>
          <p:cNvPr id="684035" name="文本占位符 684034"/>
          <p:cNvSpPr>
            <a:spLocks noGrp="1"/>
          </p:cNvSpPr>
          <p:nvPr>
            <p:ph type="body" idx="1"/>
          </p:nvPr>
        </p:nvSpPr>
        <p:spPr>
          <a:ln/>
        </p:spPr>
        <p:txBody>
          <a:bodyPr/>
          <a:p>
            <a:pPr lvl="0"/>
            <a:endParaRPr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51298" name="幻灯片图像占位符 951297"/>
          <p:cNvSpPr>
            <a:spLocks noRot="1" noTextEdit="1"/>
          </p:cNvSpPr>
          <p:nvPr>
            <p:ph type="sldImg"/>
          </p:nvPr>
        </p:nvSpPr>
        <p:spPr>
          <a:ln/>
        </p:spPr>
      </p:sp>
      <p:sp>
        <p:nvSpPr>
          <p:cNvPr id="951299" name="文本占位符 951298"/>
          <p:cNvSpPr>
            <a:spLocks noGrp="1"/>
          </p:cNvSpPr>
          <p:nvPr>
            <p:ph type="body" idx="1"/>
          </p:nvPr>
        </p:nvSpPr>
        <p:spPr>
          <a:ln/>
        </p:spPr>
        <p:txBody>
          <a:bodyPr/>
          <a:p>
            <a:pPr lvl="0"/>
            <a:endParaRPr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55394" name="幻灯片图像占位符 955393"/>
          <p:cNvSpPr>
            <a:spLocks noRot="1" noTextEdit="1"/>
          </p:cNvSpPr>
          <p:nvPr>
            <p:ph type="sldImg"/>
          </p:nvPr>
        </p:nvSpPr>
        <p:spPr>
          <a:ln/>
        </p:spPr>
      </p:sp>
      <p:sp>
        <p:nvSpPr>
          <p:cNvPr id="955395" name="文本占位符 955394"/>
          <p:cNvSpPr>
            <a:spLocks noGrp="1"/>
          </p:cNvSpPr>
          <p:nvPr>
            <p:ph type="body" idx="1"/>
          </p:nvPr>
        </p:nvSpPr>
        <p:spPr>
          <a:ln/>
        </p:spPr>
        <p:txBody>
          <a:bodyPr/>
          <a:p>
            <a:pPr lvl="0"/>
            <a:endParaRPr dirty="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57442" name="幻灯片图像占位符 957441"/>
          <p:cNvSpPr>
            <a:spLocks noRot="1" noTextEdit="1"/>
          </p:cNvSpPr>
          <p:nvPr>
            <p:ph type="sldImg"/>
          </p:nvPr>
        </p:nvSpPr>
        <p:spPr>
          <a:ln/>
        </p:spPr>
      </p:sp>
      <p:sp>
        <p:nvSpPr>
          <p:cNvPr id="957443" name="文本占位符 957442"/>
          <p:cNvSpPr>
            <a:spLocks noGrp="1"/>
          </p:cNvSpPr>
          <p:nvPr>
            <p:ph type="body" idx="1"/>
          </p:nvPr>
        </p:nvSpPr>
        <p:spPr>
          <a:ln/>
        </p:spPr>
        <p:txBody>
          <a:bodyPr/>
          <a:p>
            <a:pPr lvl="0"/>
            <a:endParaRPr dirty="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59490" name="幻灯片图像占位符 959489"/>
          <p:cNvSpPr>
            <a:spLocks noRot="1" noTextEdit="1"/>
          </p:cNvSpPr>
          <p:nvPr>
            <p:ph type="sldImg"/>
          </p:nvPr>
        </p:nvSpPr>
        <p:spPr>
          <a:ln/>
        </p:spPr>
      </p:sp>
      <p:sp>
        <p:nvSpPr>
          <p:cNvPr id="959491" name="文本占位符 959490"/>
          <p:cNvSpPr>
            <a:spLocks noGrp="1"/>
          </p:cNvSpPr>
          <p:nvPr>
            <p:ph type="body" idx="1"/>
          </p:nvPr>
        </p:nvSpPr>
        <p:spPr>
          <a:ln/>
        </p:spPr>
        <p:txBody>
          <a:bodyPr/>
          <a:p>
            <a:pPr lvl="0"/>
            <a:endParaRPr dirty="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61538" name="幻灯片图像占位符 961537"/>
          <p:cNvSpPr>
            <a:spLocks noRot="1" noTextEdit="1"/>
          </p:cNvSpPr>
          <p:nvPr>
            <p:ph type="sldImg"/>
          </p:nvPr>
        </p:nvSpPr>
        <p:spPr>
          <a:ln/>
        </p:spPr>
      </p:sp>
      <p:sp>
        <p:nvSpPr>
          <p:cNvPr id="961539" name="文本占位符 961538"/>
          <p:cNvSpPr>
            <a:spLocks noGrp="1"/>
          </p:cNvSpPr>
          <p:nvPr>
            <p:ph type="body" idx="1"/>
          </p:nvPr>
        </p:nvSpPr>
        <p:spPr>
          <a:ln/>
        </p:spPr>
        <p:txBody>
          <a:bodyPr/>
          <a:p>
            <a:pPr lvl="0"/>
            <a:endParaRPr dirty="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82690" name="幻灯片图像占位符 882689"/>
          <p:cNvSpPr>
            <a:spLocks noRot="1" noTextEdit="1"/>
          </p:cNvSpPr>
          <p:nvPr>
            <p:ph type="sldImg"/>
          </p:nvPr>
        </p:nvSpPr>
        <p:spPr>
          <a:ln/>
        </p:spPr>
      </p:sp>
      <p:sp>
        <p:nvSpPr>
          <p:cNvPr id="882691" name="文本占位符 882690"/>
          <p:cNvSpPr>
            <a:spLocks noGrp="1"/>
          </p:cNvSpPr>
          <p:nvPr>
            <p:ph type="body" idx="1"/>
          </p:nvPr>
        </p:nvSpPr>
        <p:spPr>
          <a:ln/>
        </p:spPr>
        <p:txBody>
          <a:bodyPr/>
          <a:p>
            <a:pPr lvl="0"/>
            <a:endParaRPr dirty="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83714" name="幻灯片图像占位符 883713"/>
          <p:cNvSpPr>
            <a:spLocks noRot="1" noTextEdit="1"/>
          </p:cNvSpPr>
          <p:nvPr>
            <p:ph type="sldImg"/>
          </p:nvPr>
        </p:nvSpPr>
        <p:spPr>
          <a:ln/>
        </p:spPr>
      </p:sp>
      <p:sp>
        <p:nvSpPr>
          <p:cNvPr id="883715" name="文本占位符 883714"/>
          <p:cNvSpPr>
            <a:spLocks noGrp="1"/>
          </p:cNvSpPr>
          <p:nvPr>
            <p:ph type="body" idx="1"/>
          </p:nvPr>
        </p:nvSpPr>
        <p:spPr>
          <a:ln/>
        </p:spPr>
        <p:txBody>
          <a:bodyPr/>
          <a:p>
            <a:pPr lvl="0"/>
            <a:endParaRPr dirty="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84738" name="幻灯片图像占位符 884737"/>
          <p:cNvSpPr>
            <a:spLocks noRot="1" noTextEdit="1"/>
          </p:cNvSpPr>
          <p:nvPr>
            <p:ph type="sldImg"/>
          </p:nvPr>
        </p:nvSpPr>
        <p:spPr>
          <a:ln/>
        </p:spPr>
      </p:sp>
      <p:sp>
        <p:nvSpPr>
          <p:cNvPr id="884739" name="文本占位符 884738"/>
          <p:cNvSpPr>
            <a:spLocks noGrp="1"/>
          </p:cNvSpPr>
          <p:nvPr>
            <p:ph type="body" idx="1"/>
          </p:nvPr>
        </p:nvSpPr>
        <p:spPr>
          <a:ln/>
        </p:spPr>
        <p:txBody>
          <a:bodyPr/>
          <a:p>
            <a:pPr lvl="0"/>
            <a:endParaRPr dirty="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85762" name="幻灯片图像占位符 885761"/>
          <p:cNvSpPr>
            <a:spLocks noRot="1" noTextEdit="1"/>
          </p:cNvSpPr>
          <p:nvPr>
            <p:ph type="sldImg"/>
          </p:nvPr>
        </p:nvSpPr>
        <p:spPr>
          <a:ln/>
        </p:spPr>
      </p:sp>
      <p:sp>
        <p:nvSpPr>
          <p:cNvPr id="885763" name="文本占位符 885762"/>
          <p:cNvSpPr>
            <a:spLocks noGrp="1"/>
          </p:cNvSpPr>
          <p:nvPr>
            <p:ph type="body" idx="1"/>
          </p:nvPr>
        </p:nvSpPr>
        <p:spPr>
          <a:ln/>
        </p:spPr>
        <p:txBody>
          <a:bodyPr/>
          <a:p>
            <a:pPr lvl="0"/>
            <a:endParaRPr dirty="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86786" name="幻灯片图像占位符 886785"/>
          <p:cNvSpPr>
            <a:spLocks noRot="1" noTextEdit="1"/>
          </p:cNvSpPr>
          <p:nvPr>
            <p:ph type="sldImg"/>
          </p:nvPr>
        </p:nvSpPr>
        <p:spPr>
          <a:ln/>
        </p:spPr>
      </p:sp>
      <p:sp>
        <p:nvSpPr>
          <p:cNvPr id="886787" name="文本占位符 886786"/>
          <p:cNvSpPr>
            <a:spLocks noGrp="1"/>
          </p:cNvSpPr>
          <p:nvPr>
            <p:ph type="body" idx="1"/>
          </p:nvPr>
        </p:nvSpPr>
        <p:spPr>
          <a:ln/>
        </p:spPr>
        <p:txBody>
          <a:bodyPr/>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5058" name="幻灯片图像占位符 685057"/>
          <p:cNvSpPr>
            <a:spLocks noRot="1" noTextEdit="1"/>
          </p:cNvSpPr>
          <p:nvPr>
            <p:ph type="sldImg"/>
          </p:nvPr>
        </p:nvSpPr>
        <p:spPr>
          <a:ln/>
        </p:spPr>
      </p:sp>
      <p:sp>
        <p:nvSpPr>
          <p:cNvPr id="685059" name="文本占位符 685058"/>
          <p:cNvSpPr>
            <a:spLocks noGrp="1"/>
          </p:cNvSpPr>
          <p:nvPr>
            <p:ph type="body" idx="1"/>
          </p:nvPr>
        </p:nvSpPr>
        <p:spPr>
          <a:ln/>
        </p:spPr>
        <p:txBody>
          <a:bodyPr/>
          <a:p>
            <a:pPr lvl="0"/>
            <a:endParaRPr dirty="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87810" name="幻灯片图像占位符 887809"/>
          <p:cNvSpPr>
            <a:spLocks noRot="1" noTextEdit="1"/>
          </p:cNvSpPr>
          <p:nvPr>
            <p:ph type="sldImg"/>
          </p:nvPr>
        </p:nvSpPr>
        <p:spPr>
          <a:ln/>
        </p:spPr>
      </p:sp>
      <p:sp>
        <p:nvSpPr>
          <p:cNvPr id="887811" name="文本占位符 887810"/>
          <p:cNvSpPr>
            <a:spLocks noGrp="1"/>
          </p:cNvSpPr>
          <p:nvPr>
            <p:ph type="body" idx="1"/>
          </p:nvPr>
        </p:nvSpPr>
        <p:spPr>
          <a:ln/>
        </p:spPr>
        <p:txBody>
          <a:bodyPr/>
          <a:p>
            <a:pPr lvl="0"/>
            <a:endParaRPr dirty="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88834" name="幻灯片图像占位符 888833"/>
          <p:cNvSpPr>
            <a:spLocks noRot="1" noTextEdit="1"/>
          </p:cNvSpPr>
          <p:nvPr>
            <p:ph type="sldImg"/>
          </p:nvPr>
        </p:nvSpPr>
        <p:spPr>
          <a:ln/>
        </p:spPr>
      </p:sp>
      <p:sp>
        <p:nvSpPr>
          <p:cNvPr id="888835" name="文本占位符 888834"/>
          <p:cNvSpPr>
            <a:spLocks noGrp="1"/>
          </p:cNvSpPr>
          <p:nvPr>
            <p:ph type="body" idx="1"/>
          </p:nvPr>
        </p:nvSpPr>
        <p:spPr>
          <a:ln/>
        </p:spPr>
        <p:txBody>
          <a:bodyPr/>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6082" name="幻灯片图像占位符 686081"/>
          <p:cNvSpPr>
            <a:spLocks noRot="1" noTextEdit="1"/>
          </p:cNvSpPr>
          <p:nvPr>
            <p:ph type="sldImg"/>
          </p:nvPr>
        </p:nvSpPr>
        <p:spPr>
          <a:ln/>
        </p:spPr>
      </p:sp>
      <p:sp>
        <p:nvSpPr>
          <p:cNvPr id="686083" name="文本占位符 686082"/>
          <p:cNvSpPr>
            <a:spLocks noGrp="1"/>
          </p:cNvSpPr>
          <p:nvPr>
            <p:ph type="body" idx="1"/>
          </p:nvPr>
        </p:nvSpPr>
        <p:spPr>
          <a:ln/>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7106" name="幻灯片图像占位符 687105"/>
          <p:cNvSpPr>
            <a:spLocks noRot="1" noTextEdit="1"/>
          </p:cNvSpPr>
          <p:nvPr>
            <p:ph type="sldImg"/>
          </p:nvPr>
        </p:nvSpPr>
        <p:spPr>
          <a:ln/>
        </p:spPr>
      </p:sp>
      <p:sp>
        <p:nvSpPr>
          <p:cNvPr id="687107" name="文本占位符 687106"/>
          <p:cNvSpPr>
            <a:spLocks noGrp="1"/>
          </p:cNvSpPr>
          <p:nvPr>
            <p:ph type="body" idx="1"/>
          </p:nvPr>
        </p:nvSpPr>
        <p:spPr>
          <a:ln/>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2770" name="幻灯片图像占位符 672769"/>
          <p:cNvSpPr>
            <a:spLocks noRot="1" noTextEdit="1"/>
          </p:cNvSpPr>
          <p:nvPr>
            <p:ph type="sldImg"/>
          </p:nvPr>
        </p:nvSpPr>
        <p:spPr>
          <a:ln/>
        </p:spPr>
      </p:sp>
      <p:sp>
        <p:nvSpPr>
          <p:cNvPr id="672771" name="文本占位符 672770"/>
          <p:cNvSpPr>
            <a:spLocks noGrp="1"/>
          </p:cNvSpPr>
          <p:nvPr>
            <p:ph type="body" idx="1"/>
          </p:nvPr>
        </p:nvSpPr>
        <p:spPr>
          <a:ln/>
        </p:spPr>
        <p:txBody>
          <a:bodyPr/>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88130" name="幻灯片图像占位符 688129"/>
          <p:cNvSpPr>
            <a:spLocks noRot="1" noTextEdit="1"/>
          </p:cNvSpPr>
          <p:nvPr>
            <p:ph type="sldImg"/>
          </p:nvPr>
        </p:nvSpPr>
        <p:spPr>
          <a:ln/>
        </p:spPr>
      </p:sp>
      <p:sp>
        <p:nvSpPr>
          <p:cNvPr id="688131" name="文本占位符 688130"/>
          <p:cNvSpPr>
            <a:spLocks noGrp="1"/>
          </p:cNvSpPr>
          <p:nvPr>
            <p:ph type="body" idx="1"/>
          </p:nvPr>
        </p:nvSpPr>
        <p:spPr>
          <a:ln/>
        </p:spPr>
        <p:txBody>
          <a:bodyPr/>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71778" name="幻灯片图像占位符 971777"/>
          <p:cNvSpPr>
            <a:spLocks noRot="1" noTextEdit="1"/>
          </p:cNvSpPr>
          <p:nvPr>
            <p:ph type="sldImg"/>
          </p:nvPr>
        </p:nvSpPr>
        <p:spPr>
          <a:ln/>
        </p:spPr>
      </p:sp>
      <p:sp>
        <p:nvSpPr>
          <p:cNvPr id="971779" name="文本占位符 971778"/>
          <p:cNvSpPr>
            <a:spLocks noGrp="1"/>
          </p:cNvSpPr>
          <p:nvPr>
            <p:ph type="body" idx="1"/>
          </p:nvPr>
        </p:nvSpPr>
        <p:spPr>
          <a:ln/>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73826" name="幻灯片图像占位符 973825"/>
          <p:cNvSpPr>
            <a:spLocks noRot="1" noTextEdit="1"/>
          </p:cNvSpPr>
          <p:nvPr>
            <p:ph type="sldImg"/>
          </p:nvPr>
        </p:nvSpPr>
        <p:spPr>
          <a:ln/>
        </p:spPr>
      </p:sp>
      <p:sp>
        <p:nvSpPr>
          <p:cNvPr id="973827" name="文本占位符 973826"/>
          <p:cNvSpPr>
            <a:spLocks noGrp="1"/>
          </p:cNvSpPr>
          <p:nvPr>
            <p:ph type="body" idx="1"/>
          </p:nvPr>
        </p:nvSpPr>
        <p:spPr>
          <a:ln/>
        </p:spPr>
        <p:txBody>
          <a:bodyPr/>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2226" name="幻灯片图像占位符 692225"/>
          <p:cNvSpPr>
            <a:spLocks noRot="1" noTextEdit="1"/>
          </p:cNvSpPr>
          <p:nvPr>
            <p:ph type="sldImg"/>
          </p:nvPr>
        </p:nvSpPr>
        <p:spPr>
          <a:ln/>
        </p:spPr>
      </p:sp>
      <p:sp>
        <p:nvSpPr>
          <p:cNvPr id="692227" name="文本占位符 692226"/>
          <p:cNvSpPr>
            <a:spLocks noGrp="1"/>
          </p:cNvSpPr>
          <p:nvPr>
            <p:ph type="body" idx="1"/>
          </p:nvPr>
        </p:nvSpPr>
        <p:spPr>
          <a:ln/>
        </p:spPr>
        <p:txBody>
          <a:bodyPr/>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3250" name="幻灯片图像占位符 693249"/>
          <p:cNvSpPr>
            <a:spLocks noRot="1" noTextEdit="1"/>
          </p:cNvSpPr>
          <p:nvPr>
            <p:ph type="sldImg"/>
          </p:nvPr>
        </p:nvSpPr>
        <p:spPr>
          <a:ln/>
        </p:spPr>
      </p:sp>
      <p:sp>
        <p:nvSpPr>
          <p:cNvPr id="693251" name="文本占位符 693250"/>
          <p:cNvSpPr>
            <a:spLocks noGrp="1"/>
          </p:cNvSpPr>
          <p:nvPr>
            <p:ph type="body" idx="1"/>
          </p:nvPr>
        </p:nvSpPr>
        <p:spPr>
          <a:ln/>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4274" name="幻灯片图像占位符 694273"/>
          <p:cNvSpPr>
            <a:spLocks noRot="1" noTextEdit="1"/>
          </p:cNvSpPr>
          <p:nvPr>
            <p:ph type="sldImg"/>
          </p:nvPr>
        </p:nvSpPr>
        <p:spPr>
          <a:ln/>
        </p:spPr>
      </p:sp>
      <p:sp>
        <p:nvSpPr>
          <p:cNvPr id="694275" name="文本占位符 694274"/>
          <p:cNvSpPr>
            <a:spLocks noGrp="1"/>
          </p:cNvSpPr>
          <p:nvPr>
            <p:ph type="body" idx="1"/>
          </p:nvPr>
        </p:nvSpPr>
        <p:spPr>
          <a:ln/>
        </p:spPr>
        <p:txBody>
          <a:bodyPr/>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5298" name="幻灯片图像占位符 695297"/>
          <p:cNvSpPr>
            <a:spLocks noRot="1" noTextEdit="1"/>
          </p:cNvSpPr>
          <p:nvPr>
            <p:ph type="sldImg"/>
          </p:nvPr>
        </p:nvSpPr>
        <p:spPr>
          <a:ln/>
        </p:spPr>
      </p:sp>
      <p:sp>
        <p:nvSpPr>
          <p:cNvPr id="695299" name="文本占位符 695298"/>
          <p:cNvSpPr>
            <a:spLocks noGrp="1"/>
          </p:cNvSpPr>
          <p:nvPr>
            <p:ph type="body" idx="1"/>
          </p:nvPr>
        </p:nvSpPr>
        <p:spPr>
          <a:ln/>
        </p:spPr>
        <p:txBody>
          <a:bodyPr/>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6322" name="幻灯片图像占位符 696321"/>
          <p:cNvSpPr>
            <a:spLocks noRot="1" noTextEdit="1"/>
          </p:cNvSpPr>
          <p:nvPr>
            <p:ph type="sldImg"/>
          </p:nvPr>
        </p:nvSpPr>
        <p:spPr>
          <a:ln/>
        </p:spPr>
      </p:sp>
      <p:sp>
        <p:nvSpPr>
          <p:cNvPr id="696323" name="文本占位符 696322"/>
          <p:cNvSpPr>
            <a:spLocks noGrp="1"/>
          </p:cNvSpPr>
          <p:nvPr>
            <p:ph type="body" idx="1"/>
          </p:nvPr>
        </p:nvSpPr>
        <p:spPr>
          <a:ln/>
        </p:spPr>
        <p:txBody>
          <a:bodyPr/>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7346" name="幻灯片图像占位符 697345"/>
          <p:cNvSpPr>
            <a:spLocks noRot="1" noTextEdit="1"/>
          </p:cNvSpPr>
          <p:nvPr>
            <p:ph type="sldImg"/>
          </p:nvPr>
        </p:nvSpPr>
        <p:spPr>
          <a:ln/>
        </p:spPr>
      </p:sp>
      <p:sp>
        <p:nvSpPr>
          <p:cNvPr id="697347" name="文本占位符 697346"/>
          <p:cNvSpPr>
            <a:spLocks noGrp="1"/>
          </p:cNvSpPr>
          <p:nvPr>
            <p:ph type="body" idx="1"/>
          </p:nvPr>
        </p:nvSpPr>
        <p:spPr>
          <a:ln/>
        </p:spPr>
        <p:txBody>
          <a:bodyPr/>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8370" name="幻灯片图像占位符 698369"/>
          <p:cNvSpPr>
            <a:spLocks noRot="1" noTextEdit="1"/>
          </p:cNvSpPr>
          <p:nvPr>
            <p:ph type="sldImg"/>
          </p:nvPr>
        </p:nvSpPr>
        <p:spPr>
          <a:ln/>
        </p:spPr>
      </p:sp>
      <p:sp>
        <p:nvSpPr>
          <p:cNvPr id="698371" name="文本占位符 698370"/>
          <p:cNvSpPr>
            <a:spLocks noGrp="1"/>
          </p:cNvSpPr>
          <p:nvPr>
            <p:ph type="body" idx="1"/>
          </p:nvPr>
        </p:nvSpPr>
        <p:spPr>
          <a:ln/>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3794" name="幻灯片图像占位符 673793"/>
          <p:cNvSpPr>
            <a:spLocks noRot="1" noTextEdit="1"/>
          </p:cNvSpPr>
          <p:nvPr>
            <p:ph type="sldImg"/>
          </p:nvPr>
        </p:nvSpPr>
        <p:spPr>
          <a:ln/>
        </p:spPr>
      </p:sp>
      <p:sp>
        <p:nvSpPr>
          <p:cNvPr id="673795" name="文本占位符 673794"/>
          <p:cNvSpPr>
            <a:spLocks noGrp="1"/>
          </p:cNvSpPr>
          <p:nvPr>
            <p:ph type="body" idx="1"/>
          </p:nvPr>
        </p:nvSpPr>
        <p:spPr>
          <a:ln/>
        </p:spPr>
        <p:txBody>
          <a:bodyPr/>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99394" name="幻灯片图像占位符 699393"/>
          <p:cNvSpPr>
            <a:spLocks noRot="1" noTextEdit="1"/>
          </p:cNvSpPr>
          <p:nvPr>
            <p:ph type="sldImg"/>
          </p:nvPr>
        </p:nvSpPr>
        <p:spPr>
          <a:ln/>
        </p:spPr>
      </p:sp>
      <p:sp>
        <p:nvSpPr>
          <p:cNvPr id="699395" name="文本占位符 699394"/>
          <p:cNvSpPr>
            <a:spLocks noGrp="1"/>
          </p:cNvSpPr>
          <p:nvPr>
            <p:ph type="body" idx="1"/>
          </p:nvPr>
        </p:nvSpPr>
        <p:spPr>
          <a:ln/>
        </p:spPr>
        <p:txBody>
          <a:bodyPr/>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0418" name="幻灯片图像占位符 700417"/>
          <p:cNvSpPr>
            <a:spLocks noRot="1" noTextEdit="1"/>
          </p:cNvSpPr>
          <p:nvPr>
            <p:ph type="sldImg"/>
          </p:nvPr>
        </p:nvSpPr>
        <p:spPr>
          <a:ln/>
        </p:spPr>
      </p:sp>
      <p:sp>
        <p:nvSpPr>
          <p:cNvPr id="700419" name="文本占位符 700418"/>
          <p:cNvSpPr>
            <a:spLocks noGrp="1"/>
          </p:cNvSpPr>
          <p:nvPr>
            <p:ph type="body" idx="1"/>
          </p:nvPr>
        </p:nvSpPr>
        <p:spPr>
          <a:ln/>
        </p:spPr>
        <p:txBody>
          <a:bodyPr/>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1442" name="幻灯片图像占位符 701441"/>
          <p:cNvSpPr>
            <a:spLocks noRot="1" noTextEdit="1"/>
          </p:cNvSpPr>
          <p:nvPr>
            <p:ph type="sldImg"/>
          </p:nvPr>
        </p:nvSpPr>
        <p:spPr>
          <a:ln/>
        </p:spPr>
      </p:sp>
      <p:sp>
        <p:nvSpPr>
          <p:cNvPr id="701443" name="文本占位符 701442"/>
          <p:cNvSpPr>
            <a:spLocks noGrp="1"/>
          </p:cNvSpPr>
          <p:nvPr>
            <p:ph type="body" idx="1"/>
          </p:nvPr>
        </p:nvSpPr>
        <p:spPr>
          <a:ln/>
        </p:spPr>
        <p:txBody>
          <a:bodyPr/>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2466" name="幻灯片图像占位符 702465"/>
          <p:cNvSpPr>
            <a:spLocks noRot="1" noTextEdit="1"/>
          </p:cNvSpPr>
          <p:nvPr>
            <p:ph type="sldImg"/>
          </p:nvPr>
        </p:nvSpPr>
        <p:spPr>
          <a:ln/>
        </p:spPr>
      </p:sp>
      <p:sp>
        <p:nvSpPr>
          <p:cNvPr id="702467" name="文本占位符 702466"/>
          <p:cNvSpPr>
            <a:spLocks noGrp="1"/>
          </p:cNvSpPr>
          <p:nvPr>
            <p:ph type="body" idx="1"/>
          </p:nvPr>
        </p:nvSpPr>
        <p:spPr>
          <a:ln/>
        </p:spPr>
        <p:txBody>
          <a:bodyPr/>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3490" name="幻灯片图像占位符 703489"/>
          <p:cNvSpPr>
            <a:spLocks noRot="1" noTextEdit="1"/>
          </p:cNvSpPr>
          <p:nvPr>
            <p:ph type="sldImg"/>
          </p:nvPr>
        </p:nvSpPr>
        <p:spPr>
          <a:ln/>
        </p:spPr>
      </p:sp>
      <p:sp>
        <p:nvSpPr>
          <p:cNvPr id="703491" name="文本占位符 703490"/>
          <p:cNvSpPr>
            <a:spLocks noGrp="1"/>
          </p:cNvSpPr>
          <p:nvPr>
            <p:ph type="body" idx="1"/>
          </p:nvPr>
        </p:nvSpPr>
        <p:spPr>
          <a:ln/>
        </p:spPr>
        <p:txBody>
          <a:bodyPr/>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5538" name="幻灯片图像占位符 705537"/>
          <p:cNvSpPr>
            <a:spLocks noRot="1" noTextEdit="1"/>
          </p:cNvSpPr>
          <p:nvPr>
            <p:ph type="sldImg"/>
          </p:nvPr>
        </p:nvSpPr>
        <p:spPr>
          <a:ln/>
        </p:spPr>
      </p:sp>
      <p:sp>
        <p:nvSpPr>
          <p:cNvPr id="705539" name="文本占位符 705538"/>
          <p:cNvSpPr>
            <a:spLocks noGrp="1"/>
          </p:cNvSpPr>
          <p:nvPr>
            <p:ph type="body" idx="1"/>
          </p:nvPr>
        </p:nvSpPr>
        <p:spPr>
          <a:ln/>
        </p:spPr>
        <p:txBody>
          <a:bodyPr/>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6562" name="幻灯片图像占位符 706561"/>
          <p:cNvSpPr>
            <a:spLocks noRot="1" noTextEdit="1"/>
          </p:cNvSpPr>
          <p:nvPr>
            <p:ph type="sldImg"/>
          </p:nvPr>
        </p:nvSpPr>
        <p:spPr>
          <a:ln/>
        </p:spPr>
      </p:sp>
      <p:sp>
        <p:nvSpPr>
          <p:cNvPr id="706563" name="文本占位符 706562"/>
          <p:cNvSpPr>
            <a:spLocks noGrp="1"/>
          </p:cNvSpPr>
          <p:nvPr>
            <p:ph type="body" idx="1"/>
          </p:nvPr>
        </p:nvSpPr>
        <p:spPr>
          <a:ln/>
        </p:spPr>
        <p:txBody>
          <a:bodyPr/>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7586" name="幻灯片图像占位符 707585"/>
          <p:cNvSpPr>
            <a:spLocks noRot="1" noTextEdit="1"/>
          </p:cNvSpPr>
          <p:nvPr>
            <p:ph type="sldImg"/>
          </p:nvPr>
        </p:nvSpPr>
        <p:spPr>
          <a:ln/>
        </p:spPr>
      </p:sp>
      <p:sp>
        <p:nvSpPr>
          <p:cNvPr id="707587" name="文本占位符 707586"/>
          <p:cNvSpPr>
            <a:spLocks noGrp="1"/>
          </p:cNvSpPr>
          <p:nvPr>
            <p:ph type="body" idx="1"/>
          </p:nvPr>
        </p:nvSpPr>
        <p:spPr>
          <a:ln/>
        </p:spPr>
        <p:txBody>
          <a:bodyPr/>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8610" name="幻灯片图像占位符 708609"/>
          <p:cNvSpPr>
            <a:spLocks noRot="1" noTextEdit="1"/>
          </p:cNvSpPr>
          <p:nvPr>
            <p:ph type="sldImg"/>
          </p:nvPr>
        </p:nvSpPr>
        <p:spPr>
          <a:ln/>
        </p:spPr>
      </p:sp>
      <p:sp>
        <p:nvSpPr>
          <p:cNvPr id="708611" name="文本占位符 708610"/>
          <p:cNvSpPr>
            <a:spLocks noGrp="1"/>
          </p:cNvSpPr>
          <p:nvPr>
            <p:ph type="body" idx="1"/>
          </p:nvPr>
        </p:nvSpPr>
        <p:spPr>
          <a:ln/>
        </p:spPr>
        <p:txBody>
          <a:bodyPr/>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09634" name="幻灯片图像占位符 709633"/>
          <p:cNvSpPr>
            <a:spLocks noRot="1" noTextEdit="1"/>
          </p:cNvSpPr>
          <p:nvPr>
            <p:ph type="sldImg"/>
          </p:nvPr>
        </p:nvSpPr>
        <p:spPr>
          <a:ln/>
        </p:spPr>
      </p:sp>
      <p:sp>
        <p:nvSpPr>
          <p:cNvPr id="709635" name="文本占位符 709634"/>
          <p:cNvSpPr>
            <a:spLocks noGrp="1"/>
          </p:cNvSpPr>
          <p:nvPr>
            <p:ph type="body" idx="1"/>
          </p:nvPr>
        </p:nvSpPr>
        <p:spPr>
          <a:ln/>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4818" name="幻灯片图像占位符 674817"/>
          <p:cNvSpPr>
            <a:spLocks noRot="1" noTextEdit="1"/>
          </p:cNvSpPr>
          <p:nvPr>
            <p:ph type="sldImg"/>
          </p:nvPr>
        </p:nvSpPr>
        <p:spPr>
          <a:ln/>
        </p:spPr>
      </p:sp>
      <p:sp>
        <p:nvSpPr>
          <p:cNvPr id="674819" name="文本占位符 674818"/>
          <p:cNvSpPr>
            <a:spLocks noGrp="1"/>
          </p:cNvSpPr>
          <p:nvPr>
            <p:ph type="body" idx="1"/>
          </p:nvPr>
        </p:nvSpPr>
        <p:spPr>
          <a:ln/>
        </p:spPr>
        <p:txBody>
          <a:bodyPr/>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0658" name="幻灯片图像占位符 710657"/>
          <p:cNvSpPr>
            <a:spLocks noRot="1" noTextEdit="1"/>
          </p:cNvSpPr>
          <p:nvPr>
            <p:ph type="sldImg"/>
          </p:nvPr>
        </p:nvSpPr>
        <p:spPr>
          <a:ln/>
        </p:spPr>
      </p:sp>
      <p:sp>
        <p:nvSpPr>
          <p:cNvPr id="710659" name="文本占位符 710658"/>
          <p:cNvSpPr>
            <a:spLocks noGrp="1"/>
          </p:cNvSpPr>
          <p:nvPr>
            <p:ph type="body" idx="1"/>
          </p:nvPr>
        </p:nvSpPr>
        <p:spPr>
          <a:ln/>
        </p:spPr>
        <p:txBody>
          <a:bodyPr/>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1682" name="幻灯片图像占位符 711681"/>
          <p:cNvSpPr>
            <a:spLocks noRot="1" noTextEdit="1"/>
          </p:cNvSpPr>
          <p:nvPr>
            <p:ph type="sldImg"/>
          </p:nvPr>
        </p:nvSpPr>
        <p:spPr>
          <a:ln/>
        </p:spPr>
      </p:sp>
      <p:sp>
        <p:nvSpPr>
          <p:cNvPr id="711683" name="文本占位符 711682"/>
          <p:cNvSpPr>
            <a:spLocks noGrp="1"/>
          </p:cNvSpPr>
          <p:nvPr>
            <p:ph type="body" idx="1"/>
          </p:nvPr>
        </p:nvSpPr>
        <p:spPr>
          <a:ln/>
        </p:spPr>
        <p:txBody>
          <a:bodyPr/>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2706" name="幻灯片图像占位符 712705"/>
          <p:cNvSpPr>
            <a:spLocks noRot="1" noTextEdit="1"/>
          </p:cNvSpPr>
          <p:nvPr>
            <p:ph type="sldImg"/>
          </p:nvPr>
        </p:nvSpPr>
        <p:spPr>
          <a:ln/>
        </p:spPr>
      </p:sp>
      <p:sp>
        <p:nvSpPr>
          <p:cNvPr id="712707" name="文本占位符 712706"/>
          <p:cNvSpPr>
            <a:spLocks noGrp="1"/>
          </p:cNvSpPr>
          <p:nvPr>
            <p:ph type="body" idx="1"/>
          </p:nvPr>
        </p:nvSpPr>
        <p:spPr>
          <a:ln/>
        </p:spPr>
        <p:txBody>
          <a:bodyPr/>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3730" name="幻灯片图像占位符 713729"/>
          <p:cNvSpPr>
            <a:spLocks noRot="1" noTextEdit="1"/>
          </p:cNvSpPr>
          <p:nvPr>
            <p:ph type="sldImg"/>
          </p:nvPr>
        </p:nvSpPr>
        <p:spPr>
          <a:ln/>
        </p:spPr>
      </p:sp>
      <p:sp>
        <p:nvSpPr>
          <p:cNvPr id="713731" name="文本占位符 713730"/>
          <p:cNvSpPr>
            <a:spLocks noGrp="1"/>
          </p:cNvSpPr>
          <p:nvPr>
            <p:ph type="body" idx="1"/>
          </p:nvPr>
        </p:nvSpPr>
        <p:spPr>
          <a:ln/>
        </p:spPr>
        <p:txBody>
          <a:bodyPr/>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4754" name="幻灯片图像占位符 714753"/>
          <p:cNvSpPr>
            <a:spLocks noRot="1" noTextEdit="1"/>
          </p:cNvSpPr>
          <p:nvPr>
            <p:ph type="sldImg"/>
          </p:nvPr>
        </p:nvSpPr>
        <p:spPr>
          <a:ln/>
        </p:spPr>
      </p:sp>
      <p:sp>
        <p:nvSpPr>
          <p:cNvPr id="714755" name="文本占位符 714754"/>
          <p:cNvSpPr>
            <a:spLocks noGrp="1"/>
          </p:cNvSpPr>
          <p:nvPr>
            <p:ph type="body" idx="1"/>
          </p:nvPr>
        </p:nvSpPr>
        <p:spPr>
          <a:ln/>
        </p:spPr>
        <p:txBody>
          <a:bodyPr/>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5778" name="幻灯片图像占位符 715777"/>
          <p:cNvSpPr>
            <a:spLocks noRot="1" noTextEdit="1"/>
          </p:cNvSpPr>
          <p:nvPr>
            <p:ph type="sldImg"/>
          </p:nvPr>
        </p:nvSpPr>
        <p:spPr>
          <a:ln/>
        </p:spPr>
      </p:sp>
      <p:sp>
        <p:nvSpPr>
          <p:cNvPr id="715779" name="文本占位符 715778"/>
          <p:cNvSpPr>
            <a:spLocks noGrp="1"/>
          </p:cNvSpPr>
          <p:nvPr>
            <p:ph type="body" idx="1"/>
          </p:nvPr>
        </p:nvSpPr>
        <p:spPr>
          <a:ln/>
        </p:spPr>
        <p:txBody>
          <a:bodyPr/>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6802" name="幻灯片图像占位符 716801"/>
          <p:cNvSpPr>
            <a:spLocks noRot="1" noTextEdit="1"/>
          </p:cNvSpPr>
          <p:nvPr>
            <p:ph type="sldImg"/>
          </p:nvPr>
        </p:nvSpPr>
        <p:spPr>
          <a:ln/>
        </p:spPr>
      </p:sp>
      <p:sp>
        <p:nvSpPr>
          <p:cNvPr id="716803" name="文本占位符 716802"/>
          <p:cNvSpPr>
            <a:spLocks noGrp="1"/>
          </p:cNvSpPr>
          <p:nvPr>
            <p:ph type="body" idx="1"/>
          </p:nvPr>
        </p:nvSpPr>
        <p:spPr>
          <a:ln/>
        </p:spPr>
        <p:txBody>
          <a:bodyPr/>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7826" name="幻灯片图像占位符 717825"/>
          <p:cNvSpPr>
            <a:spLocks noRot="1" noTextEdit="1"/>
          </p:cNvSpPr>
          <p:nvPr>
            <p:ph type="sldImg"/>
          </p:nvPr>
        </p:nvSpPr>
        <p:spPr>
          <a:ln/>
        </p:spPr>
      </p:sp>
      <p:sp>
        <p:nvSpPr>
          <p:cNvPr id="717827" name="文本占位符 717826"/>
          <p:cNvSpPr>
            <a:spLocks noGrp="1"/>
          </p:cNvSpPr>
          <p:nvPr>
            <p:ph type="body" idx="1"/>
          </p:nvPr>
        </p:nvSpPr>
        <p:spPr>
          <a:ln/>
        </p:spPr>
        <p:txBody>
          <a:bodyPr/>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8850" name="幻灯片图像占位符 718849"/>
          <p:cNvSpPr>
            <a:spLocks noRot="1" noTextEdit="1"/>
          </p:cNvSpPr>
          <p:nvPr>
            <p:ph type="sldImg"/>
          </p:nvPr>
        </p:nvSpPr>
        <p:spPr>
          <a:ln/>
        </p:spPr>
      </p:sp>
      <p:sp>
        <p:nvSpPr>
          <p:cNvPr id="718851" name="文本占位符 718850"/>
          <p:cNvSpPr>
            <a:spLocks noGrp="1"/>
          </p:cNvSpPr>
          <p:nvPr>
            <p:ph type="body" idx="1"/>
          </p:nvPr>
        </p:nvSpPr>
        <p:spPr>
          <a:ln/>
        </p:spPr>
        <p:txBody>
          <a:bodyPr/>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19874" name="幻灯片图像占位符 719873"/>
          <p:cNvSpPr>
            <a:spLocks noRot="1" noTextEdit="1"/>
          </p:cNvSpPr>
          <p:nvPr>
            <p:ph type="sldImg"/>
          </p:nvPr>
        </p:nvSpPr>
        <p:spPr>
          <a:ln/>
        </p:spPr>
      </p:sp>
      <p:sp>
        <p:nvSpPr>
          <p:cNvPr id="719875" name="文本占位符 719874"/>
          <p:cNvSpPr>
            <a:spLocks noGrp="1"/>
          </p:cNvSpPr>
          <p:nvPr>
            <p:ph type="body" idx="1"/>
          </p:nvPr>
        </p:nvSpPr>
        <p:spPr>
          <a:ln/>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30818" name="幻灯片图像占位符 930817"/>
          <p:cNvSpPr>
            <a:spLocks noRot="1" noTextEdit="1"/>
          </p:cNvSpPr>
          <p:nvPr>
            <p:ph type="sldImg"/>
          </p:nvPr>
        </p:nvSpPr>
        <p:spPr>
          <a:ln/>
        </p:spPr>
      </p:sp>
      <p:sp>
        <p:nvSpPr>
          <p:cNvPr id="930819" name="文本占位符 930818"/>
          <p:cNvSpPr>
            <a:spLocks noGrp="1"/>
          </p:cNvSpPr>
          <p:nvPr>
            <p:ph type="body" idx="1"/>
          </p:nvPr>
        </p:nvSpPr>
        <p:spPr>
          <a:ln/>
        </p:spPr>
        <p:txBody>
          <a:bodyPr/>
          <a:p>
            <a:pPr lvl="0"/>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0898" name="幻灯片图像占位符 720897"/>
          <p:cNvSpPr>
            <a:spLocks noRot="1" noTextEdit="1"/>
          </p:cNvSpPr>
          <p:nvPr>
            <p:ph type="sldImg"/>
          </p:nvPr>
        </p:nvSpPr>
        <p:spPr>
          <a:ln/>
        </p:spPr>
      </p:sp>
      <p:sp>
        <p:nvSpPr>
          <p:cNvPr id="720899" name="文本占位符 720898"/>
          <p:cNvSpPr>
            <a:spLocks noGrp="1"/>
          </p:cNvSpPr>
          <p:nvPr>
            <p:ph type="body" idx="1"/>
          </p:nvPr>
        </p:nvSpPr>
        <p:spPr>
          <a:ln/>
        </p:spPr>
        <p:txBody>
          <a:bodyPr/>
          <a:p>
            <a:pPr lvl="0"/>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1922" name="幻灯片图像占位符 721921"/>
          <p:cNvSpPr>
            <a:spLocks noRot="1" noTextEdit="1"/>
          </p:cNvSpPr>
          <p:nvPr>
            <p:ph type="sldImg"/>
          </p:nvPr>
        </p:nvSpPr>
        <p:spPr>
          <a:ln/>
        </p:spPr>
      </p:sp>
      <p:sp>
        <p:nvSpPr>
          <p:cNvPr id="721923" name="文本占位符 721922"/>
          <p:cNvSpPr>
            <a:spLocks noGrp="1"/>
          </p:cNvSpPr>
          <p:nvPr>
            <p:ph type="body" idx="1"/>
          </p:nvPr>
        </p:nvSpPr>
        <p:spPr>
          <a:ln/>
        </p:spPr>
        <p:txBody>
          <a:bodyPr/>
          <a:p>
            <a:pPr lvl="0"/>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2946" name="幻灯片图像占位符 722945"/>
          <p:cNvSpPr>
            <a:spLocks noRot="1" noTextEdit="1"/>
          </p:cNvSpPr>
          <p:nvPr>
            <p:ph type="sldImg"/>
          </p:nvPr>
        </p:nvSpPr>
        <p:spPr>
          <a:ln/>
        </p:spPr>
      </p:sp>
      <p:sp>
        <p:nvSpPr>
          <p:cNvPr id="722947" name="文本占位符 722946"/>
          <p:cNvSpPr>
            <a:spLocks noGrp="1"/>
          </p:cNvSpPr>
          <p:nvPr>
            <p:ph type="body" idx="1"/>
          </p:nvPr>
        </p:nvSpPr>
        <p:spPr>
          <a:ln/>
        </p:spPr>
        <p:txBody>
          <a:bodyPr/>
          <a:p>
            <a:pPr lvl="0"/>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3970" name="幻灯片图像占位符 723969"/>
          <p:cNvSpPr>
            <a:spLocks noRot="1" noTextEdit="1"/>
          </p:cNvSpPr>
          <p:nvPr>
            <p:ph type="sldImg"/>
          </p:nvPr>
        </p:nvSpPr>
        <p:spPr>
          <a:ln/>
        </p:spPr>
      </p:sp>
      <p:sp>
        <p:nvSpPr>
          <p:cNvPr id="723971" name="文本占位符 723970"/>
          <p:cNvSpPr>
            <a:spLocks noGrp="1"/>
          </p:cNvSpPr>
          <p:nvPr>
            <p:ph type="body" idx="1"/>
          </p:nvPr>
        </p:nvSpPr>
        <p:spPr>
          <a:ln/>
        </p:spPr>
        <p:txBody>
          <a:bodyPr/>
          <a:p>
            <a:pPr lvl="0"/>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4994" name="幻灯片图像占位符 724993"/>
          <p:cNvSpPr>
            <a:spLocks noRot="1" noTextEdit="1"/>
          </p:cNvSpPr>
          <p:nvPr>
            <p:ph type="sldImg"/>
          </p:nvPr>
        </p:nvSpPr>
        <p:spPr>
          <a:ln/>
        </p:spPr>
      </p:sp>
      <p:sp>
        <p:nvSpPr>
          <p:cNvPr id="724995" name="文本占位符 724994"/>
          <p:cNvSpPr>
            <a:spLocks noGrp="1"/>
          </p:cNvSpPr>
          <p:nvPr>
            <p:ph type="body" idx="1"/>
          </p:nvPr>
        </p:nvSpPr>
        <p:spPr>
          <a:ln/>
        </p:spPr>
        <p:txBody>
          <a:bodyPr/>
          <a:p>
            <a:pPr lvl="0"/>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6018" name="幻灯片图像占位符 726017"/>
          <p:cNvSpPr>
            <a:spLocks noRot="1" noTextEdit="1"/>
          </p:cNvSpPr>
          <p:nvPr>
            <p:ph type="sldImg"/>
          </p:nvPr>
        </p:nvSpPr>
        <p:spPr>
          <a:ln/>
        </p:spPr>
      </p:sp>
      <p:sp>
        <p:nvSpPr>
          <p:cNvPr id="726019" name="文本占位符 726018"/>
          <p:cNvSpPr>
            <a:spLocks noGrp="1"/>
          </p:cNvSpPr>
          <p:nvPr>
            <p:ph type="body" idx="1"/>
          </p:nvPr>
        </p:nvSpPr>
        <p:spPr>
          <a:ln/>
        </p:spPr>
        <p:txBody>
          <a:bodyPr/>
          <a:p>
            <a:pPr lvl="0"/>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7042" name="幻灯片图像占位符 727041"/>
          <p:cNvSpPr>
            <a:spLocks noRot="1" noTextEdit="1"/>
          </p:cNvSpPr>
          <p:nvPr>
            <p:ph type="sldImg"/>
          </p:nvPr>
        </p:nvSpPr>
        <p:spPr>
          <a:ln/>
        </p:spPr>
      </p:sp>
      <p:sp>
        <p:nvSpPr>
          <p:cNvPr id="727043" name="文本占位符 727042"/>
          <p:cNvSpPr>
            <a:spLocks noGrp="1"/>
          </p:cNvSpPr>
          <p:nvPr>
            <p:ph type="body" idx="1"/>
          </p:nvPr>
        </p:nvSpPr>
        <p:spPr>
          <a:ln/>
        </p:spPr>
        <p:txBody>
          <a:bodyPr/>
          <a:p>
            <a:pPr lvl="0"/>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8066" name="幻灯片图像占位符 728065"/>
          <p:cNvSpPr>
            <a:spLocks noRot="1" noTextEdit="1"/>
          </p:cNvSpPr>
          <p:nvPr>
            <p:ph type="sldImg"/>
          </p:nvPr>
        </p:nvSpPr>
        <p:spPr>
          <a:ln/>
        </p:spPr>
      </p:sp>
      <p:sp>
        <p:nvSpPr>
          <p:cNvPr id="728067" name="文本占位符 728066"/>
          <p:cNvSpPr>
            <a:spLocks noGrp="1"/>
          </p:cNvSpPr>
          <p:nvPr>
            <p:ph type="body" idx="1"/>
          </p:nvPr>
        </p:nvSpPr>
        <p:spPr>
          <a:ln/>
        </p:spPr>
        <p:txBody>
          <a:bodyPr/>
          <a:p>
            <a:pPr lvl="0"/>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75874" name="幻灯片图像占位符 975873"/>
          <p:cNvSpPr>
            <a:spLocks noRot="1" noTextEdit="1"/>
          </p:cNvSpPr>
          <p:nvPr>
            <p:ph type="sldImg"/>
          </p:nvPr>
        </p:nvSpPr>
        <p:spPr>
          <a:ln/>
        </p:spPr>
      </p:sp>
      <p:sp>
        <p:nvSpPr>
          <p:cNvPr id="975875" name="文本占位符 975874"/>
          <p:cNvSpPr>
            <a:spLocks noGrp="1"/>
          </p:cNvSpPr>
          <p:nvPr>
            <p:ph type="body" idx="1"/>
          </p:nvPr>
        </p:nvSpPr>
        <p:spPr>
          <a:ln/>
        </p:spPr>
        <p:txBody>
          <a:bodyPr/>
          <a:p>
            <a:pPr lvl="0"/>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29090" name="幻灯片图像占位符 729089"/>
          <p:cNvSpPr>
            <a:spLocks noRot="1" noTextEdit="1"/>
          </p:cNvSpPr>
          <p:nvPr>
            <p:ph type="sldImg"/>
          </p:nvPr>
        </p:nvSpPr>
        <p:spPr>
          <a:ln/>
        </p:spPr>
      </p:sp>
      <p:sp>
        <p:nvSpPr>
          <p:cNvPr id="729091" name="文本占位符 729090"/>
          <p:cNvSpPr>
            <a:spLocks noGrp="1"/>
          </p:cNvSpPr>
          <p:nvPr>
            <p:ph type="body" idx="1"/>
          </p:nvPr>
        </p:nvSpPr>
        <p:spPr>
          <a:ln/>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35938" name="幻灯片图像占位符 935937"/>
          <p:cNvSpPr>
            <a:spLocks noRot="1" noTextEdit="1"/>
          </p:cNvSpPr>
          <p:nvPr>
            <p:ph type="sldImg"/>
          </p:nvPr>
        </p:nvSpPr>
        <p:spPr>
          <a:ln/>
        </p:spPr>
      </p:sp>
      <p:sp>
        <p:nvSpPr>
          <p:cNvPr id="935939" name="文本占位符 935938"/>
          <p:cNvSpPr>
            <a:spLocks noGrp="1"/>
          </p:cNvSpPr>
          <p:nvPr>
            <p:ph type="body" idx="1"/>
          </p:nvPr>
        </p:nvSpPr>
        <p:spPr>
          <a:ln/>
        </p:spPr>
        <p:txBody>
          <a:bodyPr/>
          <a:p>
            <a:pPr lvl="0"/>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30114" name="幻灯片图像占位符 730113"/>
          <p:cNvSpPr>
            <a:spLocks noRot="1" noTextEdit="1"/>
          </p:cNvSpPr>
          <p:nvPr>
            <p:ph type="sldImg"/>
          </p:nvPr>
        </p:nvSpPr>
        <p:spPr>
          <a:ln/>
        </p:spPr>
      </p:sp>
      <p:sp>
        <p:nvSpPr>
          <p:cNvPr id="730115" name="文本占位符 730114"/>
          <p:cNvSpPr>
            <a:spLocks noGrp="1"/>
          </p:cNvSpPr>
          <p:nvPr>
            <p:ph type="body" idx="1"/>
          </p:nvPr>
        </p:nvSpPr>
        <p:spPr>
          <a:ln/>
        </p:spPr>
        <p:txBody>
          <a:bodyPr/>
          <a:p>
            <a:pPr lvl="0"/>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31138" name="幻灯片图像占位符 731137"/>
          <p:cNvSpPr>
            <a:spLocks noRot="1" noTextEdit="1"/>
          </p:cNvSpPr>
          <p:nvPr>
            <p:ph type="sldImg"/>
          </p:nvPr>
        </p:nvSpPr>
        <p:spPr>
          <a:ln/>
        </p:spPr>
      </p:sp>
      <p:sp>
        <p:nvSpPr>
          <p:cNvPr id="731139" name="文本占位符 731138"/>
          <p:cNvSpPr>
            <a:spLocks noGrp="1"/>
          </p:cNvSpPr>
          <p:nvPr>
            <p:ph type="body" idx="1"/>
          </p:nvPr>
        </p:nvSpPr>
        <p:spPr>
          <a:ln/>
        </p:spPr>
        <p:txBody>
          <a:bodyPr/>
          <a:p>
            <a:pPr lvl="0"/>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32162" name="幻灯片图像占位符 732161"/>
          <p:cNvSpPr>
            <a:spLocks noRot="1" noTextEdit="1"/>
          </p:cNvSpPr>
          <p:nvPr>
            <p:ph type="sldImg"/>
          </p:nvPr>
        </p:nvSpPr>
        <p:spPr>
          <a:ln/>
        </p:spPr>
      </p:sp>
      <p:sp>
        <p:nvSpPr>
          <p:cNvPr id="732163" name="文本占位符 732162"/>
          <p:cNvSpPr>
            <a:spLocks noGrp="1"/>
          </p:cNvSpPr>
          <p:nvPr>
            <p:ph type="body" idx="1"/>
          </p:nvPr>
        </p:nvSpPr>
        <p:spPr>
          <a:ln/>
        </p:spPr>
        <p:txBody>
          <a:bodyPr/>
          <a:p>
            <a:pPr lvl="0"/>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77922" name="幻灯片图像占位符 977921"/>
          <p:cNvSpPr>
            <a:spLocks noRot="1" noTextEdit="1"/>
          </p:cNvSpPr>
          <p:nvPr>
            <p:ph type="sldImg"/>
          </p:nvPr>
        </p:nvSpPr>
        <p:spPr>
          <a:ln/>
        </p:spPr>
      </p:sp>
      <p:sp>
        <p:nvSpPr>
          <p:cNvPr id="977923" name="文本占位符 977922"/>
          <p:cNvSpPr>
            <a:spLocks noGrp="1"/>
          </p:cNvSpPr>
          <p:nvPr>
            <p:ph type="body" idx="1"/>
          </p:nvPr>
        </p:nvSpPr>
        <p:spPr>
          <a:ln/>
        </p:spPr>
        <p:txBody>
          <a:bodyPr/>
          <a:p>
            <a:pPr lvl="0"/>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33186" name="幻灯片图像占位符 733185"/>
          <p:cNvSpPr>
            <a:spLocks noRot="1" noTextEdit="1"/>
          </p:cNvSpPr>
          <p:nvPr>
            <p:ph type="sldImg"/>
          </p:nvPr>
        </p:nvSpPr>
        <p:spPr>
          <a:ln/>
        </p:spPr>
      </p:sp>
      <p:sp>
        <p:nvSpPr>
          <p:cNvPr id="733187" name="文本占位符 733186"/>
          <p:cNvSpPr>
            <a:spLocks noGrp="1"/>
          </p:cNvSpPr>
          <p:nvPr>
            <p:ph type="body" idx="1"/>
          </p:nvPr>
        </p:nvSpPr>
        <p:spPr>
          <a:ln/>
        </p:spPr>
        <p:txBody>
          <a:bodyPr/>
          <a:p>
            <a:pPr lvl="0"/>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34210" name="幻灯片图像占位符 734209"/>
          <p:cNvSpPr>
            <a:spLocks noRot="1" noTextEdit="1"/>
          </p:cNvSpPr>
          <p:nvPr>
            <p:ph type="sldImg"/>
          </p:nvPr>
        </p:nvSpPr>
        <p:spPr>
          <a:ln/>
        </p:spPr>
      </p:sp>
      <p:sp>
        <p:nvSpPr>
          <p:cNvPr id="734211" name="文本占位符 734210"/>
          <p:cNvSpPr>
            <a:spLocks noGrp="1"/>
          </p:cNvSpPr>
          <p:nvPr>
            <p:ph type="body" idx="1"/>
          </p:nvPr>
        </p:nvSpPr>
        <p:spPr>
          <a:ln/>
        </p:spPr>
        <p:txBody>
          <a:bodyPr/>
          <a:p>
            <a:pPr lvl="0"/>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35234" name="幻灯片图像占位符 735233"/>
          <p:cNvSpPr>
            <a:spLocks noRot="1" noTextEdit="1"/>
          </p:cNvSpPr>
          <p:nvPr>
            <p:ph type="sldImg"/>
          </p:nvPr>
        </p:nvSpPr>
        <p:spPr>
          <a:ln/>
        </p:spPr>
      </p:sp>
      <p:sp>
        <p:nvSpPr>
          <p:cNvPr id="735235" name="文本占位符 735234"/>
          <p:cNvSpPr>
            <a:spLocks noGrp="1"/>
          </p:cNvSpPr>
          <p:nvPr>
            <p:ph type="body" idx="1"/>
          </p:nvPr>
        </p:nvSpPr>
        <p:spPr>
          <a:ln/>
        </p:spPr>
        <p:txBody>
          <a:bodyPr/>
          <a:p>
            <a:pPr lvl="0"/>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36258" name="幻灯片图像占位符 736257"/>
          <p:cNvSpPr>
            <a:spLocks noRot="1" noTextEdit="1"/>
          </p:cNvSpPr>
          <p:nvPr>
            <p:ph type="sldImg"/>
          </p:nvPr>
        </p:nvSpPr>
        <p:spPr>
          <a:ln/>
        </p:spPr>
      </p:sp>
      <p:sp>
        <p:nvSpPr>
          <p:cNvPr id="736259" name="文本占位符 736258"/>
          <p:cNvSpPr>
            <a:spLocks noGrp="1"/>
          </p:cNvSpPr>
          <p:nvPr>
            <p:ph type="body" idx="1"/>
          </p:nvPr>
        </p:nvSpPr>
        <p:spPr>
          <a:ln/>
        </p:spPr>
        <p:txBody>
          <a:bodyPr/>
          <a:p>
            <a:pPr lvl="0"/>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54690" name="幻灯片图像占位符 754689"/>
          <p:cNvSpPr>
            <a:spLocks noRot="1" noTextEdit="1"/>
          </p:cNvSpPr>
          <p:nvPr>
            <p:ph type="sldImg"/>
          </p:nvPr>
        </p:nvSpPr>
        <p:spPr>
          <a:ln/>
        </p:spPr>
      </p:sp>
      <p:sp>
        <p:nvSpPr>
          <p:cNvPr id="754691" name="文本占位符 754690"/>
          <p:cNvSpPr>
            <a:spLocks noGrp="1"/>
          </p:cNvSpPr>
          <p:nvPr>
            <p:ph type="body" idx="1"/>
          </p:nvPr>
        </p:nvSpPr>
        <p:spPr>
          <a:ln/>
        </p:spPr>
        <p:txBody>
          <a:bodyPr/>
          <a:p>
            <a:pPr lvl="0"/>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55714" name="幻灯片图像占位符 755713"/>
          <p:cNvSpPr>
            <a:spLocks noRot="1" noTextEdit="1"/>
          </p:cNvSpPr>
          <p:nvPr>
            <p:ph type="sldImg"/>
          </p:nvPr>
        </p:nvSpPr>
        <p:spPr>
          <a:ln/>
        </p:spPr>
      </p:sp>
      <p:sp>
        <p:nvSpPr>
          <p:cNvPr id="755715" name="文本占位符 755714"/>
          <p:cNvSpPr>
            <a:spLocks noGrp="1"/>
          </p:cNvSpPr>
          <p:nvPr>
            <p:ph type="body" idx="1"/>
          </p:nvPr>
        </p:nvSpPr>
        <p:spPr>
          <a:ln/>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36962" name="幻灯片图像占位符 936961"/>
          <p:cNvSpPr>
            <a:spLocks noRot="1" noTextEdit="1"/>
          </p:cNvSpPr>
          <p:nvPr>
            <p:ph type="sldImg"/>
          </p:nvPr>
        </p:nvSpPr>
        <p:spPr>
          <a:ln/>
        </p:spPr>
      </p:sp>
      <p:sp>
        <p:nvSpPr>
          <p:cNvPr id="936963" name="文本占位符 936962"/>
          <p:cNvSpPr>
            <a:spLocks noGrp="1"/>
          </p:cNvSpPr>
          <p:nvPr>
            <p:ph type="body" idx="1"/>
          </p:nvPr>
        </p:nvSpPr>
        <p:spPr>
          <a:ln/>
        </p:spPr>
        <p:txBody>
          <a:bodyPr/>
          <a:p>
            <a:pPr lvl="0"/>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79970" name="幻灯片图像占位符 979969"/>
          <p:cNvSpPr>
            <a:spLocks noRot="1" noTextEdit="1"/>
          </p:cNvSpPr>
          <p:nvPr>
            <p:ph type="sldImg"/>
          </p:nvPr>
        </p:nvSpPr>
        <p:spPr>
          <a:ln/>
        </p:spPr>
      </p:sp>
      <p:sp>
        <p:nvSpPr>
          <p:cNvPr id="979971" name="文本占位符 979970"/>
          <p:cNvSpPr>
            <a:spLocks noGrp="1"/>
          </p:cNvSpPr>
          <p:nvPr>
            <p:ph type="body" idx="1"/>
          </p:nvPr>
        </p:nvSpPr>
        <p:spPr>
          <a:ln/>
        </p:spPr>
        <p:txBody>
          <a:bodyPr/>
          <a:p>
            <a:pPr lvl="0"/>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56738" name="幻灯片图像占位符 756737"/>
          <p:cNvSpPr>
            <a:spLocks noRot="1" noTextEdit="1"/>
          </p:cNvSpPr>
          <p:nvPr>
            <p:ph type="sldImg"/>
          </p:nvPr>
        </p:nvSpPr>
        <p:spPr>
          <a:ln/>
        </p:spPr>
      </p:sp>
      <p:sp>
        <p:nvSpPr>
          <p:cNvPr id="756739" name="文本占位符 756738"/>
          <p:cNvSpPr>
            <a:spLocks noGrp="1"/>
          </p:cNvSpPr>
          <p:nvPr>
            <p:ph type="body" idx="1"/>
          </p:nvPr>
        </p:nvSpPr>
        <p:spPr>
          <a:ln/>
        </p:spPr>
        <p:txBody>
          <a:bodyPr/>
          <a:p>
            <a:pPr lvl="0"/>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82018" name="幻灯片图像占位符 982017"/>
          <p:cNvSpPr>
            <a:spLocks noRot="1" noTextEdit="1"/>
          </p:cNvSpPr>
          <p:nvPr>
            <p:ph type="sldImg"/>
          </p:nvPr>
        </p:nvSpPr>
        <p:spPr>
          <a:ln/>
        </p:spPr>
      </p:sp>
      <p:sp>
        <p:nvSpPr>
          <p:cNvPr id="982019" name="文本占位符 982018"/>
          <p:cNvSpPr>
            <a:spLocks noGrp="1"/>
          </p:cNvSpPr>
          <p:nvPr>
            <p:ph type="body" idx="1"/>
          </p:nvPr>
        </p:nvSpPr>
        <p:spPr>
          <a:ln/>
        </p:spPr>
        <p:txBody>
          <a:bodyPr/>
          <a:p>
            <a:pPr lvl="0"/>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84066" name="幻灯片图像占位符 984065"/>
          <p:cNvSpPr>
            <a:spLocks noRot="1" noTextEdit="1"/>
          </p:cNvSpPr>
          <p:nvPr>
            <p:ph type="sldImg"/>
          </p:nvPr>
        </p:nvSpPr>
        <p:spPr>
          <a:ln/>
        </p:spPr>
      </p:sp>
      <p:sp>
        <p:nvSpPr>
          <p:cNvPr id="984067" name="文本占位符 984066"/>
          <p:cNvSpPr>
            <a:spLocks noGrp="1"/>
          </p:cNvSpPr>
          <p:nvPr>
            <p:ph type="body" idx="1"/>
          </p:nvPr>
        </p:nvSpPr>
        <p:spPr>
          <a:ln/>
        </p:spPr>
        <p:txBody>
          <a:bodyPr/>
          <a:p>
            <a:pPr lvl="0"/>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58786" name="幻灯片图像占位符 758785"/>
          <p:cNvSpPr>
            <a:spLocks noRot="1" noTextEdit="1"/>
          </p:cNvSpPr>
          <p:nvPr>
            <p:ph type="sldImg"/>
          </p:nvPr>
        </p:nvSpPr>
        <p:spPr>
          <a:ln/>
        </p:spPr>
      </p:sp>
      <p:sp>
        <p:nvSpPr>
          <p:cNvPr id="758787" name="文本占位符 758786"/>
          <p:cNvSpPr>
            <a:spLocks noGrp="1"/>
          </p:cNvSpPr>
          <p:nvPr>
            <p:ph type="body" idx="1"/>
          </p:nvPr>
        </p:nvSpPr>
        <p:spPr>
          <a:ln/>
        </p:spPr>
        <p:txBody>
          <a:bodyPr/>
          <a:p>
            <a:pPr lvl="0"/>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57762" name="幻灯片图像占位符 757761"/>
          <p:cNvSpPr>
            <a:spLocks noRot="1" noTextEdit="1"/>
          </p:cNvSpPr>
          <p:nvPr>
            <p:ph type="sldImg"/>
          </p:nvPr>
        </p:nvSpPr>
        <p:spPr>
          <a:ln/>
        </p:spPr>
      </p:sp>
      <p:sp>
        <p:nvSpPr>
          <p:cNvPr id="757763" name="文本占位符 757762"/>
          <p:cNvSpPr>
            <a:spLocks noGrp="1"/>
          </p:cNvSpPr>
          <p:nvPr>
            <p:ph type="body" idx="1"/>
          </p:nvPr>
        </p:nvSpPr>
        <p:spPr>
          <a:ln/>
        </p:spPr>
        <p:txBody>
          <a:bodyPr/>
          <a:p>
            <a:pPr lvl="0"/>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59810" name="幻灯片图像占位符 759809"/>
          <p:cNvSpPr>
            <a:spLocks noRot="1" noTextEdit="1"/>
          </p:cNvSpPr>
          <p:nvPr>
            <p:ph type="sldImg"/>
          </p:nvPr>
        </p:nvSpPr>
        <p:spPr>
          <a:ln/>
        </p:spPr>
      </p:sp>
      <p:sp>
        <p:nvSpPr>
          <p:cNvPr id="759811" name="文本占位符 759810"/>
          <p:cNvSpPr>
            <a:spLocks noGrp="1"/>
          </p:cNvSpPr>
          <p:nvPr>
            <p:ph type="body" idx="1"/>
          </p:nvPr>
        </p:nvSpPr>
        <p:spPr>
          <a:ln/>
        </p:spPr>
        <p:txBody>
          <a:bodyPr/>
          <a:p>
            <a:pPr lvl="0"/>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0834" name="幻灯片图像占位符 760833"/>
          <p:cNvSpPr>
            <a:spLocks noRot="1" noTextEdit="1"/>
          </p:cNvSpPr>
          <p:nvPr>
            <p:ph type="sldImg"/>
          </p:nvPr>
        </p:nvSpPr>
        <p:spPr>
          <a:ln/>
        </p:spPr>
      </p:sp>
      <p:sp>
        <p:nvSpPr>
          <p:cNvPr id="760835" name="文本占位符 760834"/>
          <p:cNvSpPr>
            <a:spLocks noGrp="1"/>
          </p:cNvSpPr>
          <p:nvPr>
            <p:ph type="body" idx="1"/>
          </p:nvPr>
        </p:nvSpPr>
        <p:spPr>
          <a:ln/>
        </p:spPr>
        <p:txBody>
          <a:bodyPr/>
          <a:p>
            <a:pPr lvl="0"/>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1858" name="幻灯片图像占位符 761857"/>
          <p:cNvSpPr>
            <a:spLocks noRot="1" noTextEdit="1"/>
          </p:cNvSpPr>
          <p:nvPr>
            <p:ph type="sldImg"/>
          </p:nvPr>
        </p:nvSpPr>
        <p:spPr>
          <a:ln/>
        </p:spPr>
      </p:sp>
      <p:sp>
        <p:nvSpPr>
          <p:cNvPr id="761859" name="文本占位符 761858"/>
          <p:cNvSpPr>
            <a:spLocks noGrp="1"/>
          </p:cNvSpPr>
          <p:nvPr>
            <p:ph type="body" idx="1"/>
          </p:nvPr>
        </p:nvSpPr>
        <p:spPr>
          <a:ln/>
        </p:spPr>
        <p:txBody>
          <a:bodyPr/>
          <a:p>
            <a:pPr lvl="0"/>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2882" name="幻灯片图像占位符 762881"/>
          <p:cNvSpPr>
            <a:spLocks noRot="1" noTextEdit="1"/>
          </p:cNvSpPr>
          <p:nvPr>
            <p:ph type="sldImg"/>
          </p:nvPr>
        </p:nvSpPr>
        <p:spPr>
          <a:ln/>
        </p:spPr>
      </p:sp>
      <p:sp>
        <p:nvSpPr>
          <p:cNvPr id="762883" name="文本占位符 762882"/>
          <p:cNvSpPr>
            <a:spLocks noGrp="1"/>
          </p:cNvSpPr>
          <p:nvPr>
            <p:ph type="body" idx="1"/>
          </p:nvPr>
        </p:nvSpPr>
        <p:spPr>
          <a:ln/>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37986" name="幻灯片图像占位符 937985"/>
          <p:cNvSpPr>
            <a:spLocks noRot="1" noTextEdit="1"/>
          </p:cNvSpPr>
          <p:nvPr>
            <p:ph type="sldImg"/>
          </p:nvPr>
        </p:nvSpPr>
        <p:spPr>
          <a:ln/>
        </p:spPr>
      </p:sp>
      <p:sp>
        <p:nvSpPr>
          <p:cNvPr id="937987" name="文本占位符 937986"/>
          <p:cNvSpPr>
            <a:spLocks noGrp="1"/>
          </p:cNvSpPr>
          <p:nvPr>
            <p:ph type="body" idx="1"/>
          </p:nvPr>
        </p:nvSpPr>
        <p:spPr>
          <a:ln/>
        </p:spPr>
        <p:txBody>
          <a:bodyPr/>
          <a:p>
            <a:pPr lvl="0"/>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3906" name="幻灯片图像占位符 763905"/>
          <p:cNvSpPr>
            <a:spLocks noRot="1" noTextEdit="1"/>
          </p:cNvSpPr>
          <p:nvPr>
            <p:ph type="sldImg"/>
          </p:nvPr>
        </p:nvSpPr>
        <p:spPr>
          <a:ln/>
        </p:spPr>
      </p:sp>
      <p:sp>
        <p:nvSpPr>
          <p:cNvPr id="763907" name="文本占位符 763906"/>
          <p:cNvSpPr>
            <a:spLocks noGrp="1"/>
          </p:cNvSpPr>
          <p:nvPr>
            <p:ph type="body" idx="1"/>
          </p:nvPr>
        </p:nvSpPr>
        <p:spPr>
          <a:ln/>
        </p:spPr>
        <p:txBody>
          <a:bodyPr/>
          <a:p>
            <a:pPr lvl="0"/>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4930" name="幻灯片图像占位符 764929"/>
          <p:cNvSpPr>
            <a:spLocks noRot="1" noTextEdit="1"/>
          </p:cNvSpPr>
          <p:nvPr>
            <p:ph type="sldImg"/>
          </p:nvPr>
        </p:nvSpPr>
        <p:spPr>
          <a:ln/>
        </p:spPr>
      </p:sp>
      <p:sp>
        <p:nvSpPr>
          <p:cNvPr id="764931" name="文本占位符 764930"/>
          <p:cNvSpPr>
            <a:spLocks noGrp="1"/>
          </p:cNvSpPr>
          <p:nvPr>
            <p:ph type="body" idx="1"/>
          </p:nvPr>
        </p:nvSpPr>
        <p:spPr>
          <a:ln/>
        </p:spPr>
        <p:txBody>
          <a:bodyPr/>
          <a:p>
            <a:pPr lvl="0"/>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5954" name="幻灯片图像占位符 765953"/>
          <p:cNvSpPr>
            <a:spLocks noRot="1" noTextEdit="1"/>
          </p:cNvSpPr>
          <p:nvPr>
            <p:ph type="sldImg"/>
          </p:nvPr>
        </p:nvSpPr>
        <p:spPr>
          <a:ln/>
        </p:spPr>
      </p:sp>
      <p:sp>
        <p:nvSpPr>
          <p:cNvPr id="765955" name="文本占位符 765954"/>
          <p:cNvSpPr>
            <a:spLocks noGrp="1"/>
          </p:cNvSpPr>
          <p:nvPr>
            <p:ph type="body" idx="1"/>
          </p:nvPr>
        </p:nvSpPr>
        <p:spPr>
          <a:ln/>
        </p:spPr>
        <p:txBody>
          <a:bodyPr/>
          <a:p>
            <a:pPr lvl="0"/>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6978" name="幻灯片图像占位符 766977"/>
          <p:cNvSpPr>
            <a:spLocks noRot="1" noTextEdit="1"/>
          </p:cNvSpPr>
          <p:nvPr>
            <p:ph type="sldImg"/>
          </p:nvPr>
        </p:nvSpPr>
        <p:spPr>
          <a:ln/>
        </p:spPr>
      </p:sp>
      <p:sp>
        <p:nvSpPr>
          <p:cNvPr id="766979" name="文本占位符 766978"/>
          <p:cNvSpPr>
            <a:spLocks noGrp="1"/>
          </p:cNvSpPr>
          <p:nvPr>
            <p:ph type="body" idx="1"/>
          </p:nvPr>
        </p:nvSpPr>
        <p:spPr>
          <a:ln/>
        </p:spPr>
        <p:txBody>
          <a:bodyPr/>
          <a:p>
            <a:pPr lvl="0"/>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8002" name="幻灯片图像占位符 768001"/>
          <p:cNvSpPr>
            <a:spLocks noRot="1" noTextEdit="1"/>
          </p:cNvSpPr>
          <p:nvPr>
            <p:ph type="sldImg"/>
          </p:nvPr>
        </p:nvSpPr>
        <p:spPr>
          <a:ln/>
        </p:spPr>
      </p:sp>
      <p:sp>
        <p:nvSpPr>
          <p:cNvPr id="768003" name="文本占位符 768002"/>
          <p:cNvSpPr>
            <a:spLocks noGrp="1"/>
          </p:cNvSpPr>
          <p:nvPr>
            <p:ph type="body" idx="1"/>
          </p:nvPr>
        </p:nvSpPr>
        <p:spPr>
          <a:ln/>
        </p:spPr>
        <p:txBody>
          <a:bodyPr/>
          <a:p>
            <a:pPr lvl="0"/>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69026" name="幻灯片图像占位符 769025"/>
          <p:cNvSpPr>
            <a:spLocks noRot="1" noTextEdit="1"/>
          </p:cNvSpPr>
          <p:nvPr>
            <p:ph type="sldImg"/>
          </p:nvPr>
        </p:nvSpPr>
        <p:spPr>
          <a:ln/>
        </p:spPr>
      </p:sp>
      <p:sp>
        <p:nvSpPr>
          <p:cNvPr id="769027" name="文本占位符 769026"/>
          <p:cNvSpPr>
            <a:spLocks noGrp="1"/>
          </p:cNvSpPr>
          <p:nvPr>
            <p:ph type="body" idx="1"/>
          </p:nvPr>
        </p:nvSpPr>
        <p:spPr>
          <a:ln/>
        </p:spPr>
        <p:txBody>
          <a:bodyPr/>
          <a:p>
            <a:pPr lvl="0"/>
            <a:endParaRP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0050" name="幻灯片图像占位符 770049"/>
          <p:cNvSpPr>
            <a:spLocks noRot="1" noTextEdit="1"/>
          </p:cNvSpPr>
          <p:nvPr>
            <p:ph type="sldImg"/>
          </p:nvPr>
        </p:nvSpPr>
        <p:spPr>
          <a:ln/>
        </p:spPr>
      </p:sp>
      <p:sp>
        <p:nvSpPr>
          <p:cNvPr id="770051" name="文本占位符 770050"/>
          <p:cNvSpPr>
            <a:spLocks noGrp="1"/>
          </p:cNvSpPr>
          <p:nvPr>
            <p:ph type="body" idx="1"/>
          </p:nvPr>
        </p:nvSpPr>
        <p:spPr>
          <a:ln/>
        </p:spPr>
        <p:txBody>
          <a:bodyPr/>
          <a:p>
            <a:pPr lvl="0"/>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86114" name="幻灯片图像占位符 986113"/>
          <p:cNvSpPr>
            <a:spLocks noRot="1" noTextEdit="1"/>
          </p:cNvSpPr>
          <p:nvPr>
            <p:ph type="sldImg"/>
          </p:nvPr>
        </p:nvSpPr>
        <p:spPr>
          <a:ln/>
        </p:spPr>
      </p:sp>
      <p:sp>
        <p:nvSpPr>
          <p:cNvPr id="986115" name="文本占位符 986114"/>
          <p:cNvSpPr>
            <a:spLocks noGrp="1"/>
          </p:cNvSpPr>
          <p:nvPr>
            <p:ph type="body" idx="1"/>
          </p:nvPr>
        </p:nvSpPr>
        <p:spPr>
          <a:ln/>
        </p:spPr>
        <p:txBody>
          <a:bodyPr/>
          <a:p>
            <a:pPr lvl="0"/>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88162" name="幻灯片图像占位符 988161"/>
          <p:cNvSpPr>
            <a:spLocks noRot="1" noTextEdit="1"/>
          </p:cNvSpPr>
          <p:nvPr>
            <p:ph type="sldImg"/>
          </p:nvPr>
        </p:nvSpPr>
        <p:spPr>
          <a:ln/>
        </p:spPr>
      </p:sp>
      <p:sp>
        <p:nvSpPr>
          <p:cNvPr id="988163" name="文本占位符 988162"/>
          <p:cNvSpPr>
            <a:spLocks noGrp="1"/>
          </p:cNvSpPr>
          <p:nvPr>
            <p:ph type="body" idx="1"/>
          </p:nvPr>
        </p:nvSpPr>
        <p:spPr>
          <a:ln/>
        </p:spPr>
        <p:txBody>
          <a:bodyPr/>
          <a:p>
            <a:pPr lvl="0"/>
            <a:endParaRPr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90210" name="幻灯片图像占位符 990209"/>
          <p:cNvSpPr>
            <a:spLocks noRot="1" noTextEdit="1"/>
          </p:cNvSpPr>
          <p:nvPr>
            <p:ph type="sldImg"/>
          </p:nvPr>
        </p:nvSpPr>
        <p:spPr>
          <a:ln/>
        </p:spPr>
      </p:sp>
      <p:sp>
        <p:nvSpPr>
          <p:cNvPr id="990211" name="文本占位符 990210"/>
          <p:cNvSpPr>
            <a:spLocks noGrp="1"/>
          </p:cNvSpPr>
          <p:nvPr>
            <p:ph type="body" idx="1"/>
          </p:nvPr>
        </p:nvSpPr>
        <p:spPr>
          <a:ln/>
        </p:spPr>
        <p:txBody>
          <a:bodyPr/>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941058" name="幻灯片图像占位符 941057"/>
          <p:cNvSpPr>
            <a:spLocks noRot="1" noTextEdit="1"/>
          </p:cNvSpPr>
          <p:nvPr>
            <p:ph type="sldImg"/>
          </p:nvPr>
        </p:nvSpPr>
        <p:spPr>
          <a:ln/>
        </p:spPr>
      </p:sp>
      <p:sp>
        <p:nvSpPr>
          <p:cNvPr id="941059" name="文本占位符 941058"/>
          <p:cNvSpPr>
            <a:spLocks noGrp="1"/>
          </p:cNvSpPr>
          <p:nvPr>
            <p:ph type="body" idx="1"/>
          </p:nvPr>
        </p:nvSpPr>
        <p:spPr>
          <a:ln/>
        </p:spPr>
        <p:txBody>
          <a:bodyPr/>
          <a:p>
            <a:pPr lvl="0"/>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1074" name="幻灯片图像占位符 771073"/>
          <p:cNvSpPr>
            <a:spLocks noRot="1" noTextEdit="1"/>
          </p:cNvSpPr>
          <p:nvPr>
            <p:ph type="sldImg"/>
          </p:nvPr>
        </p:nvSpPr>
        <p:spPr>
          <a:ln/>
        </p:spPr>
      </p:sp>
      <p:sp>
        <p:nvSpPr>
          <p:cNvPr id="771075" name="文本占位符 771074"/>
          <p:cNvSpPr>
            <a:spLocks noGrp="1"/>
          </p:cNvSpPr>
          <p:nvPr>
            <p:ph type="body" idx="1"/>
          </p:nvPr>
        </p:nvSpPr>
        <p:spPr>
          <a:ln/>
        </p:spPr>
        <p:txBody>
          <a:bodyPr/>
          <a:p>
            <a:pPr lvl="0"/>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8242" name="幻灯片图像占位符 778241"/>
          <p:cNvSpPr>
            <a:spLocks noRot="1" noTextEdit="1"/>
          </p:cNvSpPr>
          <p:nvPr>
            <p:ph type="sldImg"/>
          </p:nvPr>
        </p:nvSpPr>
        <p:spPr>
          <a:ln/>
        </p:spPr>
      </p:sp>
      <p:sp>
        <p:nvSpPr>
          <p:cNvPr id="778243" name="文本占位符 778242"/>
          <p:cNvSpPr>
            <a:spLocks noGrp="1"/>
          </p:cNvSpPr>
          <p:nvPr>
            <p:ph type="body" idx="1"/>
          </p:nvPr>
        </p:nvSpPr>
        <p:spPr>
          <a:ln/>
        </p:spPr>
        <p:txBody>
          <a:bodyPr/>
          <a:p>
            <a:pPr lvl="0"/>
            <a:endParaRP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2098" name="幻灯片图像占位符 772097"/>
          <p:cNvSpPr>
            <a:spLocks noRot="1" noTextEdit="1"/>
          </p:cNvSpPr>
          <p:nvPr>
            <p:ph type="sldImg"/>
          </p:nvPr>
        </p:nvSpPr>
        <p:spPr>
          <a:ln/>
        </p:spPr>
      </p:sp>
      <p:sp>
        <p:nvSpPr>
          <p:cNvPr id="772099" name="文本占位符 772098"/>
          <p:cNvSpPr>
            <a:spLocks noGrp="1"/>
          </p:cNvSpPr>
          <p:nvPr>
            <p:ph type="body" idx="1"/>
          </p:nvPr>
        </p:nvSpPr>
        <p:spPr>
          <a:ln/>
        </p:spPr>
        <p:txBody>
          <a:bodyPr/>
          <a:p>
            <a:pPr lvl="0"/>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3122" name="幻灯片图像占位符 773121"/>
          <p:cNvSpPr>
            <a:spLocks noRot="1" noTextEdit="1"/>
          </p:cNvSpPr>
          <p:nvPr>
            <p:ph type="sldImg"/>
          </p:nvPr>
        </p:nvSpPr>
        <p:spPr>
          <a:ln/>
        </p:spPr>
      </p:sp>
      <p:sp>
        <p:nvSpPr>
          <p:cNvPr id="773123" name="文本占位符 773122"/>
          <p:cNvSpPr>
            <a:spLocks noGrp="1"/>
          </p:cNvSpPr>
          <p:nvPr>
            <p:ph type="body" idx="1"/>
          </p:nvPr>
        </p:nvSpPr>
        <p:spPr>
          <a:ln/>
        </p:spPr>
        <p:txBody>
          <a:bodyPr/>
          <a:p>
            <a:pPr lvl="0"/>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4146" name="幻灯片图像占位符 774145"/>
          <p:cNvSpPr>
            <a:spLocks noRot="1" noTextEdit="1"/>
          </p:cNvSpPr>
          <p:nvPr>
            <p:ph type="sldImg"/>
          </p:nvPr>
        </p:nvSpPr>
        <p:spPr>
          <a:ln/>
        </p:spPr>
      </p:sp>
      <p:sp>
        <p:nvSpPr>
          <p:cNvPr id="774147" name="文本占位符 774146"/>
          <p:cNvSpPr>
            <a:spLocks noGrp="1"/>
          </p:cNvSpPr>
          <p:nvPr>
            <p:ph type="body" idx="1"/>
          </p:nvPr>
        </p:nvSpPr>
        <p:spPr>
          <a:ln/>
        </p:spPr>
        <p:txBody>
          <a:bodyPr/>
          <a:p>
            <a:pPr lvl="0"/>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5170" name="幻灯片图像占位符 775169"/>
          <p:cNvSpPr>
            <a:spLocks noRot="1" noTextEdit="1"/>
          </p:cNvSpPr>
          <p:nvPr>
            <p:ph type="sldImg"/>
          </p:nvPr>
        </p:nvSpPr>
        <p:spPr>
          <a:ln/>
        </p:spPr>
      </p:sp>
      <p:sp>
        <p:nvSpPr>
          <p:cNvPr id="775171" name="文本占位符 775170"/>
          <p:cNvSpPr>
            <a:spLocks noGrp="1"/>
          </p:cNvSpPr>
          <p:nvPr>
            <p:ph type="body" idx="1"/>
          </p:nvPr>
        </p:nvSpPr>
        <p:spPr>
          <a:ln/>
        </p:spPr>
        <p:txBody>
          <a:bodyPr/>
          <a:p>
            <a:pPr lvl="0"/>
            <a:endParaRP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6194" name="幻灯片图像占位符 776193"/>
          <p:cNvSpPr>
            <a:spLocks noRot="1" noTextEdit="1"/>
          </p:cNvSpPr>
          <p:nvPr>
            <p:ph type="sldImg"/>
          </p:nvPr>
        </p:nvSpPr>
        <p:spPr>
          <a:ln/>
        </p:spPr>
      </p:sp>
      <p:sp>
        <p:nvSpPr>
          <p:cNvPr id="776195" name="文本占位符 776194"/>
          <p:cNvSpPr>
            <a:spLocks noGrp="1"/>
          </p:cNvSpPr>
          <p:nvPr>
            <p:ph type="body" idx="1"/>
          </p:nvPr>
        </p:nvSpPr>
        <p:spPr>
          <a:ln/>
        </p:spPr>
        <p:txBody>
          <a:bodyPr/>
          <a:p>
            <a:pPr lvl="0"/>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7218" name="幻灯片图像占位符 777217"/>
          <p:cNvSpPr>
            <a:spLocks noRot="1" noTextEdit="1"/>
          </p:cNvSpPr>
          <p:nvPr>
            <p:ph type="sldImg"/>
          </p:nvPr>
        </p:nvSpPr>
        <p:spPr>
          <a:ln/>
        </p:spPr>
      </p:sp>
      <p:sp>
        <p:nvSpPr>
          <p:cNvPr id="777219" name="文本占位符 777218"/>
          <p:cNvSpPr>
            <a:spLocks noGrp="1"/>
          </p:cNvSpPr>
          <p:nvPr>
            <p:ph type="body" idx="1"/>
          </p:nvPr>
        </p:nvSpPr>
        <p:spPr>
          <a:ln/>
        </p:spPr>
        <p:txBody>
          <a:bodyPr/>
          <a:p>
            <a:pPr lvl="0"/>
            <a:endParaRP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79266" name="幻灯片图像占位符 779265"/>
          <p:cNvSpPr>
            <a:spLocks noRot="1" noTextEdit="1"/>
          </p:cNvSpPr>
          <p:nvPr>
            <p:ph type="sldImg"/>
          </p:nvPr>
        </p:nvSpPr>
        <p:spPr>
          <a:ln/>
        </p:spPr>
      </p:sp>
      <p:sp>
        <p:nvSpPr>
          <p:cNvPr id="779267" name="文本占位符 779266"/>
          <p:cNvSpPr>
            <a:spLocks noGrp="1"/>
          </p:cNvSpPr>
          <p:nvPr>
            <p:ph type="body" idx="1"/>
          </p:nvPr>
        </p:nvSpPr>
        <p:spPr>
          <a:ln/>
        </p:spPr>
        <p:txBody>
          <a:bodyPr/>
          <a:p>
            <a:pPr lvl="0"/>
            <a:endParaRPr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780290" name="幻灯片图像占位符 780289"/>
          <p:cNvSpPr>
            <a:spLocks noRot="1" noTextEdit="1"/>
          </p:cNvSpPr>
          <p:nvPr>
            <p:ph type="sldImg"/>
          </p:nvPr>
        </p:nvSpPr>
        <p:spPr>
          <a:ln/>
        </p:spPr>
      </p:sp>
      <p:sp>
        <p:nvSpPr>
          <p:cNvPr id="780291" name="文本占位符 780290"/>
          <p:cNvSpPr>
            <a:spLocks noGrp="1"/>
          </p:cNvSpPr>
          <p:nvPr>
            <p:ph type="body" idx="1"/>
          </p:nvPr>
        </p:nvSpPr>
        <p:spPr>
          <a:ln/>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5602" name="组合 25601"/>
          <p:cNvGrpSpPr/>
          <p:nvPr/>
        </p:nvGrpSpPr>
        <p:grpSpPr>
          <a:xfrm>
            <a:off x="0" y="2438400"/>
            <a:ext cx="9009063" cy="1052513"/>
            <a:chOff x="0" y="1536"/>
            <a:chExt cx="5675" cy="663"/>
          </a:xfrm>
        </p:grpSpPr>
        <p:grpSp>
          <p:nvGrpSpPr>
            <p:cNvPr id="25603" name="组合 25602"/>
            <p:cNvGrpSpPr/>
            <p:nvPr/>
          </p:nvGrpSpPr>
          <p:grpSpPr>
            <a:xfrm>
              <a:off x="183" y="1604"/>
              <a:ext cx="448" cy="299"/>
              <a:chOff x="720" y="336"/>
              <a:chExt cx="624" cy="432"/>
            </a:xfrm>
          </p:grpSpPr>
          <p:sp>
            <p:nvSpPr>
              <p:cNvPr id="25604" name="矩形 25603"/>
              <p:cNvSpPr/>
              <p:nvPr/>
            </p:nvSpPr>
            <p:spPr>
              <a:xfrm>
                <a:off x="720" y="336"/>
                <a:ext cx="384" cy="432"/>
              </a:xfrm>
              <a:prstGeom prst="rect">
                <a:avLst/>
              </a:prstGeom>
              <a:solidFill>
                <a:schemeClr val="folHlink"/>
              </a:solidFill>
              <a:ln w="9525">
                <a:noFill/>
              </a:ln>
            </p:spPr>
            <p:txBody>
              <a:bodyPr/>
              <a:p>
                <a:endParaRPr lang="zh-CN" altLang="en-US"/>
              </a:p>
            </p:txBody>
          </p:sp>
          <p:sp>
            <p:nvSpPr>
              <p:cNvPr id="25605"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25606" name="组合 25605"/>
            <p:cNvGrpSpPr/>
            <p:nvPr/>
          </p:nvGrpSpPr>
          <p:grpSpPr>
            <a:xfrm>
              <a:off x="261" y="1870"/>
              <a:ext cx="465" cy="299"/>
              <a:chOff x="912" y="2640"/>
              <a:chExt cx="672" cy="432"/>
            </a:xfrm>
          </p:grpSpPr>
          <p:sp>
            <p:nvSpPr>
              <p:cNvPr id="25607" name="矩形 25606"/>
              <p:cNvSpPr/>
              <p:nvPr/>
            </p:nvSpPr>
            <p:spPr>
              <a:xfrm>
                <a:off x="912" y="2640"/>
                <a:ext cx="384" cy="432"/>
              </a:xfrm>
              <a:prstGeom prst="rect">
                <a:avLst/>
              </a:prstGeom>
              <a:solidFill>
                <a:schemeClr val="accent2"/>
              </a:solidFill>
              <a:ln w="9525">
                <a:noFill/>
              </a:ln>
            </p:spPr>
            <p:txBody>
              <a:bodyPr/>
              <a:p>
                <a:endParaRPr lang="zh-CN" altLang="en-US"/>
              </a:p>
            </p:txBody>
          </p:sp>
          <p:sp>
            <p:nvSpPr>
              <p:cNvPr id="25608"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25609"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25610" name="矩形 25609"/>
            <p:cNvSpPr/>
            <p:nvPr/>
          </p:nvSpPr>
          <p:spPr>
            <a:xfrm>
              <a:off x="400" y="1536"/>
              <a:ext cx="20" cy="663"/>
            </a:xfrm>
            <a:prstGeom prst="rect">
              <a:avLst/>
            </a:prstGeom>
            <a:solidFill>
              <a:schemeClr val="bg2"/>
            </a:solidFill>
            <a:ln w="9525">
              <a:noFill/>
            </a:ln>
          </p:spPr>
          <p:txBody>
            <a:bodyPr/>
            <a:p>
              <a:endParaRPr lang="zh-CN" altLang="en-US"/>
            </a:p>
          </p:txBody>
        </p:sp>
        <p:sp>
          <p:nvSpPr>
            <p:cNvPr id="25611"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fld id="{BB962C8B-B14F-4D97-AF65-F5344CB8AC3E}" type="datetime1">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5615" name="页脚占位符 25614"/>
          <p:cNvSpPr>
            <a:spLocks noGrp="1"/>
          </p:cNvSpPr>
          <p:nvPr>
            <p:ph type="ftr" sz="quarter" idx="3"/>
          </p:nvPr>
        </p:nvSpPr>
        <p:spPr>
          <a:xfrm>
            <a:off x="5853113"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ea typeface="宋体" panose="02010600030101010101" pitchFamily="2" charset="-122"/>
            </a:endParaRPr>
          </a:p>
        </p:txBody>
      </p:sp>
      <p:sp>
        <p:nvSpPr>
          <p:cNvPr id="25616" name="灯片编号占位符 2561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811233" cy="5673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6912"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sz="2400" dirty="0">
              <a:latin typeface="Tahoma" panose="020B0604030504040204" pitchFamily="34" charset="0"/>
              <a:ea typeface="宋体" panose="02010600030101010101" pitchFamily="2" charset="-122"/>
            </a:endParaRPr>
          </a:p>
        </p:txBody>
      </p:sp>
      <p:sp>
        <p:nvSpPr>
          <p:cNvPr id="24579"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sz="2400" dirty="0">
              <a:latin typeface="Tahoma" panose="020B0604030504040204" pitchFamily="34" charset="0"/>
              <a:ea typeface="宋体" panose="02010600030101010101" pitchFamily="2" charset="-122"/>
            </a:endParaRPr>
          </a:p>
        </p:txBody>
      </p:sp>
      <p:sp>
        <p:nvSpPr>
          <p:cNvPr id="24580"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sz="2400" dirty="0">
              <a:latin typeface="Tahoma" panose="020B0604030504040204" pitchFamily="34" charset="0"/>
              <a:ea typeface="宋体" panose="02010600030101010101" pitchFamily="2" charset="-122"/>
            </a:endParaRPr>
          </a:p>
        </p:txBody>
      </p:sp>
      <p:sp>
        <p:nvSpPr>
          <p:cNvPr id="24581"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ahoma" panose="020B0604030504040204" pitchFamily="34" charset="0"/>
              <a:ea typeface="宋体" panose="02010600030101010101" pitchFamily="2" charset="-122"/>
            </a:endParaRPr>
          </a:p>
        </p:txBody>
      </p:sp>
      <p:sp>
        <p:nvSpPr>
          <p:cNvPr id="24582"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sz="2400" dirty="0">
              <a:latin typeface="Tahoma" panose="020B0604030504040204" pitchFamily="34" charset="0"/>
              <a:ea typeface="宋体" panose="02010600030101010101" pitchFamily="2" charset="-122"/>
            </a:endParaRPr>
          </a:p>
        </p:txBody>
      </p:sp>
      <p:sp>
        <p:nvSpPr>
          <p:cNvPr id="24583" name="矩形 24582"/>
          <p:cNvSpPr/>
          <p:nvPr/>
        </p:nvSpPr>
        <p:spPr>
          <a:xfrm>
            <a:off x="762000" y="990600"/>
            <a:ext cx="31750" cy="1052513"/>
          </a:xfrm>
          <a:prstGeom prst="rect">
            <a:avLst/>
          </a:prstGeom>
          <a:solidFill>
            <a:schemeClr val="bg2"/>
          </a:solidFill>
          <a:ln w="9525">
            <a:noFill/>
          </a:ln>
        </p:spPr>
        <p:txBody>
          <a:bodyPr wrap="none" anchor="ctr"/>
          <a:p>
            <a:pPr lvl="0" algn="ctr"/>
            <a:endParaRPr sz="2400" dirty="0">
              <a:latin typeface="Tahoma" panose="020B0604030504040204" pitchFamily="34" charset="0"/>
              <a:ea typeface="宋体" panose="02010600030101010101" pitchFamily="2" charset="-122"/>
            </a:endParaRPr>
          </a:p>
        </p:txBody>
      </p:sp>
      <p:sp>
        <p:nvSpPr>
          <p:cNvPr id="24584"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sz="2400" dirty="0">
              <a:latin typeface="Tahoma" panose="020B0604030504040204" pitchFamily="34" charset="0"/>
              <a:ea typeface="宋体" panose="02010600030101010101" pitchFamily="2" charset="-122"/>
            </a:endParaRPr>
          </a:p>
        </p:txBody>
      </p:sp>
      <p:sp>
        <p:nvSpPr>
          <p:cNvPr id="24585"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4586" name="文本占位符 24585"/>
          <p:cNvSpPr>
            <a:spLocks noGrp="1"/>
          </p:cNvSpPr>
          <p:nvPr>
            <p:ph type="body" idx="1"/>
          </p:nvPr>
        </p:nvSpPr>
        <p:spPr>
          <a:xfrm>
            <a:off x="1042988" y="1773238"/>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a:endParaRPr lang="zh-CN" altLang="en-US" dirty="0">
              <a:latin typeface="Arial" panose="020B0604020202020204" pitchFamily="34" charset="0"/>
              <a:ea typeface="宋体" panose="02010600030101010101" pitchFamily="2" charset="-122"/>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ea typeface="宋体" panose="02010600030101010101" pitchFamily="2" charset="-122"/>
            </a:endParaRPr>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6.xml"/><Relationship Id="rId1" Type="http://schemas.openxmlformats.org/officeDocument/2006/relationships/image" Target="../media/image2.wmf"/></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6.xml"/><Relationship Id="rId1" Type="http://schemas.openxmlformats.org/officeDocument/2006/relationships/image" Target="../media/image2.wmf"/></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6.xml"/><Relationship Id="rId1" Type="http://schemas.openxmlformats.org/officeDocument/2006/relationships/image" Target="../media/image2.wmf"/></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6.xml"/><Relationship Id="rId1" Type="http://schemas.openxmlformats.org/officeDocument/2006/relationships/image" Target="../media/image2.wmf"/></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7" Type="http://schemas.openxmlformats.org/officeDocument/2006/relationships/notesSlide" Target="../notesSlides/notesSlide167.xml"/><Relationship Id="rId6" Type="http://schemas.openxmlformats.org/officeDocument/2006/relationships/vmlDrawing" Target="../drawings/vmlDrawing2.vml"/><Relationship Id="rId5" Type="http://schemas.openxmlformats.org/officeDocument/2006/relationships/slideLayout" Target="../slideLayouts/slideLayout6.xml"/><Relationship Id="rId4" Type="http://schemas.openxmlformats.org/officeDocument/2006/relationships/image" Target="../media/image2.wmf"/><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image" Target="../media/image1.wmf"/></Relationships>
</file>

<file path=ppt/slides/_rels/slide168.xml.rels><?xml version="1.0" encoding="UTF-8" standalone="yes"?>
<Relationships xmlns="http://schemas.openxmlformats.org/package/2006/relationships"><Relationship Id="rId7" Type="http://schemas.openxmlformats.org/officeDocument/2006/relationships/notesSlide" Target="../notesSlides/notesSlide168.xml"/><Relationship Id="rId6" Type="http://schemas.openxmlformats.org/officeDocument/2006/relationships/vmlDrawing" Target="../drawings/vmlDrawing3.vml"/><Relationship Id="rId5" Type="http://schemas.openxmlformats.org/officeDocument/2006/relationships/slideLayout" Target="../slideLayouts/slideLayout6.xml"/><Relationship Id="rId4" Type="http://schemas.openxmlformats.org/officeDocument/2006/relationships/image" Target="../media/image2.wmf"/><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image" Target="../media/image1.wmf"/></Relationships>
</file>

<file path=ppt/slides/_rels/slide169.xml.rels><?xml version="1.0" encoding="UTF-8" standalone="yes"?>
<Relationships xmlns="http://schemas.openxmlformats.org/package/2006/relationships"><Relationship Id="rId4" Type="http://schemas.openxmlformats.org/officeDocument/2006/relationships/notesSlide" Target="../notesSlides/notesSlide169.x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image" Target="../media/image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image" Target="../media/image2.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7" Type="http://schemas.openxmlformats.org/officeDocument/2006/relationships/notesSlide" Target="../notesSlides/notesSlide73.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wmf"/><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2.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3"/>
          </p:nvPr>
        </p:nvSpPr>
        <p:spPr/>
        <p:txBody>
          <a:bodyPr/>
          <a:p>
            <a:endParaRPr lang="zh-CN" altLang="en-US" dirty="0">
              <a:ea typeface="宋体" panose="02010600030101010101" pitchFamily="2" charset="-122"/>
            </a:endParaRPr>
          </a:p>
        </p:txBody>
      </p:sp>
      <p:sp>
        <p:nvSpPr>
          <p:cNvPr id="120834" name="标题 120833"/>
          <p:cNvSpPr>
            <a:spLocks noGrp="1"/>
          </p:cNvSpPr>
          <p:nvPr>
            <p:ph type="ctrTitle"/>
          </p:nvPr>
        </p:nvSpPr>
        <p:spPr>
          <a:xfrm>
            <a:off x="990600" y="1676400"/>
            <a:ext cx="7253288" cy="1462088"/>
          </a:xfrm>
          <a:ln/>
        </p:spPr>
        <p:txBody>
          <a:bodyPr anchor="b"/>
          <a:p>
            <a:pPr algn="ctr" defTabSz="914400">
              <a:buSzTx/>
            </a:pPr>
            <a:r>
              <a:rPr lang="zh-CN" altLang="en-US" kern="1200" baseline="0" dirty="0">
                <a:latin typeface="Arial" panose="020B0604020202020204" pitchFamily="34" charset="0"/>
                <a:ea typeface="黑体" panose="02010609060101010101" pitchFamily="2" charset="-122"/>
              </a:rPr>
              <a:t>计算机网络</a:t>
            </a:r>
            <a:endParaRPr lang="zh-CN" altLang="en-US" kern="1200" baseline="0" dirty="0">
              <a:latin typeface="Arial" panose="020B0604020202020204" pitchFamily="34" charset="0"/>
              <a:ea typeface="黑体" panose="02010609060101010101" pitchFamily="2" charset="-122"/>
            </a:endParaRPr>
          </a:p>
        </p:txBody>
      </p:sp>
      <p:sp>
        <p:nvSpPr>
          <p:cNvPr id="120835" name="副标题 120834"/>
          <p:cNvSpPr>
            <a:spLocks noGrp="1"/>
          </p:cNvSpPr>
          <p:nvPr>
            <p:ph type="subTitle" idx="1"/>
          </p:nvPr>
        </p:nvSpPr>
        <p:spPr>
          <a:ln/>
        </p:spPr>
        <p:txBody>
          <a:bodyPr anchor="t"/>
          <a:p>
            <a:pPr defTabSz="914400">
              <a:buSzPct val="60000"/>
            </a:pPr>
            <a:r>
              <a:rPr lang="zh-CN" altLang="en-US" kern="1200" baseline="0" dirty="0">
                <a:latin typeface="Arial" panose="020B0604020202020204" pitchFamily="34" charset="0"/>
                <a:ea typeface="黑体" panose="02010609060101010101" pitchFamily="2" charset="-122"/>
              </a:rPr>
              <a:t>第 </a:t>
            </a:r>
            <a:r>
              <a:rPr lang="en-US" altLang="zh-CN" kern="1200" baseline="0" dirty="0">
                <a:latin typeface="Arial" panose="020B0604020202020204" pitchFamily="34" charset="0"/>
                <a:ea typeface="黑体" panose="02010609060101010101" pitchFamily="2" charset="-122"/>
              </a:rPr>
              <a:t>4 </a:t>
            </a:r>
            <a:r>
              <a:rPr lang="zh-CN" altLang="en-US" kern="1200" baseline="0" dirty="0">
                <a:latin typeface="Arial" panose="020B0604020202020204" pitchFamily="34" charset="0"/>
                <a:ea typeface="黑体" panose="02010609060101010101" pitchFamily="2" charset="-122"/>
              </a:rPr>
              <a:t>章  网络层</a:t>
            </a:r>
            <a:endParaRPr lang="zh-CN" altLang="en-US" kern="1200" baseline="0" dirty="0">
              <a:latin typeface="Arial" panose="020B0604020202020204" pitchFamily="34" charset="0"/>
              <a:ea typeface="黑体" panose="0201060906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40034" name="标题 940033"/>
          <p:cNvSpPr>
            <a:spLocks noGrp="1"/>
          </p:cNvSpPr>
          <p:nvPr>
            <p:ph type="title"/>
          </p:nvPr>
        </p:nvSpPr>
        <p:spPr>
          <a:xfrm>
            <a:off x="1150938" y="214313"/>
            <a:ext cx="7453312" cy="1462087"/>
          </a:xfrm>
          <a:ln/>
        </p:spPr>
        <p:txBody>
          <a:bodyPr anchor="b"/>
          <a:p>
            <a:pPr algn="ctr"/>
            <a:r>
              <a:rPr lang="zh-CN" altLang="en-US" sz="4000" dirty="0"/>
              <a:t>因特网采用的设计思路</a:t>
            </a:r>
            <a:endParaRPr lang="zh-CN" altLang="en-US" sz="4000" dirty="0"/>
          </a:p>
        </p:txBody>
      </p:sp>
      <p:sp>
        <p:nvSpPr>
          <p:cNvPr id="940035" name="文本占位符 940034"/>
          <p:cNvSpPr>
            <a:spLocks noGrp="1"/>
          </p:cNvSpPr>
          <p:nvPr>
            <p:ph type="body" idx="1"/>
          </p:nvPr>
        </p:nvSpPr>
        <p:spPr>
          <a:ln/>
        </p:spPr>
        <p:txBody>
          <a:bodyPr/>
          <a:p>
            <a:r>
              <a:rPr lang="zh-CN" altLang="en-US" sz="2800" dirty="0"/>
              <a:t>网络层向上只提供简单灵活的、</a:t>
            </a:r>
            <a:r>
              <a:rPr lang="zh-CN" altLang="en-US" sz="2800" dirty="0">
                <a:solidFill>
                  <a:schemeClr val="hlink"/>
                </a:solidFill>
              </a:rPr>
              <a:t>无连接的</a:t>
            </a:r>
            <a:r>
              <a:rPr lang="zh-CN" altLang="en-US" sz="2800" dirty="0"/>
              <a:t>、</a:t>
            </a:r>
            <a:r>
              <a:rPr lang="zh-CN" altLang="en-US" sz="2800" dirty="0">
                <a:solidFill>
                  <a:schemeClr val="hlink"/>
                </a:solidFill>
              </a:rPr>
              <a:t>尽最大努力交付</a:t>
            </a:r>
            <a:r>
              <a:rPr lang="zh-CN" altLang="en-US" sz="2800" dirty="0"/>
              <a:t>的</a:t>
            </a:r>
            <a:r>
              <a:rPr lang="zh-CN" altLang="en-US" sz="2800" dirty="0">
                <a:solidFill>
                  <a:schemeClr val="hlink"/>
                </a:solidFill>
              </a:rPr>
              <a:t>数据报服务</a:t>
            </a:r>
            <a:r>
              <a:rPr lang="zh-CN" altLang="en-US" sz="2800" dirty="0"/>
              <a:t>。</a:t>
            </a:r>
            <a:endParaRPr lang="zh-CN" altLang="en-US" sz="2800" dirty="0"/>
          </a:p>
          <a:p>
            <a:r>
              <a:rPr lang="zh-CN" altLang="en-US" sz="2800" dirty="0"/>
              <a:t>网络在发送分组时不需要先建立连接。每一个分组（即 </a:t>
            </a:r>
            <a:r>
              <a:rPr lang="en-US" altLang="zh-CN" sz="2800" dirty="0"/>
              <a:t>IP </a:t>
            </a:r>
            <a:r>
              <a:rPr lang="zh-CN" altLang="en-US" sz="2800" dirty="0"/>
              <a:t>数据报）独立发送，与其前后的分组无关（不进行编号）。</a:t>
            </a:r>
            <a:endParaRPr lang="zh-CN" altLang="en-US" sz="2800" dirty="0"/>
          </a:p>
          <a:p>
            <a:r>
              <a:rPr lang="zh-CN" altLang="en-US" sz="2800" dirty="0"/>
              <a:t>网络层不提供服务质量的承诺。即所传送的分组可能出错、丢失、重复和失序（不按序到达终点），当然也不保证分组传送的时限。 </a:t>
            </a:r>
            <a:endParaRPr lang="zh-CN" altLang="en-US" sz="28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2242" name="文本占位符 522241"/>
          <p:cNvSpPr>
            <a:spLocks noGrp="1"/>
          </p:cNvSpPr>
          <p:nvPr>
            <p:ph type="body" idx="1"/>
          </p:nvPr>
        </p:nvSpPr>
        <p:spPr>
          <a:xfrm>
            <a:off x="611188" y="2051050"/>
            <a:ext cx="8281987" cy="4257675"/>
          </a:xfrm>
          <a:ln/>
        </p:spPr>
        <p:txBody>
          <a:bodyPr/>
          <a:p>
            <a:pPr algn="just"/>
            <a:r>
              <a:rPr lang="en-US" altLang="zh-CN" dirty="0"/>
              <a:t>CIDR </a:t>
            </a:r>
            <a:r>
              <a:rPr lang="zh-CN" altLang="en-US" dirty="0"/>
              <a:t>消除了传统的 </a:t>
            </a:r>
            <a:r>
              <a:rPr lang="en-US" altLang="zh-CN" dirty="0"/>
              <a:t>A </a:t>
            </a:r>
            <a:r>
              <a:rPr lang="zh-CN" altLang="en-US" dirty="0"/>
              <a:t>类、</a:t>
            </a:r>
            <a:r>
              <a:rPr lang="en-US" altLang="zh-CN" dirty="0"/>
              <a:t>B </a:t>
            </a:r>
            <a:r>
              <a:rPr lang="zh-CN" altLang="en-US" dirty="0"/>
              <a:t>类和 </a:t>
            </a:r>
            <a:r>
              <a:rPr lang="en-US" altLang="zh-CN" dirty="0"/>
              <a:t>C </a:t>
            </a:r>
            <a:r>
              <a:rPr lang="zh-CN" altLang="en-US" dirty="0"/>
              <a:t>类地址以及划分子网的概念，因而可以更加有效地分配 </a:t>
            </a:r>
            <a:r>
              <a:rPr lang="en-US" altLang="zh-CN" dirty="0"/>
              <a:t>IPv4 </a:t>
            </a:r>
            <a:r>
              <a:rPr lang="zh-CN" altLang="en-US" dirty="0"/>
              <a:t>的地址空间。</a:t>
            </a:r>
            <a:endParaRPr lang="zh-CN" altLang="en-US" dirty="0"/>
          </a:p>
          <a:p>
            <a:pPr algn="just"/>
            <a:r>
              <a:rPr lang="en-US" altLang="zh-CN" dirty="0"/>
              <a:t>CIDR</a:t>
            </a:r>
            <a:r>
              <a:rPr lang="zh-CN" altLang="en-US" dirty="0"/>
              <a:t>使用各种长度的“</a:t>
            </a:r>
            <a:r>
              <a:rPr lang="zh-CN" altLang="en-US" dirty="0">
                <a:solidFill>
                  <a:schemeClr val="hlink"/>
                </a:solidFill>
              </a:rPr>
              <a:t>网络前缀</a:t>
            </a:r>
            <a:r>
              <a:rPr lang="zh-CN" altLang="en-US" dirty="0"/>
              <a:t>”</a:t>
            </a:r>
            <a:r>
              <a:rPr lang="en-US" altLang="zh-CN" dirty="0"/>
              <a:t>(network-prefix)</a:t>
            </a:r>
            <a:r>
              <a:rPr lang="zh-CN" altLang="en-US" dirty="0"/>
              <a:t>来代替分类地址中的网络号和子网号。</a:t>
            </a:r>
            <a:endParaRPr lang="zh-CN" altLang="en-US" dirty="0"/>
          </a:p>
          <a:p>
            <a:pPr algn="just"/>
            <a:r>
              <a:rPr lang="en-US" altLang="zh-CN" dirty="0"/>
              <a:t>IP </a:t>
            </a:r>
            <a:r>
              <a:rPr lang="zh-CN" altLang="en-US" dirty="0"/>
              <a:t>地址从三级编址（使用子网掩码）又回到了两级编址。  </a:t>
            </a:r>
            <a:endParaRPr lang="zh-CN" altLang="en-US" dirty="0"/>
          </a:p>
        </p:txBody>
      </p:sp>
      <p:sp>
        <p:nvSpPr>
          <p:cNvPr id="522243" name="标题 522242"/>
          <p:cNvSpPr>
            <a:spLocks noGrp="1"/>
          </p:cNvSpPr>
          <p:nvPr>
            <p:ph type="title"/>
          </p:nvPr>
        </p:nvSpPr>
        <p:spPr>
          <a:xfrm>
            <a:off x="919163" y="214313"/>
            <a:ext cx="8116887" cy="1462087"/>
          </a:xfrm>
          <a:ln/>
        </p:spPr>
        <p:txBody>
          <a:bodyPr anchor="b"/>
          <a:p>
            <a:pPr algn="ctr"/>
            <a:r>
              <a:rPr lang="en-US" altLang="zh-CN" dirty="0"/>
              <a:t>CIDR </a:t>
            </a:r>
            <a:r>
              <a:rPr lang="zh-CN" altLang="en-US" dirty="0"/>
              <a:t>最主要的特点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42">
                                            <p:txEl>
                                              <p:charRg st="60" end="1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42">
                                            <p:txEl>
                                              <p:charRg st="111" end="1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3266" name="矩形 523265"/>
          <p:cNvSpPr/>
          <p:nvPr/>
        </p:nvSpPr>
        <p:spPr>
          <a:xfrm>
            <a:off x="827088" y="2565400"/>
            <a:ext cx="8029575" cy="733425"/>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523267" name="文本占位符 523266"/>
          <p:cNvSpPr>
            <a:spLocks noGrp="1"/>
          </p:cNvSpPr>
          <p:nvPr>
            <p:ph type="body" idx="1"/>
          </p:nvPr>
        </p:nvSpPr>
        <p:spPr>
          <a:xfrm>
            <a:off x="539750" y="2051050"/>
            <a:ext cx="8280400" cy="4257675"/>
          </a:xfrm>
          <a:ln/>
        </p:spPr>
        <p:txBody>
          <a:bodyPr/>
          <a:p>
            <a:pPr algn="just"/>
            <a:r>
              <a:rPr lang="zh-CN" altLang="en-US" sz="2800" dirty="0"/>
              <a:t>无分类的两级编址的记法是： </a:t>
            </a:r>
            <a:endParaRPr lang="zh-CN" altLang="en-US" sz="2800" dirty="0"/>
          </a:p>
          <a:p>
            <a:pPr algn="r">
              <a:spcBef>
                <a:spcPct val="50000"/>
              </a:spcBef>
              <a:spcAft>
                <a:spcPct val="40000"/>
              </a:spcAft>
              <a:buNone/>
            </a:pPr>
            <a:r>
              <a:rPr lang="en-US" altLang="zh-CN" sz="2800" dirty="0"/>
              <a:t>IP</a:t>
            </a:r>
            <a:r>
              <a:rPr lang="zh-CN" altLang="en-US" sz="2800" dirty="0"/>
              <a:t>地址 </a:t>
            </a:r>
            <a:r>
              <a:rPr lang="en-US" altLang="zh-CN" sz="2800" dirty="0"/>
              <a:t>::= {&lt;</a:t>
            </a:r>
            <a:r>
              <a:rPr lang="zh-CN" altLang="en-US" sz="2800" dirty="0"/>
              <a:t>网络前缀</a:t>
            </a:r>
            <a:r>
              <a:rPr lang="en-US" altLang="zh-CN" sz="2800" dirty="0"/>
              <a:t>&gt;, &lt;</a:t>
            </a:r>
            <a:r>
              <a:rPr lang="zh-CN" altLang="en-US" sz="2800" dirty="0"/>
              <a:t>主机号</a:t>
            </a:r>
            <a:r>
              <a:rPr lang="en-US" altLang="zh-CN" sz="2800"/>
              <a:t>&gt;}           (4-3) </a:t>
            </a:r>
            <a:endParaRPr lang="en-US" altLang="zh-CN" sz="2800"/>
          </a:p>
          <a:p>
            <a:pPr algn="just"/>
            <a:r>
              <a:rPr lang="en-US" altLang="zh-CN" sz="2800" dirty="0"/>
              <a:t>CIDR </a:t>
            </a:r>
            <a:r>
              <a:rPr lang="zh-CN" altLang="en-US" sz="2800" dirty="0"/>
              <a:t>还使用“</a:t>
            </a:r>
            <a:r>
              <a:rPr lang="zh-CN" altLang="en-US" sz="2800" dirty="0">
                <a:solidFill>
                  <a:schemeClr val="hlink"/>
                </a:solidFill>
              </a:rPr>
              <a:t>斜线记法</a:t>
            </a:r>
            <a:r>
              <a:rPr lang="zh-CN" altLang="en-US" sz="2800" dirty="0"/>
              <a:t>”</a:t>
            </a:r>
            <a:r>
              <a:rPr lang="en-US" altLang="zh-CN" sz="2800" dirty="0"/>
              <a:t>(slash notation)</a:t>
            </a:r>
            <a:r>
              <a:rPr lang="zh-CN" altLang="en-US" sz="2800" dirty="0"/>
              <a:t>，它又称为</a:t>
            </a:r>
            <a:r>
              <a:rPr lang="en-US" altLang="zh-CN" sz="2800" dirty="0">
                <a:solidFill>
                  <a:schemeClr val="hlink"/>
                </a:solidFill>
              </a:rPr>
              <a:t>CIDR</a:t>
            </a:r>
            <a:r>
              <a:rPr lang="zh-CN" altLang="en-US" sz="2800" dirty="0">
                <a:solidFill>
                  <a:schemeClr val="hlink"/>
                </a:solidFill>
              </a:rPr>
              <a:t>记法</a:t>
            </a:r>
            <a:r>
              <a:rPr lang="zh-CN" altLang="en-US" sz="2800" dirty="0"/>
              <a:t>，即在 </a:t>
            </a:r>
            <a:r>
              <a:rPr lang="en-US" altLang="zh-CN" sz="2800" dirty="0"/>
              <a:t>IP </a:t>
            </a:r>
            <a:r>
              <a:rPr lang="zh-CN" altLang="en-US" sz="2800" dirty="0"/>
              <a:t>地址面加上一个斜线“</a:t>
            </a:r>
            <a:r>
              <a:rPr lang="en-US" altLang="zh-CN" sz="2800" dirty="0"/>
              <a:t>/”</a:t>
            </a:r>
            <a:r>
              <a:rPr lang="zh-CN" altLang="en-US" sz="2800" dirty="0"/>
              <a:t>，然后写上网络前缀所占的位数（这个数值对应于三级编址中子网掩码中 </a:t>
            </a:r>
            <a:r>
              <a:rPr lang="en-US" altLang="zh-CN" sz="2800" dirty="0"/>
              <a:t>1 </a:t>
            </a:r>
            <a:r>
              <a:rPr lang="zh-CN" altLang="en-US" sz="2800" dirty="0"/>
              <a:t>的个数）。</a:t>
            </a:r>
            <a:endParaRPr lang="zh-CN" altLang="en-US" sz="2800" dirty="0"/>
          </a:p>
          <a:p>
            <a:pPr algn="just"/>
            <a:r>
              <a:rPr lang="en-US" altLang="zh-CN" sz="2800" dirty="0"/>
              <a:t>CIDR </a:t>
            </a:r>
            <a:r>
              <a:rPr lang="zh-CN" altLang="en-US" sz="2800" dirty="0"/>
              <a:t>把网络前缀都相同的连续的 </a:t>
            </a:r>
            <a:r>
              <a:rPr lang="en-US" altLang="zh-CN" sz="2800" dirty="0"/>
              <a:t>IP </a:t>
            </a:r>
            <a:r>
              <a:rPr lang="zh-CN" altLang="en-US" sz="2800" dirty="0"/>
              <a:t>地址组成“</a:t>
            </a:r>
            <a:r>
              <a:rPr lang="en-US" altLang="zh-CN" sz="2800" dirty="0">
                <a:solidFill>
                  <a:schemeClr val="hlink"/>
                </a:solidFill>
              </a:rPr>
              <a:t>CIDR </a:t>
            </a:r>
            <a:r>
              <a:rPr lang="zh-CN" altLang="en-US" sz="2800" dirty="0">
                <a:solidFill>
                  <a:schemeClr val="hlink"/>
                </a:solidFill>
              </a:rPr>
              <a:t>地址块</a:t>
            </a:r>
            <a:r>
              <a:rPr lang="zh-CN" altLang="en-US" sz="2800" dirty="0"/>
              <a:t>”。</a:t>
            </a:r>
            <a:r>
              <a:rPr lang="zh-CN" altLang="en-US" dirty="0"/>
              <a:t>  </a:t>
            </a:r>
            <a:endParaRPr lang="zh-CN" altLang="en-US" dirty="0"/>
          </a:p>
        </p:txBody>
      </p:sp>
      <p:sp>
        <p:nvSpPr>
          <p:cNvPr id="523268" name="标题 523267"/>
          <p:cNvSpPr>
            <a:spLocks noGrp="1"/>
          </p:cNvSpPr>
          <p:nvPr>
            <p:ph type="title"/>
          </p:nvPr>
        </p:nvSpPr>
        <p:spPr>
          <a:xfrm>
            <a:off x="919163" y="214313"/>
            <a:ext cx="8116887" cy="1462087"/>
          </a:xfrm>
          <a:ln/>
        </p:spPr>
        <p:txBody>
          <a:bodyPr anchor="b"/>
          <a:p>
            <a:pPr algn="ctr"/>
            <a:r>
              <a:rPr lang="zh-CN" altLang="en-US" dirty="0">
                <a:solidFill>
                  <a:schemeClr val="hlink"/>
                </a:solidFill>
              </a:rPr>
              <a:t>无分类</a:t>
            </a:r>
            <a:r>
              <a:rPr lang="zh-CN" altLang="en-US" dirty="0"/>
              <a:t>的两级编址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charRg st="57" end="15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267">
                                            <p:txEl>
                                              <p:charRg st="158" end="1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4290" name="标题 524289"/>
          <p:cNvSpPr>
            <a:spLocks noGrp="1"/>
          </p:cNvSpPr>
          <p:nvPr>
            <p:ph type="title"/>
          </p:nvPr>
        </p:nvSpPr>
        <p:spPr>
          <a:xfrm>
            <a:off x="919163" y="214313"/>
            <a:ext cx="8116887" cy="1462087"/>
          </a:xfrm>
          <a:ln/>
        </p:spPr>
        <p:txBody>
          <a:bodyPr anchor="b"/>
          <a:p>
            <a:pPr algn="ctr"/>
            <a:r>
              <a:rPr lang="en-US" altLang="zh-CN" dirty="0"/>
              <a:t>CIDR </a:t>
            </a:r>
            <a:r>
              <a:rPr lang="zh-CN" altLang="en-US" dirty="0"/>
              <a:t>地址块 </a:t>
            </a:r>
            <a:endParaRPr lang="zh-CN" altLang="en-US" dirty="0"/>
          </a:p>
        </p:txBody>
      </p:sp>
      <p:sp>
        <p:nvSpPr>
          <p:cNvPr id="524291" name="文本占位符 524290"/>
          <p:cNvSpPr>
            <a:spLocks noGrp="1"/>
          </p:cNvSpPr>
          <p:nvPr>
            <p:ph type="body" idx="1"/>
          </p:nvPr>
        </p:nvSpPr>
        <p:spPr>
          <a:xfrm>
            <a:off x="395288" y="1906588"/>
            <a:ext cx="8497887" cy="4546600"/>
          </a:xfrm>
          <a:ln/>
        </p:spPr>
        <p:txBody>
          <a:bodyPr/>
          <a:p>
            <a:pPr algn="just"/>
            <a:r>
              <a:rPr lang="en-US" altLang="zh-CN" sz="2800" dirty="0"/>
              <a:t>128.14.32.0/20 </a:t>
            </a:r>
            <a:r>
              <a:rPr lang="zh-CN" altLang="en-US" sz="2800" dirty="0"/>
              <a:t>表示的地址块共有 </a:t>
            </a:r>
            <a:r>
              <a:rPr lang="en-US" altLang="zh-CN" sz="2800"/>
              <a:t>2</a:t>
            </a:r>
            <a:r>
              <a:rPr lang="en-US" altLang="zh-CN" sz="2800" baseline="30000"/>
              <a:t>12 </a:t>
            </a:r>
            <a:r>
              <a:rPr lang="zh-CN" altLang="en-US" sz="2800" dirty="0"/>
              <a:t>个地址（因为</a:t>
            </a:r>
            <a:r>
              <a:rPr lang="zh-CN" altLang="en-US" sz="2800" dirty="0">
                <a:solidFill>
                  <a:schemeClr val="hlink"/>
                </a:solidFill>
              </a:rPr>
              <a:t>斜线后面的 </a:t>
            </a:r>
            <a:r>
              <a:rPr lang="en-US" altLang="zh-CN" sz="2800" dirty="0">
                <a:solidFill>
                  <a:schemeClr val="hlink"/>
                </a:solidFill>
              </a:rPr>
              <a:t>20 </a:t>
            </a:r>
            <a:r>
              <a:rPr lang="zh-CN" altLang="en-US" sz="2800" dirty="0">
                <a:solidFill>
                  <a:schemeClr val="hlink"/>
                </a:solidFill>
              </a:rPr>
              <a:t>是网络前缀的位数</a:t>
            </a:r>
            <a:r>
              <a:rPr lang="zh-CN" altLang="en-US" sz="2800" dirty="0"/>
              <a:t>，所以这个地址的主机号是 </a:t>
            </a:r>
            <a:r>
              <a:rPr lang="en-US" altLang="zh-CN" sz="2800" dirty="0"/>
              <a:t>12 </a:t>
            </a:r>
            <a:r>
              <a:rPr lang="zh-CN" altLang="en-US" sz="2800" dirty="0"/>
              <a:t>位）。</a:t>
            </a:r>
            <a:endParaRPr lang="zh-CN" altLang="en-US" sz="2800" dirty="0"/>
          </a:p>
          <a:p>
            <a:pPr algn="just"/>
            <a:r>
              <a:rPr lang="zh-CN" altLang="en-US" sz="2800" dirty="0"/>
              <a:t>这个地址块的起始地址是 </a:t>
            </a:r>
            <a:r>
              <a:rPr lang="en-US" altLang="zh-CN" sz="2800" dirty="0"/>
              <a:t>128.14.32.0</a:t>
            </a:r>
            <a:r>
              <a:rPr lang="zh-CN" altLang="en-US" sz="2800" dirty="0"/>
              <a:t>。</a:t>
            </a:r>
            <a:endParaRPr lang="zh-CN" altLang="en-US" sz="2800" dirty="0"/>
          </a:p>
          <a:p>
            <a:pPr algn="just"/>
            <a:r>
              <a:rPr lang="zh-CN" altLang="en-US" sz="2800" dirty="0"/>
              <a:t>在不需要指出地址块的起始地址时，也可将这样的地址块简称为“</a:t>
            </a:r>
            <a:r>
              <a:rPr lang="en-US" altLang="zh-CN" sz="2800" dirty="0">
                <a:solidFill>
                  <a:schemeClr val="hlink"/>
                </a:solidFill>
              </a:rPr>
              <a:t>/20 </a:t>
            </a:r>
            <a:r>
              <a:rPr lang="zh-CN" altLang="en-US" sz="2800" dirty="0">
                <a:solidFill>
                  <a:schemeClr val="hlink"/>
                </a:solidFill>
              </a:rPr>
              <a:t>地址块</a:t>
            </a:r>
            <a:r>
              <a:rPr lang="zh-CN" altLang="en-US" sz="2800" dirty="0"/>
              <a:t>”。</a:t>
            </a:r>
            <a:endParaRPr lang="zh-CN" altLang="en-US" sz="2800" dirty="0"/>
          </a:p>
          <a:p>
            <a:pPr algn="just"/>
            <a:r>
              <a:rPr lang="en-US" altLang="zh-CN" sz="2800" dirty="0"/>
              <a:t>128.14.32.0/20 </a:t>
            </a:r>
            <a:r>
              <a:rPr lang="zh-CN" altLang="en-US" sz="2800" dirty="0"/>
              <a:t>地址块的最小地址：</a:t>
            </a:r>
            <a:r>
              <a:rPr lang="en-US" altLang="zh-CN" sz="2800"/>
              <a:t>128.14.32.0</a:t>
            </a:r>
            <a:endParaRPr lang="en-US" altLang="zh-CN" sz="2800"/>
          </a:p>
          <a:p>
            <a:pPr algn="just"/>
            <a:r>
              <a:rPr lang="en-US" altLang="zh-CN" sz="2800" dirty="0"/>
              <a:t>128.14.32.0/20 </a:t>
            </a:r>
            <a:r>
              <a:rPr lang="zh-CN" altLang="en-US" sz="2800" dirty="0"/>
              <a:t>地址块的最大地址：</a:t>
            </a:r>
            <a:r>
              <a:rPr lang="en-US" altLang="zh-CN" sz="2800"/>
              <a:t>128.14.47.255</a:t>
            </a:r>
            <a:endParaRPr lang="en-US" altLang="zh-CN" sz="2800"/>
          </a:p>
          <a:p>
            <a:pPr algn="just"/>
            <a:r>
              <a:rPr lang="zh-CN" altLang="en-US" sz="2800" dirty="0"/>
              <a:t>全 </a:t>
            </a:r>
            <a:r>
              <a:rPr lang="en-US" altLang="zh-CN" sz="2800" dirty="0"/>
              <a:t>0 </a:t>
            </a:r>
            <a:r>
              <a:rPr lang="zh-CN" altLang="en-US" sz="2800" dirty="0"/>
              <a:t>和全 </a:t>
            </a:r>
            <a:r>
              <a:rPr lang="en-US" altLang="zh-CN" sz="2800" dirty="0"/>
              <a:t>1 </a:t>
            </a:r>
            <a:r>
              <a:rPr lang="zh-CN" altLang="en-US" sz="2800" dirty="0"/>
              <a:t>的主机号地址一般不使用。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1">
                                            <p:txEl>
                                              <p:charRg st="71" end="9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4291">
                                            <p:txEl>
                                              <p:charRg st="96" end="1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4291">
                                            <p:txEl>
                                              <p:charRg st="135" end="17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4291">
                                            <p:txEl>
                                              <p:charRg st="171" end="20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4291">
                                            <p:txEl>
                                              <p:charRg st="209" end="2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5314" name="标题 525313"/>
          <p:cNvSpPr>
            <a:spLocks noGrp="1"/>
          </p:cNvSpPr>
          <p:nvPr>
            <p:ph type="title"/>
          </p:nvPr>
        </p:nvSpPr>
        <p:spPr>
          <a:xfrm>
            <a:off x="1100138" y="223838"/>
            <a:ext cx="7793037" cy="588962"/>
          </a:xfrm>
          <a:ln/>
        </p:spPr>
        <p:txBody>
          <a:bodyPr anchor="b"/>
          <a:p>
            <a:pPr algn="ctr"/>
            <a:r>
              <a:rPr lang="en-US" altLang="zh-CN" sz="3200" dirty="0"/>
              <a:t>128.14.32.0/20 </a:t>
            </a:r>
            <a:r>
              <a:rPr lang="zh-CN" altLang="en-US" sz="3200" dirty="0"/>
              <a:t>表示的地址（</a:t>
            </a:r>
            <a:r>
              <a:rPr lang="en-US" altLang="zh-CN" sz="3200"/>
              <a:t>2</a:t>
            </a:r>
            <a:r>
              <a:rPr lang="en-US" altLang="zh-CN" sz="3200" baseline="30000"/>
              <a:t>12 </a:t>
            </a:r>
            <a:r>
              <a:rPr lang="zh-CN" altLang="en-US" sz="3200" dirty="0"/>
              <a:t>个地址）</a:t>
            </a:r>
            <a:endParaRPr lang="zh-CN" altLang="en-US" sz="3200" dirty="0"/>
          </a:p>
        </p:txBody>
      </p:sp>
      <p:sp>
        <p:nvSpPr>
          <p:cNvPr id="525315" name="文本框 525314"/>
          <p:cNvSpPr txBox="1"/>
          <p:nvPr/>
        </p:nvSpPr>
        <p:spPr>
          <a:xfrm>
            <a:off x="2051050" y="876300"/>
            <a:ext cx="6985000" cy="5653088"/>
          </a:xfrm>
          <a:prstGeom prst="rect">
            <a:avLst/>
          </a:prstGeom>
          <a:solidFill>
            <a:srgbClr val="CCECFF"/>
          </a:solidFill>
          <a:ln w="9525" cap="flat" cmpd="sng">
            <a:solidFill>
              <a:schemeClr val="tx2"/>
            </a:solidFill>
            <a:prstDash val="solid"/>
            <a:miter/>
            <a:headEnd type="none" w="med" len="med"/>
            <a:tailEnd type="none" w="med" len="med"/>
          </a:ln>
        </p:spPr>
        <p:txBody>
          <a:bodyPr>
            <a:spAutoFit/>
          </a:bodyPr>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0000 00000000</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0000 00000001</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0000 00000010</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0000 00000011</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0000 00000100</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0000 00000101</a:t>
            </a:r>
            <a:endParaRPr lang="en-US" altLang="zh-CN">
              <a:solidFill>
                <a:srgbClr val="333399"/>
              </a:solidFill>
              <a:latin typeface="Arial" panose="020B0604020202020204" pitchFamily="34" charset="0"/>
              <a:ea typeface="宋体" panose="02010600030101010101" pitchFamily="2" charset="-122"/>
            </a:endParaRPr>
          </a:p>
          <a:p>
            <a:endParaRPr lang="en-US" altLang="zh-CN">
              <a:solidFill>
                <a:srgbClr val="333399"/>
              </a:solidFill>
              <a:latin typeface="Arial" panose="020B0604020202020204" pitchFamily="34" charset="0"/>
              <a:ea typeface="宋体" panose="02010600030101010101" pitchFamily="2" charset="-122"/>
            </a:endParaRPr>
          </a:p>
          <a:p>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1111 11111011</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1111 11111100</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1111 11111101</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1111 11111110</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chemeClr val="hlink"/>
                </a:solidFill>
                <a:latin typeface="Arial" panose="020B0604020202020204" pitchFamily="34" charset="0"/>
                <a:ea typeface="宋体" panose="02010600030101010101" pitchFamily="2" charset="-122"/>
              </a:rPr>
              <a:t>10000000 00001110</a:t>
            </a:r>
            <a:r>
              <a:rPr lang="en-US" altLang="zh-CN">
                <a:solidFill>
                  <a:srgbClr val="333399"/>
                </a:solidFill>
                <a:latin typeface="Arial" panose="020B0604020202020204" pitchFamily="34" charset="0"/>
                <a:ea typeface="宋体" panose="02010600030101010101" pitchFamily="2" charset="-122"/>
              </a:rPr>
              <a:t> </a:t>
            </a:r>
            <a:r>
              <a:rPr lang="en-US" altLang="zh-CN">
                <a:solidFill>
                  <a:schemeClr val="hlink"/>
                </a:solidFill>
                <a:latin typeface="Arial" panose="020B0604020202020204" pitchFamily="34" charset="0"/>
                <a:ea typeface="宋体" panose="02010600030101010101" pitchFamily="2" charset="-122"/>
              </a:rPr>
              <a:t>0010</a:t>
            </a:r>
            <a:r>
              <a:rPr lang="en-US" altLang="zh-CN">
                <a:solidFill>
                  <a:srgbClr val="333399"/>
                </a:solidFill>
                <a:latin typeface="Arial" panose="020B0604020202020204" pitchFamily="34" charset="0"/>
                <a:ea typeface="宋体" panose="02010600030101010101" pitchFamily="2" charset="-122"/>
              </a:rPr>
              <a:t>1111 11111111</a:t>
            </a:r>
            <a:endParaRPr lang="en-US" altLang="zh-CN">
              <a:solidFill>
                <a:srgbClr val="333399"/>
              </a:solidFill>
              <a:latin typeface="Arial" panose="020B0604020202020204" pitchFamily="34" charset="0"/>
              <a:ea typeface="宋体" panose="02010600030101010101" pitchFamily="2" charset="-122"/>
            </a:endParaRPr>
          </a:p>
        </p:txBody>
      </p:sp>
      <p:sp>
        <p:nvSpPr>
          <p:cNvPr id="525316" name="文本框 525315"/>
          <p:cNvSpPr txBox="1"/>
          <p:nvPr/>
        </p:nvSpPr>
        <p:spPr>
          <a:xfrm>
            <a:off x="6804025" y="3162300"/>
            <a:ext cx="869950" cy="914400"/>
          </a:xfrm>
          <a:prstGeom prst="rect">
            <a:avLst/>
          </a:prstGeom>
          <a:noFill/>
          <a:ln w="9525">
            <a:noFill/>
          </a:ln>
        </p:spPr>
        <p:txBody>
          <a:bodyPr wrap="none" anchor="t">
            <a:spAutoFit/>
          </a:bodyPr>
          <a:p>
            <a:r>
              <a:rPr lang="en-US" altLang="zh-CN" sz="5400" b="1" dirty="0">
                <a:solidFill>
                  <a:srgbClr val="333399"/>
                </a:solidFill>
                <a:latin typeface="Tahoma" panose="020B0604030504040204" pitchFamily="34" charset="0"/>
                <a:ea typeface="宋体" panose="02010600030101010101" pitchFamily="2" charset="-122"/>
                <a:sym typeface="Symbol" panose="05050102010706020507" pitchFamily="18" charset="2"/>
              </a:rPr>
              <a:t></a:t>
            </a:r>
            <a:endParaRPr lang="en-US" altLang="zh-CN" sz="5400" b="1" dirty="0">
              <a:solidFill>
                <a:srgbClr val="333399"/>
              </a:solidFill>
              <a:latin typeface="Tahoma" panose="020B0604030504040204" pitchFamily="34" charset="0"/>
              <a:ea typeface="宋体" panose="02010600030101010101" pitchFamily="2" charset="-122"/>
              <a:sym typeface="Symbol" panose="05050102010706020507" pitchFamily="18" charset="2"/>
            </a:endParaRPr>
          </a:p>
        </p:txBody>
      </p:sp>
      <p:sp>
        <p:nvSpPr>
          <p:cNvPr id="525317" name="文本框 525316"/>
          <p:cNvSpPr txBox="1"/>
          <p:nvPr/>
        </p:nvSpPr>
        <p:spPr>
          <a:xfrm>
            <a:off x="3708400" y="3162300"/>
            <a:ext cx="869950" cy="914400"/>
          </a:xfrm>
          <a:prstGeom prst="rect">
            <a:avLst/>
          </a:prstGeom>
          <a:noFill/>
          <a:ln w="9525">
            <a:noFill/>
          </a:ln>
        </p:spPr>
        <p:txBody>
          <a:bodyPr wrap="none" anchor="t">
            <a:spAutoFit/>
          </a:bodyPr>
          <a:p>
            <a:r>
              <a:rPr lang="en-US" altLang="zh-CN" sz="5400" b="1" dirty="0">
                <a:solidFill>
                  <a:schemeClr val="hlink"/>
                </a:solidFill>
                <a:latin typeface="Tahoma" panose="020B0604030504040204" pitchFamily="34" charset="0"/>
                <a:ea typeface="宋体" panose="02010600030101010101" pitchFamily="2" charset="-122"/>
                <a:sym typeface="Symbol" panose="05050102010706020507" pitchFamily="18" charset="2"/>
              </a:rPr>
              <a:t></a:t>
            </a:r>
            <a:endParaRPr lang="en-US" altLang="zh-CN" sz="5400" b="1" dirty="0">
              <a:solidFill>
                <a:schemeClr val="hlink"/>
              </a:solidFill>
              <a:latin typeface="Tahoma" panose="020B0604030504040204" pitchFamily="34" charset="0"/>
              <a:ea typeface="宋体" panose="02010600030101010101" pitchFamily="2" charset="-122"/>
              <a:sym typeface="Symbol" panose="05050102010706020507" pitchFamily="18" charset="2"/>
            </a:endParaRPr>
          </a:p>
        </p:txBody>
      </p:sp>
      <p:sp>
        <p:nvSpPr>
          <p:cNvPr id="525318" name="矩形 525317"/>
          <p:cNvSpPr/>
          <p:nvPr/>
        </p:nvSpPr>
        <p:spPr>
          <a:xfrm>
            <a:off x="2124075" y="908050"/>
            <a:ext cx="4195763" cy="5616575"/>
          </a:xfrm>
          <a:prstGeom prst="rect">
            <a:avLst/>
          </a:prstGeom>
          <a:noFill/>
          <a:ln w="28575" cap="flat" cmpd="sng">
            <a:solidFill>
              <a:schemeClr val="hlink"/>
            </a:solidFill>
            <a:prstDash val="solid"/>
            <a:miter/>
            <a:headEnd type="none" w="med" len="med"/>
            <a:tailEnd type="none" w="med" len="med"/>
          </a:ln>
        </p:spPr>
        <p:txBody>
          <a:bodyPr/>
          <a:p>
            <a:endParaRPr lang="zh-CN" altLang="en-US"/>
          </a:p>
        </p:txBody>
      </p:sp>
      <p:sp>
        <p:nvSpPr>
          <p:cNvPr id="525319" name="文本框 525318"/>
          <p:cNvSpPr txBox="1"/>
          <p:nvPr/>
        </p:nvSpPr>
        <p:spPr>
          <a:xfrm>
            <a:off x="174625" y="2652713"/>
            <a:ext cx="1616075" cy="2063750"/>
          </a:xfrm>
          <a:prstGeom prst="rect">
            <a:avLst/>
          </a:prstGeom>
          <a:noFill/>
          <a:ln w="9525" cap="flat" cmpd="sng">
            <a:solidFill>
              <a:srgbClr val="333399"/>
            </a:solidFill>
            <a:prstDash val="solid"/>
            <a:miter/>
            <a:headEnd type="none" w="med" len="med"/>
            <a:tailEnd type="none" w="med" len="med"/>
          </a:ln>
        </p:spPr>
        <p:txBody>
          <a:bodyPr wrap="none" anchor="t">
            <a:spAutoFit/>
          </a:bodyPr>
          <a:p>
            <a:pPr algn="ctr">
              <a:lnSpc>
                <a:spcPct val="115000"/>
              </a:lnSpc>
            </a:pPr>
            <a:r>
              <a:rPr lang="zh-CN" altLang="en-US" dirty="0">
                <a:solidFill>
                  <a:srgbClr val="333399"/>
                </a:solidFill>
                <a:latin typeface="Arial" panose="020B0604020202020204" pitchFamily="34" charset="0"/>
                <a:ea typeface="黑体" panose="02010609060101010101" pitchFamily="2" charset="-122"/>
              </a:rPr>
              <a:t>所有地址</a:t>
            </a:r>
            <a:endParaRPr lang="zh-CN" altLang="en-US" dirty="0">
              <a:solidFill>
                <a:srgbClr val="333399"/>
              </a:solidFill>
              <a:latin typeface="Arial" panose="020B0604020202020204" pitchFamily="34" charset="0"/>
              <a:ea typeface="黑体" panose="02010609060101010101" pitchFamily="2" charset="-122"/>
            </a:endParaRPr>
          </a:p>
          <a:p>
            <a:pPr algn="ctr">
              <a:lnSpc>
                <a:spcPct val="115000"/>
              </a:lnSpc>
            </a:pPr>
            <a:r>
              <a:rPr lang="zh-CN" altLang="en-US" dirty="0">
                <a:solidFill>
                  <a:srgbClr val="333399"/>
                </a:solidFill>
                <a:latin typeface="Arial" panose="020B0604020202020204" pitchFamily="34" charset="0"/>
                <a:ea typeface="黑体" panose="02010609060101010101" pitchFamily="2" charset="-122"/>
              </a:rPr>
              <a:t>的 </a:t>
            </a:r>
            <a:r>
              <a:rPr lang="en-US" altLang="zh-CN" dirty="0">
                <a:solidFill>
                  <a:srgbClr val="333399"/>
                </a:solidFill>
                <a:latin typeface="Arial" panose="020B0604020202020204" pitchFamily="34" charset="0"/>
                <a:ea typeface="黑体" panose="02010609060101010101" pitchFamily="2" charset="-122"/>
              </a:rPr>
              <a:t>20 </a:t>
            </a:r>
            <a:r>
              <a:rPr lang="zh-CN" altLang="en-US" dirty="0">
                <a:solidFill>
                  <a:srgbClr val="333399"/>
                </a:solidFill>
                <a:latin typeface="Arial" panose="020B0604020202020204" pitchFamily="34" charset="0"/>
                <a:ea typeface="黑体" panose="02010609060101010101" pitchFamily="2" charset="-122"/>
              </a:rPr>
              <a:t>位</a:t>
            </a:r>
            <a:endParaRPr lang="zh-CN" altLang="en-US" dirty="0">
              <a:solidFill>
                <a:srgbClr val="333399"/>
              </a:solidFill>
              <a:latin typeface="Arial" panose="020B0604020202020204" pitchFamily="34" charset="0"/>
              <a:ea typeface="黑体" panose="02010609060101010101" pitchFamily="2" charset="-122"/>
            </a:endParaRPr>
          </a:p>
          <a:p>
            <a:pPr algn="ctr">
              <a:lnSpc>
                <a:spcPct val="115000"/>
              </a:lnSpc>
            </a:pPr>
            <a:r>
              <a:rPr lang="zh-CN" altLang="en-US" dirty="0">
                <a:solidFill>
                  <a:srgbClr val="333399"/>
                </a:solidFill>
                <a:latin typeface="Arial" panose="020B0604020202020204" pitchFamily="34" charset="0"/>
                <a:ea typeface="黑体" panose="02010609060101010101" pitchFamily="2" charset="-122"/>
              </a:rPr>
              <a:t>前缀都是</a:t>
            </a:r>
            <a:endParaRPr lang="zh-CN" altLang="en-US" dirty="0">
              <a:solidFill>
                <a:srgbClr val="333399"/>
              </a:solidFill>
              <a:latin typeface="Arial" panose="020B0604020202020204" pitchFamily="34" charset="0"/>
              <a:ea typeface="黑体" panose="02010609060101010101" pitchFamily="2" charset="-122"/>
            </a:endParaRPr>
          </a:p>
          <a:p>
            <a:pPr algn="ctr">
              <a:lnSpc>
                <a:spcPct val="115000"/>
              </a:lnSpc>
            </a:pPr>
            <a:r>
              <a:rPr lang="zh-CN" altLang="en-US" dirty="0">
                <a:solidFill>
                  <a:srgbClr val="333399"/>
                </a:solidFill>
                <a:latin typeface="Arial" panose="020B0604020202020204" pitchFamily="34" charset="0"/>
                <a:ea typeface="黑体" panose="02010609060101010101" pitchFamily="2" charset="-122"/>
              </a:rPr>
              <a:t>一样的</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525320" name="组合 525319"/>
          <p:cNvGrpSpPr/>
          <p:nvPr/>
        </p:nvGrpSpPr>
        <p:grpSpPr>
          <a:xfrm>
            <a:off x="0" y="855663"/>
            <a:ext cx="2206625" cy="519112"/>
            <a:chOff x="0" y="539"/>
            <a:chExt cx="1390" cy="327"/>
          </a:xfrm>
        </p:grpSpPr>
        <p:sp>
          <p:nvSpPr>
            <p:cNvPr id="525321" name="文本框 525320"/>
            <p:cNvSpPr txBox="1"/>
            <p:nvPr/>
          </p:nvSpPr>
          <p:spPr>
            <a:xfrm>
              <a:off x="0" y="539"/>
              <a:ext cx="1012" cy="327"/>
            </a:xfrm>
            <a:prstGeom prst="rect">
              <a:avLst/>
            </a:prstGeom>
            <a:noFill/>
            <a:ln w="9525">
              <a:noFill/>
            </a:ln>
          </p:spPr>
          <p:txBody>
            <a:bodyPr wrap="none" anchor="t">
              <a:spAutoFit/>
            </a:bodyPr>
            <a:p>
              <a:r>
                <a:rPr lang="zh-CN" altLang="en-US" dirty="0">
                  <a:solidFill>
                    <a:srgbClr val="333399"/>
                  </a:solidFill>
                  <a:latin typeface="Tahoma" panose="020B0604030504040204" pitchFamily="34" charset="0"/>
                  <a:ea typeface="黑体" panose="02010609060101010101" pitchFamily="2" charset="-122"/>
                </a:rPr>
                <a:t>最小地址</a:t>
              </a:r>
              <a:endParaRPr lang="zh-CN" altLang="en-US" dirty="0">
                <a:solidFill>
                  <a:srgbClr val="333399"/>
                </a:solidFill>
                <a:latin typeface="Tahoma" panose="020B0604030504040204" pitchFamily="34" charset="0"/>
                <a:ea typeface="黑体" panose="02010609060101010101" pitchFamily="2" charset="-122"/>
              </a:endParaRPr>
            </a:p>
          </p:txBody>
        </p:sp>
        <p:sp>
          <p:nvSpPr>
            <p:cNvPr id="525322" name="右箭头 525321"/>
            <p:cNvSpPr/>
            <p:nvPr/>
          </p:nvSpPr>
          <p:spPr>
            <a:xfrm>
              <a:off x="1010" y="656"/>
              <a:ext cx="380" cy="110"/>
            </a:xfrm>
            <a:prstGeom prst="rightArrow">
              <a:avLst>
                <a:gd name="adj1" fmla="val 50000"/>
                <a:gd name="adj2" fmla="val 86363"/>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pSp>
      <p:grpSp>
        <p:nvGrpSpPr>
          <p:cNvPr id="525323" name="组合 525322"/>
          <p:cNvGrpSpPr/>
          <p:nvPr/>
        </p:nvGrpSpPr>
        <p:grpSpPr>
          <a:xfrm>
            <a:off x="12700" y="5986463"/>
            <a:ext cx="2165350" cy="519112"/>
            <a:chOff x="8" y="3771"/>
            <a:chExt cx="1364" cy="327"/>
          </a:xfrm>
        </p:grpSpPr>
        <p:sp>
          <p:nvSpPr>
            <p:cNvPr id="525324" name="文本框 525323"/>
            <p:cNvSpPr txBox="1"/>
            <p:nvPr/>
          </p:nvSpPr>
          <p:spPr>
            <a:xfrm>
              <a:off x="8" y="3771"/>
              <a:ext cx="1012" cy="327"/>
            </a:xfrm>
            <a:prstGeom prst="rect">
              <a:avLst/>
            </a:prstGeom>
            <a:noFill/>
            <a:ln w="9525">
              <a:noFill/>
            </a:ln>
          </p:spPr>
          <p:txBody>
            <a:bodyPr wrap="none" anchor="t">
              <a:spAutoFit/>
            </a:bodyPr>
            <a:p>
              <a:r>
                <a:rPr lang="zh-CN" altLang="en-US" dirty="0">
                  <a:solidFill>
                    <a:srgbClr val="333399"/>
                  </a:solidFill>
                  <a:latin typeface="Tahoma" panose="020B0604030504040204" pitchFamily="34" charset="0"/>
                  <a:ea typeface="黑体" panose="02010609060101010101" pitchFamily="2" charset="-122"/>
                </a:rPr>
                <a:t>最大地址</a:t>
              </a:r>
              <a:endParaRPr lang="zh-CN" altLang="en-US" dirty="0">
                <a:solidFill>
                  <a:srgbClr val="333399"/>
                </a:solidFill>
                <a:latin typeface="Tahoma" panose="020B0604030504040204" pitchFamily="34" charset="0"/>
                <a:ea typeface="黑体" panose="02010609060101010101" pitchFamily="2" charset="-122"/>
              </a:endParaRPr>
            </a:p>
          </p:txBody>
        </p:sp>
        <p:sp>
          <p:nvSpPr>
            <p:cNvPr id="525325" name="右箭头 525324"/>
            <p:cNvSpPr/>
            <p:nvPr/>
          </p:nvSpPr>
          <p:spPr>
            <a:xfrm>
              <a:off x="992" y="3899"/>
              <a:ext cx="380" cy="110"/>
            </a:xfrm>
            <a:prstGeom prst="rightArrow">
              <a:avLst>
                <a:gd name="adj1" fmla="val 50000"/>
                <a:gd name="adj2" fmla="val 86363"/>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53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5319"/>
                                        </p:tgtEl>
                                        <p:attrNameLst>
                                          <p:attrName>style.visibility</p:attrName>
                                        </p:attrNameLst>
                                      </p:cBhvr>
                                      <p:to>
                                        <p:strVal val="visible"/>
                                      </p:to>
                                    </p:set>
                                  </p:childTnLst>
                                </p:cTn>
                              </p:par>
                            </p:childTnLst>
                          </p:cTn>
                        </p:par>
                        <p:par>
                          <p:cTn id="9" fill="hold">
                            <p:stCondLst>
                              <p:cond delay="0"/>
                            </p:stCondLst>
                            <p:childTnLst>
                              <p:par>
                                <p:cTn id="10" presetID="35" presetClass="emph" presetSubtype="0" repeatCount="3000" fill="hold" nodeType="afterEffect">
                                  <p:stCondLst>
                                    <p:cond delay="500"/>
                                  </p:stCondLst>
                                  <p:childTnLst>
                                    <p:anim calcmode="discrete" valueType="str">
                                      <p:cBhvr>
                                        <p:cTn id="11" dur="1000" fill="hold"/>
                                        <p:tgtEl>
                                          <p:spTgt spid="525318"/>
                                        </p:tgtEl>
                                        <p:attrNameLst>
                                          <p:attrName>style.visibility</p:attrName>
                                        </p:attrNameLst>
                                      </p:cBhvr>
                                      <p:tavLst>
                                        <p:tav tm="0">
                                          <p:val>
                                            <p:strVal val="hidden"/>
                                          </p:val>
                                        </p:tav>
                                        <p:tav tm="50000">
                                          <p:val>
                                            <p:strVal val="visible"/>
                                          </p:val>
                                        </p:tav>
                                      </p:tavLst>
                                    </p:anim>
                                  </p:childTnLst>
                                </p:cTn>
                              </p:par>
                              <p:par>
                                <p:cTn id="12" presetID="35" presetClass="emph" presetSubtype="0" repeatCount="3000" fill="hold" grpId="1" nodeType="withEffect">
                                  <p:stCondLst>
                                    <p:cond delay="500"/>
                                  </p:stCondLst>
                                  <p:childTnLst>
                                    <p:anim calcmode="discrete" valueType="str">
                                      <p:cBhvr>
                                        <p:cTn id="13" dur="1000" fill="hold"/>
                                        <p:tgtEl>
                                          <p:spTgt spid="525319"/>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1" presetClass="exit" presetSubtype="0" fill="hold" nodeType="afterEffect">
                                  <p:stCondLst>
                                    <p:cond delay="500"/>
                                  </p:stCondLst>
                                  <p:childTnLst>
                                    <p:set>
                                      <p:cBhvr>
                                        <p:cTn id="16" dur="1" fill="hold">
                                          <p:stCondLst>
                                            <p:cond delay="0"/>
                                          </p:stCondLst>
                                        </p:cTn>
                                        <p:tgtEl>
                                          <p:spTgt spid="5253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53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5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9" grpId="0" animBg="1"/>
      <p:bldP spid="525319" grpId="1"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6338" name="文本占位符 526337"/>
          <p:cNvSpPr>
            <a:spLocks noGrp="1"/>
          </p:cNvSpPr>
          <p:nvPr>
            <p:ph type="body" idx="1"/>
          </p:nvPr>
        </p:nvSpPr>
        <p:spPr>
          <a:xfrm>
            <a:off x="611188" y="1916113"/>
            <a:ext cx="7993062" cy="4321175"/>
          </a:xfrm>
          <a:ln/>
        </p:spPr>
        <p:txBody>
          <a:bodyPr/>
          <a:p>
            <a:pPr marL="533400" indent="-533400" algn="just"/>
            <a:r>
              <a:rPr lang="zh-CN" altLang="en-US" sz="2800" dirty="0"/>
              <a:t>一个 </a:t>
            </a:r>
            <a:r>
              <a:rPr lang="en-US" altLang="zh-CN" sz="2800" dirty="0"/>
              <a:t>CIDR </a:t>
            </a:r>
            <a:r>
              <a:rPr lang="zh-CN" altLang="en-US" sz="2800" dirty="0"/>
              <a:t>地址块可以表示很多地址，这种地址的聚合常称为</a:t>
            </a:r>
            <a:r>
              <a:rPr lang="zh-CN" altLang="en-US" sz="2800" dirty="0">
                <a:solidFill>
                  <a:schemeClr val="hlink"/>
                </a:solidFill>
              </a:rPr>
              <a:t>路由聚合</a:t>
            </a:r>
            <a:r>
              <a:rPr lang="zh-CN" altLang="en-US" sz="2800" dirty="0"/>
              <a:t>，它使得路由表中的一个项目可以表示很多个（例如上千个）原来传统分类地址的路由。</a:t>
            </a:r>
            <a:endParaRPr lang="zh-CN" altLang="en-US" sz="2800" dirty="0"/>
          </a:p>
          <a:p>
            <a:pPr marL="533400" indent="-533400" algn="just"/>
            <a:r>
              <a:rPr lang="zh-CN" altLang="en-US" sz="2800" dirty="0"/>
              <a:t>路由聚合也称为</a:t>
            </a:r>
            <a:r>
              <a:rPr lang="zh-CN" altLang="en-US" sz="2800" dirty="0">
                <a:solidFill>
                  <a:schemeClr val="hlink"/>
                </a:solidFill>
              </a:rPr>
              <a:t>构成超网</a:t>
            </a:r>
            <a:r>
              <a:rPr lang="en-US" altLang="zh-CN" sz="2800" err="1"/>
              <a:t>(supernetting</a:t>
            </a:r>
            <a:r>
              <a:rPr lang="en-US" altLang="zh-CN" sz="2800" dirty="0"/>
              <a:t>)</a:t>
            </a:r>
            <a:r>
              <a:rPr lang="zh-CN" altLang="en-US" sz="2800" dirty="0"/>
              <a:t>。</a:t>
            </a:r>
            <a:endParaRPr lang="zh-CN" altLang="en-US" sz="2800" dirty="0"/>
          </a:p>
          <a:p>
            <a:pPr marL="533400" indent="-533400" algn="just"/>
            <a:r>
              <a:rPr lang="en-US" altLang="zh-CN" sz="2800" dirty="0"/>
              <a:t>CIDR </a:t>
            </a:r>
            <a:r>
              <a:rPr lang="zh-CN" altLang="en-US" sz="2800" dirty="0"/>
              <a:t>虽然不使用子网了，但仍然使用“</a:t>
            </a:r>
            <a:r>
              <a:rPr lang="zh-CN" altLang="en-US" sz="2800" dirty="0">
                <a:solidFill>
                  <a:schemeClr val="hlink"/>
                </a:solidFill>
              </a:rPr>
              <a:t>掩码</a:t>
            </a:r>
            <a:r>
              <a:rPr lang="zh-CN" altLang="en-US" sz="2800" dirty="0"/>
              <a:t>”这一名词（但不叫子网掩码）。</a:t>
            </a:r>
            <a:endParaRPr lang="zh-CN" altLang="en-US" sz="2800" dirty="0"/>
          </a:p>
          <a:p>
            <a:pPr marL="533400" indent="-533400" algn="just"/>
            <a:r>
              <a:rPr lang="zh-CN" altLang="en-US" sz="2800" dirty="0"/>
              <a:t>对于</a:t>
            </a:r>
            <a:r>
              <a:rPr lang="zh-CN" altLang="en-US" sz="1400" dirty="0"/>
              <a:t> </a:t>
            </a:r>
            <a:r>
              <a:rPr lang="en-US" altLang="zh-CN" sz="2800"/>
              <a:t>/20</a:t>
            </a:r>
            <a:r>
              <a:rPr lang="en-US" altLang="zh-CN" sz="700"/>
              <a:t>  </a:t>
            </a:r>
            <a:r>
              <a:rPr lang="zh-CN" altLang="en-US" sz="2800" dirty="0"/>
              <a:t>地址块，它的掩码是</a:t>
            </a:r>
            <a:r>
              <a:rPr lang="zh-CN" altLang="en-US" sz="1400" dirty="0"/>
              <a:t> </a:t>
            </a:r>
            <a:r>
              <a:rPr lang="en-US" altLang="zh-CN" sz="2800"/>
              <a:t>20</a:t>
            </a:r>
            <a:r>
              <a:rPr lang="en-US" altLang="zh-CN" sz="900"/>
              <a:t> </a:t>
            </a:r>
            <a:r>
              <a:rPr lang="zh-CN" altLang="en-US" sz="2800" dirty="0"/>
              <a:t>个连续的 </a:t>
            </a:r>
            <a:r>
              <a:rPr lang="en-US" altLang="zh-CN" sz="2800" dirty="0"/>
              <a:t>1</a:t>
            </a:r>
            <a:r>
              <a:rPr lang="zh-CN" altLang="en-US" sz="2800" dirty="0"/>
              <a:t>。 斜线记法中的数字就是掩码中</a:t>
            </a:r>
            <a:r>
              <a:rPr lang="en-US" altLang="zh-CN" sz="2800" dirty="0"/>
              <a:t>1</a:t>
            </a:r>
            <a:r>
              <a:rPr lang="zh-CN" altLang="en-US" sz="2800" dirty="0"/>
              <a:t>的个数。    </a:t>
            </a:r>
            <a:endParaRPr lang="zh-CN" altLang="en-US" sz="2800" dirty="0"/>
          </a:p>
        </p:txBody>
      </p:sp>
      <p:sp>
        <p:nvSpPr>
          <p:cNvPr id="526339" name="标题 526338"/>
          <p:cNvSpPr>
            <a:spLocks noGrp="1"/>
          </p:cNvSpPr>
          <p:nvPr>
            <p:ph type="title"/>
          </p:nvPr>
        </p:nvSpPr>
        <p:spPr>
          <a:xfrm>
            <a:off x="919163" y="214313"/>
            <a:ext cx="8116887" cy="1462087"/>
          </a:xfrm>
          <a:ln/>
        </p:spPr>
        <p:txBody>
          <a:bodyPr anchor="b"/>
          <a:p>
            <a:pPr algn="ctr"/>
            <a:r>
              <a:rPr lang="zh-CN" altLang="en-US" dirty="0"/>
              <a:t>路由聚合</a:t>
            </a:r>
            <a:r>
              <a:rPr lang="en-US" altLang="zh-CN"/>
              <a:t>(route aggregation)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xEl>
                                              <p:charRg st="74" end="10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8">
                                            <p:txEl>
                                              <p:charRg st="101" end="13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8">
                                            <p:txEl>
                                              <p:charRg st="139" end="1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7362" name="标题 527361"/>
          <p:cNvSpPr>
            <a:spLocks noGrp="1"/>
          </p:cNvSpPr>
          <p:nvPr>
            <p:ph type="title"/>
          </p:nvPr>
        </p:nvSpPr>
        <p:spPr>
          <a:xfrm>
            <a:off x="919163" y="214313"/>
            <a:ext cx="8116887" cy="1462087"/>
          </a:xfrm>
          <a:ln/>
        </p:spPr>
        <p:txBody>
          <a:bodyPr anchor="b"/>
          <a:p>
            <a:pPr algn="ctr"/>
            <a:r>
              <a:rPr lang="en-US" altLang="zh-CN" dirty="0"/>
              <a:t>CIDR </a:t>
            </a:r>
            <a:r>
              <a:rPr lang="zh-CN" altLang="en-US" dirty="0"/>
              <a:t>记法的其他形式 </a:t>
            </a:r>
            <a:endParaRPr lang="zh-CN" altLang="en-US" dirty="0"/>
          </a:p>
        </p:txBody>
      </p:sp>
      <p:sp>
        <p:nvSpPr>
          <p:cNvPr id="527363" name="文本占位符 527362"/>
          <p:cNvSpPr>
            <a:spLocks noGrp="1"/>
          </p:cNvSpPr>
          <p:nvPr>
            <p:ph type="body" idx="1"/>
          </p:nvPr>
        </p:nvSpPr>
        <p:spPr>
          <a:xfrm>
            <a:off x="1042988" y="1916113"/>
            <a:ext cx="7561262" cy="4114800"/>
          </a:xfrm>
          <a:ln/>
        </p:spPr>
        <p:txBody>
          <a:bodyPr/>
          <a:p>
            <a:pPr algn="just"/>
            <a:r>
              <a:rPr lang="en-US" altLang="zh-CN" sz="2800" dirty="0"/>
              <a:t>10.0.0.0/10 </a:t>
            </a:r>
            <a:r>
              <a:rPr lang="zh-CN" altLang="en-US" sz="2800" dirty="0"/>
              <a:t>可简写为 </a:t>
            </a:r>
            <a:r>
              <a:rPr lang="en-US" altLang="zh-CN" sz="2800" dirty="0"/>
              <a:t>10/10</a:t>
            </a:r>
            <a:r>
              <a:rPr lang="zh-CN" altLang="en-US" sz="2800" dirty="0"/>
              <a:t>，也就是把点分十进制中低位连续的 </a:t>
            </a:r>
            <a:r>
              <a:rPr lang="en-US" altLang="zh-CN" sz="2800" dirty="0"/>
              <a:t>0 </a:t>
            </a:r>
            <a:r>
              <a:rPr lang="zh-CN" altLang="en-US" sz="2800" dirty="0"/>
              <a:t>省略。</a:t>
            </a:r>
            <a:endParaRPr lang="zh-CN" altLang="en-US" sz="2800" dirty="0"/>
          </a:p>
          <a:p>
            <a:pPr algn="just"/>
            <a:r>
              <a:rPr lang="en-US" altLang="zh-CN" sz="2800" dirty="0"/>
              <a:t>10.0.0.0/10 </a:t>
            </a:r>
            <a:r>
              <a:rPr lang="zh-CN" altLang="en-US" sz="2800" dirty="0"/>
              <a:t>隐含地指出 </a:t>
            </a:r>
            <a:r>
              <a:rPr lang="en-US" altLang="zh-CN" sz="2800" dirty="0"/>
              <a:t>IP </a:t>
            </a:r>
            <a:r>
              <a:rPr lang="zh-CN" altLang="en-US" sz="2800" dirty="0"/>
              <a:t>地址 </a:t>
            </a:r>
            <a:r>
              <a:rPr lang="en-US" altLang="zh-CN" sz="2800" dirty="0"/>
              <a:t>10.0.0.0 </a:t>
            </a:r>
            <a:r>
              <a:rPr lang="zh-CN" altLang="en-US" sz="2800" dirty="0"/>
              <a:t>的</a:t>
            </a:r>
            <a:r>
              <a:rPr lang="zh-CN" altLang="en-US" sz="2800" dirty="0">
                <a:solidFill>
                  <a:schemeClr val="hlink"/>
                </a:solidFill>
              </a:rPr>
              <a:t>掩码</a:t>
            </a:r>
            <a:r>
              <a:rPr lang="zh-CN" altLang="en-US" sz="2800" dirty="0"/>
              <a:t>是 </a:t>
            </a:r>
            <a:r>
              <a:rPr lang="en-US" altLang="zh-CN" sz="2800" dirty="0"/>
              <a:t>255.192.0.0</a:t>
            </a:r>
            <a:r>
              <a:rPr lang="zh-CN" altLang="en-US" sz="2800" dirty="0"/>
              <a:t>。此掩码可表示为</a:t>
            </a:r>
            <a:endParaRPr lang="zh-CN" altLang="en-US" sz="2800" dirty="0"/>
          </a:p>
          <a:p>
            <a:pPr algn="just">
              <a:buNone/>
            </a:pPr>
            <a:r>
              <a:rPr lang="zh-CN" altLang="en-US" sz="2800" dirty="0"/>
              <a:t>    </a:t>
            </a:r>
            <a:r>
              <a:rPr lang="en-US" altLang="zh-CN" sz="2800" err="1"/>
              <a:t>11111111 11000000 00000000 00000000</a:t>
            </a:r>
            <a:endParaRPr lang="en-US" altLang="zh-CN" sz="2800"/>
          </a:p>
        </p:txBody>
      </p:sp>
      <p:grpSp>
        <p:nvGrpSpPr>
          <p:cNvPr id="527364" name="组合 527363"/>
          <p:cNvGrpSpPr/>
          <p:nvPr/>
        </p:nvGrpSpPr>
        <p:grpSpPr>
          <a:xfrm>
            <a:off x="1547813" y="4221163"/>
            <a:ext cx="6624637" cy="720725"/>
            <a:chOff x="975" y="2659"/>
            <a:chExt cx="4173" cy="454"/>
          </a:xfrm>
        </p:grpSpPr>
        <p:sp>
          <p:nvSpPr>
            <p:cNvPr id="527365" name="左大括号 527364"/>
            <p:cNvSpPr/>
            <p:nvPr/>
          </p:nvSpPr>
          <p:spPr>
            <a:xfrm rot="-5400000">
              <a:off x="1383" y="2250"/>
              <a:ext cx="136" cy="953"/>
            </a:xfrm>
            <a:prstGeom prst="leftBrace">
              <a:avLst>
                <a:gd name="adj1" fmla="val 58394"/>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527366" name="左大括号 527365"/>
            <p:cNvSpPr/>
            <p:nvPr/>
          </p:nvSpPr>
          <p:spPr>
            <a:xfrm rot="-5400000">
              <a:off x="2456" y="2250"/>
              <a:ext cx="136" cy="953"/>
            </a:xfrm>
            <a:prstGeom prst="leftBrace">
              <a:avLst>
                <a:gd name="adj1" fmla="val 58394"/>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527367" name="左大括号 527366"/>
            <p:cNvSpPr/>
            <p:nvPr/>
          </p:nvSpPr>
          <p:spPr>
            <a:xfrm rot="-5400000">
              <a:off x="3529" y="2250"/>
              <a:ext cx="136" cy="953"/>
            </a:xfrm>
            <a:prstGeom prst="leftBrace">
              <a:avLst>
                <a:gd name="adj1" fmla="val 58394"/>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527368" name="左大括号 527367"/>
            <p:cNvSpPr/>
            <p:nvPr/>
          </p:nvSpPr>
          <p:spPr>
            <a:xfrm rot="-5400000">
              <a:off x="4603" y="2250"/>
              <a:ext cx="136" cy="953"/>
            </a:xfrm>
            <a:prstGeom prst="leftBrace">
              <a:avLst>
                <a:gd name="adj1" fmla="val 58394"/>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527369" name="文本框 527368"/>
            <p:cNvSpPr txBox="1"/>
            <p:nvPr/>
          </p:nvSpPr>
          <p:spPr>
            <a:xfrm>
              <a:off x="1202" y="2786"/>
              <a:ext cx="491" cy="327"/>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255</a:t>
              </a:r>
              <a:endParaRPr lang="en-US" altLang="zh-CN">
                <a:solidFill>
                  <a:srgbClr val="333399"/>
                </a:solidFill>
                <a:latin typeface="Arial" panose="020B0604020202020204" pitchFamily="34" charset="0"/>
                <a:ea typeface="宋体" panose="02010600030101010101" pitchFamily="2" charset="-122"/>
              </a:endParaRPr>
            </a:p>
          </p:txBody>
        </p:sp>
        <p:sp>
          <p:nvSpPr>
            <p:cNvPr id="527370" name="文本框 527369"/>
            <p:cNvSpPr txBox="1"/>
            <p:nvPr/>
          </p:nvSpPr>
          <p:spPr>
            <a:xfrm>
              <a:off x="2298" y="2786"/>
              <a:ext cx="491" cy="327"/>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192</a:t>
              </a:r>
              <a:endParaRPr lang="en-US" altLang="zh-CN">
                <a:solidFill>
                  <a:srgbClr val="333399"/>
                </a:solidFill>
                <a:latin typeface="Arial" panose="020B0604020202020204" pitchFamily="34" charset="0"/>
                <a:ea typeface="宋体" panose="02010600030101010101" pitchFamily="2" charset="-122"/>
              </a:endParaRPr>
            </a:p>
          </p:txBody>
        </p:sp>
        <p:sp>
          <p:nvSpPr>
            <p:cNvPr id="527371" name="文本框 527370"/>
            <p:cNvSpPr txBox="1"/>
            <p:nvPr/>
          </p:nvSpPr>
          <p:spPr>
            <a:xfrm>
              <a:off x="3470" y="2786"/>
              <a:ext cx="241" cy="327"/>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0</a:t>
              </a:r>
              <a:endParaRPr lang="en-US" altLang="zh-CN">
                <a:solidFill>
                  <a:srgbClr val="333399"/>
                </a:solidFill>
                <a:latin typeface="Arial" panose="020B0604020202020204" pitchFamily="34" charset="0"/>
                <a:ea typeface="宋体" panose="02010600030101010101" pitchFamily="2" charset="-122"/>
              </a:endParaRPr>
            </a:p>
          </p:txBody>
        </p:sp>
        <p:sp>
          <p:nvSpPr>
            <p:cNvPr id="527372" name="文本框 527371"/>
            <p:cNvSpPr txBox="1"/>
            <p:nvPr/>
          </p:nvSpPr>
          <p:spPr>
            <a:xfrm>
              <a:off x="4558" y="2786"/>
              <a:ext cx="241" cy="327"/>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0</a:t>
              </a:r>
              <a:endParaRPr lang="en-US" altLang="zh-CN">
                <a:solidFill>
                  <a:srgbClr val="333399"/>
                </a:solidFill>
                <a:latin typeface="Arial" panose="020B0604020202020204" pitchFamily="34" charset="0"/>
                <a:ea typeface="宋体" panose="02010600030101010101" pitchFamily="2" charset="-122"/>
              </a:endParaRPr>
            </a:p>
          </p:txBody>
        </p:sp>
      </p:grpSp>
      <p:grpSp>
        <p:nvGrpSpPr>
          <p:cNvPr id="527373" name="组合 527372"/>
          <p:cNvGrpSpPr/>
          <p:nvPr/>
        </p:nvGrpSpPr>
        <p:grpSpPr>
          <a:xfrm>
            <a:off x="1384300" y="3303588"/>
            <a:ext cx="3957638" cy="2251075"/>
            <a:chOff x="872" y="2081"/>
            <a:chExt cx="2493" cy="1418"/>
          </a:xfrm>
        </p:grpSpPr>
        <p:grpSp>
          <p:nvGrpSpPr>
            <p:cNvPr id="527374" name="组合 527373"/>
            <p:cNvGrpSpPr/>
            <p:nvPr/>
          </p:nvGrpSpPr>
          <p:grpSpPr>
            <a:xfrm>
              <a:off x="930" y="2081"/>
              <a:ext cx="1360" cy="623"/>
              <a:chOff x="930" y="2081"/>
              <a:chExt cx="1360" cy="623"/>
            </a:xfrm>
          </p:grpSpPr>
          <p:sp>
            <p:nvSpPr>
              <p:cNvPr id="527375" name="矩形 527374"/>
              <p:cNvSpPr/>
              <p:nvPr/>
            </p:nvSpPr>
            <p:spPr>
              <a:xfrm>
                <a:off x="930" y="2387"/>
                <a:ext cx="1360" cy="317"/>
              </a:xfrm>
              <a:prstGeom prst="rect">
                <a:avLst/>
              </a:prstGeom>
              <a:noFill/>
              <a:ln w="38100" cap="flat" cmpd="sng">
                <a:solidFill>
                  <a:schemeClr val="hlink"/>
                </a:solidFill>
                <a:prstDash val="solid"/>
                <a:miter/>
                <a:headEnd type="none" w="med" len="med"/>
                <a:tailEnd type="none" w="med" len="med"/>
              </a:ln>
            </p:spPr>
            <p:txBody>
              <a:bodyPr/>
              <a:p>
                <a:endParaRPr lang="zh-CN" altLang="en-US"/>
              </a:p>
            </p:txBody>
          </p:sp>
          <p:sp>
            <p:nvSpPr>
              <p:cNvPr id="527376" name="直接连接符 527375"/>
              <p:cNvSpPr/>
              <p:nvPr/>
            </p:nvSpPr>
            <p:spPr>
              <a:xfrm>
                <a:off x="1791" y="2081"/>
                <a:ext cx="272" cy="0"/>
              </a:xfrm>
              <a:prstGeom prst="line">
                <a:avLst/>
              </a:prstGeom>
              <a:ln w="38100" cap="flat" cmpd="sng">
                <a:solidFill>
                  <a:schemeClr val="hlink"/>
                </a:solidFill>
                <a:prstDash val="solid"/>
                <a:headEnd type="none" w="med" len="med"/>
                <a:tailEnd type="none" w="med" len="med"/>
              </a:ln>
            </p:spPr>
          </p:sp>
        </p:grpSp>
        <p:sp>
          <p:nvSpPr>
            <p:cNvPr id="527377" name="文本框 527376"/>
            <p:cNvSpPr txBox="1"/>
            <p:nvPr/>
          </p:nvSpPr>
          <p:spPr>
            <a:xfrm>
              <a:off x="872" y="3148"/>
              <a:ext cx="2493" cy="351"/>
            </a:xfrm>
            <a:prstGeom prst="rect">
              <a:avLst/>
            </a:prstGeom>
            <a:solidFill>
              <a:srgbClr val="FFFF99"/>
            </a:solidFill>
            <a:ln w="38100" cap="flat" cmpd="sng">
              <a:solidFill>
                <a:schemeClr val="hlink"/>
              </a:solidFill>
              <a:prstDash val="solid"/>
              <a:miter/>
              <a:headEnd type="none" w="med" len="med"/>
              <a:tailEnd type="none" w="med" len="med"/>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掩码中有 </a:t>
              </a:r>
              <a:r>
                <a:rPr lang="en-US" altLang="zh-CN" dirty="0">
                  <a:solidFill>
                    <a:srgbClr val="333399"/>
                  </a:solidFill>
                  <a:latin typeface="Arial" panose="020B0604020202020204" pitchFamily="34" charset="0"/>
                  <a:ea typeface="黑体" panose="02010609060101010101" pitchFamily="2" charset="-122"/>
                </a:rPr>
                <a:t>10 </a:t>
              </a:r>
              <a:r>
                <a:rPr lang="zh-CN" altLang="en-US" dirty="0">
                  <a:solidFill>
                    <a:srgbClr val="333399"/>
                  </a:solidFill>
                  <a:latin typeface="Arial" panose="020B0604020202020204" pitchFamily="34" charset="0"/>
                  <a:ea typeface="黑体" panose="02010609060101010101" pitchFamily="2" charset="-122"/>
                </a:rPr>
                <a:t>个连续的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charRg st="45" end="10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7363">
                                            <p:txEl>
                                              <p:charRg st="103" end="143"/>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273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repeatCount="3000" fill="hold" nodeType="clickEffect">
                                  <p:stCondLst>
                                    <p:cond delay="0"/>
                                  </p:stCondLst>
                                  <p:childTnLst>
                                    <p:set>
                                      <p:cBhvr>
                                        <p:cTn id="16" dur="1" fill="hold">
                                          <p:stCondLst>
                                            <p:cond delay="0"/>
                                          </p:stCondLst>
                                        </p:cTn>
                                        <p:tgtEl>
                                          <p:spTgt spid="527373"/>
                                        </p:tgtEl>
                                        <p:attrNameLst>
                                          <p:attrName>style.visibility</p:attrName>
                                        </p:attrNameLst>
                                      </p:cBhvr>
                                      <p:to>
                                        <p:strVal val="visible"/>
                                      </p:to>
                                    </p:set>
                                  </p:childTnLst>
                                </p:cTn>
                              </p:par>
                            </p:childTnLst>
                          </p:cTn>
                        </p:par>
                        <p:par>
                          <p:cTn id="17" fill="hold">
                            <p:stCondLst>
                              <p:cond delay="0"/>
                            </p:stCondLst>
                            <p:childTnLst>
                              <p:par>
                                <p:cTn id="18" presetID="35" presetClass="emph" presetSubtype="0" repeatCount="3000" fill="hold" nodeType="afterEffect">
                                  <p:stCondLst>
                                    <p:cond delay="500"/>
                                  </p:stCondLst>
                                  <p:childTnLst>
                                    <p:anim calcmode="discrete" valueType="str">
                                      <p:cBhvr>
                                        <p:cTn id="19" dur="1000" fill="hold"/>
                                        <p:tgtEl>
                                          <p:spTgt spid="5273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8386" name="标题 528385"/>
          <p:cNvSpPr>
            <a:spLocks noGrp="1"/>
          </p:cNvSpPr>
          <p:nvPr>
            <p:ph type="title"/>
          </p:nvPr>
        </p:nvSpPr>
        <p:spPr>
          <a:xfrm>
            <a:off x="919163" y="214313"/>
            <a:ext cx="8116887" cy="1462087"/>
          </a:xfrm>
          <a:ln/>
        </p:spPr>
        <p:txBody>
          <a:bodyPr anchor="b"/>
          <a:p>
            <a:pPr algn="ctr"/>
            <a:r>
              <a:rPr lang="en-US" altLang="zh-CN" dirty="0"/>
              <a:t>CIDR </a:t>
            </a:r>
            <a:r>
              <a:rPr lang="zh-CN" altLang="en-US" dirty="0"/>
              <a:t>记法的其他形式 </a:t>
            </a:r>
            <a:endParaRPr lang="zh-CN" altLang="en-US" dirty="0"/>
          </a:p>
        </p:txBody>
      </p:sp>
      <p:sp>
        <p:nvSpPr>
          <p:cNvPr id="528387" name="文本占位符 528386"/>
          <p:cNvSpPr>
            <a:spLocks noGrp="1"/>
          </p:cNvSpPr>
          <p:nvPr>
            <p:ph type="body" idx="1"/>
          </p:nvPr>
        </p:nvSpPr>
        <p:spPr>
          <a:xfrm>
            <a:off x="1042988" y="1906588"/>
            <a:ext cx="7772400" cy="4114800"/>
          </a:xfrm>
          <a:ln/>
        </p:spPr>
        <p:txBody>
          <a:bodyPr/>
          <a:p>
            <a:pPr algn="just"/>
            <a:r>
              <a:rPr lang="en-US" altLang="zh-CN" sz="2800" dirty="0"/>
              <a:t>10.0.0.0/10 </a:t>
            </a:r>
            <a:r>
              <a:rPr lang="zh-CN" altLang="en-US" sz="2800" dirty="0"/>
              <a:t>可简写为 </a:t>
            </a:r>
            <a:r>
              <a:rPr lang="en-US" altLang="zh-CN" sz="2800" dirty="0"/>
              <a:t>10/10</a:t>
            </a:r>
            <a:r>
              <a:rPr lang="zh-CN" altLang="en-US" sz="2800" dirty="0"/>
              <a:t>，也就是将点分十进制中低位连续的 </a:t>
            </a:r>
            <a:r>
              <a:rPr lang="en-US" altLang="zh-CN" sz="2800" dirty="0"/>
              <a:t>0 </a:t>
            </a:r>
            <a:r>
              <a:rPr lang="zh-CN" altLang="en-US" sz="2800" dirty="0"/>
              <a:t>省略。</a:t>
            </a:r>
            <a:endParaRPr lang="zh-CN" altLang="en-US" sz="2800" dirty="0"/>
          </a:p>
          <a:p>
            <a:pPr algn="just"/>
            <a:r>
              <a:rPr lang="en-US" altLang="zh-CN" sz="2800" dirty="0"/>
              <a:t>10.0.0.0/10 </a:t>
            </a:r>
            <a:r>
              <a:rPr lang="zh-CN" altLang="en-US" sz="2800" dirty="0"/>
              <a:t>相当于指出 </a:t>
            </a:r>
            <a:r>
              <a:rPr lang="en-US" altLang="zh-CN" sz="2800" dirty="0"/>
              <a:t>IP </a:t>
            </a:r>
            <a:r>
              <a:rPr lang="zh-CN" altLang="en-US" sz="2800" dirty="0"/>
              <a:t>地址 </a:t>
            </a:r>
            <a:r>
              <a:rPr lang="en-US" altLang="zh-CN" sz="2800" dirty="0"/>
              <a:t>10.0.0.0 </a:t>
            </a:r>
            <a:r>
              <a:rPr lang="zh-CN" altLang="en-US" sz="2800" dirty="0"/>
              <a:t>的掩码是 </a:t>
            </a:r>
            <a:r>
              <a:rPr lang="en-US" altLang="zh-CN" sz="2800" dirty="0"/>
              <a:t>255.192.0.0</a:t>
            </a:r>
            <a:r>
              <a:rPr lang="zh-CN" altLang="en-US" sz="2800" dirty="0"/>
              <a:t>，即</a:t>
            </a:r>
            <a:endParaRPr lang="zh-CN" altLang="en-US" sz="2800" dirty="0"/>
          </a:p>
          <a:p>
            <a:pPr algn="just">
              <a:buNone/>
            </a:pPr>
            <a:r>
              <a:rPr lang="zh-CN" altLang="en-US" sz="2800" dirty="0"/>
              <a:t>   </a:t>
            </a:r>
            <a:r>
              <a:rPr lang="en-US" altLang="zh-CN" sz="2800" err="1"/>
              <a:t>11111111 11000000 00000000 00000000</a:t>
            </a:r>
            <a:endParaRPr lang="en-US" altLang="zh-CN" sz="2800"/>
          </a:p>
          <a:p>
            <a:r>
              <a:rPr lang="zh-CN" altLang="en-US" sz="2800" dirty="0"/>
              <a:t>网络前缀的后面加一个星号 </a:t>
            </a:r>
            <a:r>
              <a:rPr lang="en-US" altLang="zh-CN" sz="2800" dirty="0"/>
              <a:t>* </a:t>
            </a:r>
            <a:r>
              <a:rPr lang="zh-CN" altLang="en-US" sz="2800" dirty="0"/>
              <a:t>的表示方法</a:t>
            </a:r>
            <a:endParaRPr lang="zh-CN" altLang="en-US" sz="2800" dirty="0"/>
          </a:p>
          <a:p>
            <a:pPr>
              <a:buNone/>
            </a:pPr>
            <a:r>
              <a:rPr lang="zh-CN" altLang="en-US" sz="2800" dirty="0"/>
              <a:t>    如 </a:t>
            </a:r>
            <a:r>
              <a:rPr lang="en-US" altLang="zh-CN" sz="2800" dirty="0"/>
              <a:t>00001010 00*</a:t>
            </a:r>
            <a:r>
              <a:rPr lang="zh-CN" altLang="en-US" sz="2800" dirty="0"/>
              <a:t>，在星号 </a:t>
            </a:r>
            <a:r>
              <a:rPr lang="en-US" altLang="zh-CN" sz="2800" dirty="0"/>
              <a:t>* </a:t>
            </a:r>
            <a:r>
              <a:rPr lang="zh-CN" altLang="en-US" sz="2800" dirty="0"/>
              <a:t>之前是网络前缀，而星号 </a:t>
            </a:r>
            <a:r>
              <a:rPr lang="en-US" altLang="zh-CN" sz="2800" dirty="0"/>
              <a:t>* </a:t>
            </a:r>
            <a:r>
              <a:rPr lang="zh-CN" altLang="en-US" sz="2800" dirty="0"/>
              <a:t>表示 </a:t>
            </a:r>
            <a:r>
              <a:rPr lang="en-US" altLang="zh-CN" sz="2800" dirty="0"/>
              <a:t>IP </a:t>
            </a:r>
            <a:r>
              <a:rPr lang="zh-CN" altLang="en-US" sz="2800" dirty="0"/>
              <a:t>地址中的主机号，可以是任意值。</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charRg st="45" end="97"/>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8387">
                                            <p:txEl>
                                              <p:charRg st="97" end="136"/>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8387">
                                            <p:txEl>
                                              <p:charRg st="157" end="218"/>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28387">
                                            <p:txEl>
                                              <p:charRg st="136" end="1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9410" name="标题 529409"/>
          <p:cNvSpPr>
            <a:spLocks noGrp="1"/>
          </p:cNvSpPr>
          <p:nvPr>
            <p:ph type="title"/>
          </p:nvPr>
        </p:nvSpPr>
        <p:spPr>
          <a:xfrm>
            <a:off x="919163" y="214313"/>
            <a:ext cx="8116887" cy="1462087"/>
          </a:xfrm>
          <a:ln/>
        </p:spPr>
        <p:txBody>
          <a:bodyPr anchor="b"/>
          <a:p>
            <a:pPr algn="ctr"/>
            <a:r>
              <a:rPr lang="zh-CN" altLang="en-US" dirty="0"/>
              <a:t>构成超网 </a:t>
            </a:r>
            <a:endParaRPr lang="zh-CN" altLang="en-US" dirty="0"/>
          </a:p>
        </p:txBody>
      </p:sp>
      <p:sp>
        <p:nvSpPr>
          <p:cNvPr id="529411" name="文本占位符 529410"/>
          <p:cNvSpPr>
            <a:spLocks noGrp="1"/>
          </p:cNvSpPr>
          <p:nvPr>
            <p:ph type="body" idx="1"/>
          </p:nvPr>
        </p:nvSpPr>
        <p:spPr>
          <a:xfrm>
            <a:off x="1042988" y="1906588"/>
            <a:ext cx="7772400" cy="4475162"/>
          </a:xfrm>
          <a:ln/>
        </p:spPr>
        <p:txBody>
          <a:bodyPr/>
          <a:p>
            <a:pPr algn="just"/>
            <a:r>
              <a:rPr lang="zh-CN" altLang="en-US" dirty="0"/>
              <a:t>前缀长度不超过 </a:t>
            </a:r>
            <a:r>
              <a:rPr lang="en-US" altLang="zh-CN" dirty="0"/>
              <a:t>23 </a:t>
            </a:r>
            <a:r>
              <a:rPr lang="zh-CN" altLang="en-US" dirty="0"/>
              <a:t>位的 </a:t>
            </a:r>
            <a:r>
              <a:rPr lang="en-US" altLang="zh-CN" dirty="0"/>
              <a:t>CIDR </a:t>
            </a:r>
            <a:r>
              <a:rPr lang="zh-CN" altLang="en-US" dirty="0"/>
              <a:t>地址块都包含了多个 </a:t>
            </a:r>
            <a:r>
              <a:rPr lang="en-US" altLang="zh-CN" dirty="0"/>
              <a:t>C </a:t>
            </a:r>
            <a:r>
              <a:rPr lang="zh-CN" altLang="en-US" dirty="0"/>
              <a:t>类地址。</a:t>
            </a:r>
            <a:endParaRPr lang="zh-CN" altLang="en-US" dirty="0"/>
          </a:p>
          <a:p>
            <a:pPr algn="just"/>
            <a:r>
              <a:rPr lang="zh-CN" altLang="en-US" dirty="0"/>
              <a:t>这些 </a:t>
            </a:r>
            <a:r>
              <a:rPr lang="en-US" altLang="zh-CN" dirty="0"/>
              <a:t>C </a:t>
            </a:r>
            <a:r>
              <a:rPr lang="zh-CN" altLang="en-US" dirty="0"/>
              <a:t>类地址合起来就构成了超网。</a:t>
            </a:r>
            <a:endParaRPr lang="zh-CN" altLang="en-US" dirty="0"/>
          </a:p>
          <a:p>
            <a:pPr algn="just"/>
            <a:r>
              <a:rPr lang="en-US" altLang="zh-CN" dirty="0"/>
              <a:t>CIDR </a:t>
            </a:r>
            <a:r>
              <a:rPr lang="zh-CN" altLang="en-US" dirty="0"/>
              <a:t>地址块中的地址数一定是 </a:t>
            </a:r>
            <a:r>
              <a:rPr lang="en-US" altLang="zh-CN" dirty="0"/>
              <a:t>2 </a:t>
            </a:r>
            <a:r>
              <a:rPr lang="zh-CN" altLang="en-US" dirty="0"/>
              <a:t>的整数次幂。</a:t>
            </a:r>
            <a:endParaRPr lang="zh-CN" altLang="en-US" dirty="0"/>
          </a:p>
          <a:p>
            <a:pPr algn="just"/>
            <a:r>
              <a:rPr lang="zh-CN" altLang="en-US" dirty="0"/>
              <a:t>网络前缀越短，其地址块所包含的地址数就越多。而在三级结构的</a:t>
            </a:r>
            <a:r>
              <a:rPr lang="en-US" altLang="zh-CN" dirty="0"/>
              <a:t>IP</a:t>
            </a:r>
            <a:r>
              <a:rPr lang="zh-CN" altLang="en-US" dirty="0"/>
              <a:t>地址中，划分子网是使网络前缀变长。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charRg st="36"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9411">
                                            <p:txEl>
                                              <p:charRg st="55" end="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9411">
                                            <p:txEl>
                                              <p:charRg st="81"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0434" name="标题 530433"/>
          <p:cNvSpPr>
            <a:spLocks noGrp="1"/>
          </p:cNvSpPr>
          <p:nvPr>
            <p:ph type="title"/>
          </p:nvPr>
        </p:nvSpPr>
        <p:spPr>
          <a:xfrm>
            <a:off x="611188" y="44450"/>
            <a:ext cx="7793037" cy="695325"/>
          </a:xfrm>
          <a:ln/>
        </p:spPr>
        <p:txBody>
          <a:bodyPr anchor="b"/>
          <a:p>
            <a:pPr algn="ctr"/>
            <a:r>
              <a:rPr lang="en-US" altLang="zh-CN" sz="3600" dirty="0"/>
              <a:t>CIDR </a:t>
            </a:r>
            <a:r>
              <a:rPr lang="zh-CN" altLang="en-US" sz="3600" dirty="0"/>
              <a:t>地址块划分举例 </a:t>
            </a:r>
            <a:endParaRPr lang="zh-CN" altLang="en-US" sz="3600" dirty="0"/>
          </a:p>
        </p:txBody>
      </p:sp>
      <p:sp>
        <p:nvSpPr>
          <p:cNvPr id="530435" name="矩形 530434"/>
          <p:cNvSpPr/>
          <p:nvPr/>
        </p:nvSpPr>
        <p:spPr>
          <a:xfrm>
            <a:off x="966788" y="4238625"/>
            <a:ext cx="6946900" cy="2390775"/>
          </a:xfrm>
          <a:prstGeom prst="rect">
            <a:avLst/>
          </a:prstGeom>
          <a:solidFill>
            <a:srgbClr val="CCECFF"/>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grpSp>
        <p:nvGrpSpPr>
          <p:cNvPr id="530436" name="组合 530435"/>
          <p:cNvGrpSpPr/>
          <p:nvPr/>
        </p:nvGrpSpPr>
        <p:grpSpPr>
          <a:xfrm>
            <a:off x="158750" y="1104900"/>
            <a:ext cx="1511300" cy="738188"/>
            <a:chOff x="2592" y="1200"/>
            <a:chExt cx="2400" cy="1584"/>
          </a:xfrm>
        </p:grpSpPr>
        <p:grpSp>
          <p:nvGrpSpPr>
            <p:cNvPr id="530437" name="组合 530436"/>
            <p:cNvGrpSpPr/>
            <p:nvPr/>
          </p:nvGrpSpPr>
          <p:grpSpPr>
            <a:xfrm>
              <a:off x="2606" y="1231"/>
              <a:ext cx="2386" cy="1553"/>
              <a:chOff x="3134" y="1375"/>
              <a:chExt cx="2386" cy="1553"/>
            </a:xfrm>
          </p:grpSpPr>
          <p:sp>
            <p:nvSpPr>
              <p:cNvPr id="530438" name="椭圆 530437"/>
              <p:cNvSpPr/>
              <p:nvPr/>
            </p:nvSpPr>
            <p:spPr>
              <a:xfrm>
                <a:off x="3959" y="1375"/>
                <a:ext cx="1026" cy="628"/>
              </a:xfrm>
              <a:prstGeom prst="ellipse">
                <a:avLst/>
              </a:prstGeom>
              <a:solidFill>
                <a:srgbClr val="DDDDDD"/>
              </a:solidFill>
              <a:ln w="9525">
                <a:noFill/>
              </a:ln>
            </p:spPr>
            <p:txBody>
              <a:bodyPr/>
              <a:p>
                <a:endParaRPr lang="zh-CN" altLang="en-US"/>
              </a:p>
            </p:txBody>
          </p:sp>
          <p:sp>
            <p:nvSpPr>
              <p:cNvPr id="530439" name="椭圆 530438"/>
              <p:cNvSpPr/>
              <p:nvPr/>
            </p:nvSpPr>
            <p:spPr>
              <a:xfrm>
                <a:off x="3380" y="1548"/>
                <a:ext cx="781" cy="627"/>
              </a:xfrm>
              <a:prstGeom prst="ellipse">
                <a:avLst/>
              </a:prstGeom>
              <a:solidFill>
                <a:srgbClr val="DDDDDD"/>
              </a:solidFill>
              <a:ln w="9525">
                <a:noFill/>
              </a:ln>
            </p:spPr>
            <p:txBody>
              <a:bodyPr/>
              <a:p>
                <a:endParaRPr lang="zh-CN" altLang="en-US"/>
              </a:p>
            </p:txBody>
          </p:sp>
          <p:sp>
            <p:nvSpPr>
              <p:cNvPr id="530440" name="椭圆 530439"/>
              <p:cNvSpPr/>
              <p:nvPr/>
            </p:nvSpPr>
            <p:spPr>
              <a:xfrm>
                <a:off x="3134" y="1940"/>
                <a:ext cx="521" cy="502"/>
              </a:xfrm>
              <a:prstGeom prst="ellipse">
                <a:avLst/>
              </a:prstGeom>
              <a:solidFill>
                <a:srgbClr val="DDDDDD"/>
              </a:solidFill>
              <a:ln w="9525">
                <a:noFill/>
              </a:ln>
            </p:spPr>
            <p:txBody>
              <a:bodyPr/>
              <a:p>
                <a:endParaRPr lang="zh-CN" altLang="en-US"/>
              </a:p>
            </p:txBody>
          </p:sp>
          <p:sp>
            <p:nvSpPr>
              <p:cNvPr id="530441" name="椭圆 530440"/>
              <p:cNvSpPr/>
              <p:nvPr/>
            </p:nvSpPr>
            <p:spPr>
              <a:xfrm>
                <a:off x="3293" y="2175"/>
                <a:ext cx="796" cy="549"/>
              </a:xfrm>
              <a:prstGeom prst="ellipse">
                <a:avLst/>
              </a:prstGeom>
              <a:solidFill>
                <a:srgbClr val="DDDDDD"/>
              </a:solidFill>
              <a:ln w="9525">
                <a:noFill/>
              </a:ln>
            </p:spPr>
            <p:txBody>
              <a:bodyPr/>
              <a:p>
                <a:endParaRPr lang="zh-CN" altLang="en-US"/>
              </a:p>
            </p:txBody>
          </p:sp>
          <p:sp>
            <p:nvSpPr>
              <p:cNvPr id="530442" name="椭圆 530441"/>
              <p:cNvSpPr/>
              <p:nvPr/>
            </p:nvSpPr>
            <p:spPr>
              <a:xfrm>
                <a:off x="3872" y="2269"/>
                <a:ext cx="1200" cy="659"/>
              </a:xfrm>
              <a:prstGeom prst="ellipse">
                <a:avLst/>
              </a:prstGeom>
              <a:solidFill>
                <a:srgbClr val="DDDDDD"/>
              </a:solidFill>
              <a:ln w="9525">
                <a:noFill/>
              </a:ln>
            </p:spPr>
            <p:txBody>
              <a:bodyPr/>
              <a:p>
                <a:endParaRPr lang="zh-CN" altLang="en-US"/>
              </a:p>
            </p:txBody>
          </p:sp>
          <p:sp>
            <p:nvSpPr>
              <p:cNvPr id="530443" name="椭圆 530442"/>
              <p:cNvSpPr/>
              <p:nvPr/>
            </p:nvSpPr>
            <p:spPr>
              <a:xfrm>
                <a:off x="4653" y="1564"/>
                <a:ext cx="751" cy="486"/>
              </a:xfrm>
              <a:prstGeom prst="ellipse">
                <a:avLst/>
              </a:prstGeom>
              <a:solidFill>
                <a:srgbClr val="DDDDDD"/>
              </a:solidFill>
              <a:ln w="9525">
                <a:noFill/>
              </a:ln>
            </p:spPr>
            <p:txBody>
              <a:bodyPr/>
              <a:p>
                <a:endParaRPr lang="zh-CN" altLang="en-US"/>
              </a:p>
            </p:txBody>
          </p:sp>
          <p:sp>
            <p:nvSpPr>
              <p:cNvPr id="530444" name="椭圆 530443"/>
              <p:cNvSpPr/>
              <p:nvPr/>
            </p:nvSpPr>
            <p:spPr>
              <a:xfrm>
                <a:off x="4768" y="1893"/>
                <a:ext cx="752" cy="486"/>
              </a:xfrm>
              <a:prstGeom prst="ellipse">
                <a:avLst/>
              </a:prstGeom>
              <a:solidFill>
                <a:srgbClr val="DDDDDD"/>
              </a:solidFill>
              <a:ln w="9525">
                <a:noFill/>
              </a:ln>
            </p:spPr>
            <p:txBody>
              <a:bodyPr/>
              <a:p>
                <a:endParaRPr lang="zh-CN" altLang="en-US"/>
              </a:p>
            </p:txBody>
          </p:sp>
          <p:sp>
            <p:nvSpPr>
              <p:cNvPr id="530445" name="椭圆 530444"/>
              <p:cNvSpPr/>
              <p:nvPr/>
            </p:nvSpPr>
            <p:spPr>
              <a:xfrm>
                <a:off x="4696" y="2003"/>
                <a:ext cx="752" cy="815"/>
              </a:xfrm>
              <a:prstGeom prst="ellipse">
                <a:avLst/>
              </a:prstGeom>
              <a:solidFill>
                <a:srgbClr val="DDDDDD"/>
              </a:solidFill>
              <a:ln w="9525">
                <a:noFill/>
              </a:ln>
            </p:spPr>
            <p:txBody>
              <a:bodyPr/>
              <a:p>
                <a:endParaRPr lang="zh-CN" altLang="en-US"/>
              </a:p>
            </p:txBody>
          </p:sp>
          <p:sp>
            <p:nvSpPr>
              <p:cNvPr id="530446" name="椭圆 530445"/>
              <p:cNvSpPr/>
              <p:nvPr/>
            </p:nvSpPr>
            <p:spPr>
              <a:xfrm>
                <a:off x="3568" y="1752"/>
                <a:ext cx="1547" cy="815"/>
              </a:xfrm>
              <a:prstGeom prst="ellipse">
                <a:avLst/>
              </a:prstGeom>
              <a:solidFill>
                <a:srgbClr val="DDDDDD"/>
              </a:solidFill>
              <a:ln w="9525">
                <a:noFill/>
              </a:ln>
            </p:spPr>
            <p:txBody>
              <a:bodyPr/>
              <a:p>
                <a:endParaRPr lang="zh-CN" altLang="en-US"/>
              </a:p>
            </p:txBody>
          </p:sp>
        </p:grpSp>
        <p:sp>
          <p:nvSpPr>
            <p:cNvPr id="530447" name="椭圆 530446"/>
            <p:cNvSpPr/>
            <p:nvPr/>
          </p:nvSpPr>
          <p:spPr>
            <a:xfrm>
              <a:off x="3416" y="1200"/>
              <a:ext cx="1027" cy="627"/>
            </a:xfrm>
            <a:prstGeom prst="ellipse">
              <a:avLst/>
            </a:prstGeom>
            <a:solidFill>
              <a:srgbClr val="DDDDDD"/>
            </a:solidFill>
            <a:ln w="9525">
              <a:noFill/>
            </a:ln>
          </p:spPr>
          <p:txBody>
            <a:bodyPr/>
            <a:p>
              <a:endParaRPr lang="zh-CN" altLang="en-US"/>
            </a:p>
          </p:txBody>
        </p:sp>
        <p:sp>
          <p:nvSpPr>
            <p:cNvPr id="530448" name="椭圆 530447"/>
            <p:cNvSpPr/>
            <p:nvPr/>
          </p:nvSpPr>
          <p:spPr>
            <a:xfrm>
              <a:off x="2838" y="1373"/>
              <a:ext cx="781" cy="627"/>
            </a:xfrm>
            <a:prstGeom prst="ellipse">
              <a:avLst/>
            </a:prstGeom>
            <a:solidFill>
              <a:srgbClr val="DDDDDD"/>
            </a:solidFill>
            <a:ln w="9525">
              <a:noFill/>
            </a:ln>
          </p:spPr>
          <p:txBody>
            <a:bodyPr/>
            <a:p>
              <a:endParaRPr lang="zh-CN" altLang="en-US"/>
            </a:p>
          </p:txBody>
        </p:sp>
        <p:sp>
          <p:nvSpPr>
            <p:cNvPr id="530449" name="椭圆 530448"/>
            <p:cNvSpPr/>
            <p:nvPr/>
          </p:nvSpPr>
          <p:spPr>
            <a:xfrm>
              <a:off x="2592" y="1765"/>
              <a:ext cx="520" cy="501"/>
            </a:xfrm>
            <a:prstGeom prst="ellipse">
              <a:avLst/>
            </a:prstGeom>
            <a:solidFill>
              <a:srgbClr val="DDDDDD"/>
            </a:solidFill>
            <a:ln w="9525">
              <a:noFill/>
            </a:ln>
          </p:spPr>
          <p:txBody>
            <a:bodyPr/>
            <a:p>
              <a:endParaRPr lang="zh-CN" altLang="en-US"/>
            </a:p>
          </p:txBody>
        </p:sp>
        <p:sp>
          <p:nvSpPr>
            <p:cNvPr id="530450" name="椭圆 530449"/>
            <p:cNvSpPr/>
            <p:nvPr/>
          </p:nvSpPr>
          <p:spPr>
            <a:xfrm>
              <a:off x="2751" y="2000"/>
              <a:ext cx="795" cy="549"/>
            </a:xfrm>
            <a:prstGeom prst="ellipse">
              <a:avLst/>
            </a:prstGeom>
            <a:solidFill>
              <a:srgbClr val="DDDDDD"/>
            </a:solidFill>
            <a:ln w="9525">
              <a:noFill/>
            </a:ln>
          </p:spPr>
          <p:txBody>
            <a:bodyPr/>
            <a:p>
              <a:endParaRPr lang="zh-CN" altLang="en-US"/>
            </a:p>
          </p:txBody>
        </p:sp>
        <p:sp>
          <p:nvSpPr>
            <p:cNvPr id="530451" name="椭圆 530450"/>
            <p:cNvSpPr/>
            <p:nvPr/>
          </p:nvSpPr>
          <p:spPr>
            <a:xfrm>
              <a:off x="3329" y="2094"/>
              <a:ext cx="1200" cy="659"/>
            </a:xfrm>
            <a:prstGeom prst="ellipse">
              <a:avLst/>
            </a:prstGeom>
            <a:solidFill>
              <a:srgbClr val="DDDDDD"/>
            </a:solidFill>
            <a:ln w="9525">
              <a:noFill/>
            </a:ln>
          </p:spPr>
          <p:txBody>
            <a:bodyPr/>
            <a:p>
              <a:endParaRPr lang="zh-CN" altLang="en-US"/>
            </a:p>
          </p:txBody>
        </p:sp>
        <p:sp>
          <p:nvSpPr>
            <p:cNvPr id="530452" name="椭圆 530451"/>
            <p:cNvSpPr/>
            <p:nvPr/>
          </p:nvSpPr>
          <p:spPr>
            <a:xfrm>
              <a:off x="4110" y="1388"/>
              <a:ext cx="752" cy="486"/>
            </a:xfrm>
            <a:prstGeom prst="ellipse">
              <a:avLst/>
            </a:prstGeom>
            <a:solidFill>
              <a:srgbClr val="DDDDDD"/>
            </a:solidFill>
            <a:ln w="9525">
              <a:noFill/>
            </a:ln>
          </p:spPr>
          <p:txBody>
            <a:bodyPr/>
            <a:p>
              <a:endParaRPr lang="zh-CN" altLang="en-US"/>
            </a:p>
          </p:txBody>
        </p:sp>
        <p:sp>
          <p:nvSpPr>
            <p:cNvPr id="530453" name="椭圆 530452"/>
            <p:cNvSpPr/>
            <p:nvPr/>
          </p:nvSpPr>
          <p:spPr>
            <a:xfrm>
              <a:off x="4226" y="1718"/>
              <a:ext cx="752" cy="486"/>
            </a:xfrm>
            <a:prstGeom prst="ellipse">
              <a:avLst/>
            </a:prstGeom>
            <a:solidFill>
              <a:srgbClr val="DDDDDD"/>
            </a:solidFill>
            <a:ln w="9525">
              <a:noFill/>
            </a:ln>
          </p:spPr>
          <p:txBody>
            <a:bodyPr/>
            <a:p>
              <a:endParaRPr lang="zh-CN" altLang="en-US"/>
            </a:p>
          </p:txBody>
        </p:sp>
        <p:sp>
          <p:nvSpPr>
            <p:cNvPr id="530454" name="椭圆 530453"/>
            <p:cNvSpPr/>
            <p:nvPr/>
          </p:nvSpPr>
          <p:spPr>
            <a:xfrm>
              <a:off x="4153" y="1827"/>
              <a:ext cx="752" cy="816"/>
            </a:xfrm>
            <a:prstGeom prst="ellipse">
              <a:avLst/>
            </a:prstGeom>
            <a:solidFill>
              <a:srgbClr val="DDDDDD"/>
            </a:solidFill>
            <a:ln w="9525">
              <a:noFill/>
            </a:ln>
          </p:spPr>
          <p:txBody>
            <a:bodyPr/>
            <a:p>
              <a:endParaRPr lang="zh-CN" altLang="en-US"/>
            </a:p>
          </p:txBody>
        </p:sp>
        <p:sp>
          <p:nvSpPr>
            <p:cNvPr id="530455" name="椭圆 530454"/>
            <p:cNvSpPr/>
            <p:nvPr/>
          </p:nvSpPr>
          <p:spPr>
            <a:xfrm>
              <a:off x="3026" y="1576"/>
              <a:ext cx="1547" cy="816"/>
            </a:xfrm>
            <a:prstGeom prst="ellipse">
              <a:avLst/>
            </a:prstGeom>
            <a:solidFill>
              <a:srgbClr val="DDDDDD"/>
            </a:solidFill>
            <a:ln w="9525">
              <a:noFill/>
            </a:ln>
          </p:spPr>
          <p:txBody>
            <a:bodyPr/>
            <a:p>
              <a:endParaRPr lang="zh-CN" altLang="en-US"/>
            </a:p>
          </p:txBody>
        </p:sp>
      </p:grpSp>
      <p:sp>
        <p:nvSpPr>
          <p:cNvPr id="530456" name="文本框 530455"/>
          <p:cNvSpPr txBox="1"/>
          <p:nvPr/>
        </p:nvSpPr>
        <p:spPr>
          <a:xfrm>
            <a:off x="395288" y="1212850"/>
            <a:ext cx="1098550" cy="457200"/>
          </a:xfrm>
          <a:prstGeom prst="rect">
            <a:avLst/>
          </a:prstGeom>
          <a:noFill/>
          <a:ln w="9525">
            <a:noFill/>
          </a:ln>
        </p:spPr>
        <p:txBody>
          <a:bodyPr wrap="none" anchor="t">
            <a:spAutoFit/>
          </a:bodyPr>
          <a:p>
            <a:r>
              <a:rPr lang="zh-CN" altLang="en-US" sz="2400" dirty="0">
                <a:solidFill>
                  <a:srgbClr val="000066"/>
                </a:solidFill>
                <a:latin typeface="Times New Roman" panose="02020603050405020304" pitchFamily="18" charset="0"/>
                <a:ea typeface="黑体" panose="02010609060101010101" pitchFamily="2" charset="-122"/>
              </a:rPr>
              <a:t>因特网</a:t>
            </a:r>
            <a:endParaRPr lang="zh-CN" altLang="en-US" sz="2400" dirty="0">
              <a:solidFill>
                <a:srgbClr val="000066"/>
              </a:solidFill>
              <a:latin typeface="Times New Roman" panose="02020603050405020304" pitchFamily="18" charset="0"/>
              <a:ea typeface="黑体" panose="02010609060101010101" pitchFamily="2" charset="-122"/>
            </a:endParaRPr>
          </a:p>
        </p:txBody>
      </p:sp>
      <p:sp>
        <p:nvSpPr>
          <p:cNvPr id="530457" name="椭圆 530456"/>
          <p:cNvSpPr/>
          <p:nvPr/>
        </p:nvSpPr>
        <p:spPr>
          <a:xfrm>
            <a:off x="3576638" y="957263"/>
            <a:ext cx="2625725" cy="958850"/>
          </a:xfrm>
          <a:prstGeom prst="ellipse">
            <a:avLst/>
          </a:prstGeom>
          <a:solidFill>
            <a:srgbClr val="3399FF"/>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0458" name="椭圆 530457"/>
          <p:cNvSpPr/>
          <p:nvPr/>
        </p:nvSpPr>
        <p:spPr>
          <a:xfrm>
            <a:off x="4133850" y="1104900"/>
            <a:ext cx="1671638" cy="665163"/>
          </a:xfrm>
          <a:prstGeom prst="ellipse">
            <a:avLst/>
          </a:prstGeom>
          <a:solidFill>
            <a:srgbClr val="CCECFF"/>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0459" name="文本框 530458"/>
          <p:cNvSpPr txBox="1"/>
          <p:nvPr/>
        </p:nvSpPr>
        <p:spPr>
          <a:xfrm>
            <a:off x="4219575" y="1252538"/>
            <a:ext cx="1447800" cy="366712"/>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206.0.68.0/22</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60" name="文本框 530459"/>
          <p:cNvSpPr txBox="1"/>
          <p:nvPr/>
        </p:nvSpPr>
        <p:spPr>
          <a:xfrm>
            <a:off x="1989138" y="1030288"/>
            <a:ext cx="1447800" cy="366712"/>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206.0.64.0/18</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61" name="左箭头 530460"/>
          <p:cNvSpPr/>
          <p:nvPr/>
        </p:nvSpPr>
        <p:spPr>
          <a:xfrm>
            <a:off x="1749425" y="1344613"/>
            <a:ext cx="1749425" cy="220662"/>
          </a:xfrm>
          <a:prstGeom prst="leftArrow">
            <a:avLst>
              <a:gd name="adj1" fmla="val 50000"/>
              <a:gd name="adj2" fmla="val 198201"/>
            </a:avLst>
          </a:prstGeom>
          <a:solidFill>
            <a:schemeClr val="hlink"/>
          </a:solidFill>
          <a:ln w="9525" cap="flat" cmpd="sng">
            <a:solidFill>
              <a:srgbClr val="333399"/>
            </a:solidFill>
            <a:prstDash val="solid"/>
            <a:miter/>
            <a:headEnd type="none" w="med" len="med"/>
            <a:tailEnd type="none" w="med" len="med"/>
          </a:ln>
        </p:spPr>
        <p:txBody>
          <a:bodyPr/>
          <a:p>
            <a:endParaRPr lang="zh-CN" altLang="en-US"/>
          </a:p>
        </p:txBody>
      </p:sp>
      <p:sp>
        <p:nvSpPr>
          <p:cNvPr id="530462" name="文本框 530461"/>
          <p:cNvSpPr txBox="1"/>
          <p:nvPr/>
        </p:nvSpPr>
        <p:spPr>
          <a:xfrm>
            <a:off x="3419475" y="739775"/>
            <a:ext cx="658813" cy="457200"/>
          </a:xfrm>
          <a:prstGeom prst="rect">
            <a:avLst/>
          </a:prstGeom>
          <a:noFill/>
          <a:ln w="9525">
            <a:noFill/>
          </a:ln>
        </p:spPr>
        <p:txBody>
          <a:bodyPr wrap="none" anchor="t">
            <a:spAutoFit/>
          </a:bodyPr>
          <a:p>
            <a:r>
              <a:rPr lang="en-US" altLang="zh-CN" sz="2400" b="1">
                <a:solidFill>
                  <a:srgbClr val="000066"/>
                </a:solidFill>
                <a:latin typeface="Times New Roman" panose="02020603050405020304" pitchFamily="18" charset="0"/>
                <a:ea typeface="黑体" panose="02010609060101010101" pitchFamily="2" charset="-122"/>
              </a:rPr>
              <a:t>ISP</a:t>
            </a:r>
            <a:endParaRPr lang="en-US" altLang="zh-CN" sz="2400" b="1">
              <a:solidFill>
                <a:srgbClr val="000066"/>
              </a:solidFill>
              <a:latin typeface="Times New Roman" panose="02020603050405020304" pitchFamily="18" charset="0"/>
              <a:ea typeface="黑体" panose="02010609060101010101" pitchFamily="2" charset="-122"/>
            </a:endParaRPr>
          </a:p>
        </p:txBody>
      </p:sp>
      <p:sp>
        <p:nvSpPr>
          <p:cNvPr id="530463" name="文本框 530462"/>
          <p:cNvSpPr txBox="1"/>
          <p:nvPr/>
        </p:nvSpPr>
        <p:spPr>
          <a:xfrm>
            <a:off x="6361113" y="811213"/>
            <a:ext cx="1090612" cy="457200"/>
          </a:xfrm>
          <a:prstGeom prst="rect">
            <a:avLst/>
          </a:prstGeom>
          <a:noFill/>
          <a:ln w="9525">
            <a:noFill/>
          </a:ln>
        </p:spPr>
        <p:txBody>
          <a:bodyPr wrap="none" anchor="t">
            <a:spAutoFit/>
          </a:bodyPr>
          <a:p>
            <a:r>
              <a:rPr lang="zh-CN" altLang="en-US" sz="2400" dirty="0">
                <a:solidFill>
                  <a:srgbClr val="000066"/>
                </a:solidFill>
                <a:latin typeface="Times New Roman" panose="02020603050405020304" pitchFamily="18" charset="0"/>
                <a:ea typeface="黑体" panose="02010609060101010101" pitchFamily="2" charset="-122"/>
              </a:rPr>
              <a:t>大学 </a:t>
            </a:r>
            <a:r>
              <a:rPr lang="en-US" altLang="zh-CN" sz="2400">
                <a:solidFill>
                  <a:srgbClr val="000066"/>
                </a:solidFill>
                <a:latin typeface="Times New Roman" panose="02020603050405020304" pitchFamily="18" charset="0"/>
                <a:ea typeface="黑体" panose="02010609060101010101" pitchFamily="2" charset="-122"/>
              </a:rPr>
              <a:t>X</a:t>
            </a:r>
            <a:endParaRPr lang="en-US" altLang="zh-CN" sz="2400">
              <a:solidFill>
                <a:srgbClr val="000066"/>
              </a:solidFill>
              <a:latin typeface="Times New Roman" panose="02020603050405020304" pitchFamily="18" charset="0"/>
              <a:ea typeface="黑体" panose="02010609060101010101" pitchFamily="2" charset="-122"/>
            </a:endParaRPr>
          </a:p>
        </p:txBody>
      </p:sp>
      <p:sp>
        <p:nvSpPr>
          <p:cNvPr id="530464" name="直接连接符 530463"/>
          <p:cNvSpPr/>
          <p:nvPr/>
        </p:nvSpPr>
        <p:spPr>
          <a:xfrm flipV="1">
            <a:off x="5724525" y="1104900"/>
            <a:ext cx="636588" cy="220663"/>
          </a:xfrm>
          <a:prstGeom prst="line">
            <a:avLst/>
          </a:prstGeom>
          <a:ln w="28575" cap="flat" cmpd="sng">
            <a:solidFill>
              <a:srgbClr val="333399"/>
            </a:solidFill>
            <a:prstDash val="solid"/>
            <a:headEnd type="none" w="med" len="med"/>
            <a:tailEnd type="none" w="med" len="med"/>
          </a:ln>
        </p:spPr>
      </p:sp>
      <p:sp>
        <p:nvSpPr>
          <p:cNvPr id="530465" name="文本框 530464"/>
          <p:cNvSpPr txBox="1"/>
          <p:nvPr/>
        </p:nvSpPr>
        <p:spPr>
          <a:xfrm>
            <a:off x="1935163" y="3684588"/>
            <a:ext cx="692150" cy="396875"/>
          </a:xfrm>
          <a:prstGeom prst="rect">
            <a:avLst/>
          </a:prstGeom>
          <a:noFill/>
          <a:ln w="9525">
            <a:noFill/>
          </a:ln>
        </p:spPr>
        <p:txBody>
          <a:bodyPr wrap="none" anchor="t">
            <a:spAutoFit/>
          </a:bodyPr>
          <a:p>
            <a:r>
              <a:rPr lang="zh-CN" altLang="en-US" sz="2000" dirty="0">
                <a:solidFill>
                  <a:srgbClr val="000066"/>
                </a:solidFill>
                <a:latin typeface="Times New Roman" panose="02020603050405020304" pitchFamily="18" charset="0"/>
                <a:ea typeface="黑体" panose="02010609060101010101" pitchFamily="2" charset="-122"/>
              </a:rPr>
              <a:t>一系</a:t>
            </a:r>
            <a:endParaRPr lang="zh-CN" altLang="en-US" sz="2000" dirty="0">
              <a:solidFill>
                <a:srgbClr val="000066"/>
              </a:solidFill>
              <a:latin typeface="Times New Roman" panose="02020603050405020304" pitchFamily="18" charset="0"/>
              <a:ea typeface="黑体" panose="02010609060101010101" pitchFamily="2" charset="-122"/>
            </a:endParaRPr>
          </a:p>
        </p:txBody>
      </p:sp>
      <p:sp>
        <p:nvSpPr>
          <p:cNvPr id="530466" name="文本框 530465"/>
          <p:cNvSpPr txBox="1"/>
          <p:nvPr/>
        </p:nvSpPr>
        <p:spPr>
          <a:xfrm>
            <a:off x="4643438" y="3613150"/>
            <a:ext cx="692150" cy="396875"/>
          </a:xfrm>
          <a:prstGeom prst="rect">
            <a:avLst/>
          </a:prstGeom>
          <a:noFill/>
          <a:ln w="9525">
            <a:noFill/>
          </a:ln>
        </p:spPr>
        <p:txBody>
          <a:bodyPr wrap="none" anchor="t">
            <a:spAutoFit/>
          </a:bodyPr>
          <a:p>
            <a:r>
              <a:rPr lang="zh-CN" altLang="en-US" sz="2000" dirty="0">
                <a:solidFill>
                  <a:srgbClr val="000066"/>
                </a:solidFill>
                <a:latin typeface="Times New Roman" panose="02020603050405020304" pitchFamily="18" charset="0"/>
                <a:ea typeface="黑体" panose="02010609060101010101" pitchFamily="2" charset="-122"/>
              </a:rPr>
              <a:t>二系</a:t>
            </a:r>
            <a:endParaRPr lang="zh-CN" altLang="en-US" sz="2000" dirty="0">
              <a:solidFill>
                <a:srgbClr val="000066"/>
              </a:solidFill>
              <a:latin typeface="Times New Roman" panose="02020603050405020304" pitchFamily="18" charset="0"/>
              <a:ea typeface="黑体" panose="02010609060101010101" pitchFamily="2" charset="-122"/>
            </a:endParaRPr>
          </a:p>
        </p:txBody>
      </p:sp>
      <p:sp>
        <p:nvSpPr>
          <p:cNvPr id="530467" name="文本框 530466"/>
          <p:cNvSpPr txBox="1"/>
          <p:nvPr/>
        </p:nvSpPr>
        <p:spPr>
          <a:xfrm>
            <a:off x="5724525" y="3429000"/>
            <a:ext cx="692150" cy="396875"/>
          </a:xfrm>
          <a:prstGeom prst="rect">
            <a:avLst/>
          </a:prstGeom>
          <a:noFill/>
          <a:ln w="9525">
            <a:noFill/>
          </a:ln>
        </p:spPr>
        <p:txBody>
          <a:bodyPr wrap="none" anchor="t">
            <a:spAutoFit/>
          </a:bodyPr>
          <a:p>
            <a:r>
              <a:rPr lang="zh-CN" altLang="en-US" sz="2000" dirty="0">
                <a:solidFill>
                  <a:srgbClr val="000066"/>
                </a:solidFill>
                <a:latin typeface="Times New Roman" panose="02020603050405020304" pitchFamily="18" charset="0"/>
                <a:ea typeface="黑体" panose="02010609060101010101" pitchFamily="2" charset="-122"/>
              </a:rPr>
              <a:t>三系</a:t>
            </a:r>
            <a:endParaRPr lang="zh-CN" altLang="en-US" sz="2000" dirty="0">
              <a:solidFill>
                <a:srgbClr val="000066"/>
              </a:solidFill>
              <a:latin typeface="Times New Roman" panose="02020603050405020304" pitchFamily="18" charset="0"/>
              <a:ea typeface="黑体" panose="02010609060101010101" pitchFamily="2" charset="-122"/>
            </a:endParaRPr>
          </a:p>
        </p:txBody>
      </p:sp>
      <p:sp>
        <p:nvSpPr>
          <p:cNvPr id="530468" name="文本框 530467"/>
          <p:cNvSpPr txBox="1"/>
          <p:nvPr/>
        </p:nvSpPr>
        <p:spPr>
          <a:xfrm>
            <a:off x="7885113" y="3429000"/>
            <a:ext cx="692150" cy="396875"/>
          </a:xfrm>
          <a:prstGeom prst="rect">
            <a:avLst/>
          </a:prstGeom>
          <a:noFill/>
          <a:ln w="9525">
            <a:noFill/>
          </a:ln>
        </p:spPr>
        <p:txBody>
          <a:bodyPr wrap="none" anchor="t">
            <a:spAutoFit/>
          </a:bodyPr>
          <a:p>
            <a:r>
              <a:rPr lang="zh-CN" altLang="en-US" sz="2000" dirty="0">
                <a:solidFill>
                  <a:srgbClr val="000066"/>
                </a:solidFill>
                <a:latin typeface="Times New Roman" panose="02020603050405020304" pitchFamily="18" charset="0"/>
                <a:ea typeface="黑体" panose="02010609060101010101" pitchFamily="2" charset="-122"/>
              </a:rPr>
              <a:t>四系</a:t>
            </a:r>
            <a:endParaRPr lang="zh-CN" altLang="en-US" sz="2000" dirty="0">
              <a:solidFill>
                <a:srgbClr val="000066"/>
              </a:solidFill>
              <a:latin typeface="Times New Roman" panose="02020603050405020304" pitchFamily="18" charset="0"/>
              <a:ea typeface="黑体" panose="02010609060101010101" pitchFamily="2" charset="-122"/>
            </a:endParaRPr>
          </a:p>
        </p:txBody>
      </p:sp>
      <p:sp>
        <p:nvSpPr>
          <p:cNvPr id="530469" name="左箭头 530468"/>
          <p:cNvSpPr/>
          <p:nvPr/>
        </p:nvSpPr>
        <p:spPr>
          <a:xfrm rot="1625099">
            <a:off x="5461000" y="2012950"/>
            <a:ext cx="2503488" cy="173038"/>
          </a:xfrm>
          <a:prstGeom prst="leftArrow">
            <a:avLst>
              <a:gd name="adj1" fmla="val 27083"/>
              <a:gd name="adj2" fmla="val 410994"/>
            </a:avLst>
          </a:prstGeom>
          <a:solidFill>
            <a:srgbClr val="66CCFF"/>
          </a:solidFill>
          <a:ln w="9525" cap="flat" cmpd="sng">
            <a:solidFill>
              <a:srgbClr val="333399"/>
            </a:solidFill>
            <a:prstDash val="solid"/>
            <a:miter/>
            <a:headEnd type="none" w="med" len="med"/>
            <a:tailEnd type="none" w="med" len="med"/>
          </a:ln>
        </p:spPr>
        <p:txBody>
          <a:bodyPr/>
          <a:p>
            <a:endParaRPr lang="zh-CN" altLang="en-US"/>
          </a:p>
        </p:txBody>
      </p:sp>
      <p:sp>
        <p:nvSpPr>
          <p:cNvPr id="530470" name="椭圆 530469"/>
          <p:cNvSpPr/>
          <p:nvPr/>
        </p:nvSpPr>
        <p:spPr>
          <a:xfrm>
            <a:off x="7156450" y="2579688"/>
            <a:ext cx="1987550" cy="887412"/>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0471" name="文本框 530470"/>
          <p:cNvSpPr txBox="1"/>
          <p:nvPr/>
        </p:nvSpPr>
        <p:spPr>
          <a:xfrm>
            <a:off x="7235825" y="2733675"/>
            <a:ext cx="1674813" cy="641350"/>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206.0.71.128/26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206.0.71.192/26</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72" name="左箭头 530471"/>
          <p:cNvSpPr/>
          <p:nvPr/>
        </p:nvSpPr>
        <p:spPr>
          <a:xfrm rot="8870696">
            <a:off x="1797050" y="2108200"/>
            <a:ext cx="2674938" cy="184150"/>
          </a:xfrm>
          <a:prstGeom prst="leftArrow">
            <a:avLst>
              <a:gd name="adj1" fmla="val 27083"/>
              <a:gd name="adj2" fmla="val 412642"/>
            </a:avLst>
          </a:prstGeom>
          <a:solidFill>
            <a:srgbClr val="66CCFF"/>
          </a:solidFill>
          <a:ln w="9525" cap="flat" cmpd="sng">
            <a:solidFill>
              <a:srgbClr val="333399"/>
            </a:solidFill>
            <a:prstDash val="solid"/>
            <a:miter/>
            <a:headEnd type="none" w="med" len="med"/>
            <a:tailEnd type="none" w="med" len="med"/>
          </a:ln>
        </p:spPr>
        <p:txBody>
          <a:bodyPr/>
          <a:p>
            <a:endParaRPr lang="zh-CN" altLang="en-US"/>
          </a:p>
        </p:txBody>
      </p:sp>
      <p:sp>
        <p:nvSpPr>
          <p:cNvPr id="530473" name="椭圆 530472"/>
          <p:cNvSpPr/>
          <p:nvPr/>
        </p:nvSpPr>
        <p:spPr>
          <a:xfrm>
            <a:off x="0" y="2579688"/>
            <a:ext cx="2384425" cy="14033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0474" name="文本框 530473"/>
          <p:cNvSpPr txBox="1"/>
          <p:nvPr/>
        </p:nvSpPr>
        <p:spPr>
          <a:xfrm>
            <a:off x="396875" y="2682875"/>
            <a:ext cx="1676400" cy="1190625"/>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206.0.68.0/25</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206.0.68.128/25</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206.0.69.0/25</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206.0.69.128/25</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75" name="左箭头 530474"/>
          <p:cNvSpPr/>
          <p:nvPr/>
        </p:nvSpPr>
        <p:spPr>
          <a:xfrm rot="7490917">
            <a:off x="3181350" y="2328863"/>
            <a:ext cx="2143125" cy="188912"/>
          </a:xfrm>
          <a:prstGeom prst="leftArrow">
            <a:avLst>
              <a:gd name="adj1" fmla="val 27083"/>
              <a:gd name="adj2" fmla="val 322269"/>
            </a:avLst>
          </a:prstGeom>
          <a:solidFill>
            <a:srgbClr val="66CCFF"/>
          </a:solidFill>
          <a:ln w="9525" cap="flat" cmpd="sng">
            <a:solidFill>
              <a:srgbClr val="333399"/>
            </a:solidFill>
            <a:prstDash val="solid"/>
            <a:miter/>
            <a:headEnd type="none" w="med" len="med"/>
            <a:tailEnd type="none" w="med" len="med"/>
          </a:ln>
        </p:spPr>
        <p:txBody>
          <a:bodyPr/>
          <a:p>
            <a:endParaRPr lang="zh-CN" altLang="en-US"/>
          </a:p>
        </p:txBody>
      </p:sp>
      <p:sp>
        <p:nvSpPr>
          <p:cNvPr id="530476" name="椭圆 530475"/>
          <p:cNvSpPr/>
          <p:nvPr/>
        </p:nvSpPr>
        <p:spPr>
          <a:xfrm>
            <a:off x="2544763" y="2579688"/>
            <a:ext cx="2384425" cy="14033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0477" name="文本框 530476"/>
          <p:cNvSpPr txBox="1"/>
          <p:nvPr/>
        </p:nvSpPr>
        <p:spPr>
          <a:xfrm>
            <a:off x="2941638" y="2682875"/>
            <a:ext cx="1676400" cy="1190625"/>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206.0.70.0/26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206.0.70.64/26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206.0.70.128/26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206.0.70.192/26</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78" name="矩形 530477"/>
          <p:cNvSpPr/>
          <p:nvPr/>
        </p:nvSpPr>
        <p:spPr>
          <a:xfrm>
            <a:off x="3498850" y="2293938"/>
            <a:ext cx="1350963" cy="195262"/>
          </a:xfrm>
          <a:prstGeom prst="rect">
            <a:avLst/>
          </a:prstGeom>
          <a:solidFill>
            <a:schemeClr val="bg1"/>
          </a:solidFill>
          <a:ln w="9525">
            <a:noFill/>
          </a:ln>
        </p:spPr>
        <p:txBody>
          <a:bodyPr/>
          <a:p>
            <a:endParaRPr lang="zh-CN" altLang="en-US"/>
          </a:p>
        </p:txBody>
      </p:sp>
      <p:sp>
        <p:nvSpPr>
          <p:cNvPr id="530479" name="文本框 530478"/>
          <p:cNvSpPr txBox="1"/>
          <p:nvPr/>
        </p:nvSpPr>
        <p:spPr>
          <a:xfrm>
            <a:off x="3419475" y="2181225"/>
            <a:ext cx="1447800" cy="366713"/>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206.0.70.0/24</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80" name="左箭头 530479"/>
          <p:cNvSpPr/>
          <p:nvPr/>
        </p:nvSpPr>
        <p:spPr>
          <a:xfrm rot="-7237677" flipH="1">
            <a:off x="4687888" y="2378075"/>
            <a:ext cx="2144712" cy="188913"/>
          </a:xfrm>
          <a:prstGeom prst="leftArrow">
            <a:avLst>
              <a:gd name="adj1" fmla="val 27083"/>
              <a:gd name="adj2" fmla="val 322506"/>
            </a:avLst>
          </a:prstGeom>
          <a:solidFill>
            <a:srgbClr val="66CCFF"/>
          </a:solidFill>
          <a:ln w="9525" cap="flat" cmpd="sng">
            <a:solidFill>
              <a:srgbClr val="333399"/>
            </a:solidFill>
            <a:prstDash val="solid"/>
            <a:miter/>
            <a:headEnd type="none" w="med" len="med"/>
            <a:tailEnd type="none" w="med" len="med"/>
          </a:ln>
        </p:spPr>
        <p:txBody>
          <a:bodyPr/>
          <a:p>
            <a:endParaRPr lang="zh-CN" altLang="en-US"/>
          </a:p>
        </p:txBody>
      </p:sp>
      <p:sp>
        <p:nvSpPr>
          <p:cNvPr id="530481" name="矩形 530480"/>
          <p:cNvSpPr/>
          <p:nvPr/>
        </p:nvSpPr>
        <p:spPr>
          <a:xfrm>
            <a:off x="5168900" y="2312988"/>
            <a:ext cx="1341438" cy="184150"/>
          </a:xfrm>
          <a:prstGeom prst="rect">
            <a:avLst/>
          </a:prstGeom>
          <a:solidFill>
            <a:schemeClr val="bg1"/>
          </a:solidFill>
          <a:ln w="9525">
            <a:noFill/>
          </a:ln>
        </p:spPr>
        <p:txBody>
          <a:bodyPr/>
          <a:p>
            <a:endParaRPr lang="zh-CN" altLang="en-US"/>
          </a:p>
        </p:txBody>
      </p:sp>
      <p:sp>
        <p:nvSpPr>
          <p:cNvPr id="530482" name="文本框 530481"/>
          <p:cNvSpPr txBox="1"/>
          <p:nvPr/>
        </p:nvSpPr>
        <p:spPr>
          <a:xfrm>
            <a:off x="5087938" y="2195513"/>
            <a:ext cx="1447800" cy="366712"/>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206.0.71.0/25</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83" name="椭圆 530482"/>
          <p:cNvSpPr/>
          <p:nvPr/>
        </p:nvSpPr>
        <p:spPr>
          <a:xfrm>
            <a:off x="5010150" y="2579688"/>
            <a:ext cx="1987550" cy="887412"/>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0484" name="文本框 530483"/>
          <p:cNvSpPr txBox="1"/>
          <p:nvPr/>
        </p:nvSpPr>
        <p:spPr>
          <a:xfrm>
            <a:off x="5168900" y="2733675"/>
            <a:ext cx="1562100" cy="641350"/>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206.0.71.0/26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206.0.71.64/26</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85" name="矩形 530484"/>
          <p:cNvSpPr/>
          <p:nvPr/>
        </p:nvSpPr>
        <p:spPr>
          <a:xfrm>
            <a:off x="7156450" y="2286000"/>
            <a:ext cx="1581150" cy="211138"/>
          </a:xfrm>
          <a:prstGeom prst="rect">
            <a:avLst/>
          </a:prstGeom>
          <a:solidFill>
            <a:schemeClr val="bg1"/>
          </a:solidFill>
          <a:ln w="9525">
            <a:noFill/>
          </a:ln>
        </p:spPr>
        <p:txBody>
          <a:bodyPr/>
          <a:p>
            <a:endParaRPr lang="zh-CN" altLang="en-US"/>
          </a:p>
        </p:txBody>
      </p:sp>
      <p:sp>
        <p:nvSpPr>
          <p:cNvPr id="530486" name="文本框 530485"/>
          <p:cNvSpPr txBox="1"/>
          <p:nvPr/>
        </p:nvSpPr>
        <p:spPr>
          <a:xfrm>
            <a:off x="7075488" y="2149475"/>
            <a:ext cx="1676400" cy="366713"/>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206.0.71.128/25</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87" name="矩形 530486"/>
          <p:cNvSpPr/>
          <p:nvPr/>
        </p:nvSpPr>
        <p:spPr>
          <a:xfrm>
            <a:off x="1828800" y="2286000"/>
            <a:ext cx="1341438" cy="211138"/>
          </a:xfrm>
          <a:prstGeom prst="rect">
            <a:avLst/>
          </a:prstGeom>
          <a:solidFill>
            <a:schemeClr val="bg1"/>
          </a:solidFill>
          <a:ln w="9525">
            <a:noFill/>
          </a:ln>
        </p:spPr>
        <p:txBody>
          <a:bodyPr/>
          <a:p>
            <a:endParaRPr lang="zh-CN" altLang="en-US"/>
          </a:p>
        </p:txBody>
      </p:sp>
      <p:sp>
        <p:nvSpPr>
          <p:cNvPr id="530488" name="文本框 530487"/>
          <p:cNvSpPr txBox="1"/>
          <p:nvPr/>
        </p:nvSpPr>
        <p:spPr>
          <a:xfrm>
            <a:off x="1747838" y="2181225"/>
            <a:ext cx="1447800" cy="366713"/>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206.0.68.0/23</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89" name="文本框 530488"/>
          <p:cNvSpPr txBox="1"/>
          <p:nvPr/>
        </p:nvSpPr>
        <p:spPr>
          <a:xfrm>
            <a:off x="920750" y="4221163"/>
            <a:ext cx="7189788" cy="2471737"/>
          </a:xfrm>
          <a:prstGeom prst="rect">
            <a:avLst/>
          </a:prstGeom>
          <a:noFill/>
          <a:ln w="9525">
            <a:noFill/>
          </a:ln>
        </p:spPr>
        <p:txBody>
          <a:bodyPr>
            <a:spAutoFit/>
          </a:bodyPr>
          <a:p>
            <a:pPr>
              <a:lnSpc>
                <a:spcPct val="145000"/>
              </a:lnSpc>
            </a:pPr>
            <a:r>
              <a:rPr lang="en-US" altLang="zh-CN" sz="1800" dirty="0">
                <a:solidFill>
                  <a:srgbClr val="000066"/>
                </a:solidFill>
                <a:latin typeface="Times New Roman" panose="02020603050405020304" pitchFamily="18" charset="0"/>
                <a:ea typeface="黑体" panose="02010609060101010101" pitchFamily="2" charset="-122"/>
              </a:rPr>
              <a:t> </a:t>
            </a:r>
            <a:r>
              <a:rPr lang="zh-CN" altLang="en-US" sz="1800" dirty="0">
                <a:solidFill>
                  <a:srgbClr val="000066"/>
                </a:solidFill>
                <a:latin typeface="Times New Roman" panose="02020603050405020304" pitchFamily="18" charset="0"/>
                <a:ea typeface="黑体" panose="02010609060101010101" pitchFamily="2" charset="-122"/>
              </a:rPr>
              <a:t>单位        地址块                             二进制表示                         地址数</a:t>
            </a:r>
            <a:endParaRPr lang="zh-CN" altLang="en-US" sz="1800" dirty="0">
              <a:solidFill>
                <a:srgbClr val="000066"/>
              </a:solidFill>
              <a:latin typeface="Times New Roman" panose="02020603050405020304" pitchFamily="18" charset="0"/>
              <a:ea typeface="黑体" panose="02010609060101010101" pitchFamily="2" charset="-122"/>
            </a:endParaRPr>
          </a:p>
          <a:p>
            <a:pPr>
              <a:lnSpc>
                <a:spcPct val="120000"/>
              </a:lnSpc>
            </a:pPr>
            <a:r>
              <a:rPr lang="zh-CN" altLang="en-US" sz="1800" dirty="0">
                <a:solidFill>
                  <a:srgbClr val="000066"/>
                </a:solidFill>
                <a:latin typeface="Times New Roman" panose="02020603050405020304" pitchFamily="18" charset="0"/>
                <a:ea typeface="黑体" panose="02010609060101010101" pitchFamily="2" charset="-122"/>
              </a:rPr>
              <a:t>   </a:t>
            </a:r>
            <a:r>
              <a:rPr lang="en-US" altLang="zh-CN" sz="1800">
                <a:solidFill>
                  <a:srgbClr val="000066"/>
                </a:solidFill>
                <a:latin typeface="Times New Roman" panose="02020603050405020304" pitchFamily="18" charset="0"/>
                <a:ea typeface="黑体" panose="02010609060101010101" pitchFamily="2" charset="-122"/>
              </a:rPr>
              <a:t>ISP    206.0.64.0/18        11001110.00000000.01*                     16384</a:t>
            </a:r>
            <a:endParaRPr lang="en-US" altLang="zh-CN" sz="1800">
              <a:solidFill>
                <a:srgbClr val="000066"/>
              </a:solidFill>
              <a:latin typeface="Times New Roman" panose="02020603050405020304" pitchFamily="18" charset="0"/>
              <a:ea typeface="黑体" panose="02010609060101010101" pitchFamily="2" charset="-122"/>
            </a:endParaRPr>
          </a:p>
          <a:p>
            <a:pPr>
              <a:lnSpc>
                <a:spcPct val="120000"/>
              </a:lnSpc>
            </a:pPr>
            <a:r>
              <a:rPr lang="en-US" altLang="zh-CN" sz="1800" dirty="0">
                <a:solidFill>
                  <a:srgbClr val="000066"/>
                </a:solidFill>
                <a:latin typeface="Times New Roman" panose="02020603050405020304" pitchFamily="18" charset="0"/>
                <a:ea typeface="黑体" panose="02010609060101010101" pitchFamily="2" charset="-122"/>
              </a:rPr>
              <a:t> </a:t>
            </a:r>
            <a:r>
              <a:rPr lang="zh-CN" altLang="en-US" sz="1800" dirty="0">
                <a:solidFill>
                  <a:srgbClr val="000066"/>
                </a:solidFill>
                <a:latin typeface="Times New Roman" panose="02020603050405020304" pitchFamily="18" charset="0"/>
                <a:ea typeface="黑体" panose="02010609060101010101" pitchFamily="2" charset="-122"/>
              </a:rPr>
              <a:t>大学    </a:t>
            </a:r>
            <a:r>
              <a:rPr lang="en-US" altLang="zh-CN" sz="1800">
                <a:solidFill>
                  <a:srgbClr val="000066"/>
                </a:solidFill>
                <a:latin typeface="Times New Roman" panose="02020603050405020304" pitchFamily="18" charset="0"/>
                <a:ea typeface="黑体" panose="02010609060101010101" pitchFamily="2" charset="-122"/>
              </a:rPr>
              <a:t>206.0.68.0/22        11001110.00000000.010001*               1024</a:t>
            </a:r>
            <a:endParaRPr lang="en-US" altLang="zh-CN" sz="1800">
              <a:solidFill>
                <a:srgbClr val="000066"/>
              </a:solidFill>
              <a:latin typeface="Times New Roman" panose="02020603050405020304" pitchFamily="18" charset="0"/>
              <a:ea typeface="黑体" panose="02010609060101010101" pitchFamily="2" charset="-122"/>
            </a:endParaRPr>
          </a:p>
          <a:p>
            <a:pPr>
              <a:lnSpc>
                <a:spcPct val="120000"/>
              </a:lnSpc>
            </a:pPr>
            <a:r>
              <a:rPr lang="en-US" altLang="zh-CN" sz="1800" dirty="0">
                <a:solidFill>
                  <a:srgbClr val="000066"/>
                </a:solidFill>
                <a:latin typeface="Times New Roman" panose="02020603050405020304" pitchFamily="18" charset="0"/>
                <a:ea typeface="黑体" panose="02010609060101010101" pitchFamily="2" charset="-122"/>
              </a:rPr>
              <a:t> </a:t>
            </a:r>
            <a:r>
              <a:rPr lang="zh-CN" altLang="en-US" sz="1800" dirty="0">
                <a:solidFill>
                  <a:srgbClr val="000066"/>
                </a:solidFill>
                <a:latin typeface="Times New Roman" panose="02020603050405020304" pitchFamily="18" charset="0"/>
                <a:ea typeface="黑体" panose="02010609060101010101" pitchFamily="2" charset="-122"/>
              </a:rPr>
              <a:t>一系    </a:t>
            </a:r>
            <a:r>
              <a:rPr lang="en-US" altLang="zh-CN" sz="1800">
                <a:solidFill>
                  <a:srgbClr val="000066"/>
                </a:solidFill>
                <a:latin typeface="Times New Roman" panose="02020603050405020304" pitchFamily="18" charset="0"/>
                <a:ea typeface="黑体" panose="02010609060101010101" pitchFamily="2" charset="-122"/>
              </a:rPr>
              <a:t>206.0.68.0/23        11001110.00000000.0100010*               512</a:t>
            </a:r>
            <a:endParaRPr lang="en-US" altLang="zh-CN" sz="1800">
              <a:solidFill>
                <a:srgbClr val="000066"/>
              </a:solidFill>
              <a:latin typeface="Times New Roman" panose="02020603050405020304" pitchFamily="18" charset="0"/>
              <a:ea typeface="黑体" panose="02010609060101010101" pitchFamily="2" charset="-122"/>
            </a:endParaRPr>
          </a:p>
          <a:p>
            <a:pPr>
              <a:lnSpc>
                <a:spcPct val="120000"/>
              </a:lnSpc>
            </a:pPr>
            <a:r>
              <a:rPr lang="en-US" altLang="zh-CN" sz="1800" dirty="0">
                <a:solidFill>
                  <a:srgbClr val="000066"/>
                </a:solidFill>
                <a:latin typeface="Times New Roman" panose="02020603050405020304" pitchFamily="18" charset="0"/>
                <a:ea typeface="黑体" panose="02010609060101010101" pitchFamily="2" charset="-122"/>
              </a:rPr>
              <a:t> </a:t>
            </a:r>
            <a:r>
              <a:rPr lang="zh-CN" altLang="en-US" sz="1800" dirty="0">
                <a:solidFill>
                  <a:srgbClr val="000066"/>
                </a:solidFill>
                <a:latin typeface="Times New Roman" panose="02020603050405020304" pitchFamily="18" charset="0"/>
                <a:ea typeface="黑体" panose="02010609060101010101" pitchFamily="2" charset="-122"/>
              </a:rPr>
              <a:t>二系    </a:t>
            </a:r>
            <a:r>
              <a:rPr lang="en-US" altLang="zh-CN" sz="1800">
                <a:solidFill>
                  <a:srgbClr val="000066"/>
                </a:solidFill>
                <a:latin typeface="Times New Roman" panose="02020603050405020304" pitchFamily="18" charset="0"/>
                <a:ea typeface="黑体" panose="02010609060101010101" pitchFamily="2" charset="-122"/>
              </a:rPr>
              <a:t>206.0.70.0/24        11001110.00000000.01000110.*            256</a:t>
            </a:r>
            <a:endParaRPr lang="en-US" altLang="zh-CN" sz="1800">
              <a:solidFill>
                <a:srgbClr val="000066"/>
              </a:solidFill>
              <a:latin typeface="Times New Roman" panose="02020603050405020304" pitchFamily="18" charset="0"/>
              <a:ea typeface="黑体" panose="02010609060101010101" pitchFamily="2" charset="-122"/>
            </a:endParaRPr>
          </a:p>
          <a:p>
            <a:pPr>
              <a:lnSpc>
                <a:spcPct val="120000"/>
              </a:lnSpc>
            </a:pPr>
            <a:r>
              <a:rPr lang="en-US" altLang="zh-CN" sz="1800" dirty="0">
                <a:solidFill>
                  <a:srgbClr val="000066"/>
                </a:solidFill>
                <a:latin typeface="Times New Roman" panose="02020603050405020304" pitchFamily="18" charset="0"/>
                <a:ea typeface="黑体" panose="02010609060101010101" pitchFamily="2" charset="-122"/>
              </a:rPr>
              <a:t> </a:t>
            </a:r>
            <a:r>
              <a:rPr lang="zh-CN" altLang="en-US" sz="1800" dirty="0">
                <a:solidFill>
                  <a:srgbClr val="000066"/>
                </a:solidFill>
                <a:latin typeface="Times New Roman" panose="02020603050405020304" pitchFamily="18" charset="0"/>
                <a:ea typeface="黑体" panose="02010609060101010101" pitchFamily="2" charset="-122"/>
              </a:rPr>
              <a:t>三系    </a:t>
            </a:r>
            <a:r>
              <a:rPr lang="en-US" altLang="zh-CN" sz="1800">
                <a:solidFill>
                  <a:srgbClr val="000066"/>
                </a:solidFill>
                <a:latin typeface="Times New Roman" panose="02020603050405020304" pitchFamily="18" charset="0"/>
                <a:ea typeface="黑体" panose="02010609060101010101" pitchFamily="2" charset="-122"/>
              </a:rPr>
              <a:t>206.0.71.0/25        11001110.00000000.01000111.0*          128</a:t>
            </a:r>
            <a:endParaRPr lang="en-US" altLang="zh-CN" sz="1800">
              <a:solidFill>
                <a:srgbClr val="000066"/>
              </a:solidFill>
              <a:latin typeface="Times New Roman" panose="02020603050405020304" pitchFamily="18" charset="0"/>
              <a:ea typeface="黑体" panose="02010609060101010101" pitchFamily="2" charset="-122"/>
            </a:endParaRPr>
          </a:p>
          <a:p>
            <a:pPr>
              <a:lnSpc>
                <a:spcPct val="120000"/>
              </a:lnSpc>
              <a:spcAft>
                <a:spcPct val="25000"/>
              </a:spcAft>
            </a:pPr>
            <a:r>
              <a:rPr lang="en-US" altLang="zh-CN" sz="1800" dirty="0">
                <a:solidFill>
                  <a:srgbClr val="000066"/>
                </a:solidFill>
                <a:latin typeface="Times New Roman" panose="02020603050405020304" pitchFamily="18" charset="0"/>
                <a:ea typeface="黑体" panose="02010609060101010101" pitchFamily="2" charset="-122"/>
              </a:rPr>
              <a:t> </a:t>
            </a:r>
            <a:r>
              <a:rPr lang="zh-CN" altLang="en-US" sz="1800" dirty="0">
                <a:solidFill>
                  <a:srgbClr val="000066"/>
                </a:solidFill>
                <a:latin typeface="Times New Roman" panose="02020603050405020304" pitchFamily="18" charset="0"/>
                <a:ea typeface="黑体" panose="02010609060101010101" pitchFamily="2" charset="-122"/>
              </a:rPr>
              <a:t>四系    </a:t>
            </a:r>
            <a:r>
              <a:rPr lang="en-US" altLang="zh-CN" sz="1800">
                <a:solidFill>
                  <a:srgbClr val="000066"/>
                </a:solidFill>
                <a:latin typeface="Times New Roman" panose="02020603050405020304" pitchFamily="18" charset="0"/>
                <a:ea typeface="黑体" panose="02010609060101010101" pitchFamily="2" charset="-122"/>
              </a:rPr>
              <a:t>206.0.71.128/25    11001110.00000000.01000111.1*          128</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0490" name="直接连接符 530489"/>
          <p:cNvSpPr/>
          <p:nvPr/>
        </p:nvSpPr>
        <p:spPr>
          <a:xfrm>
            <a:off x="957263" y="4635500"/>
            <a:ext cx="6977062" cy="0"/>
          </a:xfrm>
          <a:prstGeom prst="line">
            <a:avLst/>
          </a:prstGeom>
          <a:ln w="9525" cap="flat" cmpd="sng">
            <a:solidFill>
              <a:schemeClr val="tx1"/>
            </a:solidFill>
            <a:prstDash val="solid"/>
            <a:headEnd type="none" w="med" len="med"/>
            <a:tailEnd type="none" w="med" len="med"/>
          </a:ln>
        </p:spPr>
      </p:sp>
      <p:sp>
        <p:nvSpPr>
          <p:cNvPr id="530491" name="直接连接符 530490"/>
          <p:cNvSpPr/>
          <p:nvPr/>
        </p:nvSpPr>
        <p:spPr>
          <a:xfrm flipH="1">
            <a:off x="1670050" y="4225925"/>
            <a:ext cx="1588" cy="2403475"/>
          </a:xfrm>
          <a:prstGeom prst="line">
            <a:avLst/>
          </a:prstGeom>
          <a:ln w="9525" cap="flat" cmpd="sng">
            <a:solidFill>
              <a:schemeClr val="tx1"/>
            </a:solidFill>
            <a:prstDash val="solid"/>
            <a:headEnd type="none" w="med" len="med"/>
            <a:tailEnd type="none" w="med" len="med"/>
          </a:ln>
        </p:spPr>
      </p:sp>
      <p:sp>
        <p:nvSpPr>
          <p:cNvPr id="530492" name="直接连接符 530491"/>
          <p:cNvSpPr/>
          <p:nvPr/>
        </p:nvSpPr>
        <p:spPr>
          <a:xfrm flipH="1">
            <a:off x="3348038" y="4238625"/>
            <a:ext cx="3175" cy="2403475"/>
          </a:xfrm>
          <a:prstGeom prst="line">
            <a:avLst/>
          </a:prstGeom>
          <a:ln w="9525" cap="flat" cmpd="sng">
            <a:solidFill>
              <a:schemeClr val="tx1"/>
            </a:solidFill>
            <a:prstDash val="solid"/>
            <a:headEnd type="none" w="med" len="med"/>
            <a:tailEnd type="none" w="med" len="med"/>
          </a:ln>
        </p:spPr>
      </p:sp>
      <p:sp>
        <p:nvSpPr>
          <p:cNvPr id="530493" name="直接连接符 530492"/>
          <p:cNvSpPr/>
          <p:nvPr/>
        </p:nvSpPr>
        <p:spPr>
          <a:xfrm flipH="1">
            <a:off x="6732588" y="4238625"/>
            <a:ext cx="3175" cy="2403475"/>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31458" name="标题 531457"/>
          <p:cNvSpPr>
            <a:spLocks noGrp="1"/>
          </p:cNvSpPr>
          <p:nvPr>
            <p:ph type="title"/>
          </p:nvPr>
        </p:nvSpPr>
        <p:spPr>
          <a:xfrm>
            <a:off x="611188" y="44450"/>
            <a:ext cx="7793037" cy="695325"/>
          </a:xfrm>
          <a:ln/>
        </p:spPr>
        <p:txBody>
          <a:bodyPr anchor="b"/>
          <a:p>
            <a:pPr algn="ctr"/>
            <a:r>
              <a:rPr lang="en-US" altLang="zh-CN" sz="3600" dirty="0"/>
              <a:t>CIDR </a:t>
            </a:r>
            <a:r>
              <a:rPr lang="zh-CN" altLang="en-US" sz="3600" dirty="0"/>
              <a:t>地址块划分举例 </a:t>
            </a:r>
            <a:endParaRPr lang="zh-CN" altLang="en-US" sz="3600" dirty="0"/>
          </a:p>
        </p:txBody>
      </p:sp>
      <p:grpSp>
        <p:nvGrpSpPr>
          <p:cNvPr id="531459" name="组合 531458"/>
          <p:cNvGrpSpPr/>
          <p:nvPr/>
        </p:nvGrpSpPr>
        <p:grpSpPr>
          <a:xfrm>
            <a:off x="158750" y="1104900"/>
            <a:ext cx="1511300" cy="738188"/>
            <a:chOff x="2592" y="1200"/>
            <a:chExt cx="2400" cy="1584"/>
          </a:xfrm>
        </p:grpSpPr>
        <p:grpSp>
          <p:nvGrpSpPr>
            <p:cNvPr id="531460" name="组合 531459"/>
            <p:cNvGrpSpPr/>
            <p:nvPr/>
          </p:nvGrpSpPr>
          <p:grpSpPr>
            <a:xfrm>
              <a:off x="2606" y="1231"/>
              <a:ext cx="2386" cy="1553"/>
              <a:chOff x="3134" y="1375"/>
              <a:chExt cx="2386" cy="1553"/>
            </a:xfrm>
          </p:grpSpPr>
          <p:sp>
            <p:nvSpPr>
              <p:cNvPr id="531461" name="椭圆 531460"/>
              <p:cNvSpPr/>
              <p:nvPr/>
            </p:nvSpPr>
            <p:spPr>
              <a:xfrm>
                <a:off x="3959" y="1375"/>
                <a:ext cx="1026" cy="628"/>
              </a:xfrm>
              <a:prstGeom prst="ellipse">
                <a:avLst/>
              </a:prstGeom>
              <a:solidFill>
                <a:srgbClr val="DDDDDD"/>
              </a:solidFill>
              <a:ln w="9525">
                <a:noFill/>
              </a:ln>
            </p:spPr>
            <p:txBody>
              <a:bodyPr/>
              <a:p>
                <a:endParaRPr lang="zh-CN" altLang="en-US"/>
              </a:p>
            </p:txBody>
          </p:sp>
          <p:sp>
            <p:nvSpPr>
              <p:cNvPr id="531462" name="椭圆 531461"/>
              <p:cNvSpPr/>
              <p:nvPr/>
            </p:nvSpPr>
            <p:spPr>
              <a:xfrm>
                <a:off x="3380" y="1548"/>
                <a:ext cx="781" cy="627"/>
              </a:xfrm>
              <a:prstGeom prst="ellipse">
                <a:avLst/>
              </a:prstGeom>
              <a:solidFill>
                <a:srgbClr val="DDDDDD"/>
              </a:solidFill>
              <a:ln w="9525">
                <a:noFill/>
              </a:ln>
            </p:spPr>
            <p:txBody>
              <a:bodyPr/>
              <a:p>
                <a:endParaRPr lang="zh-CN" altLang="en-US"/>
              </a:p>
            </p:txBody>
          </p:sp>
          <p:sp>
            <p:nvSpPr>
              <p:cNvPr id="531463" name="椭圆 531462"/>
              <p:cNvSpPr/>
              <p:nvPr/>
            </p:nvSpPr>
            <p:spPr>
              <a:xfrm>
                <a:off x="3134" y="1940"/>
                <a:ext cx="521" cy="502"/>
              </a:xfrm>
              <a:prstGeom prst="ellipse">
                <a:avLst/>
              </a:prstGeom>
              <a:solidFill>
                <a:srgbClr val="DDDDDD"/>
              </a:solidFill>
              <a:ln w="9525">
                <a:noFill/>
              </a:ln>
            </p:spPr>
            <p:txBody>
              <a:bodyPr/>
              <a:p>
                <a:endParaRPr lang="zh-CN" altLang="en-US"/>
              </a:p>
            </p:txBody>
          </p:sp>
          <p:sp>
            <p:nvSpPr>
              <p:cNvPr id="531464" name="椭圆 531463"/>
              <p:cNvSpPr/>
              <p:nvPr/>
            </p:nvSpPr>
            <p:spPr>
              <a:xfrm>
                <a:off x="3293" y="2175"/>
                <a:ext cx="796" cy="549"/>
              </a:xfrm>
              <a:prstGeom prst="ellipse">
                <a:avLst/>
              </a:prstGeom>
              <a:solidFill>
                <a:srgbClr val="DDDDDD"/>
              </a:solidFill>
              <a:ln w="9525">
                <a:noFill/>
              </a:ln>
            </p:spPr>
            <p:txBody>
              <a:bodyPr/>
              <a:p>
                <a:endParaRPr lang="zh-CN" altLang="en-US"/>
              </a:p>
            </p:txBody>
          </p:sp>
          <p:sp>
            <p:nvSpPr>
              <p:cNvPr id="531465" name="椭圆 531464"/>
              <p:cNvSpPr/>
              <p:nvPr/>
            </p:nvSpPr>
            <p:spPr>
              <a:xfrm>
                <a:off x="3872" y="2269"/>
                <a:ext cx="1200" cy="659"/>
              </a:xfrm>
              <a:prstGeom prst="ellipse">
                <a:avLst/>
              </a:prstGeom>
              <a:solidFill>
                <a:srgbClr val="DDDDDD"/>
              </a:solidFill>
              <a:ln w="9525">
                <a:noFill/>
              </a:ln>
            </p:spPr>
            <p:txBody>
              <a:bodyPr/>
              <a:p>
                <a:endParaRPr lang="zh-CN" altLang="en-US"/>
              </a:p>
            </p:txBody>
          </p:sp>
          <p:sp>
            <p:nvSpPr>
              <p:cNvPr id="531466" name="椭圆 531465"/>
              <p:cNvSpPr/>
              <p:nvPr/>
            </p:nvSpPr>
            <p:spPr>
              <a:xfrm>
                <a:off x="4653" y="1564"/>
                <a:ext cx="751" cy="486"/>
              </a:xfrm>
              <a:prstGeom prst="ellipse">
                <a:avLst/>
              </a:prstGeom>
              <a:solidFill>
                <a:srgbClr val="DDDDDD"/>
              </a:solidFill>
              <a:ln w="9525">
                <a:noFill/>
              </a:ln>
            </p:spPr>
            <p:txBody>
              <a:bodyPr/>
              <a:p>
                <a:endParaRPr lang="zh-CN" altLang="en-US"/>
              </a:p>
            </p:txBody>
          </p:sp>
          <p:sp>
            <p:nvSpPr>
              <p:cNvPr id="531467" name="椭圆 531466"/>
              <p:cNvSpPr/>
              <p:nvPr/>
            </p:nvSpPr>
            <p:spPr>
              <a:xfrm>
                <a:off x="4768" y="1893"/>
                <a:ext cx="752" cy="486"/>
              </a:xfrm>
              <a:prstGeom prst="ellipse">
                <a:avLst/>
              </a:prstGeom>
              <a:solidFill>
                <a:srgbClr val="DDDDDD"/>
              </a:solidFill>
              <a:ln w="9525">
                <a:noFill/>
              </a:ln>
            </p:spPr>
            <p:txBody>
              <a:bodyPr/>
              <a:p>
                <a:endParaRPr lang="zh-CN" altLang="en-US"/>
              </a:p>
            </p:txBody>
          </p:sp>
          <p:sp>
            <p:nvSpPr>
              <p:cNvPr id="531468" name="椭圆 531467"/>
              <p:cNvSpPr/>
              <p:nvPr/>
            </p:nvSpPr>
            <p:spPr>
              <a:xfrm>
                <a:off x="4696" y="2003"/>
                <a:ext cx="752" cy="815"/>
              </a:xfrm>
              <a:prstGeom prst="ellipse">
                <a:avLst/>
              </a:prstGeom>
              <a:solidFill>
                <a:srgbClr val="DDDDDD"/>
              </a:solidFill>
              <a:ln w="9525">
                <a:noFill/>
              </a:ln>
            </p:spPr>
            <p:txBody>
              <a:bodyPr/>
              <a:p>
                <a:endParaRPr lang="zh-CN" altLang="en-US"/>
              </a:p>
            </p:txBody>
          </p:sp>
          <p:sp>
            <p:nvSpPr>
              <p:cNvPr id="531469" name="椭圆 531468"/>
              <p:cNvSpPr/>
              <p:nvPr/>
            </p:nvSpPr>
            <p:spPr>
              <a:xfrm>
                <a:off x="3568" y="1752"/>
                <a:ext cx="1547" cy="815"/>
              </a:xfrm>
              <a:prstGeom prst="ellipse">
                <a:avLst/>
              </a:prstGeom>
              <a:solidFill>
                <a:srgbClr val="DDDDDD"/>
              </a:solidFill>
              <a:ln w="9525">
                <a:noFill/>
              </a:ln>
            </p:spPr>
            <p:txBody>
              <a:bodyPr/>
              <a:p>
                <a:endParaRPr lang="zh-CN" altLang="en-US"/>
              </a:p>
            </p:txBody>
          </p:sp>
        </p:grpSp>
        <p:sp>
          <p:nvSpPr>
            <p:cNvPr id="531470" name="椭圆 531469"/>
            <p:cNvSpPr/>
            <p:nvPr/>
          </p:nvSpPr>
          <p:spPr>
            <a:xfrm>
              <a:off x="3416" y="1200"/>
              <a:ext cx="1027" cy="627"/>
            </a:xfrm>
            <a:prstGeom prst="ellipse">
              <a:avLst/>
            </a:prstGeom>
            <a:solidFill>
              <a:srgbClr val="DDDDDD"/>
            </a:solidFill>
            <a:ln w="9525">
              <a:noFill/>
            </a:ln>
          </p:spPr>
          <p:txBody>
            <a:bodyPr/>
            <a:p>
              <a:endParaRPr lang="zh-CN" altLang="en-US"/>
            </a:p>
          </p:txBody>
        </p:sp>
        <p:sp>
          <p:nvSpPr>
            <p:cNvPr id="531471" name="椭圆 531470"/>
            <p:cNvSpPr/>
            <p:nvPr/>
          </p:nvSpPr>
          <p:spPr>
            <a:xfrm>
              <a:off x="2838" y="1373"/>
              <a:ext cx="781" cy="627"/>
            </a:xfrm>
            <a:prstGeom prst="ellipse">
              <a:avLst/>
            </a:prstGeom>
            <a:solidFill>
              <a:srgbClr val="DDDDDD"/>
            </a:solidFill>
            <a:ln w="9525">
              <a:noFill/>
            </a:ln>
          </p:spPr>
          <p:txBody>
            <a:bodyPr/>
            <a:p>
              <a:endParaRPr lang="zh-CN" altLang="en-US"/>
            </a:p>
          </p:txBody>
        </p:sp>
        <p:sp>
          <p:nvSpPr>
            <p:cNvPr id="531472" name="椭圆 531471"/>
            <p:cNvSpPr/>
            <p:nvPr/>
          </p:nvSpPr>
          <p:spPr>
            <a:xfrm>
              <a:off x="2592" y="1765"/>
              <a:ext cx="520" cy="501"/>
            </a:xfrm>
            <a:prstGeom prst="ellipse">
              <a:avLst/>
            </a:prstGeom>
            <a:solidFill>
              <a:srgbClr val="DDDDDD"/>
            </a:solidFill>
            <a:ln w="9525">
              <a:noFill/>
            </a:ln>
          </p:spPr>
          <p:txBody>
            <a:bodyPr/>
            <a:p>
              <a:endParaRPr lang="zh-CN" altLang="en-US"/>
            </a:p>
          </p:txBody>
        </p:sp>
        <p:sp>
          <p:nvSpPr>
            <p:cNvPr id="531473" name="椭圆 531472"/>
            <p:cNvSpPr/>
            <p:nvPr/>
          </p:nvSpPr>
          <p:spPr>
            <a:xfrm>
              <a:off x="2751" y="2000"/>
              <a:ext cx="795" cy="549"/>
            </a:xfrm>
            <a:prstGeom prst="ellipse">
              <a:avLst/>
            </a:prstGeom>
            <a:solidFill>
              <a:srgbClr val="DDDDDD"/>
            </a:solidFill>
            <a:ln w="9525">
              <a:noFill/>
            </a:ln>
          </p:spPr>
          <p:txBody>
            <a:bodyPr/>
            <a:p>
              <a:endParaRPr lang="zh-CN" altLang="en-US"/>
            </a:p>
          </p:txBody>
        </p:sp>
        <p:sp>
          <p:nvSpPr>
            <p:cNvPr id="531474" name="椭圆 531473"/>
            <p:cNvSpPr/>
            <p:nvPr/>
          </p:nvSpPr>
          <p:spPr>
            <a:xfrm>
              <a:off x="3329" y="2094"/>
              <a:ext cx="1200" cy="659"/>
            </a:xfrm>
            <a:prstGeom prst="ellipse">
              <a:avLst/>
            </a:prstGeom>
            <a:solidFill>
              <a:srgbClr val="DDDDDD"/>
            </a:solidFill>
            <a:ln w="9525">
              <a:noFill/>
            </a:ln>
          </p:spPr>
          <p:txBody>
            <a:bodyPr/>
            <a:p>
              <a:endParaRPr lang="zh-CN" altLang="en-US"/>
            </a:p>
          </p:txBody>
        </p:sp>
        <p:sp>
          <p:nvSpPr>
            <p:cNvPr id="531475" name="椭圆 531474"/>
            <p:cNvSpPr/>
            <p:nvPr/>
          </p:nvSpPr>
          <p:spPr>
            <a:xfrm>
              <a:off x="4110" y="1388"/>
              <a:ext cx="752" cy="486"/>
            </a:xfrm>
            <a:prstGeom prst="ellipse">
              <a:avLst/>
            </a:prstGeom>
            <a:solidFill>
              <a:srgbClr val="DDDDDD"/>
            </a:solidFill>
            <a:ln w="9525">
              <a:noFill/>
            </a:ln>
          </p:spPr>
          <p:txBody>
            <a:bodyPr/>
            <a:p>
              <a:endParaRPr lang="zh-CN" altLang="en-US"/>
            </a:p>
          </p:txBody>
        </p:sp>
        <p:sp>
          <p:nvSpPr>
            <p:cNvPr id="531476" name="椭圆 531475"/>
            <p:cNvSpPr/>
            <p:nvPr/>
          </p:nvSpPr>
          <p:spPr>
            <a:xfrm>
              <a:off x="4226" y="1718"/>
              <a:ext cx="752" cy="486"/>
            </a:xfrm>
            <a:prstGeom prst="ellipse">
              <a:avLst/>
            </a:prstGeom>
            <a:solidFill>
              <a:srgbClr val="DDDDDD"/>
            </a:solidFill>
            <a:ln w="9525">
              <a:noFill/>
            </a:ln>
          </p:spPr>
          <p:txBody>
            <a:bodyPr/>
            <a:p>
              <a:endParaRPr lang="zh-CN" altLang="en-US"/>
            </a:p>
          </p:txBody>
        </p:sp>
        <p:sp>
          <p:nvSpPr>
            <p:cNvPr id="531477" name="椭圆 531476"/>
            <p:cNvSpPr/>
            <p:nvPr/>
          </p:nvSpPr>
          <p:spPr>
            <a:xfrm>
              <a:off x="4153" y="1827"/>
              <a:ext cx="752" cy="816"/>
            </a:xfrm>
            <a:prstGeom prst="ellipse">
              <a:avLst/>
            </a:prstGeom>
            <a:solidFill>
              <a:srgbClr val="DDDDDD"/>
            </a:solidFill>
            <a:ln w="9525">
              <a:noFill/>
            </a:ln>
          </p:spPr>
          <p:txBody>
            <a:bodyPr/>
            <a:p>
              <a:endParaRPr lang="zh-CN" altLang="en-US"/>
            </a:p>
          </p:txBody>
        </p:sp>
        <p:sp>
          <p:nvSpPr>
            <p:cNvPr id="531478" name="椭圆 531477"/>
            <p:cNvSpPr/>
            <p:nvPr/>
          </p:nvSpPr>
          <p:spPr>
            <a:xfrm>
              <a:off x="3026" y="1576"/>
              <a:ext cx="1547" cy="816"/>
            </a:xfrm>
            <a:prstGeom prst="ellipse">
              <a:avLst/>
            </a:prstGeom>
            <a:solidFill>
              <a:srgbClr val="DDDDDD"/>
            </a:solidFill>
            <a:ln w="9525">
              <a:noFill/>
            </a:ln>
          </p:spPr>
          <p:txBody>
            <a:bodyPr/>
            <a:p>
              <a:endParaRPr lang="zh-CN" altLang="en-US"/>
            </a:p>
          </p:txBody>
        </p:sp>
      </p:grpSp>
      <p:sp>
        <p:nvSpPr>
          <p:cNvPr id="531479" name="文本框 531478"/>
          <p:cNvSpPr txBox="1"/>
          <p:nvPr/>
        </p:nvSpPr>
        <p:spPr>
          <a:xfrm>
            <a:off x="395288" y="1212850"/>
            <a:ext cx="1098550" cy="457200"/>
          </a:xfrm>
          <a:prstGeom prst="rect">
            <a:avLst/>
          </a:prstGeom>
          <a:noFill/>
          <a:ln w="9525">
            <a:noFill/>
          </a:ln>
        </p:spPr>
        <p:txBody>
          <a:bodyPr wrap="none" anchor="t">
            <a:spAutoFit/>
          </a:bodyPr>
          <a:p>
            <a:r>
              <a:rPr lang="zh-CN" altLang="en-US" sz="2400" dirty="0">
                <a:solidFill>
                  <a:srgbClr val="000066"/>
                </a:solidFill>
                <a:latin typeface="Times New Roman" panose="02020603050405020304" pitchFamily="18" charset="0"/>
                <a:ea typeface="黑体" panose="02010609060101010101" pitchFamily="2" charset="-122"/>
              </a:rPr>
              <a:t>因特网</a:t>
            </a:r>
            <a:endParaRPr lang="zh-CN" altLang="en-US" sz="2400" dirty="0">
              <a:solidFill>
                <a:srgbClr val="000066"/>
              </a:solidFill>
              <a:latin typeface="Times New Roman" panose="02020603050405020304" pitchFamily="18" charset="0"/>
              <a:ea typeface="黑体" panose="02010609060101010101" pitchFamily="2" charset="-122"/>
            </a:endParaRPr>
          </a:p>
        </p:txBody>
      </p:sp>
      <p:sp>
        <p:nvSpPr>
          <p:cNvPr id="531480" name="椭圆 531479"/>
          <p:cNvSpPr/>
          <p:nvPr/>
        </p:nvSpPr>
        <p:spPr>
          <a:xfrm>
            <a:off x="3576638" y="957263"/>
            <a:ext cx="2625725" cy="958850"/>
          </a:xfrm>
          <a:prstGeom prst="ellipse">
            <a:avLst/>
          </a:prstGeom>
          <a:solidFill>
            <a:srgbClr val="3399FF"/>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1481" name="椭圆 531480"/>
          <p:cNvSpPr/>
          <p:nvPr/>
        </p:nvSpPr>
        <p:spPr>
          <a:xfrm>
            <a:off x="4133850" y="1104900"/>
            <a:ext cx="1671638" cy="665163"/>
          </a:xfrm>
          <a:prstGeom prst="ellipse">
            <a:avLst/>
          </a:prstGeom>
          <a:solidFill>
            <a:srgbClr val="CCECFF"/>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1482" name="文本框 531481"/>
          <p:cNvSpPr txBox="1"/>
          <p:nvPr/>
        </p:nvSpPr>
        <p:spPr>
          <a:xfrm>
            <a:off x="4219575" y="1252538"/>
            <a:ext cx="1447800" cy="366712"/>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206.0.68.0/22</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483" name="文本框 531482"/>
          <p:cNvSpPr txBox="1"/>
          <p:nvPr/>
        </p:nvSpPr>
        <p:spPr>
          <a:xfrm>
            <a:off x="1547813" y="955675"/>
            <a:ext cx="2049462" cy="457200"/>
          </a:xfrm>
          <a:prstGeom prst="rect">
            <a:avLst/>
          </a:prstGeom>
          <a:noFill/>
          <a:ln w="9525">
            <a:noFill/>
          </a:ln>
        </p:spPr>
        <p:txBody>
          <a:bodyPr wrap="none" anchor="t">
            <a:spAutoFit/>
          </a:bodyPr>
          <a:p>
            <a:r>
              <a:rPr lang="en-US" altLang="zh-CN" sz="2400">
                <a:solidFill>
                  <a:srgbClr val="333399"/>
                </a:solidFill>
                <a:latin typeface="Arial" panose="020B0604020202020204" pitchFamily="34" charset="0"/>
                <a:ea typeface="黑体" panose="02010609060101010101" pitchFamily="2" charset="-122"/>
              </a:rPr>
              <a:t>206.0.64.0/18</a:t>
            </a:r>
            <a:endParaRPr lang="en-US" altLang="zh-CN" sz="2400">
              <a:solidFill>
                <a:srgbClr val="333399"/>
              </a:solidFill>
              <a:latin typeface="Arial" panose="020B0604020202020204" pitchFamily="34" charset="0"/>
              <a:ea typeface="黑体" panose="02010609060101010101" pitchFamily="2" charset="-122"/>
            </a:endParaRPr>
          </a:p>
        </p:txBody>
      </p:sp>
      <p:sp>
        <p:nvSpPr>
          <p:cNvPr id="531484" name="左箭头 531483"/>
          <p:cNvSpPr/>
          <p:nvPr/>
        </p:nvSpPr>
        <p:spPr>
          <a:xfrm>
            <a:off x="1749425" y="1344613"/>
            <a:ext cx="1749425" cy="220662"/>
          </a:xfrm>
          <a:prstGeom prst="leftArrow">
            <a:avLst>
              <a:gd name="adj1" fmla="val 50000"/>
              <a:gd name="adj2" fmla="val 198201"/>
            </a:avLst>
          </a:prstGeom>
          <a:solidFill>
            <a:schemeClr val="hlink"/>
          </a:solidFill>
          <a:ln w="9525" cap="flat" cmpd="sng">
            <a:solidFill>
              <a:srgbClr val="333399"/>
            </a:solidFill>
            <a:prstDash val="solid"/>
            <a:miter/>
            <a:headEnd type="none" w="med" len="med"/>
            <a:tailEnd type="none" w="med" len="med"/>
          </a:ln>
        </p:spPr>
        <p:txBody>
          <a:bodyPr/>
          <a:p>
            <a:endParaRPr lang="zh-CN" altLang="en-US"/>
          </a:p>
        </p:txBody>
      </p:sp>
      <p:sp>
        <p:nvSpPr>
          <p:cNvPr id="531485" name="文本框 531484"/>
          <p:cNvSpPr txBox="1"/>
          <p:nvPr/>
        </p:nvSpPr>
        <p:spPr>
          <a:xfrm>
            <a:off x="3419475" y="739775"/>
            <a:ext cx="658813" cy="457200"/>
          </a:xfrm>
          <a:prstGeom prst="rect">
            <a:avLst/>
          </a:prstGeom>
          <a:noFill/>
          <a:ln w="9525">
            <a:noFill/>
          </a:ln>
        </p:spPr>
        <p:txBody>
          <a:bodyPr wrap="none" anchor="t">
            <a:spAutoFit/>
          </a:bodyPr>
          <a:p>
            <a:r>
              <a:rPr lang="en-US" altLang="zh-CN" sz="2400" b="1">
                <a:solidFill>
                  <a:srgbClr val="000066"/>
                </a:solidFill>
                <a:latin typeface="Times New Roman" panose="02020603050405020304" pitchFamily="18" charset="0"/>
                <a:ea typeface="黑体" panose="02010609060101010101" pitchFamily="2" charset="-122"/>
              </a:rPr>
              <a:t>ISP</a:t>
            </a:r>
            <a:endParaRPr lang="en-US" altLang="zh-CN" sz="2400" b="1">
              <a:solidFill>
                <a:srgbClr val="000066"/>
              </a:solidFill>
              <a:latin typeface="Times New Roman" panose="02020603050405020304" pitchFamily="18" charset="0"/>
              <a:ea typeface="黑体" panose="02010609060101010101" pitchFamily="2" charset="-122"/>
            </a:endParaRPr>
          </a:p>
        </p:txBody>
      </p:sp>
      <p:sp>
        <p:nvSpPr>
          <p:cNvPr id="531486" name="文本框 531485"/>
          <p:cNvSpPr txBox="1"/>
          <p:nvPr/>
        </p:nvSpPr>
        <p:spPr>
          <a:xfrm>
            <a:off x="6361113" y="811213"/>
            <a:ext cx="1090612" cy="457200"/>
          </a:xfrm>
          <a:prstGeom prst="rect">
            <a:avLst/>
          </a:prstGeom>
          <a:noFill/>
          <a:ln w="9525">
            <a:noFill/>
          </a:ln>
        </p:spPr>
        <p:txBody>
          <a:bodyPr wrap="none" anchor="t">
            <a:spAutoFit/>
          </a:bodyPr>
          <a:p>
            <a:r>
              <a:rPr lang="zh-CN" altLang="en-US" sz="2400" dirty="0">
                <a:solidFill>
                  <a:srgbClr val="000066"/>
                </a:solidFill>
                <a:latin typeface="Times New Roman" panose="02020603050405020304" pitchFamily="18" charset="0"/>
                <a:ea typeface="黑体" panose="02010609060101010101" pitchFamily="2" charset="-122"/>
              </a:rPr>
              <a:t>大学 </a:t>
            </a:r>
            <a:r>
              <a:rPr lang="en-US" altLang="zh-CN" sz="2400">
                <a:solidFill>
                  <a:srgbClr val="000066"/>
                </a:solidFill>
                <a:latin typeface="Times New Roman" panose="02020603050405020304" pitchFamily="18" charset="0"/>
                <a:ea typeface="黑体" panose="02010609060101010101" pitchFamily="2" charset="-122"/>
              </a:rPr>
              <a:t>X</a:t>
            </a:r>
            <a:endParaRPr lang="en-US" altLang="zh-CN" sz="2400">
              <a:solidFill>
                <a:srgbClr val="000066"/>
              </a:solidFill>
              <a:latin typeface="Times New Roman" panose="02020603050405020304" pitchFamily="18" charset="0"/>
              <a:ea typeface="黑体" panose="02010609060101010101" pitchFamily="2" charset="-122"/>
            </a:endParaRPr>
          </a:p>
        </p:txBody>
      </p:sp>
      <p:sp>
        <p:nvSpPr>
          <p:cNvPr id="531487" name="直接连接符 531486"/>
          <p:cNvSpPr/>
          <p:nvPr/>
        </p:nvSpPr>
        <p:spPr>
          <a:xfrm flipV="1">
            <a:off x="5724525" y="1104900"/>
            <a:ext cx="636588" cy="220663"/>
          </a:xfrm>
          <a:prstGeom prst="line">
            <a:avLst/>
          </a:prstGeom>
          <a:ln w="28575" cap="flat" cmpd="sng">
            <a:solidFill>
              <a:srgbClr val="333399"/>
            </a:solidFill>
            <a:prstDash val="solid"/>
            <a:headEnd type="none" w="med" len="med"/>
            <a:tailEnd type="none" w="med" len="med"/>
          </a:ln>
        </p:spPr>
      </p:sp>
      <p:sp>
        <p:nvSpPr>
          <p:cNvPr id="531488" name="文本框 531487"/>
          <p:cNvSpPr txBox="1"/>
          <p:nvPr/>
        </p:nvSpPr>
        <p:spPr>
          <a:xfrm>
            <a:off x="1935163" y="3684588"/>
            <a:ext cx="692150" cy="396875"/>
          </a:xfrm>
          <a:prstGeom prst="rect">
            <a:avLst/>
          </a:prstGeom>
          <a:noFill/>
          <a:ln w="9525">
            <a:noFill/>
          </a:ln>
        </p:spPr>
        <p:txBody>
          <a:bodyPr wrap="none" anchor="t">
            <a:spAutoFit/>
          </a:bodyPr>
          <a:p>
            <a:r>
              <a:rPr lang="zh-CN" altLang="en-US" sz="2000" dirty="0">
                <a:solidFill>
                  <a:srgbClr val="000066"/>
                </a:solidFill>
                <a:latin typeface="Times New Roman" panose="02020603050405020304" pitchFamily="18" charset="0"/>
                <a:ea typeface="黑体" panose="02010609060101010101" pitchFamily="2" charset="-122"/>
              </a:rPr>
              <a:t>一系</a:t>
            </a:r>
            <a:endParaRPr lang="zh-CN" altLang="en-US" sz="2000" dirty="0">
              <a:solidFill>
                <a:srgbClr val="000066"/>
              </a:solidFill>
              <a:latin typeface="Times New Roman" panose="02020603050405020304" pitchFamily="18" charset="0"/>
              <a:ea typeface="黑体" panose="02010609060101010101" pitchFamily="2" charset="-122"/>
            </a:endParaRPr>
          </a:p>
        </p:txBody>
      </p:sp>
      <p:sp>
        <p:nvSpPr>
          <p:cNvPr id="531489" name="文本框 531488"/>
          <p:cNvSpPr txBox="1"/>
          <p:nvPr/>
        </p:nvSpPr>
        <p:spPr>
          <a:xfrm>
            <a:off x="4643438" y="3613150"/>
            <a:ext cx="692150" cy="396875"/>
          </a:xfrm>
          <a:prstGeom prst="rect">
            <a:avLst/>
          </a:prstGeom>
          <a:noFill/>
          <a:ln w="9525">
            <a:noFill/>
          </a:ln>
        </p:spPr>
        <p:txBody>
          <a:bodyPr wrap="none" anchor="t">
            <a:spAutoFit/>
          </a:bodyPr>
          <a:p>
            <a:r>
              <a:rPr lang="zh-CN" altLang="en-US" sz="2000" dirty="0">
                <a:solidFill>
                  <a:srgbClr val="000066"/>
                </a:solidFill>
                <a:latin typeface="Times New Roman" panose="02020603050405020304" pitchFamily="18" charset="0"/>
                <a:ea typeface="黑体" panose="02010609060101010101" pitchFamily="2" charset="-122"/>
              </a:rPr>
              <a:t>二系</a:t>
            </a:r>
            <a:endParaRPr lang="zh-CN" altLang="en-US" sz="2000" dirty="0">
              <a:solidFill>
                <a:srgbClr val="000066"/>
              </a:solidFill>
              <a:latin typeface="Times New Roman" panose="02020603050405020304" pitchFamily="18" charset="0"/>
              <a:ea typeface="黑体" panose="02010609060101010101" pitchFamily="2" charset="-122"/>
            </a:endParaRPr>
          </a:p>
        </p:txBody>
      </p:sp>
      <p:sp>
        <p:nvSpPr>
          <p:cNvPr id="531490" name="文本框 531489"/>
          <p:cNvSpPr txBox="1"/>
          <p:nvPr/>
        </p:nvSpPr>
        <p:spPr>
          <a:xfrm>
            <a:off x="5724525" y="3429000"/>
            <a:ext cx="692150" cy="396875"/>
          </a:xfrm>
          <a:prstGeom prst="rect">
            <a:avLst/>
          </a:prstGeom>
          <a:noFill/>
          <a:ln w="9525">
            <a:noFill/>
          </a:ln>
        </p:spPr>
        <p:txBody>
          <a:bodyPr wrap="none" anchor="t">
            <a:spAutoFit/>
          </a:bodyPr>
          <a:p>
            <a:r>
              <a:rPr lang="zh-CN" altLang="en-US" sz="2000" dirty="0">
                <a:solidFill>
                  <a:srgbClr val="000066"/>
                </a:solidFill>
                <a:latin typeface="Times New Roman" panose="02020603050405020304" pitchFamily="18" charset="0"/>
                <a:ea typeface="黑体" panose="02010609060101010101" pitchFamily="2" charset="-122"/>
              </a:rPr>
              <a:t>三系</a:t>
            </a:r>
            <a:endParaRPr lang="zh-CN" altLang="en-US" sz="2000" dirty="0">
              <a:solidFill>
                <a:srgbClr val="000066"/>
              </a:solidFill>
              <a:latin typeface="Times New Roman" panose="02020603050405020304" pitchFamily="18" charset="0"/>
              <a:ea typeface="黑体" panose="02010609060101010101" pitchFamily="2" charset="-122"/>
            </a:endParaRPr>
          </a:p>
        </p:txBody>
      </p:sp>
      <p:sp>
        <p:nvSpPr>
          <p:cNvPr id="531491" name="文本框 531490"/>
          <p:cNvSpPr txBox="1"/>
          <p:nvPr/>
        </p:nvSpPr>
        <p:spPr>
          <a:xfrm>
            <a:off x="7885113" y="3429000"/>
            <a:ext cx="692150" cy="396875"/>
          </a:xfrm>
          <a:prstGeom prst="rect">
            <a:avLst/>
          </a:prstGeom>
          <a:noFill/>
          <a:ln w="9525">
            <a:noFill/>
          </a:ln>
        </p:spPr>
        <p:txBody>
          <a:bodyPr wrap="none" anchor="t">
            <a:spAutoFit/>
          </a:bodyPr>
          <a:p>
            <a:r>
              <a:rPr lang="zh-CN" altLang="en-US" sz="2000" dirty="0">
                <a:solidFill>
                  <a:srgbClr val="000066"/>
                </a:solidFill>
                <a:latin typeface="Times New Roman" panose="02020603050405020304" pitchFamily="18" charset="0"/>
                <a:ea typeface="黑体" panose="02010609060101010101" pitchFamily="2" charset="-122"/>
              </a:rPr>
              <a:t>四系</a:t>
            </a:r>
            <a:endParaRPr lang="zh-CN" altLang="en-US" sz="2000" dirty="0">
              <a:solidFill>
                <a:srgbClr val="000066"/>
              </a:solidFill>
              <a:latin typeface="Times New Roman" panose="02020603050405020304" pitchFamily="18" charset="0"/>
              <a:ea typeface="黑体" panose="02010609060101010101" pitchFamily="2" charset="-122"/>
            </a:endParaRPr>
          </a:p>
        </p:txBody>
      </p:sp>
      <p:sp>
        <p:nvSpPr>
          <p:cNvPr id="531492" name="左箭头 531491"/>
          <p:cNvSpPr/>
          <p:nvPr/>
        </p:nvSpPr>
        <p:spPr>
          <a:xfrm rot="1625099">
            <a:off x="5461000" y="2012950"/>
            <a:ext cx="2503488" cy="173038"/>
          </a:xfrm>
          <a:prstGeom prst="leftArrow">
            <a:avLst>
              <a:gd name="adj1" fmla="val 27083"/>
              <a:gd name="adj2" fmla="val 410994"/>
            </a:avLst>
          </a:prstGeom>
          <a:solidFill>
            <a:srgbClr val="66CCFF"/>
          </a:solidFill>
          <a:ln w="9525" cap="flat" cmpd="sng">
            <a:solidFill>
              <a:srgbClr val="333399"/>
            </a:solidFill>
            <a:prstDash val="solid"/>
            <a:miter/>
            <a:headEnd type="none" w="med" len="med"/>
            <a:tailEnd type="none" w="med" len="med"/>
          </a:ln>
        </p:spPr>
        <p:txBody>
          <a:bodyPr/>
          <a:p>
            <a:endParaRPr lang="zh-CN" altLang="en-US"/>
          </a:p>
        </p:txBody>
      </p:sp>
      <p:sp>
        <p:nvSpPr>
          <p:cNvPr id="531493" name="椭圆 531492"/>
          <p:cNvSpPr/>
          <p:nvPr/>
        </p:nvSpPr>
        <p:spPr>
          <a:xfrm>
            <a:off x="7156450" y="2579688"/>
            <a:ext cx="1987550" cy="887412"/>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1494" name="文本框 531493"/>
          <p:cNvSpPr txBox="1"/>
          <p:nvPr/>
        </p:nvSpPr>
        <p:spPr>
          <a:xfrm>
            <a:off x="7235825" y="2733675"/>
            <a:ext cx="1674813" cy="641350"/>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206.0.71.128/26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206.0.71.192/26</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495" name="左箭头 531494"/>
          <p:cNvSpPr/>
          <p:nvPr/>
        </p:nvSpPr>
        <p:spPr>
          <a:xfrm rot="8870696">
            <a:off x="1797050" y="2108200"/>
            <a:ext cx="2674938" cy="184150"/>
          </a:xfrm>
          <a:prstGeom prst="leftArrow">
            <a:avLst>
              <a:gd name="adj1" fmla="val 27083"/>
              <a:gd name="adj2" fmla="val 412642"/>
            </a:avLst>
          </a:prstGeom>
          <a:solidFill>
            <a:srgbClr val="66CCFF"/>
          </a:solidFill>
          <a:ln w="9525" cap="flat" cmpd="sng">
            <a:solidFill>
              <a:srgbClr val="333399"/>
            </a:solidFill>
            <a:prstDash val="solid"/>
            <a:miter/>
            <a:headEnd type="none" w="med" len="med"/>
            <a:tailEnd type="none" w="med" len="med"/>
          </a:ln>
        </p:spPr>
        <p:txBody>
          <a:bodyPr/>
          <a:p>
            <a:endParaRPr lang="zh-CN" altLang="en-US"/>
          </a:p>
        </p:txBody>
      </p:sp>
      <p:sp>
        <p:nvSpPr>
          <p:cNvPr id="531496" name="椭圆 531495"/>
          <p:cNvSpPr/>
          <p:nvPr/>
        </p:nvSpPr>
        <p:spPr>
          <a:xfrm>
            <a:off x="0" y="2579688"/>
            <a:ext cx="2384425" cy="14033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1497" name="文本框 531496"/>
          <p:cNvSpPr txBox="1"/>
          <p:nvPr/>
        </p:nvSpPr>
        <p:spPr>
          <a:xfrm>
            <a:off x="396875" y="2682875"/>
            <a:ext cx="1676400" cy="1190625"/>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206.0.68.0/25</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206.0.68.128/25</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206.0.69.0/25</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206.0.69.128/25</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498" name="左箭头 531497"/>
          <p:cNvSpPr/>
          <p:nvPr/>
        </p:nvSpPr>
        <p:spPr>
          <a:xfrm rot="7490917">
            <a:off x="3181350" y="2328863"/>
            <a:ext cx="2143125" cy="188912"/>
          </a:xfrm>
          <a:prstGeom prst="leftArrow">
            <a:avLst>
              <a:gd name="adj1" fmla="val 27083"/>
              <a:gd name="adj2" fmla="val 322269"/>
            </a:avLst>
          </a:prstGeom>
          <a:solidFill>
            <a:srgbClr val="66CCFF"/>
          </a:solidFill>
          <a:ln w="9525" cap="flat" cmpd="sng">
            <a:solidFill>
              <a:srgbClr val="333399"/>
            </a:solidFill>
            <a:prstDash val="solid"/>
            <a:miter/>
            <a:headEnd type="none" w="med" len="med"/>
            <a:tailEnd type="none" w="med" len="med"/>
          </a:ln>
        </p:spPr>
        <p:txBody>
          <a:bodyPr/>
          <a:p>
            <a:endParaRPr lang="zh-CN" altLang="en-US"/>
          </a:p>
        </p:txBody>
      </p:sp>
      <p:sp>
        <p:nvSpPr>
          <p:cNvPr id="531499" name="椭圆 531498"/>
          <p:cNvSpPr/>
          <p:nvPr/>
        </p:nvSpPr>
        <p:spPr>
          <a:xfrm>
            <a:off x="2544763" y="2579688"/>
            <a:ext cx="2384425" cy="14033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1500" name="文本框 531499"/>
          <p:cNvSpPr txBox="1"/>
          <p:nvPr/>
        </p:nvSpPr>
        <p:spPr>
          <a:xfrm>
            <a:off x="2941638" y="2682875"/>
            <a:ext cx="1676400" cy="1190625"/>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206.0.70.0/26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206.0.70.64/26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206.0.70.128/26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206.0.70.192/26</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501" name="矩形 531500"/>
          <p:cNvSpPr/>
          <p:nvPr/>
        </p:nvSpPr>
        <p:spPr>
          <a:xfrm>
            <a:off x="3498850" y="2293938"/>
            <a:ext cx="1350963" cy="195262"/>
          </a:xfrm>
          <a:prstGeom prst="rect">
            <a:avLst/>
          </a:prstGeom>
          <a:solidFill>
            <a:schemeClr val="bg1"/>
          </a:solidFill>
          <a:ln w="9525">
            <a:noFill/>
          </a:ln>
        </p:spPr>
        <p:txBody>
          <a:bodyPr/>
          <a:p>
            <a:endParaRPr lang="zh-CN" altLang="en-US"/>
          </a:p>
        </p:txBody>
      </p:sp>
      <p:sp>
        <p:nvSpPr>
          <p:cNvPr id="531502" name="文本框 531501"/>
          <p:cNvSpPr txBox="1"/>
          <p:nvPr/>
        </p:nvSpPr>
        <p:spPr>
          <a:xfrm>
            <a:off x="3419475" y="2181225"/>
            <a:ext cx="1447800" cy="366713"/>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206.0.70.0/24</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503" name="左箭头 531502"/>
          <p:cNvSpPr/>
          <p:nvPr/>
        </p:nvSpPr>
        <p:spPr>
          <a:xfrm rot="-7237677" flipH="1">
            <a:off x="4687888" y="2378075"/>
            <a:ext cx="2144712" cy="188913"/>
          </a:xfrm>
          <a:prstGeom prst="leftArrow">
            <a:avLst>
              <a:gd name="adj1" fmla="val 27083"/>
              <a:gd name="adj2" fmla="val 322506"/>
            </a:avLst>
          </a:prstGeom>
          <a:solidFill>
            <a:srgbClr val="66CCFF"/>
          </a:solidFill>
          <a:ln w="9525" cap="flat" cmpd="sng">
            <a:solidFill>
              <a:srgbClr val="333399"/>
            </a:solidFill>
            <a:prstDash val="solid"/>
            <a:miter/>
            <a:headEnd type="none" w="med" len="med"/>
            <a:tailEnd type="none" w="med" len="med"/>
          </a:ln>
        </p:spPr>
        <p:txBody>
          <a:bodyPr/>
          <a:p>
            <a:endParaRPr lang="zh-CN" altLang="en-US"/>
          </a:p>
        </p:txBody>
      </p:sp>
      <p:sp>
        <p:nvSpPr>
          <p:cNvPr id="531504" name="矩形 531503"/>
          <p:cNvSpPr/>
          <p:nvPr/>
        </p:nvSpPr>
        <p:spPr>
          <a:xfrm>
            <a:off x="5168900" y="2312988"/>
            <a:ext cx="1341438" cy="184150"/>
          </a:xfrm>
          <a:prstGeom prst="rect">
            <a:avLst/>
          </a:prstGeom>
          <a:solidFill>
            <a:schemeClr val="bg1"/>
          </a:solidFill>
          <a:ln w="9525">
            <a:noFill/>
          </a:ln>
        </p:spPr>
        <p:txBody>
          <a:bodyPr/>
          <a:p>
            <a:endParaRPr lang="zh-CN" altLang="en-US"/>
          </a:p>
        </p:txBody>
      </p:sp>
      <p:sp>
        <p:nvSpPr>
          <p:cNvPr id="531505" name="文本框 531504"/>
          <p:cNvSpPr txBox="1"/>
          <p:nvPr/>
        </p:nvSpPr>
        <p:spPr>
          <a:xfrm>
            <a:off x="5087938" y="2195513"/>
            <a:ext cx="1447800" cy="366712"/>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206.0.71.0/25</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506" name="椭圆 531505"/>
          <p:cNvSpPr/>
          <p:nvPr/>
        </p:nvSpPr>
        <p:spPr>
          <a:xfrm>
            <a:off x="5010150" y="2579688"/>
            <a:ext cx="1987550" cy="887412"/>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31507" name="文本框 531506"/>
          <p:cNvSpPr txBox="1"/>
          <p:nvPr/>
        </p:nvSpPr>
        <p:spPr>
          <a:xfrm>
            <a:off x="5168900" y="2733675"/>
            <a:ext cx="1562100" cy="641350"/>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206.0.71.0/26</a:t>
            </a:r>
            <a:endParaRPr lang="en-US" altLang="zh-CN" sz="1800">
              <a:solidFill>
                <a:srgbClr val="000066"/>
              </a:solidFill>
              <a:latin typeface="Times New Roman" panose="02020603050405020304" pitchFamily="18" charset="0"/>
              <a:ea typeface="黑体" panose="02010609060101010101" pitchFamily="2" charset="-122"/>
            </a:endParaRPr>
          </a:p>
          <a:p>
            <a:r>
              <a:rPr lang="en-US" altLang="zh-CN" sz="1800">
                <a:solidFill>
                  <a:srgbClr val="000066"/>
                </a:solidFill>
                <a:latin typeface="Times New Roman" panose="02020603050405020304" pitchFamily="18" charset="0"/>
                <a:ea typeface="黑体" panose="02010609060101010101" pitchFamily="2" charset="-122"/>
              </a:rPr>
              <a:t>206.0.71.64/26</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508" name="矩形 531507"/>
          <p:cNvSpPr/>
          <p:nvPr/>
        </p:nvSpPr>
        <p:spPr>
          <a:xfrm>
            <a:off x="7156450" y="2286000"/>
            <a:ext cx="1581150" cy="211138"/>
          </a:xfrm>
          <a:prstGeom prst="rect">
            <a:avLst/>
          </a:prstGeom>
          <a:solidFill>
            <a:schemeClr val="bg1"/>
          </a:solidFill>
          <a:ln w="9525">
            <a:noFill/>
          </a:ln>
        </p:spPr>
        <p:txBody>
          <a:bodyPr/>
          <a:p>
            <a:endParaRPr lang="zh-CN" altLang="en-US"/>
          </a:p>
        </p:txBody>
      </p:sp>
      <p:sp>
        <p:nvSpPr>
          <p:cNvPr id="531509" name="文本框 531508"/>
          <p:cNvSpPr txBox="1"/>
          <p:nvPr/>
        </p:nvSpPr>
        <p:spPr>
          <a:xfrm>
            <a:off x="7075488" y="2149475"/>
            <a:ext cx="1676400" cy="366713"/>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206.0.71.128/25</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510" name="矩形 531509"/>
          <p:cNvSpPr/>
          <p:nvPr/>
        </p:nvSpPr>
        <p:spPr>
          <a:xfrm>
            <a:off x="1828800" y="2286000"/>
            <a:ext cx="1341438" cy="211138"/>
          </a:xfrm>
          <a:prstGeom prst="rect">
            <a:avLst/>
          </a:prstGeom>
          <a:solidFill>
            <a:schemeClr val="bg1"/>
          </a:solidFill>
          <a:ln w="9525">
            <a:noFill/>
          </a:ln>
        </p:spPr>
        <p:txBody>
          <a:bodyPr/>
          <a:p>
            <a:endParaRPr lang="zh-CN" altLang="en-US"/>
          </a:p>
        </p:txBody>
      </p:sp>
      <p:sp>
        <p:nvSpPr>
          <p:cNvPr id="531511" name="文本框 531510"/>
          <p:cNvSpPr txBox="1"/>
          <p:nvPr/>
        </p:nvSpPr>
        <p:spPr>
          <a:xfrm>
            <a:off x="1747838" y="2181225"/>
            <a:ext cx="1447800" cy="366713"/>
          </a:xfrm>
          <a:prstGeom prst="rect">
            <a:avLst/>
          </a:prstGeom>
          <a:noFill/>
          <a:ln w="9525">
            <a:noFill/>
          </a:ln>
        </p:spPr>
        <p:txBody>
          <a:bodyPr wrap="none" anchor="t">
            <a:spAutoFit/>
          </a:bodyPr>
          <a:p>
            <a:r>
              <a:rPr lang="en-US" altLang="zh-CN" sz="1800">
                <a:solidFill>
                  <a:srgbClr val="000066"/>
                </a:solidFill>
                <a:latin typeface="Times New Roman" panose="02020603050405020304" pitchFamily="18" charset="0"/>
                <a:ea typeface="黑体" panose="02010609060101010101" pitchFamily="2" charset="-122"/>
              </a:rPr>
              <a:t>206.0.68.0/23</a:t>
            </a:r>
            <a:endParaRPr lang="en-US" altLang="zh-CN" sz="1800">
              <a:solidFill>
                <a:srgbClr val="000066"/>
              </a:solidFill>
              <a:latin typeface="Times New Roman" panose="02020603050405020304" pitchFamily="18" charset="0"/>
              <a:ea typeface="黑体" panose="02010609060101010101" pitchFamily="2" charset="-122"/>
            </a:endParaRPr>
          </a:p>
        </p:txBody>
      </p:sp>
      <p:sp>
        <p:nvSpPr>
          <p:cNvPr id="531512" name="矩形 531511"/>
          <p:cNvSpPr/>
          <p:nvPr/>
        </p:nvSpPr>
        <p:spPr>
          <a:xfrm>
            <a:off x="0" y="4149725"/>
            <a:ext cx="9144000" cy="2708275"/>
          </a:xfrm>
          <a:prstGeom prst="rect">
            <a:avLst/>
          </a:prstGeom>
          <a:solidFill>
            <a:srgbClr val="CCECFF"/>
          </a:solidFill>
          <a:ln w="9525">
            <a:noFill/>
          </a:ln>
        </p:spPr>
        <p:txBody>
          <a:bodyPr wrap="none" anchor="ctr"/>
          <a:p>
            <a:pPr algn="ctr"/>
            <a:endParaRPr dirty="0">
              <a:latin typeface="Tahoma" panose="020B0604030504040204" pitchFamily="34" charset="0"/>
              <a:ea typeface="宋体" panose="02010600030101010101" pitchFamily="2" charset="-122"/>
            </a:endParaRPr>
          </a:p>
        </p:txBody>
      </p:sp>
      <p:sp>
        <p:nvSpPr>
          <p:cNvPr id="531513" name="文本框 531512"/>
          <p:cNvSpPr txBox="1"/>
          <p:nvPr/>
        </p:nvSpPr>
        <p:spPr>
          <a:xfrm>
            <a:off x="250825" y="4365625"/>
            <a:ext cx="8678863" cy="2227263"/>
          </a:xfrm>
          <a:prstGeom prst="rect">
            <a:avLst/>
          </a:prstGeom>
          <a:noFill/>
          <a:ln w="9525">
            <a:noFill/>
          </a:ln>
        </p:spPr>
        <p:txBody>
          <a:bodyPr>
            <a:spAutoFit/>
          </a:bodyPr>
          <a:p>
            <a:r>
              <a:rPr lang="zh-CN" altLang="en-US" dirty="0">
                <a:solidFill>
                  <a:srgbClr val="333399"/>
                </a:solidFill>
                <a:latin typeface="Arial" panose="020B0604020202020204" pitchFamily="34" charset="0"/>
                <a:ea typeface="黑体" panose="02010609060101010101" pitchFamily="2" charset="-122"/>
              </a:rPr>
              <a:t>这个 </a:t>
            </a:r>
            <a:r>
              <a:rPr lang="en-US" altLang="zh-CN" dirty="0">
                <a:solidFill>
                  <a:srgbClr val="333399"/>
                </a:solidFill>
                <a:latin typeface="Arial" panose="020B0604020202020204" pitchFamily="34" charset="0"/>
                <a:ea typeface="黑体" panose="02010609060101010101" pitchFamily="2" charset="-122"/>
              </a:rPr>
              <a:t>ISP </a:t>
            </a:r>
            <a:r>
              <a:rPr lang="zh-CN" altLang="en-US" dirty="0">
                <a:solidFill>
                  <a:srgbClr val="333399"/>
                </a:solidFill>
                <a:latin typeface="Arial" panose="020B0604020202020204" pitchFamily="34" charset="0"/>
                <a:ea typeface="黑体" panose="02010609060101010101" pitchFamily="2" charset="-122"/>
              </a:rPr>
              <a:t>共有 </a:t>
            </a:r>
            <a:r>
              <a:rPr lang="en-US" altLang="zh-CN" dirty="0">
                <a:solidFill>
                  <a:srgbClr val="333399"/>
                </a:solidFill>
                <a:latin typeface="Arial" panose="020B0604020202020204" pitchFamily="34" charset="0"/>
                <a:ea typeface="黑体" panose="02010609060101010101" pitchFamily="2" charset="-122"/>
              </a:rPr>
              <a:t>64 </a:t>
            </a:r>
            <a:r>
              <a:rPr lang="zh-CN" altLang="en-US" dirty="0">
                <a:solidFill>
                  <a:srgbClr val="333399"/>
                </a:solidFill>
                <a:latin typeface="Arial" panose="020B0604020202020204" pitchFamily="34" charset="0"/>
                <a:ea typeface="黑体" panose="02010609060101010101" pitchFamily="2" charset="-122"/>
              </a:rPr>
              <a:t>个 </a:t>
            </a:r>
            <a:r>
              <a:rPr lang="en-US" altLang="zh-CN" dirty="0">
                <a:solidFill>
                  <a:srgbClr val="333399"/>
                </a:solidFill>
                <a:latin typeface="Arial" panose="020B0604020202020204" pitchFamily="34" charset="0"/>
                <a:ea typeface="黑体" panose="02010609060101010101" pitchFamily="2" charset="-122"/>
              </a:rPr>
              <a:t>C </a:t>
            </a:r>
            <a:r>
              <a:rPr lang="zh-CN" altLang="en-US" dirty="0">
                <a:solidFill>
                  <a:srgbClr val="333399"/>
                </a:solidFill>
                <a:latin typeface="Arial" panose="020B0604020202020204" pitchFamily="34" charset="0"/>
                <a:ea typeface="黑体" panose="02010609060101010101" pitchFamily="2" charset="-122"/>
              </a:rPr>
              <a:t>类网络。如果不采用 </a:t>
            </a:r>
            <a:r>
              <a:rPr lang="en-US" altLang="zh-CN" dirty="0">
                <a:solidFill>
                  <a:srgbClr val="333399"/>
                </a:solidFill>
                <a:latin typeface="Arial" panose="020B0604020202020204" pitchFamily="34" charset="0"/>
                <a:ea typeface="黑体" panose="02010609060101010101" pitchFamily="2" charset="-122"/>
              </a:rPr>
              <a:t>CIDR </a:t>
            </a:r>
            <a:r>
              <a:rPr lang="zh-CN" altLang="en-US" dirty="0">
                <a:solidFill>
                  <a:srgbClr val="333399"/>
                </a:solidFill>
                <a:latin typeface="Arial" panose="020B0604020202020204" pitchFamily="34" charset="0"/>
                <a:ea typeface="黑体" panose="02010609060101010101" pitchFamily="2" charset="-122"/>
              </a:rPr>
              <a:t>技术，则在与该 </a:t>
            </a:r>
            <a:r>
              <a:rPr lang="en-US" altLang="zh-CN" dirty="0">
                <a:solidFill>
                  <a:srgbClr val="333399"/>
                </a:solidFill>
                <a:latin typeface="Arial" panose="020B0604020202020204" pitchFamily="34" charset="0"/>
                <a:ea typeface="黑体" panose="02010609060101010101" pitchFamily="2" charset="-122"/>
              </a:rPr>
              <a:t>ISP </a:t>
            </a:r>
            <a:r>
              <a:rPr lang="zh-CN" altLang="en-US" dirty="0">
                <a:solidFill>
                  <a:srgbClr val="333399"/>
                </a:solidFill>
                <a:latin typeface="Arial" panose="020B0604020202020204" pitchFamily="34" charset="0"/>
                <a:ea typeface="黑体" panose="02010609060101010101" pitchFamily="2" charset="-122"/>
              </a:rPr>
              <a:t>的路由器交换路由信息的每一个路由器的路由表中，就需要有 </a:t>
            </a:r>
            <a:r>
              <a:rPr lang="en-US" altLang="zh-CN" dirty="0">
                <a:solidFill>
                  <a:srgbClr val="333399"/>
                </a:solidFill>
                <a:latin typeface="Arial" panose="020B0604020202020204" pitchFamily="34" charset="0"/>
                <a:ea typeface="黑体" panose="02010609060101010101" pitchFamily="2" charset="-122"/>
              </a:rPr>
              <a:t>64 </a:t>
            </a:r>
            <a:r>
              <a:rPr lang="zh-CN" altLang="en-US" dirty="0">
                <a:solidFill>
                  <a:srgbClr val="333399"/>
                </a:solidFill>
                <a:latin typeface="Arial" panose="020B0604020202020204" pitchFamily="34" charset="0"/>
                <a:ea typeface="黑体" panose="02010609060101010101" pitchFamily="2" charset="-122"/>
              </a:rPr>
              <a:t>个项目。但采用地址聚合后，只需用路由聚合后的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个项目 </a:t>
            </a:r>
            <a:r>
              <a:rPr lang="en-US" altLang="zh-CN" dirty="0">
                <a:solidFill>
                  <a:srgbClr val="333399"/>
                </a:solidFill>
                <a:latin typeface="Arial" panose="020B0604020202020204" pitchFamily="34" charset="0"/>
                <a:ea typeface="黑体" panose="02010609060101010101" pitchFamily="2" charset="-122"/>
              </a:rPr>
              <a:t>206.0.64.0/18 </a:t>
            </a:r>
            <a:r>
              <a:rPr lang="zh-CN" altLang="en-US" dirty="0">
                <a:solidFill>
                  <a:srgbClr val="333399"/>
                </a:solidFill>
                <a:latin typeface="Arial" panose="020B0604020202020204" pitchFamily="34" charset="0"/>
                <a:ea typeface="黑体" panose="02010609060101010101" pitchFamily="2" charset="-122"/>
              </a:rPr>
              <a:t>就能找到该 </a:t>
            </a:r>
            <a:r>
              <a:rPr lang="en-US" altLang="zh-CN" dirty="0">
                <a:solidFill>
                  <a:srgbClr val="333399"/>
                </a:solidFill>
                <a:latin typeface="Arial" panose="020B0604020202020204" pitchFamily="34" charset="0"/>
                <a:ea typeface="黑体" panose="02010609060101010101" pitchFamily="2" charset="-122"/>
              </a:rPr>
              <a:t>ISP</a:t>
            </a:r>
            <a:r>
              <a:rPr lang="zh-CN" altLang="en-US" dirty="0">
                <a:solidFill>
                  <a:srgbClr val="333399"/>
                </a:solidFill>
                <a:latin typeface="Arial" panose="020B0604020202020204" pitchFamily="34" charset="0"/>
                <a:ea typeface="黑体" panose="02010609060101010101" pitchFamily="2" charset="-122"/>
              </a:rPr>
              <a:t>。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500"/>
                                  </p:stCondLst>
                                  <p:childTnLst>
                                    <p:anim calcmode="discrete" valueType="str">
                                      <p:cBhvr>
                                        <p:cTn id="6" dur="1000" fill="hold"/>
                                        <p:tgtEl>
                                          <p:spTgt spid="5314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43106" name="标题 943105"/>
          <p:cNvSpPr>
            <a:spLocks noGrp="1"/>
          </p:cNvSpPr>
          <p:nvPr>
            <p:ph type="title"/>
          </p:nvPr>
        </p:nvSpPr>
        <p:spPr>
          <a:xfrm>
            <a:off x="1150938" y="214313"/>
            <a:ext cx="7308850" cy="1462087"/>
          </a:xfrm>
          <a:ln/>
        </p:spPr>
        <p:txBody>
          <a:bodyPr anchor="b"/>
          <a:p>
            <a:pPr algn="ctr"/>
            <a:r>
              <a:rPr lang="zh-CN" altLang="en-US" sz="4000" dirty="0"/>
              <a:t>尽最大努力交付的好处</a:t>
            </a:r>
            <a:endParaRPr lang="zh-CN" altLang="en-US" sz="4000" dirty="0"/>
          </a:p>
        </p:txBody>
      </p:sp>
      <p:sp>
        <p:nvSpPr>
          <p:cNvPr id="943107" name="文本占位符 943106"/>
          <p:cNvSpPr>
            <a:spLocks noGrp="1"/>
          </p:cNvSpPr>
          <p:nvPr>
            <p:ph type="body" idx="1"/>
          </p:nvPr>
        </p:nvSpPr>
        <p:spPr>
          <a:xfrm>
            <a:off x="1042988" y="1773238"/>
            <a:ext cx="7772400" cy="5111750"/>
          </a:xfrm>
          <a:ln/>
        </p:spPr>
        <p:txBody>
          <a:bodyPr/>
          <a:p>
            <a:r>
              <a:rPr lang="zh-CN" altLang="en-US" sz="2800" dirty="0"/>
              <a:t>由于传输网络不提供端到端的可靠传输服务，这就使网络中的路由器可以做得比较简单，而且价格低廉（与电信网的交换机相比较）。</a:t>
            </a:r>
            <a:endParaRPr lang="zh-CN" altLang="en-US" sz="2800" dirty="0"/>
          </a:p>
          <a:p>
            <a:r>
              <a:rPr lang="zh-CN" altLang="en-US" sz="2800" dirty="0"/>
              <a:t>如果主机（即端系统）中的进程之间的通信需要是可靠的，那么就由网络的主机中的运输层负责（包括差错处理、流量控制等）。</a:t>
            </a:r>
            <a:endParaRPr lang="zh-CN" altLang="en-US" sz="2800" dirty="0"/>
          </a:p>
          <a:p>
            <a:r>
              <a:rPr lang="zh-CN" altLang="en-US" sz="2800" dirty="0"/>
              <a:t>采用这种设计思路的好处是：网络的造价大大降低，运行方式灵活，能够适应多种应用。</a:t>
            </a:r>
            <a:endParaRPr lang="zh-CN" altLang="en-US" sz="2800" dirty="0"/>
          </a:p>
          <a:p>
            <a:r>
              <a:rPr lang="zh-CN" altLang="en-US" sz="2800" dirty="0"/>
              <a:t>因特网能够发展到今日的规模，充分证明了当初采用这种设计思路的正确性。 </a:t>
            </a:r>
            <a:endParaRPr lang="zh-CN" altLang="en-US" sz="28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32482" name="矩形 532481"/>
          <p:cNvSpPr/>
          <p:nvPr/>
        </p:nvSpPr>
        <p:spPr>
          <a:xfrm>
            <a:off x="0" y="3238500"/>
            <a:ext cx="9144000" cy="0"/>
          </a:xfrm>
          <a:prstGeom prst="rect">
            <a:avLst/>
          </a:prstGeom>
          <a:noFill/>
          <a:ln w="9525">
            <a:noFill/>
          </a:ln>
        </p:spPr>
        <p:txBody>
          <a:bodyPr/>
          <a:p>
            <a:endParaRPr lang="zh-CN" altLang="en-US"/>
          </a:p>
        </p:txBody>
      </p:sp>
      <p:sp>
        <p:nvSpPr>
          <p:cNvPr id="532483" name="矩形 532482"/>
          <p:cNvSpPr/>
          <p:nvPr/>
        </p:nvSpPr>
        <p:spPr>
          <a:xfrm>
            <a:off x="0" y="3243263"/>
            <a:ext cx="9144000" cy="0"/>
          </a:xfrm>
          <a:prstGeom prst="rect">
            <a:avLst/>
          </a:prstGeom>
          <a:noFill/>
          <a:ln w="9525">
            <a:noFill/>
          </a:ln>
        </p:spPr>
        <p:txBody>
          <a:bodyPr/>
          <a:p>
            <a:endParaRPr lang="zh-CN" altLang="en-US"/>
          </a:p>
        </p:txBody>
      </p:sp>
      <p:sp>
        <p:nvSpPr>
          <p:cNvPr id="532484" name="标题 532483"/>
          <p:cNvSpPr>
            <a:spLocks noGrp="1"/>
          </p:cNvSpPr>
          <p:nvPr>
            <p:ph type="title"/>
          </p:nvPr>
        </p:nvSpPr>
        <p:spPr>
          <a:xfrm>
            <a:off x="919163" y="214313"/>
            <a:ext cx="8116887" cy="1462087"/>
          </a:xfrm>
          <a:ln/>
        </p:spPr>
        <p:txBody>
          <a:bodyPr anchor="b"/>
          <a:p>
            <a:pPr algn="ctr"/>
            <a:r>
              <a:rPr lang="en-US" altLang="zh-CN" dirty="0"/>
              <a:t>2. </a:t>
            </a:r>
            <a:r>
              <a:rPr lang="zh-CN" altLang="en-US" dirty="0"/>
              <a:t>最长前缀匹配</a:t>
            </a:r>
            <a:endParaRPr lang="zh-CN" altLang="en-US" dirty="0"/>
          </a:p>
        </p:txBody>
      </p:sp>
      <p:sp>
        <p:nvSpPr>
          <p:cNvPr id="532485" name="矩形 532484"/>
          <p:cNvSpPr/>
          <p:nvPr/>
        </p:nvSpPr>
        <p:spPr>
          <a:xfrm>
            <a:off x="0" y="3262313"/>
            <a:ext cx="9144000" cy="0"/>
          </a:xfrm>
          <a:prstGeom prst="rect">
            <a:avLst/>
          </a:prstGeom>
          <a:noFill/>
          <a:ln w="9525">
            <a:noFill/>
          </a:ln>
        </p:spPr>
        <p:txBody>
          <a:bodyPr/>
          <a:p>
            <a:endParaRPr lang="zh-CN" altLang="en-US"/>
          </a:p>
        </p:txBody>
      </p:sp>
      <p:sp>
        <p:nvSpPr>
          <p:cNvPr id="532486" name="文本占位符 532485"/>
          <p:cNvSpPr>
            <a:spLocks noGrp="1"/>
          </p:cNvSpPr>
          <p:nvPr>
            <p:ph type="body" idx="1"/>
          </p:nvPr>
        </p:nvSpPr>
        <p:spPr>
          <a:xfrm>
            <a:off x="1042988" y="1906588"/>
            <a:ext cx="7772400" cy="4114800"/>
          </a:xfrm>
          <a:ln/>
        </p:spPr>
        <p:txBody>
          <a:bodyPr/>
          <a:p>
            <a:pPr algn="just"/>
            <a:r>
              <a:rPr lang="zh-CN" altLang="en-US" sz="2800" dirty="0"/>
              <a:t>使用 </a:t>
            </a:r>
            <a:r>
              <a:rPr lang="en-US" altLang="zh-CN" sz="2800" dirty="0"/>
              <a:t>CIDR </a:t>
            </a:r>
            <a:r>
              <a:rPr lang="zh-CN" altLang="en-US" sz="2800" dirty="0"/>
              <a:t>时，路由表中的每个项目由“网络前缀”和“下一跳地址”组成。在查找路由表时可能会得到不止一个匹配结果。 </a:t>
            </a:r>
            <a:endParaRPr lang="zh-CN" altLang="en-US" sz="2800" dirty="0"/>
          </a:p>
          <a:p>
            <a:pPr algn="just"/>
            <a:r>
              <a:rPr lang="zh-CN" altLang="en-US" sz="2800" dirty="0"/>
              <a:t>应当从匹配结果中选择具有最长网络前缀的路由：</a:t>
            </a:r>
            <a:r>
              <a:rPr lang="zh-CN" altLang="en-US" sz="2800" dirty="0">
                <a:solidFill>
                  <a:schemeClr val="hlink"/>
                </a:solidFill>
              </a:rPr>
              <a:t>最长前缀匹配</a:t>
            </a:r>
            <a:r>
              <a:rPr lang="en-US" altLang="zh-CN" sz="2800" dirty="0"/>
              <a:t>(longest-prefix matching)</a:t>
            </a:r>
            <a:r>
              <a:rPr lang="zh-CN" altLang="en-US" sz="2800" dirty="0"/>
              <a:t>。</a:t>
            </a:r>
            <a:endParaRPr lang="zh-CN" altLang="en-US" sz="2800" dirty="0"/>
          </a:p>
          <a:p>
            <a:pPr algn="just"/>
            <a:r>
              <a:rPr lang="zh-CN" altLang="en-US" sz="2800" dirty="0"/>
              <a:t>网络前缀越长，其地址块就越小，因而路由就越具体</a:t>
            </a:r>
            <a:r>
              <a:rPr lang="en-US" altLang="zh-CN" sz="2800"/>
              <a:t>(more specific)</a:t>
            </a:r>
            <a:r>
              <a:rPr lang="en-US" altLang="zh-CN"/>
              <a:t> </a:t>
            </a:r>
            <a:r>
              <a:rPr lang="zh-CN" altLang="en-US" sz="2800" dirty="0"/>
              <a:t>。</a:t>
            </a:r>
            <a:endParaRPr lang="zh-CN" altLang="en-US" sz="2800" dirty="0"/>
          </a:p>
          <a:p>
            <a:pPr algn="just"/>
            <a:r>
              <a:rPr lang="zh-CN" altLang="en-US" sz="2800" dirty="0"/>
              <a:t>最长前缀匹配又称为</a:t>
            </a:r>
            <a:r>
              <a:rPr lang="zh-CN" altLang="en-US" sz="2800" dirty="0">
                <a:solidFill>
                  <a:schemeClr val="hlink"/>
                </a:solidFill>
              </a:rPr>
              <a:t>最长匹配</a:t>
            </a:r>
            <a:r>
              <a:rPr lang="zh-CN" altLang="en-US" sz="2800" dirty="0"/>
              <a:t>或</a:t>
            </a:r>
            <a:r>
              <a:rPr lang="zh-CN" altLang="en-US" sz="2800" dirty="0">
                <a:solidFill>
                  <a:schemeClr val="hlink"/>
                </a:solidFill>
              </a:rPr>
              <a:t>最佳匹配</a:t>
            </a:r>
            <a:r>
              <a:rPr lang="zh-CN" altLang="en-US" sz="2800" dirty="0"/>
              <a:t>。</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486">
                                            <p:txEl>
                                              <p:charRg st="60" end="1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486">
                                            <p:txEl>
                                              <p:charRg st="115" end="15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486">
                                            <p:txEl>
                                              <p:charRg st="156" end="1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3506" name="矩形 533505"/>
          <p:cNvSpPr/>
          <p:nvPr/>
        </p:nvSpPr>
        <p:spPr>
          <a:xfrm>
            <a:off x="2124075" y="4076700"/>
            <a:ext cx="4608513" cy="1584325"/>
          </a:xfrm>
          <a:prstGeom prst="rect">
            <a:avLst/>
          </a:prstGeom>
          <a:solidFill>
            <a:srgbClr val="CCECFF"/>
          </a:solidFill>
          <a:ln w="28575" cap="flat" cmpd="sng">
            <a:solidFill>
              <a:schemeClr val="hlink"/>
            </a:solidFill>
            <a:prstDash val="solid"/>
            <a:miter/>
            <a:headEnd type="none" w="med" len="med"/>
            <a:tailEnd type="none" w="med" len="med"/>
          </a:ln>
        </p:spPr>
        <p:txBody>
          <a:bodyPr/>
          <a:p>
            <a:endParaRPr lang="zh-CN" altLang="en-US"/>
          </a:p>
        </p:txBody>
      </p:sp>
      <p:sp>
        <p:nvSpPr>
          <p:cNvPr id="533507" name="标题 533506"/>
          <p:cNvSpPr>
            <a:spLocks noGrp="1"/>
          </p:cNvSpPr>
          <p:nvPr>
            <p:ph type="title"/>
          </p:nvPr>
        </p:nvSpPr>
        <p:spPr>
          <a:xfrm>
            <a:off x="539750" y="0"/>
            <a:ext cx="7793038" cy="623888"/>
          </a:xfrm>
          <a:ln/>
        </p:spPr>
        <p:txBody>
          <a:bodyPr anchor="b"/>
          <a:p>
            <a:pPr algn="ctr"/>
            <a:r>
              <a:rPr lang="zh-CN" altLang="en-US" sz="3200" dirty="0"/>
              <a:t>最长前缀匹配举例</a:t>
            </a:r>
            <a:endParaRPr lang="zh-CN" altLang="en-US" sz="3200" dirty="0"/>
          </a:p>
        </p:txBody>
      </p:sp>
      <p:sp>
        <p:nvSpPr>
          <p:cNvPr id="533508" name="文本框 533507"/>
          <p:cNvSpPr txBox="1"/>
          <p:nvPr/>
        </p:nvSpPr>
        <p:spPr>
          <a:xfrm>
            <a:off x="107950" y="692150"/>
            <a:ext cx="7431088" cy="1373188"/>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收到的分组的目的地址 </a:t>
            </a:r>
            <a:r>
              <a:rPr lang="en-US" altLang="zh-CN" i="1">
                <a:solidFill>
                  <a:srgbClr val="333399"/>
                </a:solidFill>
                <a:latin typeface="Arial" panose="020B0604020202020204" pitchFamily="34" charset="0"/>
                <a:ea typeface="黑体" panose="02010609060101010101" pitchFamily="2" charset="-122"/>
              </a:rPr>
              <a:t>D</a:t>
            </a:r>
            <a:r>
              <a:rPr lang="en-US" altLang="zh-CN">
                <a:solidFill>
                  <a:srgbClr val="333399"/>
                </a:solidFill>
                <a:latin typeface="Arial" panose="020B0604020202020204" pitchFamily="34" charset="0"/>
                <a:ea typeface="黑体" panose="02010609060101010101" pitchFamily="2" charset="-122"/>
              </a:rPr>
              <a:t> = 206.0.71.128</a:t>
            </a:r>
            <a:endParaRPr lang="en-US" altLang="zh-CN">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路由表中的项目：</a:t>
            </a:r>
            <a:r>
              <a:rPr lang="en-US" altLang="zh-CN" dirty="0">
                <a:solidFill>
                  <a:srgbClr val="333399"/>
                </a:solidFill>
                <a:latin typeface="Arial" panose="020B0604020202020204" pitchFamily="34" charset="0"/>
                <a:ea typeface="黑体" panose="02010609060101010101" pitchFamily="2" charset="-122"/>
              </a:rPr>
              <a:t>206.0.68.0/22        </a:t>
            </a:r>
            <a:r>
              <a:rPr lang="zh-CN" altLang="en-US" dirty="0">
                <a:solidFill>
                  <a:srgbClr val="333399"/>
                </a:solidFill>
                <a:latin typeface="Arial" panose="020B0604020202020204" pitchFamily="34" charset="0"/>
                <a:ea typeface="黑体" panose="02010609060101010101" pitchFamily="2" charset="-122"/>
              </a:rPr>
              <a:t>（</a:t>
            </a:r>
            <a:r>
              <a:rPr lang="en-US" altLang="zh-CN" dirty="0">
                <a:solidFill>
                  <a:srgbClr val="333399"/>
                </a:solidFill>
                <a:latin typeface="Arial" panose="020B0604020202020204" pitchFamily="34" charset="0"/>
                <a:ea typeface="黑体" panose="02010609060101010101" pitchFamily="2" charset="-122"/>
              </a:rPr>
              <a:t>ISP</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                             </a:t>
            </a:r>
            <a:r>
              <a:rPr lang="en-US" altLang="zh-CN" dirty="0">
                <a:solidFill>
                  <a:srgbClr val="333399"/>
                </a:solidFill>
                <a:latin typeface="Arial" panose="020B0604020202020204" pitchFamily="34" charset="0"/>
                <a:ea typeface="黑体" panose="02010609060101010101" pitchFamily="2" charset="-122"/>
              </a:rPr>
              <a:t>206.0.71.128/25    </a:t>
            </a:r>
            <a:r>
              <a:rPr lang="zh-CN" altLang="en-US" dirty="0">
                <a:solidFill>
                  <a:srgbClr val="333399"/>
                </a:solidFill>
                <a:latin typeface="Arial" panose="020B0604020202020204" pitchFamily="34" charset="0"/>
                <a:ea typeface="黑体" panose="02010609060101010101" pitchFamily="2" charset="-122"/>
              </a:rPr>
              <a:t>（四系）</a:t>
            </a:r>
            <a:endParaRPr lang="zh-CN" altLang="en-US" dirty="0">
              <a:solidFill>
                <a:srgbClr val="333399"/>
              </a:solidFill>
              <a:latin typeface="Arial" panose="020B0604020202020204" pitchFamily="34" charset="0"/>
              <a:ea typeface="黑体" panose="02010609060101010101" pitchFamily="2" charset="-122"/>
            </a:endParaRPr>
          </a:p>
        </p:txBody>
      </p:sp>
      <p:sp>
        <p:nvSpPr>
          <p:cNvPr id="533509" name="文本框 533508"/>
          <p:cNvSpPr txBox="1"/>
          <p:nvPr/>
        </p:nvSpPr>
        <p:spPr>
          <a:xfrm>
            <a:off x="107950" y="2127250"/>
            <a:ext cx="4491038" cy="519113"/>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查找路由表中的第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个项目</a:t>
            </a:r>
            <a:endParaRPr lang="zh-CN" altLang="en-US" dirty="0">
              <a:solidFill>
                <a:srgbClr val="333399"/>
              </a:solidFill>
              <a:latin typeface="Arial" panose="020B0604020202020204" pitchFamily="34" charset="0"/>
              <a:ea typeface="黑体" panose="02010609060101010101" pitchFamily="2" charset="-122"/>
            </a:endParaRPr>
          </a:p>
        </p:txBody>
      </p:sp>
      <p:sp>
        <p:nvSpPr>
          <p:cNvPr id="533510" name="文本框 533509"/>
          <p:cNvSpPr txBox="1"/>
          <p:nvPr/>
        </p:nvSpPr>
        <p:spPr>
          <a:xfrm>
            <a:off x="34925" y="4581525"/>
            <a:ext cx="8113713" cy="519113"/>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AND      </a:t>
            </a:r>
            <a:r>
              <a:rPr lang="en-US" altLang="zh-CN" i="1">
                <a:solidFill>
                  <a:srgbClr val="333399"/>
                </a:solidFill>
                <a:latin typeface="Arial" panose="020B0604020202020204" pitchFamily="34" charset="0"/>
                <a:ea typeface="黑体" panose="02010609060101010101" pitchFamily="2" charset="-122"/>
              </a:rPr>
              <a:t>D</a:t>
            </a:r>
            <a:r>
              <a:rPr lang="en-US" altLang="zh-CN">
                <a:solidFill>
                  <a:srgbClr val="333399"/>
                </a:solidFill>
                <a:latin typeface="Arial" panose="020B0604020202020204" pitchFamily="34" charset="0"/>
                <a:ea typeface="黑体" panose="02010609060101010101" pitchFamily="2" charset="-122"/>
              </a:rPr>
              <a:t> =       206.           0.       01000100.       0</a:t>
            </a:r>
            <a:endParaRPr lang="en-US" altLang="zh-CN">
              <a:solidFill>
                <a:srgbClr val="333399"/>
              </a:solidFill>
              <a:latin typeface="Arial" panose="020B0604020202020204" pitchFamily="34" charset="0"/>
              <a:ea typeface="黑体" panose="02010609060101010101" pitchFamily="2" charset="-122"/>
            </a:endParaRPr>
          </a:p>
        </p:txBody>
      </p:sp>
      <p:sp>
        <p:nvSpPr>
          <p:cNvPr id="533511" name="文本框 533510"/>
          <p:cNvSpPr txBox="1"/>
          <p:nvPr/>
        </p:nvSpPr>
        <p:spPr>
          <a:xfrm>
            <a:off x="107950" y="2560638"/>
            <a:ext cx="8963025" cy="519112"/>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第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个项目 </a:t>
            </a:r>
            <a:r>
              <a:rPr lang="en-US" altLang="zh-CN" dirty="0">
                <a:solidFill>
                  <a:srgbClr val="333399"/>
                </a:solidFill>
                <a:latin typeface="Arial" panose="020B0604020202020204" pitchFamily="34" charset="0"/>
                <a:ea typeface="黑体" panose="02010609060101010101" pitchFamily="2" charset="-122"/>
              </a:rPr>
              <a:t>206.0.68.0/22 </a:t>
            </a:r>
            <a:r>
              <a:rPr lang="zh-CN" altLang="en-US" dirty="0">
                <a:solidFill>
                  <a:srgbClr val="333399"/>
                </a:solidFill>
                <a:latin typeface="Arial" panose="020B0604020202020204" pitchFamily="34" charset="0"/>
                <a:ea typeface="黑体" panose="02010609060101010101" pitchFamily="2" charset="-122"/>
              </a:rPr>
              <a:t>的掩码 </a:t>
            </a:r>
            <a:r>
              <a:rPr lang="en-US" altLang="zh-CN" i="1">
                <a:solidFill>
                  <a:srgbClr val="333399"/>
                </a:solidFill>
                <a:latin typeface="Arial" panose="020B0604020202020204" pitchFamily="34" charset="0"/>
                <a:ea typeface="黑体" panose="02010609060101010101" pitchFamily="2" charset="-122"/>
              </a:rPr>
              <a:t>M</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有 </a:t>
            </a:r>
            <a:r>
              <a:rPr lang="en-US" altLang="zh-CN" dirty="0">
                <a:solidFill>
                  <a:srgbClr val="333399"/>
                </a:solidFill>
                <a:latin typeface="Arial" panose="020B0604020202020204" pitchFamily="34" charset="0"/>
                <a:ea typeface="黑体" panose="02010609060101010101" pitchFamily="2" charset="-122"/>
              </a:rPr>
              <a:t>22 </a:t>
            </a:r>
            <a:r>
              <a:rPr lang="zh-CN" altLang="en-US" dirty="0">
                <a:solidFill>
                  <a:srgbClr val="333399"/>
                </a:solidFill>
                <a:latin typeface="Arial" panose="020B0604020202020204" pitchFamily="34" charset="0"/>
                <a:ea typeface="黑体" panose="02010609060101010101" pitchFamily="2" charset="-122"/>
              </a:rPr>
              <a:t>个连续的 </a:t>
            </a: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p:txBody>
      </p:sp>
      <p:sp>
        <p:nvSpPr>
          <p:cNvPr id="533512" name="文本框 533511"/>
          <p:cNvSpPr txBox="1"/>
          <p:nvPr/>
        </p:nvSpPr>
        <p:spPr>
          <a:xfrm>
            <a:off x="1362075" y="3125788"/>
            <a:ext cx="7531100" cy="519112"/>
          </a:xfrm>
          <a:prstGeom prst="rect">
            <a:avLst/>
          </a:prstGeom>
          <a:noFill/>
          <a:ln w="9525">
            <a:noFill/>
          </a:ln>
        </p:spPr>
        <p:txBody>
          <a:bodyPr wrap="none" anchor="t">
            <a:spAutoFit/>
          </a:bodyPr>
          <a:p>
            <a:r>
              <a:rPr lang="en-US" altLang="zh-CN" i="1">
                <a:solidFill>
                  <a:srgbClr val="333399"/>
                </a:solidFill>
                <a:latin typeface="Arial" panose="020B0604020202020204" pitchFamily="34" charset="0"/>
                <a:ea typeface="黑体" panose="02010609060101010101" pitchFamily="2" charset="-122"/>
              </a:rPr>
              <a:t>M</a:t>
            </a:r>
            <a:r>
              <a:rPr lang="en-US" altLang="zh-CN" err="1">
                <a:solidFill>
                  <a:srgbClr val="333399"/>
                </a:solidFill>
                <a:latin typeface="Arial" panose="020B0604020202020204" pitchFamily="34" charset="0"/>
                <a:ea typeface="黑体" panose="02010609060101010101" pitchFamily="2" charset="-122"/>
              </a:rPr>
              <a:t> = 11111111 11111111</a:t>
            </a:r>
            <a:r>
              <a:rPr lang="en-US" altLang="zh-CN">
                <a:solidFill>
                  <a:srgbClr val="333399"/>
                </a:solidFill>
                <a:latin typeface="Arial" panose="020B0604020202020204" pitchFamily="34" charset="0"/>
                <a:ea typeface="黑体" panose="02010609060101010101" pitchFamily="2" charset="-122"/>
              </a:rPr>
              <a:t> 11111100 00000000</a:t>
            </a:r>
            <a:endParaRPr lang="en-US" altLang="zh-CN">
              <a:solidFill>
                <a:srgbClr val="333399"/>
              </a:solidFill>
              <a:latin typeface="Arial" panose="020B0604020202020204" pitchFamily="34" charset="0"/>
              <a:ea typeface="黑体" panose="02010609060101010101" pitchFamily="2" charset="-122"/>
            </a:endParaRPr>
          </a:p>
        </p:txBody>
      </p:sp>
      <p:sp>
        <p:nvSpPr>
          <p:cNvPr id="533513" name="文本框 533512"/>
          <p:cNvSpPr txBox="1"/>
          <p:nvPr/>
        </p:nvSpPr>
        <p:spPr>
          <a:xfrm>
            <a:off x="107950" y="3630613"/>
            <a:ext cx="7078663" cy="519112"/>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因此只需把 </a:t>
            </a:r>
            <a:r>
              <a:rPr lang="en-US" altLang="zh-CN" i="1">
                <a:solidFill>
                  <a:srgbClr val="333399"/>
                </a:solidFill>
                <a:latin typeface="Arial" panose="020B0604020202020204" pitchFamily="34" charset="0"/>
                <a:ea typeface="黑体" panose="02010609060101010101" pitchFamily="2" charset="-122"/>
              </a:rPr>
              <a:t>D</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的第 </a:t>
            </a:r>
            <a:r>
              <a:rPr lang="en-US" altLang="zh-CN" dirty="0">
                <a:solidFill>
                  <a:srgbClr val="333399"/>
                </a:solidFill>
                <a:latin typeface="Arial" panose="020B0604020202020204" pitchFamily="34" charset="0"/>
                <a:ea typeface="黑体" panose="02010609060101010101" pitchFamily="2" charset="-122"/>
              </a:rPr>
              <a:t>3 </a:t>
            </a:r>
            <a:r>
              <a:rPr lang="zh-CN" altLang="en-US" dirty="0">
                <a:solidFill>
                  <a:srgbClr val="333399"/>
                </a:solidFill>
                <a:latin typeface="Arial" panose="020B0604020202020204" pitchFamily="34" charset="0"/>
                <a:ea typeface="黑体" panose="02010609060101010101" pitchFamily="2" charset="-122"/>
              </a:rPr>
              <a:t>个字节转换成二进制。</a:t>
            </a:r>
            <a:endParaRPr lang="zh-CN" altLang="en-US" dirty="0">
              <a:solidFill>
                <a:srgbClr val="333399"/>
              </a:solidFill>
              <a:latin typeface="Arial" panose="020B0604020202020204" pitchFamily="34" charset="0"/>
              <a:ea typeface="黑体" panose="02010609060101010101" pitchFamily="2" charset="-122"/>
            </a:endParaRPr>
          </a:p>
        </p:txBody>
      </p:sp>
      <p:sp>
        <p:nvSpPr>
          <p:cNvPr id="533514" name="文本框 533513"/>
          <p:cNvSpPr txBox="1"/>
          <p:nvPr/>
        </p:nvSpPr>
        <p:spPr>
          <a:xfrm>
            <a:off x="1320800" y="4062413"/>
            <a:ext cx="7531100" cy="519112"/>
          </a:xfrm>
          <a:prstGeom prst="rect">
            <a:avLst/>
          </a:prstGeom>
          <a:noFill/>
          <a:ln w="9525">
            <a:noFill/>
          </a:ln>
        </p:spPr>
        <p:txBody>
          <a:bodyPr wrap="none" anchor="t">
            <a:spAutoFit/>
          </a:bodyPr>
          <a:p>
            <a:r>
              <a:rPr lang="en-US" altLang="zh-CN" i="1">
                <a:solidFill>
                  <a:srgbClr val="333399"/>
                </a:solidFill>
                <a:latin typeface="Arial" panose="020B0604020202020204" pitchFamily="34" charset="0"/>
                <a:ea typeface="黑体" panose="02010609060101010101" pitchFamily="2" charset="-122"/>
              </a:rPr>
              <a:t>M</a:t>
            </a:r>
            <a:r>
              <a:rPr lang="en-US" altLang="zh-CN" err="1">
                <a:solidFill>
                  <a:srgbClr val="333399"/>
                </a:solidFill>
                <a:latin typeface="Arial" panose="020B0604020202020204" pitchFamily="34" charset="0"/>
                <a:ea typeface="黑体" panose="02010609060101010101" pitchFamily="2" charset="-122"/>
              </a:rPr>
              <a:t> = 11111111 11111111</a:t>
            </a:r>
            <a:r>
              <a:rPr lang="en-US" altLang="zh-CN">
                <a:solidFill>
                  <a:srgbClr val="333399"/>
                </a:solidFill>
                <a:latin typeface="Arial" panose="020B0604020202020204" pitchFamily="34" charset="0"/>
                <a:ea typeface="黑体" panose="02010609060101010101" pitchFamily="2" charset="-122"/>
              </a:rPr>
              <a:t> 11111100 00000000</a:t>
            </a:r>
            <a:endParaRPr lang="en-US" altLang="zh-CN">
              <a:solidFill>
                <a:srgbClr val="333399"/>
              </a:solidFill>
              <a:latin typeface="Arial" panose="020B0604020202020204" pitchFamily="34" charset="0"/>
              <a:ea typeface="黑体" panose="02010609060101010101" pitchFamily="2" charset="-122"/>
            </a:endParaRPr>
          </a:p>
        </p:txBody>
      </p:sp>
      <p:sp>
        <p:nvSpPr>
          <p:cNvPr id="533515" name="直接连接符 533514"/>
          <p:cNvSpPr/>
          <p:nvPr/>
        </p:nvSpPr>
        <p:spPr>
          <a:xfrm>
            <a:off x="0" y="5084763"/>
            <a:ext cx="8820150" cy="0"/>
          </a:xfrm>
          <a:prstGeom prst="line">
            <a:avLst/>
          </a:prstGeom>
          <a:ln w="28575" cap="flat" cmpd="sng">
            <a:solidFill>
              <a:schemeClr val="tx2"/>
            </a:solidFill>
            <a:prstDash val="solid"/>
            <a:headEnd type="none" w="med" len="med"/>
            <a:tailEnd type="none" w="med" len="med"/>
          </a:ln>
        </p:spPr>
      </p:sp>
      <p:sp>
        <p:nvSpPr>
          <p:cNvPr id="533516" name="文本框 533515"/>
          <p:cNvSpPr txBox="1"/>
          <p:nvPr/>
        </p:nvSpPr>
        <p:spPr>
          <a:xfrm>
            <a:off x="2652713" y="5157788"/>
            <a:ext cx="5519737" cy="519112"/>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206.           0.       01000100.       0</a:t>
            </a:r>
            <a:endParaRPr lang="en-US" altLang="zh-CN">
              <a:solidFill>
                <a:srgbClr val="333399"/>
              </a:solidFill>
              <a:latin typeface="Arial" panose="020B0604020202020204" pitchFamily="34" charset="0"/>
              <a:ea typeface="黑体" panose="02010609060101010101" pitchFamily="2" charset="-122"/>
            </a:endParaRPr>
          </a:p>
        </p:txBody>
      </p:sp>
      <p:sp>
        <p:nvSpPr>
          <p:cNvPr id="533517" name="文本框 533516"/>
          <p:cNvSpPr txBox="1"/>
          <p:nvPr/>
        </p:nvSpPr>
        <p:spPr>
          <a:xfrm>
            <a:off x="107950" y="5789613"/>
            <a:ext cx="3627438" cy="519112"/>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与 </a:t>
            </a:r>
            <a:r>
              <a:rPr lang="en-US" altLang="zh-CN" dirty="0">
                <a:solidFill>
                  <a:srgbClr val="333399"/>
                </a:solidFill>
                <a:latin typeface="Arial" panose="020B0604020202020204" pitchFamily="34" charset="0"/>
                <a:ea typeface="黑体" panose="02010609060101010101" pitchFamily="2" charset="-122"/>
              </a:rPr>
              <a:t>206.0.68.0/22 </a:t>
            </a:r>
            <a:r>
              <a:rPr lang="zh-CN" altLang="en-US" dirty="0">
                <a:solidFill>
                  <a:srgbClr val="333399"/>
                </a:solidFill>
                <a:latin typeface="Arial" panose="020B0604020202020204" pitchFamily="34" charset="0"/>
                <a:ea typeface="黑体" panose="02010609060101010101" pitchFamily="2" charset="-122"/>
              </a:rPr>
              <a:t>匹配</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50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533506"/>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33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17" grpId="0"/>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4530" name="矩形 534529"/>
          <p:cNvSpPr/>
          <p:nvPr/>
        </p:nvSpPr>
        <p:spPr>
          <a:xfrm>
            <a:off x="2124075" y="4076700"/>
            <a:ext cx="5280025" cy="1584325"/>
          </a:xfrm>
          <a:prstGeom prst="rect">
            <a:avLst/>
          </a:prstGeom>
          <a:solidFill>
            <a:srgbClr val="CCECFF"/>
          </a:solidFill>
          <a:ln w="28575" cap="flat" cmpd="sng">
            <a:solidFill>
              <a:schemeClr val="hlink"/>
            </a:solidFill>
            <a:prstDash val="solid"/>
            <a:miter/>
            <a:headEnd type="none" w="med" len="med"/>
            <a:tailEnd type="none" w="med" len="med"/>
          </a:ln>
        </p:spPr>
        <p:txBody>
          <a:bodyPr/>
          <a:p>
            <a:endParaRPr lang="zh-CN" altLang="en-US"/>
          </a:p>
        </p:txBody>
      </p:sp>
      <p:sp>
        <p:nvSpPr>
          <p:cNvPr id="534531" name="标题 534530"/>
          <p:cNvSpPr>
            <a:spLocks noGrp="1"/>
          </p:cNvSpPr>
          <p:nvPr>
            <p:ph type="title"/>
          </p:nvPr>
        </p:nvSpPr>
        <p:spPr>
          <a:xfrm>
            <a:off x="539750" y="0"/>
            <a:ext cx="7793038" cy="623888"/>
          </a:xfrm>
          <a:ln/>
        </p:spPr>
        <p:txBody>
          <a:bodyPr anchor="b"/>
          <a:p>
            <a:pPr algn="ctr"/>
            <a:r>
              <a:rPr lang="zh-CN" altLang="en-US" sz="3200" dirty="0"/>
              <a:t>最长前缀匹配举例</a:t>
            </a:r>
            <a:endParaRPr lang="zh-CN" altLang="en-US" sz="3200" dirty="0"/>
          </a:p>
        </p:txBody>
      </p:sp>
      <p:sp>
        <p:nvSpPr>
          <p:cNvPr id="534532" name="文本框 534531"/>
          <p:cNvSpPr txBox="1"/>
          <p:nvPr/>
        </p:nvSpPr>
        <p:spPr>
          <a:xfrm>
            <a:off x="107950" y="692150"/>
            <a:ext cx="7431088" cy="1373188"/>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收到的分组的目的地址 </a:t>
            </a:r>
            <a:r>
              <a:rPr lang="en-US" altLang="zh-CN" i="1">
                <a:solidFill>
                  <a:srgbClr val="333399"/>
                </a:solidFill>
                <a:latin typeface="Arial" panose="020B0604020202020204" pitchFamily="34" charset="0"/>
                <a:ea typeface="黑体" panose="02010609060101010101" pitchFamily="2" charset="-122"/>
              </a:rPr>
              <a:t>D</a:t>
            </a:r>
            <a:r>
              <a:rPr lang="en-US" altLang="zh-CN">
                <a:solidFill>
                  <a:srgbClr val="333399"/>
                </a:solidFill>
                <a:latin typeface="Arial" panose="020B0604020202020204" pitchFamily="34" charset="0"/>
                <a:ea typeface="黑体" panose="02010609060101010101" pitchFamily="2" charset="-122"/>
              </a:rPr>
              <a:t> = 206.0.71.128</a:t>
            </a:r>
            <a:endParaRPr lang="en-US" altLang="zh-CN">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路由表中的项目：</a:t>
            </a:r>
            <a:r>
              <a:rPr lang="en-US" altLang="zh-CN" dirty="0">
                <a:solidFill>
                  <a:srgbClr val="333399"/>
                </a:solidFill>
                <a:latin typeface="Arial" panose="020B0604020202020204" pitchFamily="34" charset="0"/>
                <a:ea typeface="黑体" panose="02010609060101010101" pitchFamily="2" charset="-122"/>
              </a:rPr>
              <a:t>206.0.68.0/22        </a:t>
            </a:r>
            <a:r>
              <a:rPr lang="zh-CN" altLang="en-US" dirty="0">
                <a:solidFill>
                  <a:srgbClr val="333399"/>
                </a:solidFill>
                <a:latin typeface="Arial" panose="020B0604020202020204" pitchFamily="34" charset="0"/>
                <a:ea typeface="黑体" panose="02010609060101010101" pitchFamily="2" charset="-122"/>
              </a:rPr>
              <a:t>（</a:t>
            </a:r>
            <a:r>
              <a:rPr lang="en-US" altLang="zh-CN" dirty="0">
                <a:solidFill>
                  <a:srgbClr val="333399"/>
                </a:solidFill>
                <a:latin typeface="Arial" panose="020B0604020202020204" pitchFamily="34" charset="0"/>
                <a:ea typeface="黑体" panose="02010609060101010101" pitchFamily="2" charset="-122"/>
              </a:rPr>
              <a:t>ISP</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                             </a:t>
            </a:r>
            <a:r>
              <a:rPr lang="en-US" altLang="zh-CN" dirty="0">
                <a:solidFill>
                  <a:srgbClr val="333399"/>
                </a:solidFill>
                <a:latin typeface="Arial" panose="020B0604020202020204" pitchFamily="34" charset="0"/>
                <a:ea typeface="黑体" panose="02010609060101010101" pitchFamily="2" charset="-122"/>
              </a:rPr>
              <a:t>206.0.71.128/25    </a:t>
            </a:r>
            <a:r>
              <a:rPr lang="zh-CN" altLang="en-US" dirty="0">
                <a:solidFill>
                  <a:srgbClr val="333399"/>
                </a:solidFill>
                <a:latin typeface="Arial" panose="020B0604020202020204" pitchFamily="34" charset="0"/>
                <a:ea typeface="黑体" panose="02010609060101010101" pitchFamily="2" charset="-122"/>
              </a:rPr>
              <a:t>（四系）</a:t>
            </a:r>
            <a:endParaRPr lang="zh-CN" altLang="en-US" dirty="0">
              <a:solidFill>
                <a:srgbClr val="333399"/>
              </a:solidFill>
              <a:latin typeface="Arial" panose="020B0604020202020204" pitchFamily="34" charset="0"/>
              <a:ea typeface="黑体" panose="02010609060101010101" pitchFamily="2" charset="-122"/>
            </a:endParaRPr>
          </a:p>
        </p:txBody>
      </p:sp>
      <p:sp>
        <p:nvSpPr>
          <p:cNvPr id="534533" name="文本框 534532"/>
          <p:cNvSpPr txBox="1"/>
          <p:nvPr/>
        </p:nvSpPr>
        <p:spPr>
          <a:xfrm>
            <a:off x="107950" y="2127250"/>
            <a:ext cx="4846638" cy="519113"/>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再查找路由表中的第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个项目</a:t>
            </a:r>
            <a:endParaRPr lang="zh-CN" altLang="en-US" dirty="0">
              <a:solidFill>
                <a:srgbClr val="333399"/>
              </a:solidFill>
              <a:latin typeface="Arial" panose="020B0604020202020204" pitchFamily="34" charset="0"/>
              <a:ea typeface="黑体" panose="02010609060101010101" pitchFamily="2" charset="-122"/>
            </a:endParaRPr>
          </a:p>
        </p:txBody>
      </p:sp>
      <p:sp>
        <p:nvSpPr>
          <p:cNvPr id="534534" name="文本框 534533"/>
          <p:cNvSpPr txBox="1"/>
          <p:nvPr/>
        </p:nvSpPr>
        <p:spPr>
          <a:xfrm>
            <a:off x="47625" y="4581525"/>
            <a:ext cx="8804275" cy="519113"/>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AND      </a:t>
            </a:r>
            <a:r>
              <a:rPr lang="en-US" altLang="zh-CN" i="1">
                <a:solidFill>
                  <a:srgbClr val="333399"/>
                </a:solidFill>
                <a:latin typeface="Arial" panose="020B0604020202020204" pitchFamily="34" charset="0"/>
                <a:ea typeface="黑体" panose="02010609060101010101" pitchFamily="2" charset="-122"/>
              </a:rPr>
              <a:t>D</a:t>
            </a:r>
            <a:r>
              <a:rPr lang="en-US" altLang="zh-CN">
                <a:solidFill>
                  <a:srgbClr val="333399"/>
                </a:solidFill>
                <a:latin typeface="Arial" panose="020B0604020202020204" pitchFamily="34" charset="0"/>
                <a:ea typeface="黑体" panose="02010609060101010101" pitchFamily="2" charset="-122"/>
              </a:rPr>
              <a:t> =       206.           0.            71.       10000000</a:t>
            </a:r>
            <a:endParaRPr lang="en-US" altLang="zh-CN">
              <a:solidFill>
                <a:srgbClr val="333399"/>
              </a:solidFill>
              <a:latin typeface="Arial" panose="020B0604020202020204" pitchFamily="34" charset="0"/>
              <a:ea typeface="黑体" panose="02010609060101010101" pitchFamily="2" charset="-122"/>
            </a:endParaRPr>
          </a:p>
        </p:txBody>
      </p:sp>
      <p:sp>
        <p:nvSpPr>
          <p:cNvPr id="534535" name="文本框 534534"/>
          <p:cNvSpPr txBox="1"/>
          <p:nvPr/>
        </p:nvSpPr>
        <p:spPr>
          <a:xfrm>
            <a:off x="107950" y="2560638"/>
            <a:ext cx="9359900" cy="519112"/>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第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个项目 </a:t>
            </a:r>
            <a:r>
              <a:rPr lang="en-US" altLang="zh-CN" dirty="0">
                <a:solidFill>
                  <a:srgbClr val="333399"/>
                </a:solidFill>
                <a:latin typeface="Arial" panose="020B0604020202020204" pitchFamily="34" charset="0"/>
                <a:ea typeface="黑体" panose="02010609060101010101" pitchFamily="2" charset="-122"/>
              </a:rPr>
              <a:t>206.0.71.128/25 </a:t>
            </a:r>
            <a:r>
              <a:rPr lang="zh-CN" altLang="en-US" dirty="0">
                <a:solidFill>
                  <a:srgbClr val="333399"/>
                </a:solidFill>
                <a:latin typeface="Arial" panose="020B0604020202020204" pitchFamily="34" charset="0"/>
                <a:ea typeface="黑体" panose="02010609060101010101" pitchFamily="2" charset="-122"/>
              </a:rPr>
              <a:t>的掩码 </a:t>
            </a:r>
            <a:r>
              <a:rPr lang="en-US" altLang="zh-CN" i="1">
                <a:solidFill>
                  <a:srgbClr val="333399"/>
                </a:solidFill>
                <a:latin typeface="Arial" panose="020B0604020202020204" pitchFamily="34" charset="0"/>
                <a:ea typeface="黑体" panose="02010609060101010101" pitchFamily="2" charset="-122"/>
              </a:rPr>
              <a:t>M</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有 </a:t>
            </a:r>
            <a:r>
              <a:rPr lang="en-US" altLang="zh-CN" dirty="0">
                <a:solidFill>
                  <a:srgbClr val="333399"/>
                </a:solidFill>
                <a:latin typeface="Arial" panose="020B0604020202020204" pitchFamily="34" charset="0"/>
                <a:ea typeface="黑体" panose="02010609060101010101" pitchFamily="2" charset="-122"/>
              </a:rPr>
              <a:t>25 </a:t>
            </a:r>
            <a:r>
              <a:rPr lang="zh-CN" altLang="en-US" dirty="0">
                <a:solidFill>
                  <a:srgbClr val="333399"/>
                </a:solidFill>
                <a:latin typeface="Arial" panose="020B0604020202020204" pitchFamily="34" charset="0"/>
                <a:ea typeface="黑体" panose="02010609060101010101" pitchFamily="2" charset="-122"/>
              </a:rPr>
              <a:t>个连续的 </a:t>
            </a: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p:txBody>
      </p:sp>
      <p:sp>
        <p:nvSpPr>
          <p:cNvPr id="534536" name="文本框 534535"/>
          <p:cNvSpPr txBox="1"/>
          <p:nvPr/>
        </p:nvSpPr>
        <p:spPr>
          <a:xfrm>
            <a:off x="1362075" y="3125788"/>
            <a:ext cx="7531100" cy="519112"/>
          </a:xfrm>
          <a:prstGeom prst="rect">
            <a:avLst/>
          </a:prstGeom>
          <a:noFill/>
          <a:ln w="9525">
            <a:noFill/>
          </a:ln>
        </p:spPr>
        <p:txBody>
          <a:bodyPr wrap="none" anchor="t">
            <a:spAutoFit/>
          </a:bodyPr>
          <a:p>
            <a:r>
              <a:rPr lang="en-US" altLang="zh-CN" i="1">
                <a:solidFill>
                  <a:srgbClr val="333399"/>
                </a:solidFill>
                <a:latin typeface="Arial" panose="020B0604020202020204" pitchFamily="34" charset="0"/>
                <a:ea typeface="黑体" panose="02010609060101010101" pitchFamily="2" charset="-122"/>
              </a:rPr>
              <a:t>M</a:t>
            </a:r>
            <a:r>
              <a:rPr lang="en-US" altLang="zh-CN" err="1">
                <a:solidFill>
                  <a:srgbClr val="333399"/>
                </a:solidFill>
                <a:latin typeface="Arial" panose="020B0604020202020204" pitchFamily="34" charset="0"/>
                <a:ea typeface="黑体" panose="02010609060101010101" pitchFamily="2" charset="-122"/>
              </a:rPr>
              <a:t> = 11111111 11111111 11111111</a:t>
            </a:r>
            <a:r>
              <a:rPr lang="en-US" altLang="zh-CN">
                <a:solidFill>
                  <a:srgbClr val="333399"/>
                </a:solidFill>
                <a:latin typeface="Arial" panose="020B0604020202020204" pitchFamily="34" charset="0"/>
                <a:ea typeface="黑体" panose="02010609060101010101" pitchFamily="2" charset="-122"/>
              </a:rPr>
              <a:t> 10000000</a:t>
            </a:r>
            <a:endParaRPr lang="en-US" altLang="zh-CN">
              <a:solidFill>
                <a:srgbClr val="333399"/>
              </a:solidFill>
              <a:latin typeface="Arial" panose="020B0604020202020204" pitchFamily="34" charset="0"/>
              <a:ea typeface="黑体" panose="02010609060101010101" pitchFamily="2" charset="-122"/>
            </a:endParaRPr>
          </a:p>
        </p:txBody>
      </p:sp>
      <p:sp>
        <p:nvSpPr>
          <p:cNvPr id="534537" name="文本框 534536"/>
          <p:cNvSpPr txBox="1"/>
          <p:nvPr/>
        </p:nvSpPr>
        <p:spPr>
          <a:xfrm>
            <a:off x="107950" y="3630613"/>
            <a:ext cx="7078663" cy="519112"/>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因此只需把 </a:t>
            </a:r>
            <a:r>
              <a:rPr lang="en-US" altLang="zh-CN" i="1">
                <a:solidFill>
                  <a:srgbClr val="333399"/>
                </a:solidFill>
                <a:latin typeface="Arial" panose="020B0604020202020204" pitchFamily="34" charset="0"/>
                <a:ea typeface="黑体" panose="02010609060101010101" pitchFamily="2" charset="-122"/>
              </a:rPr>
              <a:t>D</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的第 </a:t>
            </a:r>
            <a:r>
              <a:rPr lang="en-US" altLang="zh-CN" dirty="0">
                <a:solidFill>
                  <a:srgbClr val="333399"/>
                </a:solidFill>
                <a:latin typeface="Arial" panose="020B0604020202020204" pitchFamily="34" charset="0"/>
                <a:ea typeface="黑体" panose="02010609060101010101" pitchFamily="2" charset="-122"/>
              </a:rPr>
              <a:t>4 </a:t>
            </a:r>
            <a:r>
              <a:rPr lang="zh-CN" altLang="en-US" dirty="0">
                <a:solidFill>
                  <a:srgbClr val="333399"/>
                </a:solidFill>
                <a:latin typeface="Arial" panose="020B0604020202020204" pitchFamily="34" charset="0"/>
                <a:ea typeface="黑体" panose="02010609060101010101" pitchFamily="2" charset="-122"/>
              </a:rPr>
              <a:t>个字节转换成二进制。</a:t>
            </a:r>
            <a:endParaRPr lang="zh-CN" altLang="en-US" dirty="0">
              <a:solidFill>
                <a:srgbClr val="333399"/>
              </a:solidFill>
              <a:latin typeface="Arial" panose="020B0604020202020204" pitchFamily="34" charset="0"/>
              <a:ea typeface="黑体" panose="02010609060101010101" pitchFamily="2" charset="-122"/>
            </a:endParaRPr>
          </a:p>
        </p:txBody>
      </p:sp>
      <p:sp>
        <p:nvSpPr>
          <p:cNvPr id="534538" name="文本框 534537"/>
          <p:cNvSpPr txBox="1"/>
          <p:nvPr/>
        </p:nvSpPr>
        <p:spPr>
          <a:xfrm>
            <a:off x="1320800" y="4062413"/>
            <a:ext cx="7531100" cy="519112"/>
          </a:xfrm>
          <a:prstGeom prst="rect">
            <a:avLst/>
          </a:prstGeom>
          <a:noFill/>
          <a:ln w="9525">
            <a:noFill/>
          </a:ln>
        </p:spPr>
        <p:txBody>
          <a:bodyPr wrap="none" anchor="t">
            <a:spAutoFit/>
          </a:bodyPr>
          <a:p>
            <a:r>
              <a:rPr lang="en-US" altLang="zh-CN" i="1">
                <a:solidFill>
                  <a:srgbClr val="333399"/>
                </a:solidFill>
                <a:latin typeface="Arial" panose="020B0604020202020204" pitchFamily="34" charset="0"/>
                <a:ea typeface="黑体" panose="02010609060101010101" pitchFamily="2" charset="-122"/>
              </a:rPr>
              <a:t>M</a:t>
            </a:r>
            <a:r>
              <a:rPr lang="en-US" altLang="zh-CN" err="1">
                <a:solidFill>
                  <a:srgbClr val="333399"/>
                </a:solidFill>
                <a:latin typeface="Arial" panose="020B0604020202020204" pitchFamily="34" charset="0"/>
                <a:ea typeface="黑体" panose="02010609060101010101" pitchFamily="2" charset="-122"/>
              </a:rPr>
              <a:t> = 11111111 11111111 11111111</a:t>
            </a:r>
            <a:r>
              <a:rPr lang="en-US" altLang="zh-CN">
                <a:solidFill>
                  <a:srgbClr val="333399"/>
                </a:solidFill>
                <a:latin typeface="Arial" panose="020B0604020202020204" pitchFamily="34" charset="0"/>
                <a:ea typeface="黑体" panose="02010609060101010101" pitchFamily="2" charset="-122"/>
              </a:rPr>
              <a:t> 10000000</a:t>
            </a:r>
            <a:endParaRPr lang="en-US" altLang="zh-CN">
              <a:solidFill>
                <a:srgbClr val="333399"/>
              </a:solidFill>
              <a:latin typeface="Arial" panose="020B0604020202020204" pitchFamily="34" charset="0"/>
              <a:ea typeface="黑体" panose="02010609060101010101" pitchFamily="2" charset="-122"/>
            </a:endParaRPr>
          </a:p>
        </p:txBody>
      </p:sp>
      <p:sp>
        <p:nvSpPr>
          <p:cNvPr id="534539" name="直接连接符 534538"/>
          <p:cNvSpPr/>
          <p:nvPr/>
        </p:nvSpPr>
        <p:spPr>
          <a:xfrm>
            <a:off x="0" y="5084763"/>
            <a:ext cx="8820150" cy="0"/>
          </a:xfrm>
          <a:prstGeom prst="line">
            <a:avLst/>
          </a:prstGeom>
          <a:ln w="28575" cap="flat" cmpd="sng">
            <a:solidFill>
              <a:schemeClr val="tx2"/>
            </a:solidFill>
            <a:prstDash val="solid"/>
            <a:headEnd type="none" w="med" len="med"/>
            <a:tailEnd type="none" w="med" len="med"/>
          </a:ln>
        </p:spPr>
      </p:sp>
      <p:sp>
        <p:nvSpPr>
          <p:cNvPr id="534540" name="文本框 534539"/>
          <p:cNvSpPr txBox="1"/>
          <p:nvPr/>
        </p:nvSpPr>
        <p:spPr>
          <a:xfrm>
            <a:off x="2652713" y="5157788"/>
            <a:ext cx="6210300" cy="519112"/>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206.           0.            71.       10000000</a:t>
            </a:r>
            <a:endParaRPr lang="en-US" altLang="zh-CN">
              <a:solidFill>
                <a:srgbClr val="333399"/>
              </a:solidFill>
              <a:latin typeface="Arial" panose="020B0604020202020204" pitchFamily="34" charset="0"/>
              <a:ea typeface="黑体" panose="02010609060101010101" pitchFamily="2" charset="-122"/>
            </a:endParaRPr>
          </a:p>
        </p:txBody>
      </p:sp>
      <p:sp>
        <p:nvSpPr>
          <p:cNvPr id="534541" name="文本框 534540"/>
          <p:cNvSpPr txBox="1"/>
          <p:nvPr/>
        </p:nvSpPr>
        <p:spPr>
          <a:xfrm>
            <a:off x="107950" y="5789613"/>
            <a:ext cx="4024313" cy="519112"/>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与 </a:t>
            </a:r>
            <a:r>
              <a:rPr lang="en-US" altLang="zh-CN" dirty="0">
                <a:solidFill>
                  <a:srgbClr val="333399"/>
                </a:solidFill>
                <a:latin typeface="Arial" panose="020B0604020202020204" pitchFamily="34" charset="0"/>
                <a:ea typeface="黑体" panose="02010609060101010101" pitchFamily="2" charset="-122"/>
              </a:rPr>
              <a:t>206.0.71.128/25 </a:t>
            </a:r>
            <a:r>
              <a:rPr lang="zh-CN" altLang="en-US" dirty="0">
                <a:solidFill>
                  <a:srgbClr val="333399"/>
                </a:solidFill>
                <a:latin typeface="Arial" panose="020B0604020202020204" pitchFamily="34" charset="0"/>
                <a:ea typeface="黑体" panose="02010609060101010101" pitchFamily="2" charset="-122"/>
              </a:rPr>
              <a:t>匹配</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534530"/>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34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4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35554" name="矩形 535553"/>
          <p:cNvSpPr/>
          <p:nvPr/>
        </p:nvSpPr>
        <p:spPr>
          <a:xfrm>
            <a:off x="0" y="0"/>
            <a:ext cx="9144000" cy="0"/>
          </a:xfrm>
          <a:prstGeom prst="rect">
            <a:avLst/>
          </a:prstGeom>
          <a:noFill/>
          <a:ln w="9525">
            <a:noFill/>
          </a:ln>
        </p:spPr>
        <p:txBody>
          <a:bodyPr/>
          <a:p>
            <a:endParaRPr lang="zh-CN" altLang="en-US"/>
          </a:p>
        </p:txBody>
      </p:sp>
      <p:sp>
        <p:nvSpPr>
          <p:cNvPr id="535555" name="矩形 535554"/>
          <p:cNvSpPr/>
          <p:nvPr/>
        </p:nvSpPr>
        <p:spPr>
          <a:xfrm>
            <a:off x="0" y="3238500"/>
            <a:ext cx="9144000" cy="0"/>
          </a:xfrm>
          <a:prstGeom prst="rect">
            <a:avLst/>
          </a:prstGeom>
          <a:noFill/>
          <a:ln w="9525">
            <a:noFill/>
          </a:ln>
        </p:spPr>
        <p:txBody>
          <a:bodyPr/>
          <a:p>
            <a:endParaRPr lang="zh-CN" altLang="en-US"/>
          </a:p>
        </p:txBody>
      </p:sp>
      <p:sp>
        <p:nvSpPr>
          <p:cNvPr id="535556" name="矩形 535555"/>
          <p:cNvSpPr/>
          <p:nvPr/>
        </p:nvSpPr>
        <p:spPr>
          <a:xfrm>
            <a:off x="0" y="0"/>
            <a:ext cx="9144000" cy="0"/>
          </a:xfrm>
          <a:prstGeom prst="rect">
            <a:avLst/>
          </a:prstGeom>
          <a:noFill/>
          <a:ln w="9525">
            <a:noFill/>
          </a:ln>
        </p:spPr>
        <p:txBody>
          <a:bodyPr/>
          <a:p>
            <a:endParaRPr lang="zh-CN" altLang="en-US"/>
          </a:p>
        </p:txBody>
      </p:sp>
      <p:sp>
        <p:nvSpPr>
          <p:cNvPr id="535557" name="矩形 535556"/>
          <p:cNvSpPr/>
          <p:nvPr/>
        </p:nvSpPr>
        <p:spPr>
          <a:xfrm>
            <a:off x="0" y="3243263"/>
            <a:ext cx="9144000" cy="0"/>
          </a:xfrm>
          <a:prstGeom prst="rect">
            <a:avLst/>
          </a:prstGeom>
          <a:noFill/>
          <a:ln w="9525">
            <a:noFill/>
          </a:ln>
        </p:spPr>
        <p:txBody>
          <a:bodyPr/>
          <a:p>
            <a:endParaRPr lang="zh-CN" altLang="en-US"/>
          </a:p>
        </p:txBody>
      </p:sp>
      <p:sp>
        <p:nvSpPr>
          <p:cNvPr id="535558" name="标题 535557"/>
          <p:cNvSpPr>
            <a:spLocks noGrp="1"/>
          </p:cNvSpPr>
          <p:nvPr>
            <p:ph type="title"/>
          </p:nvPr>
        </p:nvSpPr>
        <p:spPr>
          <a:xfrm>
            <a:off x="919163" y="214313"/>
            <a:ext cx="8116887" cy="1462087"/>
          </a:xfrm>
          <a:ln/>
        </p:spPr>
        <p:txBody>
          <a:bodyPr anchor="b"/>
          <a:p>
            <a:pPr algn="ctr"/>
            <a:r>
              <a:rPr lang="zh-CN" altLang="en-US" dirty="0"/>
              <a:t>最长前缀匹配</a:t>
            </a:r>
            <a:endParaRPr lang="zh-CN" altLang="en-US" dirty="0"/>
          </a:p>
        </p:txBody>
      </p:sp>
      <p:sp>
        <p:nvSpPr>
          <p:cNvPr id="535559" name="矩形 535558"/>
          <p:cNvSpPr/>
          <p:nvPr/>
        </p:nvSpPr>
        <p:spPr>
          <a:xfrm>
            <a:off x="0" y="3262313"/>
            <a:ext cx="9144000" cy="0"/>
          </a:xfrm>
          <a:prstGeom prst="rect">
            <a:avLst/>
          </a:prstGeom>
          <a:noFill/>
          <a:ln w="9525">
            <a:noFill/>
          </a:ln>
        </p:spPr>
        <p:txBody>
          <a:bodyPr/>
          <a:p>
            <a:endParaRPr lang="zh-CN" altLang="en-US"/>
          </a:p>
        </p:txBody>
      </p:sp>
      <p:sp>
        <p:nvSpPr>
          <p:cNvPr id="535560" name="矩形 535559"/>
          <p:cNvSpPr/>
          <p:nvPr/>
        </p:nvSpPr>
        <p:spPr>
          <a:xfrm>
            <a:off x="0" y="0"/>
            <a:ext cx="9144000" cy="0"/>
          </a:xfrm>
          <a:prstGeom prst="rect">
            <a:avLst/>
          </a:prstGeom>
          <a:noFill/>
          <a:ln w="9525">
            <a:noFill/>
          </a:ln>
        </p:spPr>
        <p:txBody>
          <a:bodyPr/>
          <a:p>
            <a:endParaRPr lang="zh-CN" altLang="en-US"/>
          </a:p>
        </p:txBody>
      </p:sp>
      <p:sp>
        <p:nvSpPr>
          <p:cNvPr id="535561" name="文本占位符 535560"/>
          <p:cNvSpPr>
            <a:spLocks noGrp="1"/>
          </p:cNvSpPr>
          <p:nvPr>
            <p:ph type="body" idx="1"/>
          </p:nvPr>
        </p:nvSpPr>
        <p:spPr>
          <a:xfrm>
            <a:off x="395288" y="1906588"/>
            <a:ext cx="8420100" cy="4114800"/>
          </a:xfrm>
          <a:ln/>
        </p:spPr>
        <p:txBody>
          <a:bodyPr/>
          <a:p>
            <a:pPr>
              <a:buNone/>
            </a:pPr>
            <a:r>
              <a:rPr lang="en-US" altLang="zh-CN" sz="2800" i="1"/>
              <a:t>D </a:t>
            </a:r>
            <a:r>
              <a:rPr lang="en-US" altLang="zh-CN" sz="2800">
                <a:solidFill>
                  <a:schemeClr val="hlink"/>
                </a:solidFill>
              </a:rPr>
              <a:t>AND</a:t>
            </a:r>
            <a:r>
              <a:rPr lang="en-US" altLang="zh-CN" sz="2800"/>
              <a:t> (11111111 11111111 11111100 00000000)</a:t>
            </a:r>
            <a:endParaRPr lang="en-US" altLang="zh-CN" sz="2800"/>
          </a:p>
          <a:p>
            <a:pPr>
              <a:buNone/>
            </a:pPr>
            <a:r>
              <a:rPr lang="en-US" altLang="zh-CN" sz="2800" dirty="0"/>
              <a:t>          = 206.0.68.0/22            </a:t>
            </a:r>
            <a:r>
              <a:rPr lang="zh-CN" altLang="en-US" sz="2800" dirty="0"/>
              <a:t>匹配</a:t>
            </a:r>
            <a:endParaRPr lang="zh-CN" altLang="en-US" sz="2800" i="1" dirty="0"/>
          </a:p>
          <a:p>
            <a:pPr>
              <a:buNone/>
            </a:pPr>
            <a:r>
              <a:rPr lang="en-US" altLang="zh-CN" sz="2800" i="1"/>
              <a:t>D </a:t>
            </a:r>
            <a:r>
              <a:rPr lang="en-US" altLang="zh-CN" sz="2800">
                <a:solidFill>
                  <a:schemeClr val="hlink"/>
                </a:solidFill>
              </a:rPr>
              <a:t>AND</a:t>
            </a:r>
            <a:r>
              <a:rPr lang="en-US" altLang="zh-CN" sz="2800" err="1"/>
              <a:t> (11111111 11111111 11111111</a:t>
            </a:r>
            <a:r>
              <a:rPr lang="en-US" altLang="zh-CN" sz="2800"/>
              <a:t> 10000000)</a:t>
            </a:r>
            <a:endParaRPr lang="en-US" altLang="zh-CN" sz="2800"/>
          </a:p>
          <a:p>
            <a:pPr>
              <a:buNone/>
            </a:pPr>
            <a:r>
              <a:rPr lang="en-US" altLang="zh-CN" sz="2800" dirty="0"/>
              <a:t>         = 206.0.71.128/25         </a:t>
            </a:r>
            <a:r>
              <a:rPr lang="zh-CN" altLang="en-US" sz="2800" dirty="0"/>
              <a:t>匹配</a:t>
            </a:r>
            <a:endParaRPr lang="zh-CN" altLang="en-US" sz="2800" dirty="0"/>
          </a:p>
          <a:p>
            <a:r>
              <a:rPr lang="zh-CN" altLang="en-US" sz="2800" dirty="0"/>
              <a:t>选择两个匹配的地址中更具体的一个，即选择</a:t>
            </a:r>
            <a:r>
              <a:rPr lang="zh-CN" altLang="en-US" sz="2800" dirty="0">
                <a:solidFill>
                  <a:schemeClr val="hlink"/>
                </a:solidFill>
              </a:rPr>
              <a:t>最长前缀的地址</a:t>
            </a:r>
            <a:r>
              <a:rPr lang="zh-CN" altLang="en-US" sz="2800" dirty="0"/>
              <a:t>。</a:t>
            </a:r>
            <a:r>
              <a:rPr lang="zh-CN" altLang="en-US" dirty="0"/>
              <a:t> </a:t>
            </a:r>
            <a:endParaRPr lang="zh-CN" altLang="en-US" dirty="0"/>
          </a:p>
        </p:txBody>
      </p:sp>
      <p:sp>
        <p:nvSpPr>
          <p:cNvPr id="535562" name="直接连接符 535561"/>
          <p:cNvSpPr/>
          <p:nvPr/>
        </p:nvSpPr>
        <p:spPr>
          <a:xfrm>
            <a:off x="1711325" y="3938588"/>
            <a:ext cx="4175125" cy="0"/>
          </a:xfrm>
          <a:prstGeom prst="line">
            <a:avLst/>
          </a:prstGeom>
          <a:ln w="76200" cap="flat" cmpd="sng">
            <a:solidFill>
              <a:schemeClr val="hlink"/>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5561">
                                            <p:txEl>
                                              <p:charRg st="0" end="4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5561">
                                            <p:txEl>
                                              <p:charRg st="44" end="8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5561">
                                            <p:txEl>
                                              <p:charRg st="84" end="12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5561">
                                            <p:txEl>
                                              <p:charRg st="128" end="16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5561">
                                            <p:txEl>
                                              <p:charRg st="166" end="19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repeatCount="3000" fill="hold" nodeType="afterEffect">
                                  <p:stCondLst>
                                    <p:cond delay="500"/>
                                  </p:stCondLst>
                                  <p:childTnLst>
                                    <p:set>
                                      <p:cBhvr>
                                        <p:cTn id="21" dur="1" fill="hold">
                                          <p:stCondLst>
                                            <p:cond delay="0"/>
                                          </p:stCondLst>
                                        </p:cTn>
                                        <p:tgtEl>
                                          <p:spTgt spid="5355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nodeType="afterEffect">
                                  <p:stCondLst>
                                    <p:cond delay="500"/>
                                  </p:stCondLst>
                                  <p:childTnLst>
                                    <p:anim calcmode="discrete" valueType="str">
                                      <p:cBhvr>
                                        <p:cTn id="24" dur="1000" fill="hold"/>
                                        <p:tgtEl>
                                          <p:spTgt spid="535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61"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36578" name="标题 536577"/>
          <p:cNvSpPr>
            <a:spLocks noGrp="1"/>
          </p:cNvSpPr>
          <p:nvPr>
            <p:ph type="title"/>
          </p:nvPr>
        </p:nvSpPr>
        <p:spPr>
          <a:xfrm>
            <a:off x="919163" y="214313"/>
            <a:ext cx="8116887" cy="1462087"/>
          </a:xfrm>
          <a:ln/>
        </p:spPr>
        <p:txBody>
          <a:bodyPr anchor="b"/>
          <a:p>
            <a:pPr algn="ctr"/>
            <a:r>
              <a:rPr lang="en-US" altLang="zh-CN" dirty="0"/>
              <a:t>3. </a:t>
            </a:r>
            <a:r>
              <a:rPr lang="zh-CN" altLang="en-US" dirty="0"/>
              <a:t>使用二叉线索查找路由表</a:t>
            </a:r>
            <a:endParaRPr lang="zh-CN" altLang="en-US" dirty="0"/>
          </a:p>
        </p:txBody>
      </p:sp>
      <p:sp>
        <p:nvSpPr>
          <p:cNvPr id="536579" name="文本占位符 536578"/>
          <p:cNvSpPr>
            <a:spLocks noGrp="1"/>
          </p:cNvSpPr>
          <p:nvPr>
            <p:ph type="body" idx="1"/>
          </p:nvPr>
        </p:nvSpPr>
        <p:spPr>
          <a:xfrm>
            <a:off x="395288" y="1906588"/>
            <a:ext cx="8420100" cy="4475162"/>
          </a:xfrm>
          <a:ln/>
        </p:spPr>
        <p:txBody>
          <a:bodyPr/>
          <a:p>
            <a:pPr algn="just"/>
            <a:r>
              <a:rPr lang="zh-CN" altLang="en-US" sz="2600" dirty="0"/>
              <a:t>当路由表的项目数很大时，怎样设法减小路由表的查找时间就成为一个非常重要的问题。 </a:t>
            </a:r>
            <a:endParaRPr lang="zh-CN" altLang="en-US" sz="2600" dirty="0"/>
          </a:p>
          <a:p>
            <a:pPr algn="just"/>
            <a:r>
              <a:rPr lang="zh-CN" altLang="en-US" sz="2600" dirty="0"/>
              <a:t>为了进行更加有效的查找，通常是将无分类编址的路由表存放在一种层次的数据结构中，然后自上而下地按层次进行查找。这里最常用的就是</a:t>
            </a:r>
            <a:r>
              <a:rPr lang="zh-CN" altLang="en-US" sz="2600" dirty="0">
                <a:solidFill>
                  <a:schemeClr val="hlink"/>
                </a:solidFill>
              </a:rPr>
              <a:t>二叉线索</a:t>
            </a:r>
            <a:r>
              <a:rPr lang="en-US" altLang="zh-CN" sz="2600" err="1"/>
              <a:t>(binary trie</a:t>
            </a:r>
            <a:r>
              <a:rPr lang="en-US" altLang="zh-CN" sz="2600" dirty="0"/>
              <a:t>)</a:t>
            </a:r>
            <a:r>
              <a:rPr lang="zh-CN" altLang="en-US" sz="2600" dirty="0"/>
              <a:t>。</a:t>
            </a:r>
            <a:endParaRPr lang="zh-CN" altLang="en-US" sz="2600" dirty="0"/>
          </a:p>
          <a:p>
            <a:pPr algn="just"/>
            <a:r>
              <a:rPr lang="en-US" altLang="zh-CN" sz="2600" dirty="0"/>
              <a:t>IP </a:t>
            </a:r>
            <a:r>
              <a:rPr lang="zh-CN" altLang="en-US" sz="2600" dirty="0"/>
              <a:t>地址中从左到右的比特值决定了从根结点逐层向下层延伸的路径，而二叉线索中的各个路径就代表路由表中存放的各个地址。</a:t>
            </a:r>
            <a:endParaRPr lang="zh-CN" altLang="en-US" sz="2600" dirty="0"/>
          </a:p>
          <a:p>
            <a:pPr algn="just"/>
            <a:r>
              <a:rPr lang="zh-CN" altLang="en-US" sz="2600" dirty="0"/>
              <a:t>为了提高二叉线索的查找速度，广泛使用了各种压缩技术。   </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79">
                                            <p:txEl>
                                              <p:charRg st="41" end="1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6579">
                                            <p:txEl>
                                              <p:charRg st="122" end="18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6579">
                                            <p:txEl>
                                              <p:charRg st="181" end="2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91234" name="标题 991233"/>
          <p:cNvSpPr>
            <a:spLocks noGrp="1"/>
          </p:cNvSpPr>
          <p:nvPr>
            <p:ph type="title"/>
          </p:nvPr>
        </p:nvSpPr>
        <p:spPr>
          <a:xfrm>
            <a:off x="1150938" y="214313"/>
            <a:ext cx="7165975" cy="1462087"/>
          </a:xfrm>
          <a:ln/>
        </p:spPr>
        <p:txBody>
          <a:bodyPr anchor="b"/>
          <a:p>
            <a:pPr algn="ctr"/>
            <a:r>
              <a:rPr lang="zh-CN" altLang="en-US" sz="4000" dirty="0"/>
              <a:t>用 </a:t>
            </a:r>
            <a:r>
              <a:rPr lang="en-US" altLang="zh-CN" sz="4000" dirty="0"/>
              <a:t>5 </a:t>
            </a:r>
            <a:r>
              <a:rPr lang="zh-CN" altLang="en-US" sz="4000" dirty="0"/>
              <a:t>个前缀构成的二叉线索 </a:t>
            </a:r>
            <a:endParaRPr lang="zh-CN" altLang="en-US" sz="4000" dirty="0"/>
          </a:p>
        </p:txBody>
      </p:sp>
      <p:sp>
        <p:nvSpPr>
          <p:cNvPr id="991236" name="文本框 991235"/>
          <p:cNvSpPr txBox="1"/>
          <p:nvPr/>
        </p:nvSpPr>
        <p:spPr>
          <a:xfrm>
            <a:off x="34925" y="2379663"/>
            <a:ext cx="6249988" cy="2778125"/>
          </a:xfrm>
          <a:prstGeom prst="rect">
            <a:avLst/>
          </a:prstGeom>
          <a:noFill/>
          <a:ln w="9525">
            <a:noFill/>
          </a:ln>
        </p:spPr>
        <p:txBody>
          <a:bodyPr wrap="none" anchor="t">
            <a:spAutoFit/>
          </a:bodyPr>
          <a:p>
            <a:pPr>
              <a:spcAft>
                <a:spcPct val="30000"/>
              </a:spcAft>
            </a:pPr>
            <a:r>
              <a:rPr lang="en-US" altLang="zh-CN" sz="2000" dirty="0">
                <a:solidFill>
                  <a:schemeClr val="folHlink"/>
                </a:solidFill>
                <a:latin typeface="Arial" panose="020B0604020202020204" pitchFamily="34" charset="0"/>
                <a:ea typeface="黑体" panose="02010609060101010101" pitchFamily="2" charset="-122"/>
              </a:rPr>
              <a:t>                32 </a:t>
            </a:r>
            <a:r>
              <a:rPr lang="zh-CN" altLang="en-US" sz="2000" dirty="0">
                <a:solidFill>
                  <a:schemeClr val="folHlink"/>
                </a:solidFill>
                <a:latin typeface="Arial" panose="020B0604020202020204" pitchFamily="34" charset="0"/>
                <a:ea typeface="黑体" panose="02010609060101010101" pitchFamily="2" charset="-122"/>
              </a:rPr>
              <a:t>位的 </a:t>
            </a:r>
            <a:r>
              <a:rPr lang="en-US" altLang="zh-CN" sz="2000" dirty="0">
                <a:solidFill>
                  <a:schemeClr val="folHlink"/>
                </a:solidFill>
                <a:latin typeface="Arial" panose="020B0604020202020204" pitchFamily="34" charset="0"/>
                <a:ea typeface="黑体" panose="02010609060101010101" pitchFamily="2" charset="-122"/>
              </a:rPr>
              <a:t>IP </a:t>
            </a:r>
            <a:r>
              <a:rPr lang="zh-CN" altLang="en-US" sz="2000" dirty="0">
                <a:solidFill>
                  <a:schemeClr val="folHlink"/>
                </a:solidFill>
                <a:latin typeface="Arial" panose="020B0604020202020204" pitchFamily="34" charset="0"/>
                <a:ea typeface="黑体" panose="02010609060101010101" pitchFamily="2" charset="-122"/>
              </a:rPr>
              <a:t>地址                              唯一前缀</a:t>
            </a:r>
            <a:endParaRPr lang="zh-CN" altLang="en-US" sz="2000" dirty="0">
              <a:solidFill>
                <a:schemeClr val="folHlink"/>
              </a:solidFill>
              <a:latin typeface="Arial" panose="020B0604020202020204" pitchFamily="34" charset="0"/>
              <a:ea typeface="黑体" panose="02010609060101010101" pitchFamily="2" charset="-122"/>
            </a:endParaRPr>
          </a:p>
          <a:p>
            <a:pPr>
              <a:lnSpc>
                <a:spcPct val="130000"/>
              </a:lnSpc>
            </a:pPr>
            <a:r>
              <a:rPr lang="en-US" altLang="zh-CN" sz="2000" err="1">
                <a:solidFill>
                  <a:schemeClr val="folHlink"/>
                </a:solidFill>
                <a:latin typeface="Arial" panose="020B0604020202020204" pitchFamily="34" charset="0"/>
                <a:ea typeface="黑体" panose="02010609060101010101" pitchFamily="2" charset="-122"/>
              </a:rPr>
              <a:t>01000110 00000000 00000000 00000000</a:t>
            </a:r>
            <a:r>
              <a:rPr lang="en-US" altLang="zh-CN" sz="2000">
                <a:solidFill>
                  <a:schemeClr val="folHlink"/>
                </a:solidFill>
                <a:latin typeface="Arial" panose="020B0604020202020204" pitchFamily="34" charset="0"/>
                <a:ea typeface="黑体" panose="02010609060101010101" pitchFamily="2" charset="-122"/>
              </a:rPr>
              <a:t>         0100</a:t>
            </a:r>
            <a:endParaRPr lang="en-US" altLang="zh-CN" sz="2000">
              <a:solidFill>
                <a:schemeClr val="folHlink"/>
              </a:solidFill>
              <a:latin typeface="Arial" panose="020B0604020202020204" pitchFamily="34" charset="0"/>
              <a:ea typeface="黑体" panose="02010609060101010101" pitchFamily="2" charset="-122"/>
            </a:endParaRPr>
          </a:p>
          <a:p>
            <a:pPr>
              <a:lnSpc>
                <a:spcPct val="130000"/>
              </a:lnSpc>
            </a:pPr>
            <a:r>
              <a:rPr lang="en-US" altLang="zh-CN" sz="2000" err="1">
                <a:solidFill>
                  <a:schemeClr val="folHlink"/>
                </a:solidFill>
                <a:latin typeface="Arial" panose="020B0604020202020204" pitchFamily="34" charset="0"/>
                <a:ea typeface="黑体" panose="02010609060101010101" pitchFamily="2" charset="-122"/>
              </a:rPr>
              <a:t>01010110 00000000 00000000 00000000</a:t>
            </a:r>
            <a:r>
              <a:rPr lang="en-US" altLang="zh-CN" sz="2000">
                <a:solidFill>
                  <a:schemeClr val="folHlink"/>
                </a:solidFill>
                <a:latin typeface="Arial" panose="020B0604020202020204" pitchFamily="34" charset="0"/>
                <a:ea typeface="黑体" panose="02010609060101010101" pitchFamily="2" charset="-122"/>
              </a:rPr>
              <a:t>         0101</a:t>
            </a:r>
            <a:endParaRPr lang="en-US" altLang="zh-CN" sz="2000">
              <a:solidFill>
                <a:schemeClr val="folHlink"/>
              </a:solidFill>
              <a:latin typeface="Arial" panose="020B0604020202020204" pitchFamily="34" charset="0"/>
              <a:ea typeface="黑体" panose="02010609060101010101" pitchFamily="2" charset="-122"/>
            </a:endParaRPr>
          </a:p>
          <a:p>
            <a:pPr>
              <a:lnSpc>
                <a:spcPct val="130000"/>
              </a:lnSpc>
            </a:pPr>
            <a:r>
              <a:rPr lang="en-US" altLang="zh-CN" sz="2000" err="1">
                <a:solidFill>
                  <a:schemeClr val="folHlink"/>
                </a:solidFill>
                <a:latin typeface="Arial" panose="020B0604020202020204" pitchFamily="34" charset="0"/>
                <a:ea typeface="黑体" panose="02010609060101010101" pitchFamily="2" charset="-122"/>
              </a:rPr>
              <a:t>01100001 00000000 00000000 00000000</a:t>
            </a:r>
            <a:r>
              <a:rPr lang="en-US" altLang="zh-CN" sz="2000">
                <a:solidFill>
                  <a:schemeClr val="folHlink"/>
                </a:solidFill>
                <a:latin typeface="Arial" panose="020B0604020202020204" pitchFamily="34" charset="0"/>
                <a:ea typeface="黑体" panose="02010609060101010101" pitchFamily="2" charset="-122"/>
              </a:rPr>
              <a:t>         011</a:t>
            </a:r>
            <a:endParaRPr lang="en-US" altLang="zh-CN" sz="2000">
              <a:solidFill>
                <a:schemeClr val="folHlink"/>
              </a:solidFill>
              <a:latin typeface="Arial" panose="020B0604020202020204" pitchFamily="34" charset="0"/>
              <a:ea typeface="黑体" panose="02010609060101010101" pitchFamily="2" charset="-122"/>
            </a:endParaRPr>
          </a:p>
          <a:p>
            <a:pPr>
              <a:lnSpc>
                <a:spcPct val="130000"/>
              </a:lnSpc>
            </a:pPr>
            <a:r>
              <a:rPr lang="en-US" altLang="zh-CN" sz="2000" err="1">
                <a:solidFill>
                  <a:schemeClr val="folHlink"/>
                </a:solidFill>
                <a:latin typeface="Arial" panose="020B0604020202020204" pitchFamily="34" charset="0"/>
                <a:ea typeface="黑体" panose="02010609060101010101" pitchFamily="2" charset="-122"/>
              </a:rPr>
              <a:t>10110000 00000010 00000000 00000000</a:t>
            </a:r>
            <a:r>
              <a:rPr lang="en-US" altLang="zh-CN" sz="2000">
                <a:solidFill>
                  <a:schemeClr val="folHlink"/>
                </a:solidFill>
                <a:latin typeface="Arial" panose="020B0604020202020204" pitchFamily="34" charset="0"/>
                <a:ea typeface="黑体" panose="02010609060101010101" pitchFamily="2" charset="-122"/>
              </a:rPr>
              <a:t>         10110</a:t>
            </a:r>
            <a:endParaRPr lang="en-US" altLang="zh-CN" sz="2000">
              <a:solidFill>
                <a:schemeClr val="folHlink"/>
              </a:solidFill>
              <a:latin typeface="Arial" panose="020B0604020202020204" pitchFamily="34" charset="0"/>
              <a:ea typeface="黑体" panose="02010609060101010101" pitchFamily="2" charset="-122"/>
            </a:endParaRPr>
          </a:p>
          <a:p>
            <a:pPr>
              <a:lnSpc>
                <a:spcPct val="130000"/>
              </a:lnSpc>
            </a:pPr>
            <a:r>
              <a:rPr lang="en-US" altLang="zh-CN" sz="2000" err="1">
                <a:solidFill>
                  <a:schemeClr val="folHlink"/>
                </a:solidFill>
                <a:latin typeface="Arial" panose="020B0604020202020204" pitchFamily="34" charset="0"/>
                <a:ea typeface="黑体" panose="02010609060101010101" pitchFamily="2" charset="-122"/>
              </a:rPr>
              <a:t>10111011 00001010 00000000 00000000</a:t>
            </a:r>
            <a:r>
              <a:rPr lang="en-US" altLang="zh-CN" sz="2000">
                <a:solidFill>
                  <a:schemeClr val="folHlink"/>
                </a:solidFill>
                <a:latin typeface="Arial" panose="020B0604020202020204" pitchFamily="34" charset="0"/>
                <a:ea typeface="黑体" panose="02010609060101010101" pitchFamily="2" charset="-122"/>
              </a:rPr>
              <a:t>         10111</a:t>
            </a:r>
            <a:endParaRPr lang="en-US" altLang="zh-CN" sz="2000">
              <a:solidFill>
                <a:schemeClr val="folHlink"/>
              </a:solidFill>
              <a:latin typeface="Arial" panose="020B0604020202020204" pitchFamily="34" charset="0"/>
              <a:ea typeface="黑体" panose="02010609060101010101" pitchFamily="2" charset="-122"/>
            </a:endParaRPr>
          </a:p>
          <a:p>
            <a:endParaRPr lang="en-US" altLang="zh-CN" sz="2000" dirty="0">
              <a:solidFill>
                <a:schemeClr val="folHlink"/>
              </a:solidFill>
              <a:latin typeface="Arial" panose="020B0604020202020204" pitchFamily="34" charset="0"/>
              <a:ea typeface="黑体" panose="02010609060101010101" pitchFamily="2" charset="-122"/>
            </a:endParaRPr>
          </a:p>
        </p:txBody>
      </p:sp>
      <p:sp>
        <p:nvSpPr>
          <p:cNvPr id="991237" name="直接连接符 991236"/>
          <p:cNvSpPr/>
          <p:nvPr/>
        </p:nvSpPr>
        <p:spPr>
          <a:xfrm>
            <a:off x="523875" y="2749550"/>
            <a:ext cx="5105400" cy="0"/>
          </a:xfrm>
          <a:prstGeom prst="line">
            <a:avLst/>
          </a:prstGeom>
          <a:ln w="9525" cap="flat" cmpd="sng">
            <a:solidFill>
              <a:schemeClr val="tx1"/>
            </a:solidFill>
            <a:prstDash val="solid"/>
            <a:headEnd type="none" w="med" len="med"/>
            <a:tailEnd type="none" w="med" len="med"/>
          </a:ln>
        </p:spPr>
      </p:sp>
      <p:grpSp>
        <p:nvGrpSpPr>
          <p:cNvPr id="991269" name="组合 991268"/>
          <p:cNvGrpSpPr/>
          <p:nvPr/>
        </p:nvGrpSpPr>
        <p:grpSpPr>
          <a:xfrm>
            <a:off x="6418263" y="2405063"/>
            <a:ext cx="2617787" cy="2463800"/>
            <a:chOff x="4043" y="1379"/>
            <a:chExt cx="1649" cy="1734"/>
          </a:xfrm>
        </p:grpSpPr>
        <p:sp>
          <p:nvSpPr>
            <p:cNvPr id="991238" name="任意多边形 991237"/>
            <p:cNvSpPr/>
            <p:nvPr/>
          </p:nvSpPr>
          <p:spPr>
            <a:xfrm>
              <a:off x="4787" y="1454"/>
              <a:ext cx="772" cy="1604"/>
            </a:xfrm>
            <a:custGeom>
              <a:avLst/>
              <a:gdLst/>
              <a:ahLst/>
              <a:cxnLst/>
              <a:pathLst>
                <a:path w="772" h="1392">
                  <a:moveTo>
                    <a:pt x="0" y="0"/>
                  </a:moveTo>
                  <a:lnTo>
                    <a:pt x="764" y="272"/>
                  </a:lnTo>
                  <a:lnTo>
                    <a:pt x="318" y="564"/>
                  </a:lnTo>
                  <a:lnTo>
                    <a:pt x="510" y="840"/>
                  </a:lnTo>
                  <a:lnTo>
                    <a:pt x="772" y="1392"/>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991239" name="任意多边形 991238"/>
            <p:cNvSpPr/>
            <p:nvPr/>
          </p:nvSpPr>
          <p:spPr>
            <a:xfrm>
              <a:off x="4098" y="1447"/>
              <a:ext cx="695" cy="1287"/>
            </a:xfrm>
            <a:custGeom>
              <a:avLst/>
              <a:gdLst/>
              <a:ahLst/>
              <a:cxnLst/>
              <a:pathLst>
                <a:path w="695" h="1117">
                  <a:moveTo>
                    <a:pt x="695" y="0"/>
                  </a:moveTo>
                  <a:lnTo>
                    <a:pt x="0" y="285"/>
                  </a:lnTo>
                  <a:lnTo>
                    <a:pt x="399" y="564"/>
                  </a:lnTo>
                  <a:lnTo>
                    <a:pt x="174" y="843"/>
                  </a:lnTo>
                  <a:lnTo>
                    <a:pt x="338" y="1117"/>
                  </a:lnTo>
                </a:path>
              </a:pathLst>
            </a:custGeom>
            <a:noFill/>
            <a:ln w="57150" cap="flat" cmpd="sng">
              <a:solidFill>
                <a:schemeClr val="hlink"/>
              </a:solidFill>
              <a:prstDash val="solid"/>
              <a:headEnd type="none" w="med" len="med"/>
              <a:tailEnd type="none" w="med" len="med"/>
            </a:ln>
          </p:spPr>
          <p:txBody>
            <a:bodyPr/>
            <a:p>
              <a:endParaRPr lang="zh-CN" altLang="en-US"/>
            </a:p>
          </p:txBody>
        </p:sp>
        <p:sp>
          <p:nvSpPr>
            <p:cNvPr id="991240" name="直接连接符 991239"/>
            <p:cNvSpPr/>
            <p:nvPr/>
          </p:nvSpPr>
          <p:spPr>
            <a:xfrm flipH="1">
              <a:off x="5311" y="2726"/>
              <a:ext cx="112" cy="332"/>
            </a:xfrm>
            <a:prstGeom prst="line">
              <a:avLst/>
            </a:prstGeom>
            <a:ln w="9525" cap="flat" cmpd="sng">
              <a:solidFill>
                <a:schemeClr val="tx1"/>
              </a:solidFill>
              <a:prstDash val="solid"/>
              <a:headEnd type="none" w="med" len="med"/>
              <a:tailEnd type="none" w="med" len="med"/>
            </a:ln>
          </p:spPr>
        </p:sp>
        <p:sp>
          <p:nvSpPr>
            <p:cNvPr id="991241" name="文本框 991240"/>
            <p:cNvSpPr txBox="1"/>
            <p:nvPr/>
          </p:nvSpPr>
          <p:spPr>
            <a:xfrm>
              <a:off x="4043" y="2388"/>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0</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42" name="文本框 991241"/>
            <p:cNvSpPr txBox="1"/>
            <p:nvPr/>
          </p:nvSpPr>
          <p:spPr>
            <a:xfrm>
              <a:off x="4223" y="2063"/>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0</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43" name="文本框 991242"/>
            <p:cNvSpPr txBox="1"/>
            <p:nvPr/>
          </p:nvSpPr>
          <p:spPr>
            <a:xfrm>
              <a:off x="5207" y="2728"/>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0</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44" name="文本框 991243"/>
            <p:cNvSpPr txBox="1"/>
            <p:nvPr/>
          </p:nvSpPr>
          <p:spPr>
            <a:xfrm>
              <a:off x="4283" y="1379"/>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0</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45" name="直接连接符 991244"/>
            <p:cNvSpPr/>
            <p:nvPr/>
          </p:nvSpPr>
          <p:spPr>
            <a:xfrm flipH="1">
              <a:off x="4155" y="2415"/>
              <a:ext cx="114" cy="318"/>
            </a:xfrm>
            <a:prstGeom prst="line">
              <a:avLst/>
            </a:prstGeom>
            <a:ln w="9525" cap="flat" cmpd="sng">
              <a:solidFill>
                <a:schemeClr val="tx1"/>
              </a:solidFill>
              <a:prstDash val="solid"/>
              <a:headEnd type="none" w="med" len="med"/>
              <a:tailEnd type="none" w="med" len="med"/>
            </a:ln>
          </p:spPr>
        </p:sp>
        <p:sp>
          <p:nvSpPr>
            <p:cNvPr id="991246" name="任意多边形 991245"/>
            <p:cNvSpPr/>
            <p:nvPr/>
          </p:nvSpPr>
          <p:spPr>
            <a:xfrm>
              <a:off x="4503" y="2111"/>
              <a:ext cx="168" cy="304"/>
            </a:xfrm>
            <a:custGeom>
              <a:avLst/>
              <a:gdLst/>
              <a:ahLst/>
              <a:cxnLst/>
              <a:pathLst>
                <a:path w="168" h="264">
                  <a:moveTo>
                    <a:pt x="0" y="0"/>
                  </a:moveTo>
                  <a:lnTo>
                    <a:pt x="168" y="264"/>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991247" name="文本框 991246"/>
            <p:cNvSpPr txBox="1"/>
            <p:nvPr/>
          </p:nvSpPr>
          <p:spPr>
            <a:xfrm>
              <a:off x="5487" y="2734"/>
              <a:ext cx="205" cy="28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1</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48" name="文本框 991247"/>
            <p:cNvSpPr txBox="1"/>
            <p:nvPr/>
          </p:nvSpPr>
          <p:spPr>
            <a:xfrm>
              <a:off x="4545" y="2056"/>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1</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49" name="文本框 991248"/>
            <p:cNvSpPr txBox="1"/>
            <p:nvPr/>
          </p:nvSpPr>
          <p:spPr>
            <a:xfrm>
              <a:off x="4341" y="2395"/>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1</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50" name="文本框 991249"/>
            <p:cNvSpPr txBox="1"/>
            <p:nvPr/>
          </p:nvSpPr>
          <p:spPr>
            <a:xfrm>
              <a:off x="4275" y="1732"/>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1</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51" name="文本框 991250"/>
            <p:cNvSpPr txBox="1"/>
            <p:nvPr/>
          </p:nvSpPr>
          <p:spPr>
            <a:xfrm>
              <a:off x="5151" y="1386"/>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1</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52" name="文本框 991251"/>
            <p:cNvSpPr txBox="1"/>
            <p:nvPr/>
          </p:nvSpPr>
          <p:spPr>
            <a:xfrm>
              <a:off x="5361" y="2402"/>
              <a:ext cx="205" cy="280"/>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1</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53" name="文本框 991252"/>
            <p:cNvSpPr txBox="1"/>
            <p:nvPr/>
          </p:nvSpPr>
          <p:spPr>
            <a:xfrm>
              <a:off x="5211" y="2063"/>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1</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54" name="文本框 991253"/>
            <p:cNvSpPr txBox="1"/>
            <p:nvPr/>
          </p:nvSpPr>
          <p:spPr>
            <a:xfrm>
              <a:off x="5183" y="1738"/>
              <a:ext cx="205" cy="279"/>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0</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991255" name="椭圆 991254"/>
            <p:cNvSpPr/>
            <p:nvPr/>
          </p:nvSpPr>
          <p:spPr>
            <a:xfrm>
              <a:off x="5085" y="2062"/>
              <a:ext cx="66" cy="7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91256" name="椭圆 991255"/>
            <p:cNvSpPr/>
            <p:nvPr/>
          </p:nvSpPr>
          <p:spPr>
            <a:xfrm>
              <a:off x="4455" y="2062"/>
              <a:ext cx="66" cy="7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91257" name="椭圆 991256"/>
            <p:cNvSpPr/>
            <p:nvPr/>
          </p:nvSpPr>
          <p:spPr>
            <a:xfrm>
              <a:off x="4065" y="1737"/>
              <a:ext cx="66" cy="7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91258" name="椭圆 991257"/>
            <p:cNvSpPr/>
            <p:nvPr/>
          </p:nvSpPr>
          <p:spPr>
            <a:xfrm>
              <a:off x="5259" y="2380"/>
              <a:ext cx="66" cy="7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91259" name="椭圆 991258"/>
            <p:cNvSpPr/>
            <p:nvPr/>
          </p:nvSpPr>
          <p:spPr>
            <a:xfrm>
              <a:off x="5385" y="2691"/>
              <a:ext cx="66" cy="7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91260" name="椭圆 991259"/>
            <p:cNvSpPr/>
            <p:nvPr/>
          </p:nvSpPr>
          <p:spPr>
            <a:xfrm>
              <a:off x="4245" y="2373"/>
              <a:ext cx="66" cy="7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91261" name="椭圆 991260"/>
            <p:cNvSpPr/>
            <p:nvPr/>
          </p:nvSpPr>
          <p:spPr>
            <a:xfrm>
              <a:off x="5505" y="1730"/>
              <a:ext cx="66" cy="7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91262" name="椭圆 991261"/>
            <p:cNvSpPr/>
            <p:nvPr/>
          </p:nvSpPr>
          <p:spPr>
            <a:xfrm>
              <a:off x="4745" y="1412"/>
              <a:ext cx="66" cy="7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91263" name="矩形 991262"/>
            <p:cNvSpPr/>
            <p:nvPr/>
          </p:nvSpPr>
          <p:spPr>
            <a:xfrm>
              <a:off x="4101" y="2677"/>
              <a:ext cx="96" cy="111"/>
            </a:xfrm>
            <a:prstGeom prst="rect">
              <a:avLst/>
            </a:prstGeom>
            <a:solidFill>
              <a:schemeClr val="accent1"/>
            </a:solidFill>
            <a:ln w="19050" cap="flat" cmpd="sng">
              <a:solidFill>
                <a:schemeClr val="tx1"/>
              </a:solidFill>
              <a:prstDash val="solid"/>
              <a:miter/>
              <a:headEnd type="none" w="med" len="med"/>
              <a:tailEnd type="none" w="med" len="med"/>
            </a:ln>
          </p:spPr>
          <p:txBody>
            <a:bodyPr/>
            <a:p>
              <a:endParaRPr lang="zh-CN" altLang="en-US"/>
            </a:p>
          </p:txBody>
        </p:sp>
        <p:sp>
          <p:nvSpPr>
            <p:cNvPr id="991264" name="矩形 991263"/>
            <p:cNvSpPr/>
            <p:nvPr/>
          </p:nvSpPr>
          <p:spPr>
            <a:xfrm>
              <a:off x="4389" y="2671"/>
              <a:ext cx="96" cy="110"/>
            </a:xfrm>
            <a:prstGeom prst="rect">
              <a:avLst/>
            </a:prstGeom>
            <a:solidFill>
              <a:schemeClr val="accent1"/>
            </a:solidFill>
            <a:ln w="19050" cap="flat" cmpd="sng">
              <a:solidFill>
                <a:schemeClr val="tx1"/>
              </a:solidFill>
              <a:prstDash val="solid"/>
              <a:miter/>
              <a:headEnd type="none" w="med" len="med"/>
              <a:tailEnd type="none" w="med" len="med"/>
            </a:ln>
          </p:spPr>
          <p:txBody>
            <a:bodyPr/>
            <a:p>
              <a:endParaRPr lang="zh-CN" altLang="en-US"/>
            </a:p>
          </p:txBody>
        </p:sp>
        <p:sp>
          <p:nvSpPr>
            <p:cNvPr id="991265" name="矩形 991264"/>
            <p:cNvSpPr/>
            <p:nvPr/>
          </p:nvSpPr>
          <p:spPr>
            <a:xfrm>
              <a:off x="4611" y="2359"/>
              <a:ext cx="96" cy="111"/>
            </a:xfrm>
            <a:prstGeom prst="rect">
              <a:avLst/>
            </a:prstGeom>
            <a:solidFill>
              <a:schemeClr val="accent1"/>
            </a:solidFill>
            <a:ln w="19050" cap="flat" cmpd="sng">
              <a:solidFill>
                <a:schemeClr val="tx1"/>
              </a:solidFill>
              <a:prstDash val="solid"/>
              <a:miter/>
              <a:headEnd type="none" w="med" len="med"/>
              <a:tailEnd type="none" w="med" len="med"/>
            </a:ln>
          </p:spPr>
          <p:txBody>
            <a:bodyPr/>
            <a:p>
              <a:endParaRPr lang="zh-CN" altLang="en-US"/>
            </a:p>
          </p:txBody>
        </p:sp>
        <p:sp>
          <p:nvSpPr>
            <p:cNvPr id="991266" name="矩形 991265"/>
            <p:cNvSpPr/>
            <p:nvPr/>
          </p:nvSpPr>
          <p:spPr>
            <a:xfrm>
              <a:off x="5511" y="3002"/>
              <a:ext cx="96" cy="111"/>
            </a:xfrm>
            <a:prstGeom prst="rect">
              <a:avLst/>
            </a:prstGeom>
            <a:solidFill>
              <a:schemeClr val="accent1"/>
            </a:solidFill>
            <a:ln w="19050" cap="flat" cmpd="sng">
              <a:solidFill>
                <a:schemeClr val="tx1"/>
              </a:solidFill>
              <a:prstDash val="solid"/>
              <a:miter/>
              <a:headEnd type="none" w="med" len="med"/>
              <a:tailEnd type="none" w="med" len="med"/>
            </a:ln>
          </p:spPr>
          <p:txBody>
            <a:bodyPr/>
            <a:p>
              <a:endParaRPr lang="zh-CN" altLang="en-US"/>
            </a:p>
          </p:txBody>
        </p:sp>
        <p:sp>
          <p:nvSpPr>
            <p:cNvPr id="991267" name="矩形 991266"/>
            <p:cNvSpPr/>
            <p:nvPr/>
          </p:nvSpPr>
          <p:spPr>
            <a:xfrm>
              <a:off x="5265" y="3002"/>
              <a:ext cx="96" cy="111"/>
            </a:xfrm>
            <a:prstGeom prst="rect">
              <a:avLst/>
            </a:prstGeom>
            <a:solidFill>
              <a:schemeClr val="accent1"/>
            </a:solidFill>
            <a:ln w="19050"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37602" name="标题 537601"/>
          <p:cNvSpPr>
            <a:spLocks noGrp="1"/>
          </p:cNvSpPr>
          <p:nvPr>
            <p:ph type="title"/>
          </p:nvPr>
        </p:nvSpPr>
        <p:spPr>
          <a:ln/>
        </p:spPr>
        <p:txBody>
          <a:bodyPr anchor="b"/>
          <a:p>
            <a:r>
              <a:rPr lang="en-US" altLang="zh-CN" sz="4000" dirty="0"/>
              <a:t>4.4   </a:t>
            </a:r>
            <a:r>
              <a:rPr lang="zh-CN" altLang="en-US" sz="4000" dirty="0"/>
              <a:t>网际控制报文协议 </a:t>
            </a:r>
            <a:r>
              <a:rPr lang="en-US" altLang="zh-CN" sz="4000"/>
              <a:t>ICMP</a:t>
            </a:r>
            <a:endParaRPr lang="en-US" altLang="zh-CN" sz="4000"/>
          </a:p>
        </p:txBody>
      </p:sp>
      <p:sp>
        <p:nvSpPr>
          <p:cNvPr id="537603" name="文本占位符 537602"/>
          <p:cNvSpPr>
            <a:spLocks noGrp="1"/>
          </p:cNvSpPr>
          <p:nvPr>
            <p:ph type="body" idx="1"/>
          </p:nvPr>
        </p:nvSpPr>
        <p:spPr>
          <a:xfrm>
            <a:off x="1042988" y="1978025"/>
            <a:ext cx="7772400" cy="4114800"/>
          </a:xfrm>
          <a:ln/>
        </p:spPr>
        <p:txBody>
          <a:bodyPr/>
          <a:p>
            <a:r>
              <a:rPr lang="zh-CN" altLang="en-US" sz="2800" dirty="0"/>
              <a:t>为了提高 </a:t>
            </a:r>
            <a:r>
              <a:rPr lang="en-US" altLang="zh-CN" sz="2800" dirty="0"/>
              <a:t>IP </a:t>
            </a:r>
            <a:r>
              <a:rPr lang="zh-CN" altLang="en-US" sz="2800" dirty="0"/>
              <a:t>数据报交付成功的机会，在网际层使用了网际控制报文协议 </a:t>
            </a:r>
            <a:r>
              <a:rPr lang="en-US" altLang="zh-CN" sz="2800" dirty="0"/>
              <a:t>ICMP (Internet Control Message Protocol)</a:t>
            </a:r>
            <a:r>
              <a:rPr lang="zh-CN" altLang="en-US" sz="2800" dirty="0"/>
              <a:t>。</a:t>
            </a:r>
            <a:endParaRPr lang="zh-CN" altLang="en-US" sz="2800" dirty="0"/>
          </a:p>
          <a:p>
            <a:r>
              <a:rPr lang="en-US" altLang="zh-CN" sz="2800" dirty="0"/>
              <a:t>ICMP </a:t>
            </a:r>
            <a:r>
              <a:rPr lang="zh-CN" altLang="en-US" sz="2800" dirty="0"/>
              <a:t>允许主机或路由器报告差错情况和提供有关异常情况的报告。</a:t>
            </a:r>
            <a:endParaRPr lang="zh-CN" altLang="en-US" sz="2800" dirty="0"/>
          </a:p>
          <a:p>
            <a:r>
              <a:rPr lang="en-US" altLang="zh-CN" sz="2800" dirty="0"/>
              <a:t>ICMP </a:t>
            </a:r>
            <a:r>
              <a:rPr lang="zh-CN" altLang="en-US" sz="2800" dirty="0"/>
              <a:t>不是高层协议，而是 </a:t>
            </a:r>
            <a:r>
              <a:rPr lang="en-US" altLang="zh-CN" sz="2800" dirty="0"/>
              <a:t>IP </a:t>
            </a:r>
            <a:r>
              <a:rPr lang="zh-CN" altLang="en-US" sz="2800" dirty="0"/>
              <a:t>层的协议。</a:t>
            </a:r>
            <a:endParaRPr lang="zh-CN" altLang="en-US" sz="2800" dirty="0"/>
          </a:p>
          <a:p>
            <a:r>
              <a:rPr lang="en-US" altLang="zh-CN" sz="2800" dirty="0"/>
              <a:t>ICMP </a:t>
            </a:r>
            <a:r>
              <a:rPr lang="zh-CN" altLang="en-US" sz="2800" dirty="0"/>
              <a:t>报文作为 </a:t>
            </a:r>
            <a:r>
              <a:rPr lang="en-US" altLang="zh-CN" sz="2800" dirty="0"/>
              <a:t>IP </a:t>
            </a:r>
            <a:r>
              <a:rPr lang="zh-CN" altLang="en-US" sz="2800" dirty="0"/>
              <a:t>层数据报的数据，加上数据报的首部，组成 </a:t>
            </a:r>
            <a:r>
              <a:rPr lang="en-US" altLang="zh-CN" sz="2800" dirty="0"/>
              <a:t>IP </a:t>
            </a:r>
            <a:r>
              <a:rPr lang="zh-CN" altLang="en-US" sz="2800" dirty="0"/>
              <a:t>数据报发送出去。</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3">
                                            <p:txEl>
                                              <p:charRg st="77" end="1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7603">
                                            <p:txEl>
                                              <p:charRg st="110" end="1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7603">
                                            <p:txEl>
                                              <p:charRg st="134"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38655" name="下箭头 538654"/>
          <p:cNvSpPr/>
          <p:nvPr/>
        </p:nvSpPr>
        <p:spPr>
          <a:xfrm rot="5400000">
            <a:off x="1852613" y="5210175"/>
            <a:ext cx="288925" cy="468313"/>
          </a:xfrm>
          <a:prstGeom prst="downArrow">
            <a:avLst>
              <a:gd name="adj1" fmla="val 47222"/>
              <a:gd name="adj2" fmla="val 83745"/>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538626" name="矩形 538625"/>
          <p:cNvSpPr/>
          <p:nvPr/>
        </p:nvSpPr>
        <p:spPr>
          <a:xfrm>
            <a:off x="2205038" y="5267325"/>
            <a:ext cx="4248150" cy="390525"/>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38627" name="标题 538626"/>
          <p:cNvSpPr>
            <a:spLocks noGrp="1"/>
          </p:cNvSpPr>
          <p:nvPr>
            <p:ph type="title"/>
          </p:nvPr>
        </p:nvSpPr>
        <p:spPr>
          <a:ln/>
        </p:spPr>
        <p:txBody>
          <a:bodyPr anchor="b"/>
          <a:p>
            <a:pPr algn="ctr"/>
            <a:r>
              <a:rPr lang="en-US" altLang="zh-CN" sz="3600" dirty="0"/>
              <a:t>ICMP </a:t>
            </a:r>
            <a:r>
              <a:rPr lang="zh-CN" altLang="en-US" sz="3600" dirty="0"/>
              <a:t>报文的格式 </a:t>
            </a:r>
            <a:endParaRPr lang="zh-CN" altLang="en-US" sz="3600" dirty="0"/>
          </a:p>
        </p:txBody>
      </p:sp>
      <p:sp>
        <p:nvSpPr>
          <p:cNvPr id="538628" name="矩形 538627"/>
          <p:cNvSpPr/>
          <p:nvPr/>
        </p:nvSpPr>
        <p:spPr>
          <a:xfrm>
            <a:off x="3363913" y="5291138"/>
            <a:ext cx="3070225" cy="366712"/>
          </a:xfrm>
          <a:prstGeom prst="rect">
            <a:avLst/>
          </a:prstGeom>
          <a:solidFill>
            <a:srgbClr val="FFFF99"/>
          </a:solidFill>
          <a:ln w="9525">
            <a:noFill/>
          </a:ln>
        </p:spPr>
        <p:txBody>
          <a:bodyPr/>
          <a:p>
            <a:endParaRPr lang="zh-CN" altLang="en-US"/>
          </a:p>
        </p:txBody>
      </p:sp>
      <p:sp>
        <p:nvSpPr>
          <p:cNvPr id="538629" name="任意多边形 538628"/>
          <p:cNvSpPr/>
          <p:nvPr/>
        </p:nvSpPr>
        <p:spPr>
          <a:xfrm>
            <a:off x="2228850" y="4046538"/>
            <a:ext cx="5613400" cy="468312"/>
          </a:xfrm>
          <a:custGeom>
            <a:avLst/>
            <a:gdLst/>
            <a:ahLst/>
            <a:cxnLst/>
            <a:pathLst>
              <a:path w="2790" h="279">
                <a:moveTo>
                  <a:pt x="0" y="6"/>
                </a:moveTo>
                <a:lnTo>
                  <a:pt x="561" y="279"/>
                </a:lnTo>
                <a:lnTo>
                  <a:pt x="2100" y="276"/>
                </a:lnTo>
                <a:lnTo>
                  <a:pt x="2790" y="0"/>
                </a:lnTo>
                <a:lnTo>
                  <a:pt x="0" y="6"/>
                </a:lnTo>
                <a:close/>
              </a:path>
            </a:pathLst>
          </a:custGeom>
          <a:solidFill>
            <a:srgbClr val="FFFF99">
              <a:alpha val="100000"/>
            </a:srgbClr>
          </a:solidFill>
          <a:ln w="9525">
            <a:noFill/>
          </a:ln>
        </p:spPr>
        <p:txBody>
          <a:bodyPr/>
          <a:p>
            <a:endParaRPr lang="zh-CN" altLang="en-US"/>
          </a:p>
        </p:txBody>
      </p:sp>
      <p:sp>
        <p:nvSpPr>
          <p:cNvPr id="538630" name="直接连接符 538629"/>
          <p:cNvSpPr/>
          <p:nvPr/>
        </p:nvSpPr>
        <p:spPr>
          <a:xfrm>
            <a:off x="2205038" y="5891213"/>
            <a:ext cx="4248150" cy="0"/>
          </a:xfrm>
          <a:prstGeom prst="line">
            <a:avLst/>
          </a:prstGeom>
          <a:ln w="28575" cap="flat" cmpd="sng">
            <a:solidFill>
              <a:srgbClr val="333399"/>
            </a:solidFill>
            <a:prstDash val="solid"/>
            <a:headEnd type="triangle" w="sm" len="med"/>
            <a:tailEnd type="triangle" w="sm" len="med"/>
          </a:ln>
        </p:spPr>
      </p:sp>
      <p:sp>
        <p:nvSpPr>
          <p:cNvPr id="538631" name="文本框 538630"/>
          <p:cNvSpPr txBox="1"/>
          <p:nvPr/>
        </p:nvSpPr>
        <p:spPr>
          <a:xfrm>
            <a:off x="2303463" y="5264150"/>
            <a:ext cx="8318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首  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32" name="矩形 538631"/>
          <p:cNvSpPr/>
          <p:nvPr/>
        </p:nvSpPr>
        <p:spPr>
          <a:xfrm>
            <a:off x="3363913" y="4491038"/>
            <a:ext cx="3089275" cy="392112"/>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dirty="0">
                <a:solidFill>
                  <a:srgbClr val="333399"/>
                </a:solidFill>
                <a:latin typeface="Arial" panose="020B0604020202020204" pitchFamily="34" charset="0"/>
                <a:ea typeface="黑体" panose="02010609060101010101" pitchFamily="2" charset="-122"/>
              </a:rPr>
              <a:t>ICMP </a:t>
            </a:r>
            <a:r>
              <a:rPr lang="zh-CN" altLang="en-US" sz="2000" dirty="0">
                <a:solidFill>
                  <a:srgbClr val="333399"/>
                </a:solidFill>
                <a:latin typeface="Arial" panose="020B0604020202020204" pitchFamily="34" charset="0"/>
                <a:ea typeface="黑体" panose="02010609060101010101" pitchFamily="2" charset="-122"/>
              </a:rPr>
              <a:t>报文</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33" name="文本框 538632"/>
          <p:cNvSpPr txBox="1"/>
          <p:nvPr/>
        </p:nvSpPr>
        <p:spPr>
          <a:xfrm>
            <a:off x="2116138" y="2133600"/>
            <a:ext cx="325437" cy="398463"/>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538634" name="直接连接符 538633"/>
          <p:cNvSpPr/>
          <p:nvPr/>
        </p:nvSpPr>
        <p:spPr>
          <a:xfrm>
            <a:off x="3363913" y="5267325"/>
            <a:ext cx="0" cy="390525"/>
          </a:xfrm>
          <a:prstGeom prst="line">
            <a:avLst/>
          </a:prstGeom>
          <a:ln w="9525" cap="flat" cmpd="sng">
            <a:solidFill>
              <a:schemeClr val="tx1"/>
            </a:solidFill>
            <a:prstDash val="solid"/>
            <a:headEnd type="none" w="med" len="med"/>
            <a:tailEnd type="none" w="med" len="med"/>
          </a:ln>
        </p:spPr>
      </p:sp>
      <p:sp>
        <p:nvSpPr>
          <p:cNvPr id="538635" name="文本框 538634"/>
          <p:cNvSpPr txBox="1"/>
          <p:nvPr/>
        </p:nvSpPr>
        <p:spPr>
          <a:xfrm>
            <a:off x="3994150" y="5264150"/>
            <a:ext cx="161766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数  据  部  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36" name="下箭头 538635"/>
          <p:cNvSpPr/>
          <p:nvPr/>
        </p:nvSpPr>
        <p:spPr>
          <a:xfrm>
            <a:off x="4714875" y="4883150"/>
            <a:ext cx="288925" cy="468313"/>
          </a:xfrm>
          <a:prstGeom prst="downArrow">
            <a:avLst>
              <a:gd name="adj1" fmla="val 47222"/>
              <a:gd name="adj2" fmla="val 83745"/>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538637" name="矩形 538636"/>
          <p:cNvSpPr/>
          <p:nvPr/>
        </p:nvSpPr>
        <p:spPr>
          <a:xfrm>
            <a:off x="2205038" y="2513013"/>
            <a:ext cx="5600700" cy="1563687"/>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538638" name="直接连接符 538637"/>
          <p:cNvSpPr/>
          <p:nvPr/>
        </p:nvSpPr>
        <p:spPr>
          <a:xfrm rot="5400000" flipV="1">
            <a:off x="5005388" y="73025"/>
            <a:ext cx="0" cy="5600700"/>
          </a:xfrm>
          <a:prstGeom prst="line">
            <a:avLst/>
          </a:prstGeom>
          <a:ln w="9525" cap="flat" cmpd="sng">
            <a:solidFill>
              <a:schemeClr val="tx1"/>
            </a:solidFill>
            <a:prstDash val="solid"/>
            <a:headEnd type="none" w="med" len="med"/>
            <a:tailEnd type="none" w="med" len="med"/>
          </a:ln>
        </p:spPr>
      </p:sp>
      <p:sp>
        <p:nvSpPr>
          <p:cNvPr id="538639" name="直接连接符 538638"/>
          <p:cNvSpPr/>
          <p:nvPr/>
        </p:nvSpPr>
        <p:spPr>
          <a:xfrm flipV="1">
            <a:off x="3603625" y="2482850"/>
            <a:ext cx="0" cy="390525"/>
          </a:xfrm>
          <a:prstGeom prst="line">
            <a:avLst/>
          </a:prstGeom>
          <a:ln w="9525" cap="flat" cmpd="sng">
            <a:solidFill>
              <a:schemeClr val="tx1"/>
            </a:solidFill>
            <a:prstDash val="solid"/>
            <a:headEnd type="none" w="med" len="med"/>
            <a:tailEnd type="none" w="med" len="med"/>
          </a:ln>
        </p:spPr>
      </p:sp>
      <p:sp>
        <p:nvSpPr>
          <p:cNvPr id="538640" name="直接连接符 538639"/>
          <p:cNvSpPr/>
          <p:nvPr/>
        </p:nvSpPr>
        <p:spPr>
          <a:xfrm flipV="1">
            <a:off x="5003800" y="2482850"/>
            <a:ext cx="0" cy="390525"/>
          </a:xfrm>
          <a:prstGeom prst="line">
            <a:avLst/>
          </a:prstGeom>
          <a:ln w="9525" cap="flat" cmpd="sng">
            <a:solidFill>
              <a:schemeClr val="tx1"/>
            </a:solidFill>
            <a:prstDash val="solid"/>
            <a:headEnd type="none" w="med" len="med"/>
            <a:tailEnd type="none" w="med" len="med"/>
          </a:ln>
        </p:spPr>
      </p:sp>
      <p:sp>
        <p:nvSpPr>
          <p:cNvPr id="538641" name="直接连接符 538640"/>
          <p:cNvSpPr/>
          <p:nvPr/>
        </p:nvSpPr>
        <p:spPr>
          <a:xfrm flipV="1">
            <a:off x="5003800" y="2482850"/>
            <a:ext cx="0" cy="390525"/>
          </a:xfrm>
          <a:prstGeom prst="line">
            <a:avLst/>
          </a:prstGeom>
          <a:ln w="9525" cap="flat" cmpd="sng">
            <a:solidFill>
              <a:schemeClr val="tx1"/>
            </a:solidFill>
            <a:prstDash val="solid"/>
            <a:headEnd type="none" w="med" len="med"/>
            <a:tailEnd type="none" w="med" len="med"/>
          </a:ln>
        </p:spPr>
      </p:sp>
      <p:sp>
        <p:nvSpPr>
          <p:cNvPr id="538642" name="文本框 538641"/>
          <p:cNvSpPr txBox="1"/>
          <p:nvPr/>
        </p:nvSpPr>
        <p:spPr>
          <a:xfrm>
            <a:off x="5873750" y="2455863"/>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检验和</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43" name="文本框 538642"/>
          <p:cNvSpPr txBox="1"/>
          <p:nvPr/>
        </p:nvSpPr>
        <p:spPr>
          <a:xfrm>
            <a:off x="2493963" y="2455863"/>
            <a:ext cx="692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类型</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44" name="文本框 538643"/>
          <p:cNvSpPr txBox="1"/>
          <p:nvPr/>
        </p:nvSpPr>
        <p:spPr>
          <a:xfrm>
            <a:off x="3973513" y="2455863"/>
            <a:ext cx="692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代码</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45" name="文本框 538644"/>
          <p:cNvSpPr txBox="1"/>
          <p:nvPr/>
        </p:nvSpPr>
        <p:spPr>
          <a:xfrm>
            <a:off x="2438400" y="2852738"/>
            <a:ext cx="4797425"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（这 </a:t>
            </a:r>
            <a:r>
              <a:rPr lang="en-US" altLang="zh-CN" sz="2000" dirty="0">
                <a:solidFill>
                  <a:srgbClr val="333399"/>
                </a:solidFill>
                <a:latin typeface="Arial" panose="020B0604020202020204" pitchFamily="34" charset="0"/>
                <a:ea typeface="黑体" panose="02010609060101010101" pitchFamily="2" charset="-122"/>
              </a:rPr>
              <a:t>4 </a:t>
            </a:r>
            <a:r>
              <a:rPr lang="zh-CN" altLang="en-US" sz="2000" dirty="0">
                <a:solidFill>
                  <a:srgbClr val="333399"/>
                </a:solidFill>
                <a:latin typeface="Arial" panose="020B0604020202020204" pitchFamily="34" charset="0"/>
                <a:ea typeface="黑体" panose="02010609060101010101" pitchFamily="2" charset="-122"/>
              </a:rPr>
              <a:t>个字节取决于 </a:t>
            </a:r>
            <a:r>
              <a:rPr lang="en-US" altLang="zh-CN" sz="2000" dirty="0">
                <a:solidFill>
                  <a:srgbClr val="333399"/>
                </a:solidFill>
                <a:latin typeface="Arial" panose="020B0604020202020204" pitchFamily="34" charset="0"/>
                <a:ea typeface="黑体" panose="02010609060101010101" pitchFamily="2" charset="-122"/>
              </a:rPr>
              <a:t>ICMP </a:t>
            </a:r>
            <a:r>
              <a:rPr lang="zh-CN" altLang="en-US" sz="2000" dirty="0">
                <a:solidFill>
                  <a:srgbClr val="333399"/>
                </a:solidFill>
                <a:latin typeface="Arial" panose="020B0604020202020204" pitchFamily="34" charset="0"/>
                <a:ea typeface="黑体" panose="02010609060101010101" pitchFamily="2" charset="-122"/>
              </a:rPr>
              <a:t>报文的类型）</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46" name="文本框 538645"/>
          <p:cNvSpPr txBox="1"/>
          <p:nvPr/>
        </p:nvSpPr>
        <p:spPr>
          <a:xfrm>
            <a:off x="3497263" y="2133600"/>
            <a:ext cx="325437" cy="398463"/>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8</a:t>
            </a:r>
            <a:endParaRPr lang="en-US" altLang="zh-CN" sz="2000">
              <a:solidFill>
                <a:srgbClr val="333399"/>
              </a:solidFill>
              <a:latin typeface="Arial" panose="020B0604020202020204" pitchFamily="34" charset="0"/>
              <a:ea typeface="黑体" panose="02010609060101010101" pitchFamily="2" charset="-122"/>
            </a:endParaRPr>
          </a:p>
        </p:txBody>
      </p:sp>
      <p:sp>
        <p:nvSpPr>
          <p:cNvPr id="538647" name="文本框 538646"/>
          <p:cNvSpPr txBox="1"/>
          <p:nvPr/>
        </p:nvSpPr>
        <p:spPr>
          <a:xfrm>
            <a:off x="4826000" y="2133600"/>
            <a:ext cx="466725" cy="398463"/>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16</a:t>
            </a:r>
            <a:endParaRPr lang="en-US" altLang="zh-CN" sz="2000">
              <a:solidFill>
                <a:srgbClr val="333399"/>
              </a:solidFill>
              <a:latin typeface="Arial" panose="020B0604020202020204" pitchFamily="34" charset="0"/>
              <a:ea typeface="黑体" panose="02010609060101010101" pitchFamily="2" charset="-122"/>
            </a:endParaRPr>
          </a:p>
        </p:txBody>
      </p:sp>
      <p:sp>
        <p:nvSpPr>
          <p:cNvPr id="538648" name="矩形 538647"/>
          <p:cNvSpPr/>
          <p:nvPr/>
        </p:nvSpPr>
        <p:spPr>
          <a:xfrm>
            <a:off x="3635375" y="5735638"/>
            <a:ext cx="1273175" cy="285750"/>
          </a:xfrm>
          <a:prstGeom prst="rect">
            <a:avLst/>
          </a:prstGeom>
          <a:solidFill>
            <a:schemeClr val="bg1"/>
          </a:solidFill>
          <a:ln w="9525">
            <a:noFill/>
          </a:ln>
        </p:spPr>
        <p:txBody>
          <a:bodyPr/>
          <a:p>
            <a:endParaRPr lang="zh-CN" altLang="en-US"/>
          </a:p>
        </p:txBody>
      </p:sp>
      <p:sp>
        <p:nvSpPr>
          <p:cNvPr id="538649" name="文本框 538648"/>
          <p:cNvSpPr txBox="1"/>
          <p:nvPr/>
        </p:nvSpPr>
        <p:spPr>
          <a:xfrm>
            <a:off x="7475538" y="2133600"/>
            <a:ext cx="466725" cy="398463"/>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31</a:t>
            </a:r>
            <a:endParaRPr lang="en-US" altLang="zh-CN" sz="2000">
              <a:solidFill>
                <a:srgbClr val="333399"/>
              </a:solidFill>
              <a:latin typeface="Arial" panose="020B0604020202020204" pitchFamily="34" charset="0"/>
              <a:ea typeface="黑体" panose="02010609060101010101" pitchFamily="2" charset="-122"/>
            </a:endParaRPr>
          </a:p>
        </p:txBody>
      </p:sp>
      <p:sp>
        <p:nvSpPr>
          <p:cNvPr id="538650" name="文本框 538649"/>
          <p:cNvSpPr txBox="1"/>
          <p:nvPr/>
        </p:nvSpPr>
        <p:spPr>
          <a:xfrm>
            <a:off x="3602038" y="5697538"/>
            <a:ext cx="1257300" cy="396875"/>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数据报</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51" name="直接连接符 538650"/>
          <p:cNvSpPr/>
          <p:nvPr/>
        </p:nvSpPr>
        <p:spPr>
          <a:xfrm rot="-5400000">
            <a:off x="5005388" y="465138"/>
            <a:ext cx="0" cy="5600700"/>
          </a:xfrm>
          <a:prstGeom prst="line">
            <a:avLst/>
          </a:prstGeom>
          <a:ln w="9525" cap="flat" cmpd="sng">
            <a:solidFill>
              <a:schemeClr val="tx1"/>
            </a:solidFill>
            <a:prstDash val="solid"/>
            <a:headEnd type="none" w="med" len="med"/>
            <a:tailEnd type="none" w="med" len="med"/>
          </a:ln>
        </p:spPr>
      </p:sp>
      <p:sp>
        <p:nvSpPr>
          <p:cNvPr id="538652" name="文本框 538651"/>
          <p:cNvSpPr txBox="1"/>
          <p:nvPr/>
        </p:nvSpPr>
        <p:spPr>
          <a:xfrm>
            <a:off x="323850" y="2276475"/>
            <a:ext cx="1481138" cy="641350"/>
          </a:xfrm>
          <a:prstGeom prst="rect">
            <a:avLst/>
          </a:prstGeom>
          <a:noFill/>
          <a:ln w="9525">
            <a:noFill/>
          </a:ln>
        </p:spPr>
        <p:txBody>
          <a:bodyPr wrap="none" anchor="t">
            <a:spAutoFit/>
          </a:bodyPr>
          <a:p>
            <a:pPr algn="ctr">
              <a:lnSpc>
                <a:spcPct val="90000"/>
              </a:lnSpc>
            </a:pPr>
            <a:r>
              <a:rPr lang="zh-CN" altLang="en-US" sz="2000" dirty="0">
                <a:solidFill>
                  <a:srgbClr val="333399"/>
                </a:solidFill>
                <a:latin typeface="Arial" panose="020B0604020202020204" pitchFamily="34" charset="0"/>
                <a:ea typeface="黑体" panose="02010609060101010101" pitchFamily="2" charset="-122"/>
              </a:rPr>
              <a:t>前 </a:t>
            </a:r>
            <a:r>
              <a:rPr lang="en-US" altLang="zh-CN" sz="2000" dirty="0">
                <a:solidFill>
                  <a:srgbClr val="333399"/>
                </a:solidFill>
                <a:latin typeface="Arial" panose="020B0604020202020204" pitchFamily="34" charset="0"/>
                <a:ea typeface="黑体" panose="02010609060101010101" pitchFamily="2" charset="-122"/>
              </a:rPr>
              <a:t>4 </a:t>
            </a:r>
            <a:r>
              <a:rPr lang="zh-CN" altLang="en-US" sz="2000" dirty="0">
                <a:solidFill>
                  <a:srgbClr val="333399"/>
                </a:solidFill>
                <a:latin typeface="Arial" panose="020B0604020202020204" pitchFamily="34" charset="0"/>
                <a:ea typeface="黑体" panose="02010609060101010101" pitchFamily="2" charset="-122"/>
              </a:rPr>
              <a:t>个字节</a:t>
            </a:r>
            <a:endParaRPr lang="zh-CN" altLang="en-US" sz="2000" dirty="0">
              <a:solidFill>
                <a:srgbClr val="333399"/>
              </a:solidFill>
              <a:latin typeface="Arial" panose="020B0604020202020204" pitchFamily="34" charset="0"/>
              <a:ea typeface="黑体" panose="02010609060101010101" pitchFamily="2" charset="-122"/>
            </a:endParaRPr>
          </a:p>
          <a:p>
            <a:pPr algn="ctr">
              <a:lnSpc>
                <a:spcPct val="90000"/>
              </a:lnSpc>
            </a:pPr>
            <a:r>
              <a:rPr lang="zh-CN" altLang="en-US" sz="2000" dirty="0">
                <a:solidFill>
                  <a:srgbClr val="333399"/>
                </a:solidFill>
                <a:latin typeface="Arial" panose="020B0604020202020204" pitchFamily="34" charset="0"/>
                <a:ea typeface="黑体" panose="02010609060101010101" pitchFamily="2" charset="-122"/>
              </a:rPr>
              <a:t>都是一样的</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53" name="文本框 538652"/>
          <p:cNvSpPr txBox="1"/>
          <p:nvPr/>
        </p:nvSpPr>
        <p:spPr>
          <a:xfrm>
            <a:off x="2790825" y="3463925"/>
            <a:ext cx="4445000" cy="396875"/>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ICMP </a:t>
            </a:r>
            <a:r>
              <a:rPr lang="zh-CN" altLang="en-US" sz="2000" dirty="0">
                <a:solidFill>
                  <a:srgbClr val="333399"/>
                </a:solidFill>
                <a:latin typeface="Arial" panose="020B0604020202020204" pitchFamily="34" charset="0"/>
                <a:ea typeface="黑体" panose="02010609060101010101" pitchFamily="2" charset="-122"/>
              </a:rPr>
              <a:t>的数据部分（长度取决于类型）</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38654" name="直接连接符 538653"/>
          <p:cNvSpPr/>
          <p:nvPr/>
        </p:nvSpPr>
        <p:spPr>
          <a:xfrm>
            <a:off x="1720850" y="2638425"/>
            <a:ext cx="484188" cy="0"/>
          </a:xfrm>
          <a:prstGeom prst="line">
            <a:avLst/>
          </a:prstGeom>
          <a:ln w="28575" cap="flat" cmpd="sng">
            <a:solidFill>
              <a:schemeClr val="tx1"/>
            </a:solidFill>
            <a:prstDash val="solid"/>
            <a:headEnd type="none" w="med" len="med"/>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500"/>
                                  </p:stCondLst>
                                  <p:childTnLst>
                                    <p:anim calcmode="discrete" valueType="str">
                                      <p:cBhvr>
                                        <p:cTn id="6" dur="1000" fill="hold"/>
                                        <p:tgtEl>
                                          <p:spTgt spid="53865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500"/>
                                  </p:stCondLst>
                                  <p:childTnLst>
                                    <p:anim calcmode="discrete" valueType="str">
                                      <p:cBhvr>
                                        <p:cTn id="8" dur="1000" fill="hold"/>
                                        <p:tgtEl>
                                          <p:spTgt spid="53865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500"/>
                                  </p:stCondLst>
                                  <p:childTnLst>
                                    <p:anim calcmode="discrete" valueType="str">
                                      <p:cBhvr>
                                        <p:cTn id="10" dur="1000" fill="hold"/>
                                        <p:tgtEl>
                                          <p:spTgt spid="53864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500"/>
                                  </p:stCondLst>
                                  <p:childTnLst>
                                    <p:anim calcmode="discrete" valueType="str">
                                      <p:cBhvr>
                                        <p:cTn id="12" dur="1000" fill="hold"/>
                                        <p:tgtEl>
                                          <p:spTgt spid="538644"/>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500"/>
                                  </p:stCondLst>
                                  <p:childTnLst>
                                    <p:anim calcmode="discrete" valueType="str">
                                      <p:cBhvr>
                                        <p:cTn id="14" dur="1000" fill="hold"/>
                                        <p:tgtEl>
                                          <p:spTgt spid="5386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2" grpId="0"/>
      <p:bldP spid="538643" grpId="0"/>
      <p:bldP spid="538644" grpId="0"/>
      <p:bldP spid="53865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39650" name="标题 539649"/>
          <p:cNvSpPr>
            <a:spLocks noGrp="1"/>
          </p:cNvSpPr>
          <p:nvPr>
            <p:ph type="title"/>
          </p:nvPr>
        </p:nvSpPr>
        <p:spPr>
          <a:xfrm>
            <a:off x="919163" y="214313"/>
            <a:ext cx="8116887" cy="1462087"/>
          </a:xfrm>
          <a:ln/>
        </p:spPr>
        <p:txBody>
          <a:bodyPr anchor="b"/>
          <a:p>
            <a:pPr algn="ctr"/>
            <a:r>
              <a:rPr lang="en-US" altLang="zh-CN" dirty="0"/>
              <a:t>4.4.1  ICMP </a:t>
            </a:r>
            <a:r>
              <a:rPr lang="zh-CN" altLang="en-US" dirty="0"/>
              <a:t>报文的种类</a:t>
            </a:r>
            <a:endParaRPr lang="zh-CN" altLang="en-US" dirty="0"/>
          </a:p>
        </p:txBody>
      </p:sp>
      <p:sp>
        <p:nvSpPr>
          <p:cNvPr id="539651" name="文本占位符 539650"/>
          <p:cNvSpPr>
            <a:spLocks noGrp="1"/>
          </p:cNvSpPr>
          <p:nvPr>
            <p:ph type="body" idx="1"/>
          </p:nvPr>
        </p:nvSpPr>
        <p:spPr>
          <a:xfrm>
            <a:off x="395288" y="1906588"/>
            <a:ext cx="8420100" cy="4475162"/>
          </a:xfrm>
          <a:ln/>
        </p:spPr>
        <p:txBody>
          <a:bodyPr/>
          <a:p>
            <a:pPr algn="just"/>
            <a:r>
              <a:rPr lang="en-US" altLang="zh-CN" sz="2800" dirty="0"/>
              <a:t>ICMP </a:t>
            </a:r>
            <a:r>
              <a:rPr lang="zh-CN" altLang="en-US" sz="2800" dirty="0"/>
              <a:t>报文的种类有两种，即 </a:t>
            </a:r>
            <a:r>
              <a:rPr lang="en-US" altLang="zh-CN" sz="2800"/>
              <a:t>ICMP </a:t>
            </a:r>
            <a:r>
              <a:rPr lang="zh-CN" altLang="en-US" sz="2800" dirty="0">
                <a:solidFill>
                  <a:schemeClr val="hlink"/>
                </a:solidFill>
              </a:rPr>
              <a:t>差错报告报文</a:t>
            </a:r>
            <a:r>
              <a:rPr lang="zh-CN" altLang="en-US" sz="2800" dirty="0"/>
              <a:t>和 </a:t>
            </a:r>
            <a:r>
              <a:rPr lang="en-US" altLang="zh-CN" sz="2800"/>
              <a:t>ICMP </a:t>
            </a:r>
            <a:r>
              <a:rPr lang="zh-CN" altLang="en-US" sz="2800" dirty="0">
                <a:solidFill>
                  <a:schemeClr val="hlink"/>
                </a:solidFill>
              </a:rPr>
              <a:t>询问报文</a:t>
            </a:r>
            <a:r>
              <a:rPr lang="zh-CN" altLang="en-US" sz="2800" dirty="0"/>
              <a:t>。 </a:t>
            </a:r>
            <a:endParaRPr lang="zh-CN" altLang="en-US" sz="2600" dirty="0"/>
          </a:p>
          <a:p>
            <a:pPr algn="just"/>
            <a:r>
              <a:rPr lang="en-US" altLang="zh-CN" sz="2800" dirty="0"/>
              <a:t>ICMP </a:t>
            </a:r>
            <a:r>
              <a:rPr lang="zh-CN" altLang="en-US" sz="2800" dirty="0"/>
              <a:t>报文的前 </a:t>
            </a:r>
            <a:r>
              <a:rPr lang="en-US" altLang="zh-CN" sz="2800" dirty="0"/>
              <a:t>4 </a:t>
            </a:r>
            <a:r>
              <a:rPr lang="zh-CN" altLang="en-US" sz="2800" dirty="0"/>
              <a:t>个字节是统一的格式，共有三个字段：即</a:t>
            </a:r>
            <a:r>
              <a:rPr lang="zh-CN" altLang="en-US" sz="2800" dirty="0">
                <a:solidFill>
                  <a:schemeClr val="hlink"/>
                </a:solidFill>
              </a:rPr>
              <a:t>类型</a:t>
            </a:r>
            <a:r>
              <a:rPr lang="zh-CN" altLang="en-US" sz="2800" dirty="0"/>
              <a:t>、</a:t>
            </a:r>
            <a:r>
              <a:rPr lang="zh-CN" altLang="en-US" sz="2800" dirty="0">
                <a:solidFill>
                  <a:schemeClr val="hlink"/>
                </a:solidFill>
              </a:rPr>
              <a:t>代码</a:t>
            </a:r>
            <a:r>
              <a:rPr lang="zh-CN" altLang="en-US" sz="2800" dirty="0"/>
              <a:t>和</a:t>
            </a:r>
            <a:r>
              <a:rPr lang="zh-CN" altLang="en-US" sz="2800" dirty="0">
                <a:solidFill>
                  <a:schemeClr val="hlink"/>
                </a:solidFill>
              </a:rPr>
              <a:t>检验和</a:t>
            </a:r>
            <a:r>
              <a:rPr lang="zh-CN" altLang="en-US" sz="2800" dirty="0"/>
              <a:t>。接着的 </a:t>
            </a:r>
            <a:r>
              <a:rPr lang="en-US" altLang="zh-CN" sz="2800" dirty="0"/>
              <a:t>4 </a:t>
            </a:r>
            <a:r>
              <a:rPr lang="zh-CN" altLang="en-US" sz="2800" dirty="0"/>
              <a:t>个字节的内容与 </a:t>
            </a:r>
            <a:r>
              <a:rPr lang="en-US" altLang="zh-CN" sz="2800" dirty="0"/>
              <a:t>ICMP </a:t>
            </a:r>
            <a:r>
              <a:rPr lang="zh-CN" altLang="en-US" sz="2800" dirty="0"/>
              <a:t>的类型有关。 </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651">
                                            <p:txEl>
                                              <p:charRg st="41" end="1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40674" name="标题 540673"/>
          <p:cNvSpPr>
            <a:spLocks noGrp="1"/>
          </p:cNvSpPr>
          <p:nvPr>
            <p:ph type="title"/>
          </p:nvPr>
        </p:nvSpPr>
        <p:spPr>
          <a:xfrm>
            <a:off x="919163" y="214313"/>
            <a:ext cx="8116887" cy="1462087"/>
          </a:xfrm>
          <a:ln/>
        </p:spPr>
        <p:txBody>
          <a:bodyPr anchor="b"/>
          <a:p>
            <a:pPr algn="ctr"/>
            <a:r>
              <a:rPr lang="en-US" altLang="zh-CN" dirty="0"/>
              <a:t>ICMP </a:t>
            </a:r>
            <a:r>
              <a:rPr lang="zh-CN" altLang="en-US" dirty="0"/>
              <a:t>差错报告报文共有 </a:t>
            </a:r>
            <a:r>
              <a:rPr lang="en-US" altLang="zh-CN" dirty="0"/>
              <a:t>5 </a:t>
            </a:r>
            <a:r>
              <a:rPr lang="zh-CN" altLang="en-US" dirty="0"/>
              <a:t>种 </a:t>
            </a:r>
            <a:endParaRPr lang="zh-CN" altLang="en-US" dirty="0"/>
          </a:p>
        </p:txBody>
      </p:sp>
      <p:sp>
        <p:nvSpPr>
          <p:cNvPr id="540675" name="文本占位符 540674"/>
          <p:cNvSpPr>
            <a:spLocks noGrp="1"/>
          </p:cNvSpPr>
          <p:nvPr>
            <p:ph type="body" idx="1"/>
          </p:nvPr>
        </p:nvSpPr>
        <p:spPr>
          <a:xfrm>
            <a:off x="1114425" y="2049463"/>
            <a:ext cx="7345363" cy="4475162"/>
          </a:xfrm>
          <a:ln/>
        </p:spPr>
        <p:txBody>
          <a:bodyPr/>
          <a:p>
            <a:pPr algn="just"/>
            <a:r>
              <a:rPr lang="zh-CN" altLang="en-US" sz="2800" dirty="0"/>
              <a:t>终点不可达 </a:t>
            </a:r>
            <a:endParaRPr lang="zh-CN" altLang="en-US" sz="2600" dirty="0"/>
          </a:p>
          <a:p>
            <a:pPr algn="just"/>
            <a:r>
              <a:rPr lang="zh-CN" altLang="en-US" sz="2800" dirty="0"/>
              <a:t>源点抑制</a:t>
            </a:r>
            <a:r>
              <a:rPr lang="en-US" altLang="zh-CN" sz="2800"/>
              <a:t>(Source quench)</a:t>
            </a:r>
            <a:r>
              <a:rPr lang="en-US" altLang="zh-CN"/>
              <a:t> </a:t>
            </a:r>
            <a:r>
              <a:rPr lang="en-US" altLang="zh-CN" sz="2800"/>
              <a:t> </a:t>
            </a:r>
            <a:endParaRPr lang="en-US" altLang="zh-CN" sz="2800"/>
          </a:p>
          <a:p>
            <a:pPr algn="just"/>
            <a:r>
              <a:rPr lang="zh-CN" altLang="en-US" sz="2800" dirty="0"/>
              <a:t>时间超过 </a:t>
            </a:r>
            <a:endParaRPr lang="zh-CN" altLang="en-US" sz="2800" dirty="0"/>
          </a:p>
          <a:p>
            <a:pPr algn="just"/>
            <a:r>
              <a:rPr lang="zh-CN" altLang="en-US" sz="2800" dirty="0"/>
              <a:t>参数问题 </a:t>
            </a:r>
            <a:endParaRPr lang="zh-CN" altLang="en-US" sz="2800" dirty="0"/>
          </a:p>
          <a:p>
            <a:pPr algn="just"/>
            <a:r>
              <a:rPr lang="zh-CN" altLang="en-US" sz="2800" dirty="0"/>
              <a:t>改变路由（重定向）</a:t>
            </a:r>
            <a:r>
              <a:rPr lang="en-US" altLang="zh-CN" sz="2800"/>
              <a:t>(Redirect)</a:t>
            </a:r>
            <a:r>
              <a:rPr lang="en-US" altLang="zh-CN"/>
              <a:t> </a:t>
            </a:r>
            <a:r>
              <a:rPr lang="en-US" altLang="zh-CN" sz="2800"/>
              <a:t> </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675">
                                            <p:txEl>
                                              <p:charRg st="7"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0675">
                                            <p:txEl>
                                              <p:charRg st="29"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0675">
                                            <p:txEl>
                                              <p:charRg st="35" end="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0675">
                                            <p:txEl>
                                              <p:charRg st="41" end="6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45168" name="矩形 945167"/>
          <p:cNvSpPr/>
          <p:nvPr/>
        </p:nvSpPr>
        <p:spPr>
          <a:xfrm>
            <a:off x="7346950" y="3255963"/>
            <a:ext cx="1241425" cy="320675"/>
          </a:xfrm>
          <a:prstGeom prst="rect">
            <a:avLst/>
          </a:prstGeom>
          <a:solidFill>
            <a:schemeClr val="accent2"/>
          </a:solidFill>
          <a:ln w="9525">
            <a:noFill/>
          </a:ln>
        </p:spPr>
        <p:txBody>
          <a:bodyPr/>
          <a:p>
            <a:endParaRPr lang="zh-CN" altLang="en-US"/>
          </a:p>
        </p:txBody>
      </p:sp>
      <p:sp>
        <p:nvSpPr>
          <p:cNvPr id="945169" name="文本框 945168"/>
          <p:cNvSpPr txBox="1"/>
          <p:nvPr/>
        </p:nvSpPr>
        <p:spPr>
          <a:xfrm>
            <a:off x="7251700" y="2565400"/>
            <a:ext cx="1454150" cy="1616075"/>
          </a:xfrm>
          <a:prstGeom prst="rect">
            <a:avLst/>
          </a:prstGeom>
          <a:noFill/>
          <a:ln w="9525">
            <a:noFill/>
          </a:ln>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2" charset="-122"/>
              </a:rPr>
              <a:t>应用层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运输层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网络层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数据链路层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物理层</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945160" name="矩形 945159"/>
          <p:cNvSpPr/>
          <p:nvPr/>
        </p:nvSpPr>
        <p:spPr>
          <a:xfrm>
            <a:off x="638175" y="3167063"/>
            <a:ext cx="1241425" cy="320675"/>
          </a:xfrm>
          <a:prstGeom prst="rect">
            <a:avLst/>
          </a:prstGeom>
          <a:solidFill>
            <a:schemeClr val="accent2"/>
          </a:solidFill>
          <a:ln w="9525">
            <a:noFill/>
          </a:ln>
        </p:spPr>
        <p:txBody>
          <a:bodyPr/>
          <a:p>
            <a:endParaRPr lang="zh-CN" altLang="en-US"/>
          </a:p>
        </p:txBody>
      </p:sp>
      <p:sp>
        <p:nvSpPr>
          <p:cNvPr id="945161" name="文本框 945160"/>
          <p:cNvSpPr txBox="1"/>
          <p:nvPr/>
        </p:nvSpPr>
        <p:spPr>
          <a:xfrm>
            <a:off x="544513" y="2492375"/>
            <a:ext cx="1454150" cy="1617663"/>
          </a:xfrm>
          <a:prstGeom prst="rect">
            <a:avLst/>
          </a:prstGeom>
          <a:noFill/>
          <a:ln w="9525">
            <a:noFill/>
          </a:ln>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2" charset="-122"/>
              </a:rPr>
              <a:t>应用层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运输层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网络层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数据链路层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物理层</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945154" name="标题 945153"/>
          <p:cNvSpPr>
            <a:spLocks noGrp="1"/>
          </p:cNvSpPr>
          <p:nvPr>
            <p:ph type="title"/>
          </p:nvPr>
        </p:nvSpPr>
        <p:spPr>
          <a:xfrm>
            <a:off x="1150938" y="214313"/>
            <a:ext cx="6516687" cy="1462087"/>
          </a:xfrm>
          <a:ln/>
        </p:spPr>
        <p:txBody>
          <a:bodyPr anchor="b"/>
          <a:p>
            <a:pPr algn="ctr"/>
            <a:r>
              <a:rPr lang="zh-CN" altLang="en-US" sz="4000" dirty="0">
                <a:solidFill>
                  <a:schemeClr val="folHlink"/>
                </a:solidFill>
              </a:rPr>
              <a:t>数据报服务</a:t>
            </a:r>
            <a:endParaRPr lang="zh-CN" altLang="en-US" sz="4000" dirty="0">
              <a:solidFill>
                <a:schemeClr val="folHlink"/>
              </a:solidFill>
            </a:endParaRPr>
          </a:p>
        </p:txBody>
      </p:sp>
      <p:sp>
        <p:nvSpPr>
          <p:cNvPr id="945156" name="直接连接符 945155"/>
          <p:cNvSpPr/>
          <p:nvPr/>
        </p:nvSpPr>
        <p:spPr>
          <a:xfrm>
            <a:off x="4660900" y="2779713"/>
            <a:ext cx="53975" cy="581025"/>
          </a:xfrm>
          <a:prstGeom prst="line">
            <a:avLst/>
          </a:prstGeom>
          <a:ln w="9525" cap="flat" cmpd="sng">
            <a:solidFill>
              <a:schemeClr val="tx1"/>
            </a:solidFill>
            <a:prstDash val="solid"/>
            <a:headEnd type="none" w="med" len="med"/>
            <a:tailEnd type="none" w="med" len="med"/>
          </a:ln>
        </p:spPr>
      </p:sp>
      <p:sp>
        <p:nvSpPr>
          <p:cNvPr id="945157" name="爆炸形 2 945156"/>
          <p:cNvSpPr/>
          <p:nvPr/>
        </p:nvSpPr>
        <p:spPr>
          <a:xfrm>
            <a:off x="3792538" y="3946525"/>
            <a:ext cx="636587" cy="627063"/>
          </a:xfrm>
          <a:prstGeom prst="irregularSeal2">
            <a:avLst/>
          </a:prstGeom>
          <a:solidFill>
            <a:srgbClr val="FFCCCC"/>
          </a:solidFill>
          <a:ln w="9525" cap="flat" cmpd="sng">
            <a:solidFill>
              <a:schemeClr val="tx1"/>
            </a:solidFill>
            <a:prstDash val="solid"/>
            <a:miter/>
            <a:headEnd type="none" w="med" len="med"/>
            <a:tailEnd type="none" w="med" len="med"/>
          </a:ln>
        </p:spPr>
        <p:txBody>
          <a:bodyPr/>
          <a:p>
            <a:endParaRPr lang="zh-CN" altLang="en-US"/>
          </a:p>
        </p:txBody>
      </p:sp>
      <p:sp>
        <p:nvSpPr>
          <p:cNvPr id="945158" name="直接连接符 945157"/>
          <p:cNvSpPr/>
          <p:nvPr/>
        </p:nvSpPr>
        <p:spPr>
          <a:xfrm>
            <a:off x="2201863" y="3678238"/>
            <a:ext cx="477837" cy="268287"/>
          </a:xfrm>
          <a:prstGeom prst="line">
            <a:avLst/>
          </a:prstGeom>
          <a:ln w="9525" cap="flat" cmpd="sng">
            <a:solidFill>
              <a:schemeClr val="tx1"/>
            </a:solidFill>
            <a:prstDash val="solid"/>
            <a:headEnd type="none" w="med" len="med"/>
            <a:tailEnd type="none" w="med" len="med"/>
          </a:ln>
        </p:spPr>
      </p:sp>
      <p:sp>
        <p:nvSpPr>
          <p:cNvPr id="945162" name="矩形 945161"/>
          <p:cNvSpPr/>
          <p:nvPr/>
        </p:nvSpPr>
        <p:spPr>
          <a:xfrm>
            <a:off x="617538" y="2555875"/>
            <a:ext cx="1274762" cy="1512888"/>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45163" name="直接连接符 945162"/>
          <p:cNvSpPr/>
          <p:nvPr/>
        </p:nvSpPr>
        <p:spPr>
          <a:xfrm>
            <a:off x="617538" y="2878138"/>
            <a:ext cx="1274762" cy="0"/>
          </a:xfrm>
          <a:prstGeom prst="line">
            <a:avLst/>
          </a:prstGeom>
          <a:ln w="9525" cap="flat" cmpd="sng">
            <a:solidFill>
              <a:schemeClr val="tx1"/>
            </a:solidFill>
            <a:prstDash val="solid"/>
            <a:headEnd type="none" w="med" len="med"/>
            <a:tailEnd type="none" w="med" len="med"/>
          </a:ln>
        </p:spPr>
      </p:sp>
      <p:sp>
        <p:nvSpPr>
          <p:cNvPr id="945164" name="直接连接符 945163"/>
          <p:cNvSpPr/>
          <p:nvPr/>
        </p:nvSpPr>
        <p:spPr>
          <a:xfrm>
            <a:off x="617538" y="3176588"/>
            <a:ext cx="1274762" cy="0"/>
          </a:xfrm>
          <a:prstGeom prst="line">
            <a:avLst/>
          </a:prstGeom>
          <a:ln w="9525" cap="flat" cmpd="sng">
            <a:solidFill>
              <a:schemeClr val="tx1"/>
            </a:solidFill>
            <a:prstDash val="solid"/>
            <a:headEnd type="none" w="med" len="med"/>
            <a:tailEnd type="none" w="med" len="med"/>
          </a:ln>
        </p:spPr>
      </p:sp>
      <p:sp>
        <p:nvSpPr>
          <p:cNvPr id="945165" name="直接连接符 945164"/>
          <p:cNvSpPr/>
          <p:nvPr/>
        </p:nvSpPr>
        <p:spPr>
          <a:xfrm>
            <a:off x="617538" y="3475038"/>
            <a:ext cx="1274762" cy="0"/>
          </a:xfrm>
          <a:prstGeom prst="line">
            <a:avLst/>
          </a:prstGeom>
          <a:ln w="9525" cap="flat" cmpd="sng">
            <a:solidFill>
              <a:schemeClr val="tx1"/>
            </a:solidFill>
            <a:prstDash val="solid"/>
            <a:headEnd type="none" w="med" len="med"/>
            <a:tailEnd type="none" w="med" len="med"/>
          </a:ln>
        </p:spPr>
      </p:sp>
      <p:sp>
        <p:nvSpPr>
          <p:cNvPr id="945166" name="直接连接符 945165"/>
          <p:cNvSpPr/>
          <p:nvPr/>
        </p:nvSpPr>
        <p:spPr>
          <a:xfrm>
            <a:off x="617538" y="3776663"/>
            <a:ext cx="1274762" cy="0"/>
          </a:xfrm>
          <a:prstGeom prst="line">
            <a:avLst/>
          </a:prstGeom>
          <a:ln w="9525" cap="flat" cmpd="sng">
            <a:solidFill>
              <a:schemeClr val="tx1"/>
            </a:solidFill>
            <a:prstDash val="solid"/>
            <a:headEnd type="none" w="med" len="med"/>
            <a:tailEnd type="none" w="med" len="med"/>
          </a:ln>
        </p:spPr>
      </p:sp>
      <p:sp>
        <p:nvSpPr>
          <p:cNvPr id="945170" name="矩形 945169"/>
          <p:cNvSpPr/>
          <p:nvPr/>
        </p:nvSpPr>
        <p:spPr>
          <a:xfrm>
            <a:off x="7327900" y="2644775"/>
            <a:ext cx="1273175" cy="1512888"/>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45171" name="直接连接符 945170"/>
          <p:cNvSpPr/>
          <p:nvPr/>
        </p:nvSpPr>
        <p:spPr>
          <a:xfrm>
            <a:off x="7327900" y="2967038"/>
            <a:ext cx="1273175" cy="0"/>
          </a:xfrm>
          <a:prstGeom prst="line">
            <a:avLst/>
          </a:prstGeom>
          <a:ln w="9525" cap="flat" cmpd="sng">
            <a:solidFill>
              <a:schemeClr val="tx1"/>
            </a:solidFill>
            <a:prstDash val="solid"/>
            <a:headEnd type="none" w="med" len="med"/>
            <a:tailEnd type="none" w="med" len="med"/>
          </a:ln>
        </p:spPr>
      </p:sp>
      <p:sp>
        <p:nvSpPr>
          <p:cNvPr id="945172" name="直接连接符 945171"/>
          <p:cNvSpPr/>
          <p:nvPr/>
        </p:nvSpPr>
        <p:spPr>
          <a:xfrm>
            <a:off x="7327900" y="3265488"/>
            <a:ext cx="1273175" cy="0"/>
          </a:xfrm>
          <a:prstGeom prst="line">
            <a:avLst/>
          </a:prstGeom>
          <a:ln w="9525" cap="flat" cmpd="sng">
            <a:solidFill>
              <a:schemeClr val="tx1"/>
            </a:solidFill>
            <a:prstDash val="solid"/>
            <a:headEnd type="none" w="med" len="med"/>
            <a:tailEnd type="none" w="med" len="med"/>
          </a:ln>
        </p:spPr>
      </p:sp>
      <p:sp>
        <p:nvSpPr>
          <p:cNvPr id="945173" name="直接连接符 945172"/>
          <p:cNvSpPr/>
          <p:nvPr/>
        </p:nvSpPr>
        <p:spPr>
          <a:xfrm>
            <a:off x="7327900" y="3563938"/>
            <a:ext cx="1273175" cy="0"/>
          </a:xfrm>
          <a:prstGeom prst="line">
            <a:avLst/>
          </a:prstGeom>
          <a:ln w="9525" cap="flat" cmpd="sng">
            <a:solidFill>
              <a:schemeClr val="tx1"/>
            </a:solidFill>
            <a:prstDash val="solid"/>
            <a:headEnd type="none" w="med" len="med"/>
            <a:tailEnd type="none" w="med" len="med"/>
          </a:ln>
        </p:spPr>
      </p:sp>
      <p:sp>
        <p:nvSpPr>
          <p:cNvPr id="945174" name="直接连接符 945173"/>
          <p:cNvSpPr/>
          <p:nvPr/>
        </p:nvSpPr>
        <p:spPr>
          <a:xfrm>
            <a:off x="7327900" y="3865563"/>
            <a:ext cx="1273175" cy="0"/>
          </a:xfrm>
          <a:prstGeom prst="line">
            <a:avLst/>
          </a:prstGeom>
          <a:ln w="9525" cap="flat" cmpd="sng">
            <a:solidFill>
              <a:schemeClr val="tx1"/>
            </a:solidFill>
            <a:prstDash val="solid"/>
            <a:headEnd type="none" w="med" len="med"/>
            <a:tailEnd type="none" w="med" len="med"/>
          </a:ln>
        </p:spPr>
      </p:sp>
      <p:sp>
        <p:nvSpPr>
          <p:cNvPr id="945175" name="文本框 945174"/>
          <p:cNvSpPr txBox="1"/>
          <p:nvPr/>
        </p:nvSpPr>
        <p:spPr>
          <a:xfrm>
            <a:off x="2043113" y="2732088"/>
            <a:ext cx="460375" cy="398462"/>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H</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pic>
        <p:nvPicPr>
          <p:cNvPr id="945176" name="图片 945175"/>
          <p:cNvPicPr/>
          <p:nvPr/>
        </p:nvPicPr>
        <p:blipFill>
          <a:blip r:embed="rId1"/>
          <a:stretch>
            <a:fillRect/>
          </a:stretch>
        </p:blipFill>
        <p:spPr>
          <a:xfrm>
            <a:off x="1963738" y="3109913"/>
            <a:ext cx="555625" cy="673100"/>
          </a:xfrm>
          <a:prstGeom prst="rect">
            <a:avLst/>
          </a:prstGeom>
          <a:noFill/>
          <a:ln w="9525">
            <a:noFill/>
          </a:ln>
        </p:spPr>
      </p:pic>
      <p:sp>
        <p:nvSpPr>
          <p:cNvPr id="945177" name="直接连接符 945176"/>
          <p:cNvSpPr/>
          <p:nvPr/>
        </p:nvSpPr>
        <p:spPr>
          <a:xfrm>
            <a:off x="2997200" y="3946525"/>
            <a:ext cx="1511300" cy="627063"/>
          </a:xfrm>
          <a:prstGeom prst="line">
            <a:avLst/>
          </a:prstGeom>
          <a:ln w="9525" cap="flat" cmpd="sng">
            <a:solidFill>
              <a:schemeClr val="tx1"/>
            </a:solidFill>
            <a:prstDash val="solid"/>
            <a:headEnd type="none" w="med" len="med"/>
            <a:tailEnd type="none" w="med" len="med"/>
          </a:ln>
        </p:spPr>
      </p:sp>
      <p:sp>
        <p:nvSpPr>
          <p:cNvPr id="945178" name="直接连接符 945177"/>
          <p:cNvSpPr/>
          <p:nvPr/>
        </p:nvSpPr>
        <p:spPr>
          <a:xfrm flipV="1">
            <a:off x="2917825" y="3497263"/>
            <a:ext cx="1751013" cy="449262"/>
          </a:xfrm>
          <a:prstGeom prst="line">
            <a:avLst/>
          </a:prstGeom>
          <a:ln w="9525" cap="flat" cmpd="sng">
            <a:solidFill>
              <a:schemeClr val="tx1"/>
            </a:solidFill>
            <a:prstDash val="solid"/>
            <a:headEnd type="none" w="med" len="med"/>
            <a:tailEnd type="none" w="med" len="med"/>
          </a:ln>
        </p:spPr>
      </p:sp>
      <p:sp>
        <p:nvSpPr>
          <p:cNvPr id="945179" name="直接连接符 945178"/>
          <p:cNvSpPr/>
          <p:nvPr/>
        </p:nvSpPr>
        <p:spPr>
          <a:xfrm>
            <a:off x="4826000" y="3497263"/>
            <a:ext cx="1433513" cy="538162"/>
          </a:xfrm>
          <a:prstGeom prst="line">
            <a:avLst/>
          </a:prstGeom>
          <a:ln w="9525" cap="flat" cmpd="sng">
            <a:solidFill>
              <a:schemeClr val="tx1"/>
            </a:solidFill>
            <a:prstDash val="solid"/>
            <a:headEnd type="none" w="med" len="med"/>
            <a:tailEnd type="none" w="med" len="med"/>
          </a:ln>
        </p:spPr>
      </p:sp>
      <p:sp>
        <p:nvSpPr>
          <p:cNvPr id="945180" name="直接连接符 945179"/>
          <p:cNvSpPr/>
          <p:nvPr/>
        </p:nvSpPr>
        <p:spPr>
          <a:xfrm flipV="1">
            <a:off x="4668838" y="4125913"/>
            <a:ext cx="1590675" cy="447675"/>
          </a:xfrm>
          <a:prstGeom prst="line">
            <a:avLst/>
          </a:prstGeom>
          <a:ln w="9525" cap="flat" cmpd="sng">
            <a:solidFill>
              <a:schemeClr val="tx1"/>
            </a:solidFill>
            <a:prstDash val="solid"/>
            <a:headEnd type="none" w="med" len="med"/>
            <a:tailEnd type="none" w="med" len="med"/>
          </a:ln>
        </p:spPr>
      </p:sp>
      <p:sp>
        <p:nvSpPr>
          <p:cNvPr id="945181" name="直接连接符 945180"/>
          <p:cNvSpPr/>
          <p:nvPr/>
        </p:nvSpPr>
        <p:spPr>
          <a:xfrm flipV="1">
            <a:off x="6337300" y="3678238"/>
            <a:ext cx="636588" cy="357187"/>
          </a:xfrm>
          <a:prstGeom prst="line">
            <a:avLst/>
          </a:prstGeom>
          <a:ln w="9525" cap="flat" cmpd="sng">
            <a:solidFill>
              <a:schemeClr val="tx1"/>
            </a:solidFill>
            <a:prstDash val="solid"/>
            <a:headEnd type="none" w="med" len="med"/>
            <a:tailEnd type="none" w="med" len="med"/>
          </a:ln>
        </p:spPr>
      </p:sp>
      <p:grpSp>
        <p:nvGrpSpPr>
          <p:cNvPr id="945182" name="组合 945181"/>
          <p:cNvGrpSpPr/>
          <p:nvPr/>
        </p:nvGrpSpPr>
        <p:grpSpPr>
          <a:xfrm>
            <a:off x="6735763" y="2732088"/>
            <a:ext cx="555625" cy="1077912"/>
            <a:chOff x="5284" y="1002"/>
            <a:chExt cx="317" cy="545"/>
          </a:xfrm>
        </p:grpSpPr>
        <p:sp>
          <p:nvSpPr>
            <p:cNvPr id="945183" name="文本框 945182"/>
            <p:cNvSpPr txBox="1"/>
            <p:nvPr/>
          </p:nvSpPr>
          <p:spPr>
            <a:xfrm>
              <a:off x="5284" y="1002"/>
              <a:ext cx="303" cy="201"/>
            </a:xfrm>
            <a:prstGeom prst="rect">
              <a:avLst/>
            </a:prstGeom>
            <a:noFill/>
            <a:ln w="9525">
              <a:noFill/>
            </a:ln>
          </p:spPr>
          <p:txBody>
            <a:bodyPr wrap="none" anchor="t">
              <a:spAutoFit/>
            </a:bodyPr>
            <a:p>
              <a:r>
                <a:rPr lang="en-US" altLang="zh-CN" sz="2000" dirty="0">
                  <a:solidFill>
                    <a:schemeClr val="folHlink"/>
                  </a:solidFill>
                  <a:latin typeface="Arial" panose="020B0604020202020204" pitchFamily="34" charset="0"/>
                  <a:ea typeface="黑体" panose="02010609060101010101" pitchFamily="2" charset="-122"/>
                </a:rPr>
                <a:t> </a:t>
              </a:r>
              <a:r>
                <a:rPr lang="en-US" altLang="zh-CN" sz="2000">
                  <a:solidFill>
                    <a:schemeClr val="folHlink"/>
                  </a:solidFill>
                  <a:latin typeface="Arial" panose="020B0604020202020204" pitchFamily="34" charset="0"/>
                  <a:ea typeface="黑体" panose="02010609060101010101" pitchFamily="2" charset="-122"/>
                </a:rPr>
                <a:t>H</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p:txBody>
        </p:sp>
        <p:pic>
          <p:nvPicPr>
            <p:cNvPr id="945184" name="图片 945183"/>
            <p:cNvPicPr/>
            <p:nvPr/>
          </p:nvPicPr>
          <p:blipFill>
            <a:blip r:embed="rId1"/>
            <a:stretch>
              <a:fillRect/>
            </a:stretch>
          </p:blipFill>
          <p:spPr>
            <a:xfrm>
              <a:off x="5284" y="1207"/>
              <a:ext cx="317" cy="340"/>
            </a:xfrm>
            <a:prstGeom prst="rect">
              <a:avLst/>
            </a:prstGeom>
            <a:noFill/>
            <a:ln w="9525">
              <a:noFill/>
            </a:ln>
          </p:spPr>
        </p:pic>
      </p:grpSp>
      <p:sp>
        <p:nvSpPr>
          <p:cNvPr id="945185" name="直接连接符 945184"/>
          <p:cNvSpPr/>
          <p:nvPr/>
        </p:nvSpPr>
        <p:spPr>
          <a:xfrm flipV="1">
            <a:off x="2917825" y="2690813"/>
            <a:ext cx="1670050" cy="1166812"/>
          </a:xfrm>
          <a:prstGeom prst="line">
            <a:avLst/>
          </a:prstGeom>
          <a:ln w="9525" cap="flat" cmpd="sng">
            <a:solidFill>
              <a:schemeClr val="tx1"/>
            </a:solidFill>
            <a:prstDash val="solid"/>
            <a:headEnd type="none" w="med" len="med"/>
            <a:tailEnd type="none" w="med" len="med"/>
          </a:ln>
        </p:spPr>
      </p:sp>
      <p:sp>
        <p:nvSpPr>
          <p:cNvPr id="945186" name="直接连接符 945185"/>
          <p:cNvSpPr/>
          <p:nvPr/>
        </p:nvSpPr>
        <p:spPr>
          <a:xfrm>
            <a:off x="4746625" y="2690813"/>
            <a:ext cx="1590675" cy="1255712"/>
          </a:xfrm>
          <a:prstGeom prst="line">
            <a:avLst/>
          </a:prstGeom>
          <a:ln w="9525" cap="flat" cmpd="sng">
            <a:solidFill>
              <a:schemeClr val="tx1"/>
            </a:solidFill>
            <a:prstDash val="solid"/>
            <a:headEnd type="none" w="med" len="med"/>
            <a:tailEnd type="none" w="med" len="med"/>
          </a:ln>
        </p:spPr>
      </p:sp>
      <p:pic>
        <p:nvPicPr>
          <p:cNvPr id="945187" name="图片 945186"/>
          <p:cNvPicPr/>
          <p:nvPr/>
        </p:nvPicPr>
        <p:blipFill>
          <a:blip r:embed="rId2"/>
          <a:stretch>
            <a:fillRect/>
          </a:stretch>
        </p:blipFill>
        <p:spPr>
          <a:xfrm>
            <a:off x="2581275" y="3767138"/>
            <a:ext cx="574675" cy="357187"/>
          </a:xfrm>
          <a:prstGeom prst="rect">
            <a:avLst/>
          </a:prstGeom>
          <a:noFill/>
          <a:ln w="12699">
            <a:noFill/>
          </a:ln>
        </p:spPr>
      </p:pic>
      <p:pic>
        <p:nvPicPr>
          <p:cNvPr id="945188" name="图片 945187"/>
          <p:cNvPicPr/>
          <p:nvPr/>
        </p:nvPicPr>
        <p:blipFill>
          <a:blip r:embed="rId2"/>
          <a:stretch>
            <a:fillRect/>
          </a:stretch>
        </p:blipFill>
        <p:spPr>
          <a:xfrm>
            <a:off x="4429125" y="3319463"/>
            <a:ext cx="576263" cy="358775"/>
          </a:xfrm>
          <a:prstGeom prst="rect">
            <a:avLst/>
          </a:prstGeom>
          <a:noFill/>
          <a:ln w="12699">
            <a:noFill/>
          </a:ln>
        </p:spPr>
      </p:pic>
      <p:pic>
        <p:nvPicPr>
          <p:cNvPr id="945189" name="图片 945188"/>
          <p:cNvPicPr/>
          <p:nvPr/>
        </p:nvPicPr>
        <p:blipFill>
          <a:blip r:embed="rId2"/>
          <a:stretch>
            <a:fillRect/>
          </a:stretch>
        </p:blipFill>
        <p:spPr>
          <a:xfrm>
            <a:off x="4270375" y="4395788"/>
            <a:ext cx="574675" cy="357187"/>
          </a:xfrm>
          <a:prstGeom prst="rect">
            <a:avLst/>
          </a:prstGeom>
          <a:noFill/>
          <a:ln w="12699">
            <a:noFill/>
          </a:ln>
        </p:spPr>
      </p:pic>
      <p:pic>
        <p:nvPicPr>
          <p:cNvPr id="945190" name="图片 945189"/>
          <p:cNvPicPr/>
          <p:nvPr/>
        </p:nvPicPr>
        <p:blipFill>
          <a:blip r:embed="rId2"/>
          <a:stretch>
            <a:fillRect/>
          </a:stretch>
        </p:blipFill>
        <p:spPr>
          <a:xfrm>
            <a:off x="6019800" y="3857625"/>
            <a:ext cx="576263" cy="357188"/>
          </a:xfrm>
          <a:prstGeom prst="rect">
            <a:avLst/>
          </a:prstGeom>
          <a:noFill/>
          <a:ln w="12699">
            <a:noFill/>
          </a:ln>
        </p:spPr>
      </p:pic>
      <p:pic>
        <p:nvPicPr>
          <p:cNvPr id="945191" name="图片 945190"/>
          <p:cNvPicPr/>
          <p:nvPr/>
        </p:nvPicPr>
        <p:blipFill>
          <a:blip r:embed="rId2"/>
          <a:stretch>
            <a:fillRect/>
          </a:stretch>
        </p:blipFill>
        <p:spPr>
          <a:xfrm>
            <a:off x="4348163" y="2511425"/>
            <a:ext cx="576262" cy="357188"/>
          </a:xfrm>
          <a:prstGeom prst="rect">
            <a:avLst/>
          </a:prstGeom>
          <a:noFill/>
          <a:ln w="12699">
            <a:noFill/>
          </a:ln>
        </p:spPr>
      </p:pic>
      <p:grpSp>
        <p:nvGrpSpPr>
          <p:cNvPr id="945192" name="组合 945191"/>
          <p:cNvGrpSpPr/>
          <p:nvPr/>
        </p:nvGrpSpPr>
        <p:grpSpPr>
          <a:xfrm rot="1386369">
            <a:off x="2281238" y="3856038"/>
            <a:ext cx="300037" cy="130175"/>
            <a:chOff x="2064" y="1776"/>
            <a:chExt cx="171" cy="66"/>
          </a:xfrm>
        </p:grpSpPr>
        <p:sp>
          <p:nvSpPr>
            <p:cNvPr id="945193" name="矩形 945192"/>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194" name="直接连接符 945193"/>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grpSp>
        <p:nvGrpSpPr>
          <p:cNvPr id="945195" name="组合 945194"/>
          <p:cNvGrpSpPr/>
          <p:nvPr/>
        </p:nvGrpSpPr>
        <p:grpSpPr>
          <a:xfrm rot="-875997">
            <a:off x="5145088" y="4214813"/>
            <a:ext cx="300037" cy="130175"/>
            <a:chOff x="2064" y="1776"/>
            <a:chExt cx="171" cy="66"/>
          </a:xfrm>
        </p:grpSpPr>
        <p:sp>
          <p:nvSpPr>
            <p:cNvPr id="945196" name="矩形 945195"/>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197" name="直接连接符 945196"/>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grpSp>
        <p:nvGrpSpPr>
          <p:cNvPr id="945198" name="组合 945197"/>
          <p:cNvGrpSpPr/>
          <p:nvPr/>
        </p:nvGrpSpPr>
        <p:grpSpPr>
          <a:xfrm rot="-1515501">
            <a:off x="6497638" y="3678238"/>
            <a:ext cx="300037" cy="130175"/>
            <a:chOff x="2064" y="1776"/>
            <a:chExt cx="171" cy="66"/>
          </a:xfrm>
        </p:grpSpPr>
        <p:sp>
          <p:nvSpPr>
            <p:cNvPr id="945199" name="矩形 945198"/>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200" name="直接连接符 945199"/>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grpSp>
        <p:nvGrpSpPr>
          <p:cNvPr id="945201" name="组合 945200"/>
          <p:cNvGrpSpPr/>
          <p:nvPr/>
        </p:nvGrpSpPr>
        <p:grpSpPr>
          <a:xfrm rot="-1937444">
            <a:off x="3554413" y="3049588"/>
            <a:ext cx="300037" cy="130175"/>
            <a:chOff x="2064" y="1776"/>
            <a:chExt cx="171" cy="66"/>
          </a:xfrm>
        </p:grpSpPr>
        <p:sp>
          <p:nvSpPr>
            <p:cNvPr id="945202" name="矩形 945201"/>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203" name="直接连接符 945202"/>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grpSp>
        <p:nvGrpSpPr>
          <p:cNvPr id="945204" name="组合 945203"/>
          <p:cNvGrpSpPr/>
          <p:nvPr/>
        </p:nvGrpSpPr>
        <p:grpSpPr>
          <a:xfrm rot="2078388">
            <a:off x="5224463" y="2959100"/>
            <a:ext cx="300037" cy="131763"/>
            <a:chOff x="2064" y="1776"/>
            <a:chExt cx="171" cy="66"/>
          </a:xfrm>
        </p:grpSpPr>
        <p:sp>
          <p:nvSpPr>
            <p:cNvPr id="945205" name="矩形 945204"/>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206" name="直接连接符 945205"/>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grpSp>
        <p:nvGrpSpPr>
          <p:cNvPr id="945207" name="组合 945206"/>
          <p:cNvGrpSpPr/>
          <p:nvPr/>
        </p:nvGrpSpPr>
        <p:grpSpPr>
          <a:xfrm rot="1117181">
            <a:off x="3951288" y="4214813"/>
            <a:ext cx="300037" cy="130175"/>
            <a:chOff x="2064" y="1776"/>
            <a:chExt cx="171" cy="66"/>
          </a:xfrm>
        </p:grpSpPr>
        <p:sp>
          <p:nvSpPr>
            <p:cNvPr id="945208" name="矩形 945207"/>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209" name="直接连接符 945208"/>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grpSp>
        <p:nvGrpSpPr>
          <p:cNvPr id="945210" name="组合 945209"/>
          <p:cNvGrpSpPr/>
          <p:nvPr/>
        </p:nvGrpSpPr>
        <p:grpSpPr>
          <a:xfrm rot="-930274">
            <a:off x="4049713" y="3408363"/>
            <a:ext cx="298450" cy="130175"/>
            <a:chOff x="2064" y="1776"/>
            <a:chExt cx="171" cy="66"/>
          </a:xfrm>
        </p:grpSpPr>
        <p:sp>
          <p:nvSpPr>
            <p:cNvPr id="945211" name="矩形 945210"/>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212" name="直接连接符 945211"/>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grpSp>
        <p:nvGrpSpPr>
          <p:cNvPr id="945213" name="组合 945212"/>
          <p:cNvGrpSpPr/>
          <p:nvPr/>
        </p:nvGrpSpPr>
        <p:grpSpPr>
          <a:xfrm rot="1197535">
            <a:off x="3316288" y="3946525"/>
            <a:ext cx="300037" cy="130175"/>
            <a:chOff x="2064" y="1776"/>
            <a:chExt cx="171" cy="66"/>
          </a:xfrm>
        </p:grpSpPr>
        <p:sp>
          <p:nvSpPr>
            <p:cNvPr id="945214" name="矩形 945213"/>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215" name="直接连接符 945214"/>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sp>
        <p:nvSpPr>
          <p:cNvPr id="945216" name="直接连接符 945215"/>
          <p:cNvSpPr/>
          <p:nvPr/>
        </p:nvSpPr>
        <p:spPr>
          <a:xfrm>
            <a:off x="1722438" y="3408363"/>
            <a:ext cx="558800" cy="447675"/>
          </a:xfrm>
          <a:prstGeom prst="line">
            <a:avLst/>
          </a:prstGeom>
          <a:ln w="28575" cap="flat" cmpd="sng">
            <a:solidFill>
              <a:schemeClr val="hlink"/>
            </a:solidFill>
            <a:prstDash val="solid"/>
            <a:headEnd type="none" w="med" len="med"/>
            <a:tailEnd type="triangle" w="med" len="lg"/>
          </a:ln>
        </p:spPr>
      </p:sp>
      <p:grpSp>
        <p:nvGrpSpPr>
          <p:cNvPr id="945217" name="组合 945216"/>
          <p:cNvGrpSpPr/>
          <p:nvPr/>
        </p:nvGrpSpPr>
        <p:grpSpPr>
          <a:xfrm rot="1022761">
            <a:off x="5383213" y="3586163"/>
            <a:ext cx="300037" cy="130175"/>
            <a:chOff x="2064" y="1776"/>
            <a:chExt cx="171" cy="66"/>
          </a:xfrm>
        </p:grpSpPr>
        <p:sp>
          <p:nvSpPr>
            <p:cNvPr id="945218" name="矩形 945217"/>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219" name="直接连接符 945218"/>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sp>
        <p:nvSpPr>
          <p:cNvPr id="945220" name="直接连接符 945219"/>
          <p:cNvSpPr/>
          <p:nvPr/>
        </p:nvSpPr>
        <p:spPr>
          <a:xfrm flipV="1">
            <a:off x="6497638" y="3408363"/>
            <a:ext cx="1035050" cy="715962"/>
          </a:xfrm>
          <a:prstGeom prst="line">
            <a:avLst/>
          </a:prstGeom>
          <a:ln w="28575" cap="flat" cmpd="sng">
            <a:solidFill>
              <a:schemeClr val="hlink"/>
            </a:solidFill>
            <a:prstDash val="solid"/>
            <a:headEnd type="none" w="med" len="med"/>
            <a:tailEnd type="triangle" w="med" len="lg"/>
          </a:ln>
        </p:spPr>
      </p:sp>
      <p:sp>
        <p:nvSpPr>
          <p:cNvPr id="945221" name="文本框 945220"/>
          <p:cNvSpPr txBox="1"/>
          <p:nvPr/>
        </p:nvSpPr>
        <p:spPr>
          <a:xfrm>
            <a:off x="2843213" y="2671763"/>
            <a:ext cx="1255712" cy="396875"/>
          </a:xfrm>
          <a:prstGeom prst="rect">
            <a:avLst/>
          </a:prstGeom>
          <a:noFill/>
          <a:ln w="9525">
            <a:noFill/>
          </a:ln>
        </p:spPr>
        <p:txBody>
          <a:bodyPr wrap="none" anchor="t">
            <a:spAutoFit/>
          </a:bodyPr>
          <a:p>
            <a:r>
              <a:rPr lang="en-US" altLang="zh-CN" sz="2000" dirty="0">
                <a:solidFill>
                  <a:schemeClr val="folHlink"/>
                </a:solidFill>
                <a:latin typeface="Arial" panose="020B0604020202020204" pitchFamily="34" charset="0"/>
                <a:ea typeface="黑体" panose="02010609060101010101" pitchFamily="2" charset="-122"/>
              </a:rPr>
              <a:t>IP </a:t>
            </a:r>
            <a:r>
              <a:rPr lang="zh-CN" altLang="en-US" sz="2000" dirty="0">
                <a:solidFill>
                  <a:schemeClr val="folHlink"/>
                </a:solidFill>
                <a:latin typeface="Arial" panose="020B0604020202020204" pitchFamily="34" charset="0"/>
                <a:ea typeface="黑体" panose="02010609060101010101" pitchFamily="2" charset="-122"/>
              </a:rPr>
              <a:t>数据报</a:t>
            </a:r>
            <a:endParaRPr lang="zh-CN" altLang="en-US" sz="2000" baseline="-25000" dirty="0">
              <a:solidFill>
                <a:schemeClr val="folHlink"/>
              </a:solidFill>
              <a:latin typeface="Arial" panose="020B0604020202020204" pitchFamily="34" charset="0"/>
              <a:ea typeface="黑体" panose="02010609060101010101" pitchFamily="2" charset="-122"/>
            </a:endParaRPr>
          </a:p>
        </p:txBody>
      </p:sp>
      <p:sp>
        <p:nvSpPr>
          <p:cNvPr id="945223" name="文本框 945222"/>
          <p:cNvSpPr txBox="1"/>
          <p:nvPr/>
        </p:nvSpPr>
        <p:spPr>
          <a:xfrm>
            <a:off x="4333875" y="3924300"/>
            <a:ext cx="692150"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丢失</a:t>
            </a:r>
            <a:endParaRPr lang="zh-CN" altLang="en-US" sz="2000" baseline="-25000" dirty="0">
              <a:solidFill>
                <a:schemeClr val="folHlink"/>
              </a:solidFill>
              <a:latin typeface="Arial" panose="020B0604020202020204" pitchFamily="34" charset="0"/>
              <a:ea typeface="黑体" panose="02010609060101010101" pitchFamily="2" charset="-122"/>
            </a:endParaRPr>
          </a:p>
        </p:txBody>
      </p:sp>
      <p:grpSp>
        <p:nvGrpSpPr>
          <p:cNvPr id="945224" name="组合 945223"/>
          <p:cNvGrpSpPr/>
          <p:nvPr/>
        </p:nvGrpSpPr>
        <p:grpSpPr>
          <a:xfrm rot="5035623">
            <a:off x="4627563" y="3019425"/>
            <a:ext cx="338137" cy="115888"/>
            <a:chOff x="2064" y="1776"/>
            <a:chExt cx="171" cy="66"/>
          </a:xfrm>
        </p:grpSpPr>
        <p:sp>
          <p:nvSpPr>
            <p:cNvPr id="945225" name="矩形 945224"/>
            <p:cNvSpPr/>
            <p:nvPr/>
          </p:nvSpPr>
          <p:spPr>
            <a:xfrm>
              <a:off x="2064" y="1776"/>
              <a:ext cx="90" cy="6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45226" name="直接连接符 945225"/>
            <p:cNvSpPr/>
            <p:nvPr/>
          </p:nvSpPr>
          <p:spPr>
            <a:xfrm flipV="1">
              <a:off x="2118" y="1808"/>
              <a:ext cx="117" cy="3"/>
            </a:xfrm>
            <a:prstGeom prst="line">
              <a:avLst/>
            </a:prstGeom>
            <a:ln w="9525" cap="flat" cmpd="sng">
              <a:solidFill>
                <a:schemeClr val="hlink"/>
              </a:solidFill>
              <a:prstDash val="solid"/>
              <a:headEnd type="none" w="med" len="med"/>
              <a:tailEnd type="triangle" w="sm" len="med"/>
            </a:ln>
          </p:spPr>
        </p:sp>
      </p:grpSp>
      <p:sp>
        <p:nvSpPr>
          <p:cNvPr id="945228" name="文本框 945227"/>
          <p:cNvSpPr txBox="1"/>
          <p:nvPr/>
        </p:nvSpPr>
        <p:spPr>
          <a:xfrm>
            <a:off x="1209675" y="5214938"/>
            <a:ext cx="6962775" cy="528637"/>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en-US" altLang="zh-CN">
                <a:solidFill>
                  <a:schemeClr val="folHlink"/>
                </a:solidFill>
                <a:latin typeface="Arial" panose="020B0604020202020204" pitchFamily="34" charset="0"/>
                <a:ea typeface="黑体" panose="02010609060101010101" pitchFamily="2" charset="-122"/>
              </a:rPr>
              <a:t>H</a:t>
            </a:r>
            <a:r>
              <a:rPr lang="en-US" altLang="zh-CN" baseline="-25000">
                <a:solidFill>
                  <a:schemeClr val="folHlink"/>
                </a:solidFill>
                <a:latin typeface="Arial" panose="020B0604020202020204" pitchFamily="34" charset="0"/>
                <a:ea typeface="黑体" panose="02010609060101010101" pitchFamily="2" charset="-122"/>
              </a:rPr>
              <a:t>1</a:t>
            </a: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发送给 </a:t>
            </a:r>
            <a:r>
              <a:rPr lang="en-US" altLang="zh-CN">
                <a:solidFill>
                  <a:schemeClr val="folHlink"/>
                </a:solidFill>
                <a:latin typeface="Arial" panose="020B0604020202020204" pitchFamily="34" charset="0"/>
                <a:ea typeface="黑体" panose="02010609060101010101" pitchFamily="2" charset="-122"/>
              </a:rPr>
              <a:t>H</a:t>
            </a:r>
            <a:r>
              <a:rPr lang="en-US" altLang="zh-CN" baseline="-25000">
                <a:solidFill>
                  <a:schemeClr val="folHlink"/>
                </a:solidFill>
                <a:latin typeface="Arial" panose="020B0604020202020204" pitchFamily="34" charset="0"/>
                <a:ea typeface="黑体" panose="02010609060101010101" pitchFamily="2" charset="-122"/>
              </a:rPr>
              <a:t>2</a:t>
            </a: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的分组可能沿着不同路径传送</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43746" name="标题 543745"/>
          <p:cNvSpPr>
            <a:spLocks noGrp="1"/>
          </p:cNvSpPr>
          <p:nvPr>
            <p:ph type="title"/>
          </p:nvPr>
        </p:nvSpPr>
        <p:spPr>
          <a:xfrm>
            <a:off x="919163" y="214313"/>
            <a:ext cx="8116887" cy="1462087"/>
          </a:xfrm>
          <a:ln/>
        </p:spPr>
        <p:txBody>
          <a:bodyPr anchor="b"/>
          <a:p>
            <a:pPr algn="ctr"/>
            <a:r>
              <a:rPr lang="en-US" altLang="zh-CN" sz="4000" dirty="0"/>
              <a:t>ICMP </a:t>
            </a:r>
            <a:r>
              <a:rPr lang="zh-CN" altLang="en-US" sz="4000" dirty="0"/>
              <a:t>询问报文有两种 </a:t>
            </a:r>
            <a:endParaRPr lang="zh-CN" altLang="en-US" sz="4000" dirty="0"/>
          </a:p>
        </p:txBody>
      </p:sp>
      <p:sp>
        <p:nvSpPr>
          <p:cNvPr id="543747" name="文本占位符 543746"/>
          <p:cNvSpPr>
            <a:spLocks noGrp="1"/>
          </p:cNvSpPr>
          <p:nvPr>
            <p:ph type="body" idx="1"/>
          </p:nvPr>
        </p:nvSpPr>
        <p:spPr>
          <a:xfrm>
            <a:off x="1114425" y="2049463"/>
            <a:ext cx="7345363" cy="4475162"/>
          </a:xfrm>
          <a:ln/>
        </p:spPr>
        <p:txBody>
          <a:bodyPr/>
          <a:p>
            <a:pPr algn="just"/>
            <a:r>
              <a:rPr lang="zh-CN" altLang="en-US" sz="2800" dirty="0"/>
              <a:t>回送请求和回答报文</a:t>
            </a:r>
            <a:endParaRPr lang="zh-CN" altLang="en-US" sz="2800" dirty="0"/>
          </a:p>
          <a:p>
            <a:pPr algn="just"/>
            <a:r>
              <a:rPr lang="zh-CN" altLang="en-US" sz="2800" dirty="0"/>
              <a:t>时间戳请求和回答报文</a:t>
            </a:r>
            <a:endParaRPr lang="zh-CN" altLang="en-US" sz="2800" dirty="0"/>
          </a:p>
          <a:p>
            <a:pPr algn="just">
              <a:buNone/>
            </a:pPr>
            <a:r>
              <a:rPr lang="zh-CN" altLang="en-US" sz="2800" dirty="0"/>
              <a:t>下面的几种 </a:t>
            </a:r>
            <a:r>
              <a:rPr lang="en-US" altLang="zh-CN" sz="2800" dirty="0"/>
              <a:t>ICMP </a:t>
            </a:r>
            <a:r>
              <a:rPr lang="zh-CN" altLang="en-US" sz="2800" dirty="0"/>
              <a:t>报文不再使用</a:t>
            </a:r>
            <a:endParaRPr lang="zh-CN" altLang="en-US" sz="2800" dirty="0"/>
          </a:p>
          <a:p>
            <a:pPr algn="just"/>
            <a:r>
              <a:rPr lang="zh-CN" altLang="en-US" sz="2800" dirty="0"/>
              <a:t>信息请求与回答报文</a:t>
            </a:r>
            <a:endParaRPr lang="zh-CN" altLang="en-US" sz="2800" dirty="0"/>
          </a:p>
          <a:p>
            <a:pPr algn="just"/>
            <a:r>
              <a:rPr lang="zh-CN" altLang="en-US" sz="2800" dirty="0"/>
              <a:t>掩码地址请求和回答报文</a:t>
            </a:r>
            <a:endParaRPr lang="zh-CN" altLang="en-US" sz="2800" dirty="0"/>
          </a:p>
          <a:p>
            <a:pPr algn="just"/>
            <a:r>
              <a:rPr lang="zh-CN" altLang="en-US" sz="2800" dirty="0"/>
              <a:t>路由器询问和通告报文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3747">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747">
                                            <p:txEl>
                                              <p:charRg st="10"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3747">
                                            <p:txEl>
                                              <p:charRg st="21" end="3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3747">
                                            <p:txEl>
                                              <p:charRg st="39" end="4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3747">
                                            <p:txEl>
                                              <p:charRg st="49" end="6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3747">
                                            <p:txEl>
                                              <p:charRg st="61"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44770" name="标题 544769"/>
          <p:cNvSpPr>
            <a:spLocks noGrp="1"/>
          </p:cNvSpPr>
          <p:nvPr>
            <p:ph type="title"/>
          </p:nvPr>
        </p:nvSpPr>
        <p:spPr>
          <a:xfrm>
            <a:off x="919163" y="214313"/>
            <a:ext cx="8116887" cy="1462087"/>
          </a:xfrm>
          <a:ln/>
        </p:spPr>
        <p:txBody>
          <a:bodyPr anchor="b"/>
          <a:p>
            <a:pPr algn="ctr"/>
            <a:r>
              <a:rPr lang="en-US" altLang="zh-CN" sz="4000" dirty="0"/>
              <a:t>4.4.2  ICMP</a:t>
            </a:r>
            <a:r>
              <a:rPr lang="zh-CN" altLang="en-US" sz="4000" dirty="0"/>
              <a:t>的应用举例</a:t>
            </a:r>
            <a:br>
              <a:rPr lang="zh-CN" altLang="en-US" sz="4000" err="1"/>
            </a:br>
            <a:r>
              <a:rPr lang="en-US" altLang="zh-CN" sz="4000" err="1"/>
              <a:t>PING (Packet InterNet</a:t>
            </a:r>
            <a:r>
              <a:rPr lang="en-US" altLang="zh-CN" sz="4000"/>
              <a:t> Groper) </a:t>
            </a:r>
            <a:endParaRPr lang="en-US" altLang="zh-CN" sz="4000"/>
          </a:p>
        </p:txBody>
      </p:sp>
      <p:sp>
        <p:nvSpPr>
          <p:cNvPr id="544771" name="文本占位符 544770"/>
          <p:cNvSpPr>
            <a:spLocks noGrp="1"/>
          </p:cNvSpPr>
          <p:nvPr>
            <p:ph type="body" idx="1"/>
          </p:nvPr>
        </p:nvSpPr>
        <p:spPr>
          <a:xfrm>
            <a:off x="1114425" y="2049463"/>
            <a:ext cx="7345363" cy="4475162"/>
          </a:xfrm>
          <a:ln/>
        </p:spPr>
        <p:txBody>
          <a:bodyPr/>
          <a:p>
            <a:pPr algn="just"/>
            <a:r>
              <a:rPr lang="en-US" altLang="zh-CN" sz="2800" dirty="0"/>
              <a:t>PING </a:t>
            </a:r>
            <a:r>
              <a:rPr lang="zh-CN" altLang="en-US" sz="2800" dirty="0"/>
              <a:t>用来测试两个主机之间的连通性。</a:t>
            </a:r>
            <a:endParaRPr lang="zh-CN" altLang="en-US" sz="2800" dirty="0"/>
          </a:p>
          <a:p>
            <a:pPr algn="just"/>
            <a:r>
              <a:rPr lang="en-US" altLang="zh-CN" sz="2800" dirty="0"/>
              <a:t>PING </a:t>
            </a:r>
            <a:r>
              <a:rPr lang="zh-CN" altLang="en-US" sz="2800" dirty="0"/>
              <a:t>使用了 </a:t>
            </a:r>
            <a:r>
              <a:rPr lang="en-US" altLang="zh-CN" sz="2800" dirty="0"/>
              <a:t>ICMP </a:t>
            </a:r>
            <a:r>
              <a:rPr lang="zh-CN" altLang="en-US" sz="2800" dirty="0"/>
              <a:t>回送请求与回送回答报文。</a:t>
            </a:r>
            <a:endParaRPr lang="zh-CN" altLang="en-US" sz="2800" dirty="0"/>
          </a:p>
          <a:p>
            <a:pPr algn="just"/>
            <a:r>
              <a:rPr lang="en-US" altLang="zh-CN" sz="2800" dirty="0"/>
              <a:t>PING </a:t>
            </a:r>
            <a:r>
              <a:rPr lang="zh-CN" altLang="en-US" sz="2800" dirty="0"/>
              <a:t>是应用层直接使用网络层 </a:t>
            </a:r>
            <a:r>
              <a:rPr lang="en-US" altLang="zh-CN" sz="2800" dirty="0"/>
              <a:t>ICMP </a:t>
            </a:r>
            <a:r>
              <a:rPr lang="zh-CN" altLang="en-US" sz="2800" dirty="0"/>
              <a:t>的例子，它没有通过运输层的 </a:t>
            </a:r>
            <a:r>
              <a:rPr lang="en-US" altLang="zh-CN" sz="2800" dirty="0"/>
              <a:t>TCP </a:t>
            </a:r>
            <a:r>
              <a:rPr lang="zh-CN" altLang="en-US" sz="2800" dirty="0"/>
              <a:t>或</a:t>
            </a:r>
            <a:r>
              <a:rPr lang="en-US" altLang="zh-CN" sz="2800" dirty="0"/>
              <a:t>UDP</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1">
                                            <p:txEl>
                                              <p:charRg st="21" end="4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1">
                                            <p:txEl>
                                              <p:charRg st="48" end="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93282" name="标题 993281"/>
          <p:cNvSpPr>
            <a:spLocks noGrp="1"/>
          </p:cNvSpPr>
          <p:nvPr>
            <p:ph type="title"/>
          </p:nvPr>
        </p:nvSpPr>
        <p:spPr>
          <a:ln/>
        </p:spPr>
        <p:txBody>
          <a:bodyPr anchor="b"/>
          <a:p>
            <a:pPr algn="ctr"/>
            <a:r>
              <a:rPr lang="en-US" altLang="zh-CN" sz="4000" dirty="0"/>
              <a:t>PING </a:t>
            </a:r>
            <a:r>
              <a:rPr lang="zh-CN" altLang="en-US" sz="4000" dirty="0"/>
              <a:t>的应用举例</a:t>
            </a:r>
            <a:endParaRPr lang="zh-CN" altLang="en-US" sz="4000" dirty="0"/>
          </a:p>
        </p:txBody>
      </p:sp>
      <p:pic>
        <p:nvPicPr>
          <p:cNvPr id="993284" name="图片 993283" descr="2006-2-19-ping"/>
          <p:cNvPicPr>
            <a:picLocks noChangeAspect="1"/>
          </p:cNvPicPr>
          <p:nvPr/>
        </p:nvPicPr>
        <p:blipFill>
          <a:blip r:embed="rId1"/>
          <a:srcRect r="2795"/>
          <a:stretch>
            <a:fillRect/>
          </a:stretch>
        </p:blipFill>
        <p:spPr>
          <a:xfrm>
            <a:off x="0" y="2217738"/>
            <a:ext cx="9144000" cy="3913187"/>
          </a:xfrm>
          <a:prstGeom prst="rect">
            <a:avLst/>
          </a:prstGeom>
          <a:noFill/>
          <a:ln w="9525">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95330" name="标题 995329"/>
          <p:cNvSpPr>
            <a:spLocks noGrp="1"/>
          </p:cNvSpPr>
          <p:nvPr>
            <p:ph type="title"/>
          </p:nvPr>
        </p:nvSpPr>
        <p:spPr>
          <a:ln/>
        </p:spPr>
        <p:txBody>
          <a:bodyPr anchor="b"/>
          <a:p>
            <a:pPr algn="ctr"/>
            <a:r>
              <a:rPr lang="en-US" altLang="zh-CN" sz="4000" err="1"/>
              <a:t>Traceroute</a:t>
            </a:r>
            <a:r>
              <a:rPr lang="en-US" altLang="zh-CN" sz="4000" dirty="0"/>
              <a:t> </a:t>
            </a:r>
            <a:r>
              <a:rPr lang="zh-CN" altLang="en-US" sz="4000" dirty="0"/>
              <a:t>的应用举例</a:t>
            </a:r>
            <a:endParaRPr lang="zh-CN" altLang="en-US" sz="4000" dirty="0"/>
          </a:p>
        </p:txBody>
      </p:sp>
      <p:sp>
        <p:nvSpPr>
          <p:cNvPr id="995333" name="矩形 995332"/>
          <p:cNvSpPr/>
          <p:nvPr/>
        </p:nvSpPr>
        <p:spPr>
          <a:xfrm>
            <a:off x="0" y="2247900"/>
            <a:ext cx="9144000" cy="0"/>
          </a:xfrm>
          <a:prstGeom prst="rect">
            <a:avLst/>
          </a:prstGeom>
          <a:noFill/>
          <a:ln w="9525">
            <a:noFill/>
          </a:ln>
        </p:spPr>
        <p:txBody>
          <a:bodyPr/>
          <a:p>
            <a:endParaRPr lang="zh-CN" altLang="en-US"/>
          </a:p>
        </p:txBody>
      </p:sp>
      <p:pic>
        <p:nvPicPr>
          <p:cNvPr id="995334" name="图片 995333" descr="Printscreen-2006-2-19-tr"/>
          <p:cNvPicPr>
            <a:picLocks noChangeAspect="1"/>
          </p:cNvPicPr>
          <p:nvPr/>
        </p:nvPicPr>
        <p:blipFill>
          <a:blip r:embed="rId1"/>
          <a:srcRect t="1367" r="4201" b="1933"/>
          <a:stretch>
            <a:fillRect/>
          </a:stretch>
        </p:blipFill>
        <p:spPr>
          <a:xfrm>
            <a:off x="0" y="2078038"/>
            <a:ext cx="9144000" cy="4806950"/>
          </a:xfrm>
          <a:prstGeom prst="rect">
            <a:avLst/>
          </a:prstGeom>
          <a:noFill/>
          <a:ln w="9525">
            <a:noFill/>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45794" name="标题 545793"/>
          <p:cNvSpPr>
            <a:spLocks noGrp="1"/>
          </p:cNvSpPr>
          <p:nvPr>
            <p:ph type="title"/>
          </p:nvPr>
        </p:nvSpPr>
        <p:spPr>
          <a:xfrm>
            <a:off x="919163" y="214313"/>
            <a:ext cx="8116887" cy="1462087"/>
          </a:xfrm>
          <a:ln/>
        </p:spPr>
        <p:txBody>
          <a:bodyPr anchor="b"/>
          <a:p>
            <a:pPr algn="ctr"/>
            <a:r>
              <a:rPr lang="en-US" altLang="zh-CN" sz="4000" dirty="0"/>
              <a:t>4.5  </a:t>
            </a:r>
            <a:r>
              <a:rPr lang="zh-CN" altLang="en-US" sz="4000" dirty="0"/>
              <a:t>因特网的路由选择协议</a:t>
            </a:r>
            <a:br>
              <a:rPr lang="zh-CN" altLang="en-US" sz="4000" dirty="0"/>
            </a:br>
            <a:r>
              <a:rPr lang="en-US" altLang="zh-CN" sz="3200" dirty="0"/>
              <a:t>4.5.1  </a:t>
            </a:r>
            <a:r>
              <a:rPr lang="zh-CN" altLang="en-US" sz="3200" dirty="0"/>
              <a:t>有关路由选择协议的几个基本概念</a:t>
            </a:r>
            <a:endParaRPr lang="zh-CN" altLang="en-US" sz="3200" dirty="0"/>
          </a:p>
        </p:txBody>
      </p:sp>
      <p:sp>
        <p:nvSpPr>
          <p:cNvPr id="545795" name="文本占位符 545794"/>
          <p:cNvSpPr>
            <a:spLocks noGrp="1"/>
          </p:cNvSpPr>
          <p:nvPr>
            <p:ph type="body" idx="1"/>
          </p:nvPr>
        </p:nvSpPr>
        <p:spPr>
          <a:xfrm>
            <a:off x="1114425" y="2049463"/>
            <a:ext cx="7345363" cy="4475162"/>
          </a:xfrm>
          <a:ln/>
        </p:spPr>
        <p:txBody>
          <a:bodyPr/>
          <a:p>
            <a:pPr algn="just">
              <a:buNone/>
            </a:pPr>
            <a:r>
              <a:rPr lang="en-US" altLang="zh-CN" sz="2800" dirty="0"/>
              <a:t>1. </a:t>
            </a:r>
            <a:r>
              <a:rPr lang="zh-CN" altLang="en-US" sz="2800" dirty="0"/>
              <a:t>理想的路由算法</a:t>
            </a:r>
            <a:endParaRPr lang="zh-CN" altLang="en-US" sz="2800" dirty="0"/>
          </a:p>
          <a:p>
            <a:pPr algn="just"/>
            <a:r>
              <a:rPr lang="zh-CN" altLang="en-US" sz="2800" dirty="0"/>
              <a:t>算法必须是正确的和完整的。 </a:t>
            </a:r>
            <a:endParaRPr lang="zh-CN" altLang="en-US" sz="2800" dirty="0"/>
          </a:p>
          <a:p>
            <a:pPr algn="just"/>
            <a:r>
              <a:rPr lang="zh-CN" altLang="en-US" sz="2800" dirty="0"/>
              <a:t>算法在计算上应简单。 </a:t>
            </a:r>
            <a:endParaRPr lang="zh-CN" altLang="en-US" sz="2800" dirty="0"/>
          </a:p>
          <a:p>
            <a:pPr algn="just"/>
            <a:r>
              <a:rPr lang="zh-CN" altLang="en-US" sz="2800" dirty="0"/>
              <a:t>算法应能适应通信量和网络拓扑的变化，这就是说，要有自适应性。 </a:t>
            </a:r>
            <a:endParaRPr lang="zh-CN" altLang="en-US" sz="2800" dirty="0"/>
          </a:p>
          <a:p>
            <a:pPr algn="just"/>
            <a:r>
              <a:rPr lang="zh-CN" altLang="en-US" sz="2800" dirty="0"/>
              <a:t>算法应具有稳定性。 </a:t>
            </a:r>
            <a:endParaRPr lang="zh-CN" altLang="en-US" sz="2800" dirty="0"/>
          </a:p>
          <a:p>
            <a:pPr algn="just"/>
            <a:r>
              <a:rPr lang="zh-CN" altLang="en-US" sz="2800" dirty="0"/>
              <a:t>算法应是公平的。 </a:t>
            </a:r>
            <a:endParaRPr lang="zh-CN" altLang="en-US" sz="2800" dirty="0"/>
          </a:p>
          <a:p>
            <a:pPr algn="just"/>
            <a:r>
              <a:rPr lang="zh-CN" altLang="en-US" sz="2800" dirty="0"/>
              <a:t>算法应是最佳的。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5">
                                            <p:txEl>
                                              <p:charRg st="11"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795">
                                            <p:txEl>
                                              <p:charRg st="26" end="3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795">
                                            <p:txEl>
                                              <p:charRg st="38" end="7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5795">
                                            <p:txEl>
                                              <p:charRg st="70" end="8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5795">
                                            <p:txEl>
                                              <p:charRg st="81" end="9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5795">
                                            <p:txEl>
                                              <p:charRg st="91"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47842" name="标题 547841"/>
          <p:cNvSpPr>
            <a:spLocks noGrp="1"/>
          </p:cNvSpPr>
          <p:nvPr>
            <p:ph type="title"/>
          </p:nvPr>
        </p:nvSpPr>
        <p:spPr>
          <a:xfrm>
            <a:off x="919163" y="214313"/>
            <a:ext cx="8116887" cy="1462087"/>
          </a:xfrm>
          <a:ln/>
        </p:spPr>
        <p:txBody>
          <a:bodyPr anchor="b"/>
          <a:p>
            <a:pPr algn="ctr"/>
            <a:r>
              <a:rPr lang="zh-CN" altLang="en-US" dirty="0"/>
              <a:t>关于“最佳路由” </a:t>
            </a:r>
            <a:endParaRPr lang="zh-CN" altLang="en-US" dirty="0"/>
          </a:p>
        </p:txBody>
      </p:sp>
      <p:sp>
        <p:nvSpPr>
          <p:cNvPr id="547843" name="文本占位符 547842"/>
          <p:cNvSpPr>
            <a:spLocks noGrp="1"/>
          </p:cNvSpPr>
          <p:nvPr>
            <p:ph type="body" idx="1"/>
          </p:nvPr>
        </p:nvSpPr>
        <p:spPr>
          <a:xfrm>
            <a:off x="1114425" y="1916113"/>
            <a:ext cx="7345363" cy="4475162"/>
          </a:xfrm>
          <a:ln/>
        </p:spPr>
        <p:txBody>
          <a:bodyPr/>
          <a:p>
            <a:pPr algn="just"/>
            <a:r>
              <a:rPr lang="zh-CN" altLang="en-US" sz="2800" dirty="0"/>
              <a:t>不存在一种绝对的最佳路由算法。</a:t>
            </a:r>
            <a:endParaRPr lang="zh-CN" altLang="en-US" sz="2800" dirty="0"/>
          </a:p>
          <a:p>
            <a:pPr algn="just"/>
            <a:r>
              <a:rPr lang="zh-CN" altLang="en-US" sz="2800" dirty="0"/>
              <a:t>所谓“最佳”只能是相对于某一种特定要求下得出的较为合理的选择而已。</a:t>
            </a:r>
            <a:endParaRPr lang="zh-CN" altLang="en-US" sz="2800" dirty="0"/>
          </a:p>
          <a:p>
            <a:pPr algn="just"/>
            <a:r>
              <a:rPr lang="zh-CN" altLang="en-US" sz="2800" dirty="0"/>
              <a:t>实际的路由选择算法，应尽可能接近于理想的算法。 </a:t>
            </a:r>
            <a:endParaRPr lang="zh-CN" altLang="en-US" sz="2800" dirty="0"/>
          </a:p>
          <a:p>
            <a:pPr algn="just"/>
            <a:r>
              <a:rPr lang="zh-CN" altLang="en-US" sz="2800" dirty="0"/>
              <a:t>路由选择是个非常复杂的问题</a:t>
            </a:r>
            <a:endParaRPr lang="zh-CN" altLang="en-US" sz="2800" dirty="0"/>
          </a:p>
          <a:p>
            <a:pPr lvl="1" algn="just"/>
            <a:r>
              <a:rPr lang="zh-CN" altLang="en-US" sz="2400" dirty="0">
                <a:solidFill>
                  <a:srgbClr val="333399"/>
                </a:solidFill>
                <a:ea typeface="黑体" panose="02010609060101010101" pitchFamily="2" charset="-122"/>
              </a:rPr>
              <a:t>它是网络中的所有结点共同协调工作的结果。</a:t>
            </a:r>
            <a:endParaRPr lang="zh-CN" altLang="en-US" sz="2400" dirty="0">
              <a:solidFill>
                <a:srgbClr val="333399"/>
              </a:solidFill>
              <a:ea typeface="黑体" panose="02010609060101010101" pitchFamily="2" charset="-122"/>
            </a:endParaRPr>
          </a:p>
          <a:p>
            <a:pPr lvl="1" algn="just"/>
            <a:r>
              <a:rPr lang="zh-CN" altLang="en-US" sz="2400" dirty="0">
                <a:solidFill>
                  <a:srgbClr val="333399"/>
                </a:solidFill>
                <a:ea typeface="黑体" panose="02010609060101010101" pitchFamily="2" charset="-122"/>
              </a:rPr>
              <a:t>路由选择的环境往往是不断变化的，而这种变化有时无法事先知道。</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charRg st="16" end="5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charRg st="50" end="7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7843">
                                            <p:txEl>
                                              <p:charRg st="75" end="8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charRg st="89" end="1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charRg st="110" end="1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48866" name="标题 548865"/>
          <p:cNvSpPr>
            <a:spLocks noGrp="1"/>
          </p:cNvSpPr>
          <p:nvPr>
            <p:ph type="title"/>
          </p:nvPr>
        </p:nvSpPr>
        <p:spPr>
          <a:xfrm>
            <a:off x="919163" y="214313"/>
            <a:ext cx="8116887" cy="1462087"/>
          </a:xfrm>
          <a:ln/>
        </p:spPr>
        <p:txBody>
          <a:bodyPr anchor="b"/>
          <a:p>
            <a:pPr algn="ctr"/>
            <a:r>
              <a:rPr lang="zh-CN" altLang="en-US" dirty="0"/>
              <a:t>从路由算法的自适应性考虑</a:t>
            </a:r>
            <a:endParaRPr lang="zh-CN" altLang="en-US" dirty="0"/>
          </a:p>
        </p:txBody>
      </p:sp>
      <p:sp>
        <p:nvSpPr>
          <p:cNvPr id="548867" name="文本占位符 548866"/>
          <p:cNvSpPr>
            <a:spLocks noGrp="1"/>
          </p:cNvSpPr>
          <p:nvPr>
            <p:ph type="body" idx="1"/>
          </p:nvPr>
        </p:nvSpPr>
        <p:spPr>
          <a:xfrm>
            <a:off x="1114425" y="1916113"/>
            <a:ext cx="7345363" cy="4475162"/>
          </a:xfrm>
          <a:ln/>
        </p:spPr>
        <p:txBody>
          <a:bodyPr/>
          <a:p>
            <a:pPr algn="just"/>
            <a:r>
              <a:rPr lang="zh-CN" altLang="en-US" sz="2800" dirty="0">
                <a:solidFill>
                  <a:schemeClr val="hlink"/>
                </a:solidFill>
              </a:rPr>
              <a:t>静态</a:t>
            </a:r>
            <a:r>
              <a:rPr lang="zh-CN" altLang="en-US" sz="2800" dirty="0"/>
              <a:t>路由选择策略</a:t>
            </a:r>
            <a:r>
              <a:rPr lang="en-US" altLang="zh-CN" sz="2800">
                <a:latin typeface="Arial" panose="020B0604020202020204" pitchFamily="34" charset="0"/>
              </a:rPr>
              <a:t>——</a:t>
            </a:r>
            <a:r>
              <a:rPr lang="zh-CN" altLang="en-US" sz="2800" dirty="0"/>
              <a:t>即非自适应路由选择，其特点是简单和开销较小，但不能及时适应网络状态的变化。 </a:t>
            </a:r>
            <a:endParaRPr lang="zh-CN" altLang="en-US" sz="2800" dirty="0"/>
          </a:p>
          <a:p>
            <a:pPr algn="just"/>
            <a:r>
              <a:rPr lang="zh-CN" altLang="en-US" sz="2800" dirty="0">
                <a:solidFill>
                  <a:schemeClr val="hlink"/>
                </a:solidFill>
              </a:rPr>
              <a:t>动态</a:t>
            </a:r>
            <a:r>
              <a:rPr lang="zh-CN" altLang="en-US" sz="2800" dirty="0"/>
              <a:t>路由选择策略</a:t>
            </a:r>
            <a:r>
              <a:rPr lang="en-US" altLang="zh-CN" sz="2800">
                <a:latin typeface="Arial" panose="020B0604020202020204" pitchFamily="34" charset="0"/>
              </a:rPr>
              <a:t>——</a:t>
            </a:r>
            <a:r>
              <a:rPr lang="zh-CN" altLang="en-US" sz="2800" dirty="0"/>
              <a:t>即自适应路由选择，其特点是能较好地适应网络状态的变化，但实现起来较为复杂，开销也比较大。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charRg st="49" end="10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49890" name="标题 549889"/>
          <p:cNvSpPr>
            <a:spLocks noGrp="1"/>
          </p:cNvSpPr>
          <p:nvPr>
            <p:ph type="title"/>
          </p:nvPr>
        </p:nvSpPr>
        <p:spPr>
          <a:xfrm>
            <a:off x="919163" y="214313"/>
            <a:ext cx="8116887" cy="1462087"/>
          </a:xfrm>
          <a:ln/>
        </p:spPr>
        <p:txBody>
          <a:bodyPr anchor="b"/>
          <a:p>
            <a:pPr algn="ctr"/>
            <a:r>
              <a:rPr lang="en-US" altLang="zh-CN" dirty="0"/>
              <a:t>2.  </a:t>
            </a:r>
            <a:r>
              <a:rPr lang="zh-CN" altLang="en-US" dirty="0"/>
              <a:t>分层次的路由选择协议</a:t>
            </a:r>
            <a:endParaRPr lang="zh-CN" altLang="en-US" dirty="0"/>
          </a:p>
        </p:txBody>
      </p:sp>
      <p:sp>
        <p:nvSpPr>
          <p:cNvPr id="549891" name="文本占位符 549890"/>
          <p:cNvSpPr>
            <a:spLocks noGrp="1"/>
          </p:cNvSpPr>
          <p:nvPr>
            <p:ph type="body" idx="1"/>
          </p:nvPr>
        </p:nvSpPr>
        <p:spPr>
          <a:xfrm>
            <a:off x="1114425" y="1916113"/>
            <a:ext cx="7345363" cy="4475162"/>
          </a:xfrm>
          <a:ln/>
        </p:spPr>
        <p:txBody>
          <a:bodyPr/>
          <a:p>
            <a:pPr algn="just"/>
            <a:r>
              <a:rPr lang="zh-CN" altLang="en-US" sz="2800" dirty="0"/>
              <a:t>因特网采用分层次的路由选择协议。</a:t>
            </a:r>
            <a:endParaRPr lang="zh-CN" altLang="en-US" sz="2800" dirty="0"/>
          </a:p>
          <a:p>
            <a:pPr algn="just"/>
            <a:r>
              <a:rPr lang="zh-CN" altLang="en-US" sz="2800" dirty="0"/>
              <a:t>因特网的规模非常大。如果让所有的路由器知道所有的网络应怎样到达，则这种路由表将非常大，处理起来也太花时间。而所有这些路由器之间交换路由信息所需的带宽就会使因特网的通信链路饱和。</a:t>
            </a:r>
            <a:endParaRPr lang="zh-CN" altLang="en-US" sz="2800" dirty="0"/>
          </a:p>
          <a:p>
            <a:pPr algn="just"/>
            <a:r>
              <a:rPr lang="zh-CN" altLang="en-US" sz="2800" dirty="0"/>
              <a:t>许多单位不愿意外界了解自己单位网络的布局细节和本部门所采用的路由选择协议（这属于本部门内部的事情），但同时还希望连接到因特网上。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891">
                                            <p:txEl>
                                              <p:charRg st="17" end="10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9891">
                                            <p:txEl>
                                              <p:charRg st="106"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0914" name="标题 550913"/>
          <p:cNvSpPr>
            <a:spLocks noGrp="1"/>
          </p:cNvSpPr>
          <p:nvPr>
            <p:ph type="title"/>
          </p:nvPr>
        </p:nvSpPr>
        <p:spPr>
          <a:xfrm>
            <a:off x="919163" y="214313"/>
            <a:ext cx="8116887" cy="1462087"/>
          </a:xfrm>
          <a:ln/>
        </p:spPr>
        <p:txBody>
          <a:bodyPr anchor="b"/>
          <a:p>
            <a:pPr algn="ctr"/>
            <a:r>
              <a:rPr lang="zh-CN" altLang="en-US" sz="4000" dirty="0"/>
              <a:t>自治系统 </a:t>
            </a:r>
            <a:r>
              <a:rPr lang="en-US" altLang="zh-CN" sz="4000"/>
              <a:t>AS</a:t>
            </a:r>
            <a:br>
              <a:rPr lang="en-US" altLang="zh-CN" sz="4000"/>
            </a:br>
            <a:r>
              <a:rPr lang="en-US" altLang="zh-CN" sz="4000"/>
              <a:t>(Autonomous System) </a:t>
            </a:r>
            <a:endParaRPr lang="en-US" altLang="zh-CN" sz="4000"/>
          </a:p>
        </p:txBody>
      </p:sp>
      <p:sp>
        <p:nvSpPr>
          <p:cNvPr id="550915" name="矩形 550914"/>
          <p:cNvSpPr/>
          <p:nvPr/>
        </p:nvSpPr>
        <p:spPr>
          <a:xfrm>
            <a:off x="0" y="3262313"/>
            <a:ext cx="9144000" cy="0"/>
          </a:xfrm>
          <a:prstGeom prst="rect">
            <a:avLst/>
          </a:prstGeom>
          <a:noFill/>
          <a:ln w="9525">
            <a:noFill/>
          </a:ln>
        </p:spPr>
        <p:txBody>
          <a:bodyPr/>
          <a:p>
            <a:endParaRPr lang="zh-CN" altLang="en-US"/>
          </a:p>
        </p:txBody>
      </p:sp>
      <p:sp>
        <p:nvSpPr>
          <p:cNvPr id="550916" name="文本占位符 550915"/>
          <p:cNvSpPr>
            <a:spLocks noGrp="1"/>
          </p:cNvSpPr>
          <p:nvPr>
            <p:ph type="body" idx="1"/>
          </p:nvPr>
        </p:nvSpPr>
        <p:spPr>
          <a:xfrm>
            <a:off x="827088" y="1916113"/>
            <a:ext cx="7921625" cy="4941887"/>
          </a:xfrm>
          <a:ln/>
        </p:spPr>
        <p:txBody>
          <a:bodyPr/>
          <a:p>
            <a:pPr>
              <a:spcBef>
                <a:spcPct val="0"/>
              </a:spcBef>
              <a:buClrTx/>
              <a:buSzTx/>
              <a:buFontTx/>
              <a:buChar char="•"/>
            </a:pPr>
            <a:r>
              <a:rPr lang="zh-CN" altLang="en-US" sz="2800" dirty="0"/>
              <a:t>自治系统 </a:t>
            </a:r>
            <a:r>
              <a:rPr lang="en-US" altLang="zh-CN" sz="2800" dirty="0"/>
              <a:t>AS </a:t>
            </a:r>
            <a:r>
              <a:rPr lang="zh-CN" altLang="en-US" sz="2800" dirty="0"/>
              <a:t>的定义：在单一的技术管理下的一组路由器，而这些路由器使用一种 </a:t>
            </a:r>
            <a:r>
              <a:rPr lang="en-US" altLang="zh-CN" sz="2800" dirty="0"/>
              <a:t>AS </a:t>
            </a:r>
            <a:r>
              <a:rPr lang="zh-CN" altLang="en-US" sz="2800" dirty="0"/>
              <a:t>内部的路由选择协议和共同的度量以确定分组在该 </a:t>
            </a:r>
            <a:r>
              <a:rPr lang="en-US" altLang="zh-CN" sz="2800" dirty="0"/>
              <a:t>AS </a:t>
            </a:r>
            <a:r>
              <a:rPr lang="zh-CN" altLang="en-US" sz="2800" dirty="0"/>
              <a:t>内的路由，同时还使用一种 </a:t>
            </a:r>
            <a:r>
              <a:rPr lang="en-US" altLang="zh-CN" sz="2800" dirty="0"/>
              <a:t>AS </a:t>
            </a:r>
            <a:r>
              <a:rPr lang="zh-CN" altLang="en-US" sz="2800" dirty="0"/>
              <a:t>之间的路由选择协议用以确定分组在 </a:t>
            </a:r>
            <a:r>
              <a:rPr lang="en-US" altLang="zh-CN" sz="2800" dirty="0"/>
              <a:t>AS</a:t>
            </a:r>
            <a:r>
              <a:rPr lang="zh-CN" altLang="en-US" sz="2800" dirty="0"/>
              <a:t>之间的路由。</a:t>
            </a:r>
            <a:endParaRPr lang="zh-CN" altLang="en-US" sz="2800" dirty="0"/>
          </a:p>
          <a:p>
            <a:pPr>
              <a:spcBef>
                <a:spcPct val="0"/>
              </a:spcBef>
              <a:buClrTx/>
              <a:buSzTx/>
              <a:buFontTx/>
              <a:buChar char="•"/>
            </a:pPr>
            <a:r>
              <a:rPr lang="zh-CN" altLang="en-US" sz="2800" dirty="0"/>
              <a:t>现在对自治系统 </a:t>
            </a:r>
            <a:r>
              <a:rPr lang="en-US" altLang="zh-CN" sz="2800" dirty="0"/>
              <a:t>AS </a:t>
            </a:r>
            <a:r>
              <a:rPr lang="zh-CN" altLang="en-US" sz="2800" dirty="0"/>
              <a:t>的定义是强调下面的事实：尽管一个 </a:t>
            </a:r>
            <a:r>
              <a:rPr lang="en-US" altLang="zh-CN" sz="2800" dirty="0"/>
              <a:t>AS </a:t>
            </a:r>
            <a:r>
              <a:rPr lang="zh-CN" altLang="en-US" sz="2800" dirty="0"/>
              <a:t>使用了多种内部路由选择协议和度量，但重要的是一个 </a:t>
            </a:r>
            <a:r>
              <a:rPr lang="en-US" altLang="zh-CN" sz="2800" dirty="0"/>
              <a:t>AS </a:t>
            </a:r>
            <a:r>
              <a:rPr lang="zh-CN" altLang="en-US" sz="2800" dirty="0"/>
              <a:t>对其他 </a:t>
            </a:r>
            <a:r>
              <a:rPr lang="en-US" altLang="zh-CN" sz="2800" dirty="0"/>
              <a:t>AS </a:t>
            </a:r>
            <a:r>
              <a:rPr lang="zh-CN" altLang="en-US" sz="2800" dirty="0"/>
              <a:t>表现出的是一个</a:t>
            </a:r>
            <a:r>
              <a:rPr lang="zh-CN" altLang="en-US" sz="2800" dirty="0">
                <a:solidFill>
                  <a:schemeClr val="hlink"/>
                </a:solidFill>
              </a:rPr>
              <a:t>单一的</a:t>
            </a:r>
            <a:r>
              <a:rPr lang="zh-CN" altLang="en-US" sz="2800" dirty="0"/>
              <a:t>和</a:t>
            </a:r>
            <a:r>
              <a:rPr lang="zh-CN" altLang="en-US" sz="2800" dirty="0">
                <a:solidFill>
                  <a:schemeClr val="hlink"/>
                </a:solidFill>
              </a:rPr>
              <a:t>一致的路由选择策略</a:t>
            </a:r>
            <a:r>
              <a:rPr lang="zh-CN" altLang="en-US" sz="2800" dirty="0"/>
              <a:t>。</a:t>
            </a:r>
            <a:endParaRPr lang="zh-CN" altLang="en-US" sz="28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1938" name="标题 551937"/>
          <p:cNvSpPr>
            <a:spLocks noGrp="1"/>
          </p:cNvSpPr>
          <p:nvPr>
            <p:ph type="title"/>
          </p:nvPr>
        </p:nvSpPr>
        <p:spPr>
          <a:xfrm>
            <a:off x="919163" y="214313"/>
            <a:ext cx="8116887" cy="1462087"/>
          </a:xfrm>
          <a:ln/>
        </p:spPr>
        <p:txBody>
          <a:bodyPr anchor="b"/>
          <a:p>
            <a:pPr algn="ctr"/>
            <a:r>
              <a:rPr lang="zh-CN" altLang="en-US" dirty="0"/>
              <a:t>因特网有两大类路由选择协议 </a:t>
            </a:r>
            <a:endParaRPr lang="zh-CN" altLang="en-US" dirty="0"/>
          </a:p>
        </p:txBody>
      </p:sp>
      <p:sp>
        <p:nvSpPr>
          <p:cNvPr id="551939" name="文本占位符 551938"/>
          <p:cNvSpPr>
            <a:spLocks noGrp="1"/>
          </p:cNvSpPr>
          <p:nvPr>
            <p:ph type="body" idx="1"/>
          </p:nvPr>
        </p:nvSpPr>
        <p:spPr>
          <a:xfrm>
            <a:off x="684213" y="1916113"/>
            <a:ext cx="8064500" cy="4475162"/>
          </a:xfrm>
          <a:ln/>
        </p:spPr>
        <p:txBody>
          <a:bodyPr/>
          <a:p>
            <a:pPr algn="just"/>
            <a:r>
              <a:rPr lang="zh-CN" altLang="en-US" sz="2800" dirty="0">
                <a:solidFill>
                  <a:schemeClr val="hlink"/>
                </a:solidFill>
              </a:rPr>
              <a:t>内部网关协议</a:t>
            </a:r>
            <a:r>
              <a:rPr lang="zh-CN" altLang="en-US" sz="2800" dirty="0"/>
              <a:t> </a:t>
            </a:r>
            <a:r>
              <a:rPr lang="en-US" altLang="zh-CN" sz="2800" dirty="0"/>
              <a:t>IGP (Interior Gateway Protocol)    </a:t>
            </a:r>
            <a:r>
              <a:rPr lang="zh-CN" altLang="en-US" sz="2800" dirty="0"/>
              <a:t>即在一个自治系统内部使用的路由选择协议。目前这类路由选择协议使用得最多，如 </a:t>
            </a:r>
            <a:r>
              <a:rPr lang="en-US" altLang="zh-CN" sz="2800" dirty="0"/>
              <a:t>RIP </a:t>
            </a:r>
            <a:r>
              <a:rPr lang="zh-CN" altLang="en-US" sz="2800" dirty="0"/>
              <a:t>和 </a:t>
            </a:r>
            <a:r>
              <a:rPr lang="en-US" altLang="zh-CN" sz="2800" dirty="0"/>
              <a:t>OSPF </a:t>
            </a:r>
            <a:r>
              <a:rPr lang="zh-CN" altLang="en-US" sz="2800" dirty="0"/>
              <a:t>协议。</a:t>
            </a:r>
            <a:endParaRPr lang="zh-CN" altLang="en-US" sz="2800" dirty="0"/>
          </a:p>
          <a:p>
            <a:pPr algn="just"/>
            <a:r>
              <a:rPr lang="zh-CN" altLang="en-US" sz="2800" dirty="0">
                <a:solidFill>
                  <a:schemeClr val="hlink"/>
                </a:solidFill>
              </a:rPr>
              <a:t>外部网关协议</a:t>
            </a:r>
            <a:r>
              <a:rPr lang="en-US" altLang="zh-CN" sz="2800" dirty="0"/>
              <a:t>EGP (External Gateway Protocol)    </a:t>
            </a:r>
            <a:r>
              <a:rPr lang="zh-CN" altLang="en-US" sz="2800" dirty="0"/>
              <a:t>若源站和目的站处在不同的自治系统中，当数据报传到一个自治系统的边界时，就需要使用一种协议将路由选择信息传递到另一个自治系统中。这样的协议就是外部网关协议 </a:t>
            </a:r>
            <a:r>
              <a:rPr lang="en-US" altLang="zh-CN" sz="2800" dirty="0"/>
              <a:t>EGP</a:t>
            </a:r>
            <a:r>
              <a:rPr lang="zh-CN" altLang="en-US" sz="2800" dirty="0"/>
              <a:t>。在外部网关协议中目前使用最多的是 </a:t>
            </a:r>
            <a:r>
              <a:rPr lang="en-US" altLang="zh-CN" sz="2800" dirty="0"/>
              <a:t>BGP-4</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1939">
                                            <p:txEl>
                                              <p:charRg st="0" end="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939">
                                            <p:txEl>
                                              <p:charRg st="95" end="2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47204" name="矩形 947203"/>
          <p:cNvSpPr/>
          <p:nvPr/>
        </p:nvSpPr>
        <p:spPr>
          <a:xfrm>
            <a:off x="1785938" y="44450"/>
            <a:ext cx="5162550" cy="519113"/>
          </a:xfrm>
          <a:prstGeom prst="rect">
            <a:avLst/>
          </a:prstGeom>
          <a:noFill/>
          <a:ln w="9525">
            <a:noFill/>
          </a:ln>
        </p:spPr>
        <p:txBody>
          <a:bodyPr wrap="none" anchor="ctr">
            <a:spAutoFit/>
          </a:bodyPr>
          <a:p>
            <a:pPr algn="ctr"/>
            <a:r>
              <a:rPr lang="zh-CN" altLang="en-US" dirty="0">
                <a:solidFill>
                  <a:schemeClr val="folHlink"/>
                </a:solidFill>
                <a:latin typeface="黑体" panose="02010609060101010101" pitchFamily="2" charset="-122"/>
                <a:ea typeface="黑体" panose="02010609060101010101" pitchFamily="2" charset="-122"/>
              </a:rPr>
              <a:t>虚电路服务与数据报服务的对比</a:t>
            </a:r>
            <a:endParaRPr lang="zh-CN" altLang="en-US" sz="4800" dirty="0">
              <a:solidFill>
                <a:schemeClr val="folHlink"/>
              </a:solidFill>
              <a:latin typeface="黑体" panose="02010609060101010101" pitchFamily="2" charset="-122"/>
              <a:ea typeface="黑体" panose="02010609060101010101" pitchFamily="2" charset="-122"/>
            </a:endParaRPr>
          </a:p>
        </p:txBody>
      </p:sp>
      <p:graphicFrame>
        <p:nvGraphicFramePr>
          <p:cNvPr id="947371" name="表格 947370"/>
          <p:cNvGraphicFramePr/>
          <p:nvPr/>
        </p:nvGraphicFramePr>
        <p:xfrm>
          <a:off x="107950" y="620713"/>
          <a:ext cx="8856663" cy="5102225"/>
        </p:xfrm>
        <a:graphic>
          <a:graphicData uri="http://schemas.openxmlformats.org/drawingml/2006/table">
            <a:tbl>
              <a:tblPr/>
              <a:tblGrid>
                <a:gridCol w="2016125"/>
                <a:gridCol w="3328988"/>
                <a:gridCol w="3511550"/>
              </a:tblGrid>
              <a:tr h="6238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2400" dirty="0">
                          <a:solidFill>
                            <a:schemeClr val="folHlink"/>
                          </a:solidFill>
                          <a:latin typeface="Times New Roman" panose="02020603050405020304" pitchFamily="18" charset="0"/>
                          <a:cs typeface="Times New Roman" panose="02020603050405020304" pitchFamily="18" charset="0"/>
                        </a:rPr>
                        <a:t>对比的方面</a:t>
                      </a:r>
                      <a:endParaRPr lang="zh-CN" altLang="en-US" sz="4400" dirty="0">
                        <a:solidFill>
                          <a:schemeClr val="folHlink"/>
                        </a:solidFill>
                        <a:ea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2400" dirty="0">
                          <a:solidFill>
                            <a:schemeClr val="folHlink"/>
                          </a:solidFill>
                          <a:latin typeface="Times New Roman" panose="02020603050405020304" pitchFamily="18" charset="0"/>
                          <a:cs typeface="Times New Roman" panose="02020603050405020304" pitchFamily="18" charset="0"/>
                        </a:rPr>
                        <a:t>虚电路服务</a:t>
                      </a:r>
                      <a:endParaRPr lang="zh-CN" altLang="en-US" sz="44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2400" dirty="0">
                          <a:solidFill>
                            <a:schemeClr val="folHlink"/>
                          </a:solidFill>
                          <a:latin typeface="Times New Roman" panose="02020603050405020304" pitchFamily="18" charset="0"/>
                          <a:cs typeface="Times New Roman" panose="02020603050405020304" pitchFamily="18" charset="0"/>
                        </a:rPr>
                        <a:t>数据报服务</a:t>
                      </a:r>
                      <a:endParaRPr lang="zh-CN" altLang="en-US" sz="44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7000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思路</a:t>
                      </a:r>
                      <a:endParaRPr lang="zh-CN" altLang="en-US" sz="4000" dirty="0">
                        <a:solidFill>
                          <a:schemeClr val="folHlink"/>
                        </a:solidFill>
                        <a:ea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可靠通信应当由网络来保证</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可靠通信应当由用户主机来保证</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连接的建立</a:t>
                      </a:r>
                      <a:endParaRPr lang="zh-CN" altLang="en-US" sz="4000" dirty="0">
                        <a:solidFill>
                          <a:schemeClr val="folHlink"/>
                        </a:solidFill>
                        <a:ea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必须有</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不需要</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00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终点地址</a:t>
                      </a:r>
                      <a:endParaRPr lang="zh-CN" altLang="en-US" sz="4000" dirty="0">
                        <a:solidFill>
                          <a:schemeClr val="folHlink"/>
                        </a:solidFill>
                        <a:ea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仅在连接建立阶段使用，每个分组使用短的虚电路号</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每个分组都有终点的完整地址</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00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分组的转发</a:t>
                      </a:r>
                      <a:endParaRPr lang="zh-CN" altLang="en-US" sz="4000" dirty="0">
                        <a:solidFill>
                          <a:schemeClr val="folHlink"/>
                        </a:solidFill>
                        <a:ea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属于同一条虚电路的分组均按照同一路由进行转发</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每个分组独立选择路由进行转发</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00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当结点出故障时</a:t>
                      </a:r>
                      <a:endParaRPr lang="zh-CN" altLang="en-US" sz="4000" dirty="0">
                        <a:solidFill>
                          <a:schemeClr val="folHlink"/>
                        </a:solidFill>
                        <a:ea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所有通过出故障的结点的虚电路均不能工作</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出故障的结点可能会丢失分组，一些路由可能会发生变化</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分组的顺序</a:t>
                      </a:r>
                      <a:endParaRPr lang="zh-CN" altLang="en-US" sz="4000" dirty="0">
                        <a:solidFill>
                          <a:schemeClr val="folHlink"/>
                        </a:solidFill>
                        <a:ea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总是按发送顺序到达终点</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到达终点时不一定按发送顺序</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874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端到端的差错处理和流量控制</a:t>
                      </a:r>
                      <a:endParaRPr lang="zh-CN" altLang="en-US" sz="4000" dirty="0">
                        <a:solidFill>
                          <a:schemeClr val="folHlink"/>
                        </a:solidFill>
                        <a:ea typeface="Times New Roman" panose="02020603050405020304" pitchFamily="18"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可以由网络负责，也可以由用户主机负责</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zh-CN" altLang="en-US" sz="2000" dirty="0">
                          <a:solidFill>
                            <a:schemeClr val="folHlink"/>
                          </a:solidFill>
                          <a:latin typeface="Times New Roman" panose="02020603050405020304" pitchFamily="18" charset="0"/>
                          <a:cs typeface="Times New Roman" panose="02020603050405020304" pitchFamily="18" charset="0"/>
                        </a:rPr>
                        <a:t>由用户主机负责</a:t>
                      </a:r>
                      <a:endParaRPr lang="zh-CN" altLang="en-US" sz="4000" dirty="0">
                        <a:solidFill>
                          <a:schemeClr val="folHlink"/>
                        </a:solidFill>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3095" name="标题 553094"/>
          <p:cNvSpPr>
            <a:spLocks noGrp="1"/>
          </p:cNvSpPr>
          <p:nvPr>
            <p:ph type="title"/>
          </p:nvPr>
        </p:nvSpPr>
        <p:spPr>
          <a:ln/>
        </p:spPr>
        <p:txBody>
          <a:bodyPr anchor="b"/>
          <a:p>
            <a:pPr algn="ctr"/>
            <a:r>
              <a:rPr lang="zh-CN" altLang="en-US" dirty="0"/>
              <a:t>自治系统和</a:t>
            </a:r>
            <a:br>
              <a:rPr lang="zh-CN" altLang="en-US" dirty="0"/>
            </a:br>
            <a:r>
              <a:rPr lang="zh-CN" altLang="en-US" dirty="0"/>
              <a:t>内部网关协议、外部网关协议 </a:t>
            </a:r>
            <a:endParaRPr lang="zh-CN" altLang="en-US" dirty="0"/>
          </a:p>
        </p:txBody>
      </p:sp>
      <p:grpSp>
        <p:nvGrpSpPr>
          <p:cNvPr id="553096" name="组合 553095"/>
          <p:cNvGrpSpPr/>
          <p:nvPr/>
        </p:nvGrpSpPr>
        <p:grpSpPr>
          <a:xfrm>
            <a:off x="250825" y="2311400"/>
            <a:ext cx="2767013" cy="1727200"/>
            <a:chOff x="912" y="768"/>
            <a:chExt cx="2400" cy="1584"/>
          </a:xfrm>
        </p:grpSpPr>
        <p:sp>
          <p:nvSpPr>
            <p:cNvPr id="553097" name="椭圆 553096"/>
            <p:cNvSpPr/>
            <p:nvPr/>
          </p:nvSpPr>
          <p:spPr>
            <a:xfrm>
              <a:off x="1751" y="799"/>
              <a:ext cx="1026" cy="628"/>
            </a:xfrm>
            <a:prstGeom prst="ellipse">
              <a:avLst/>
            </a:prstGeom>
            <a:solidFill>
              <a:srgbClr val="000000"/>
            </a:solidFill>
            <a:ln w="9525">
              <a:noFill/>
            </a:ln>
          </p:spPr>
          <p:txBody>
            <a:bodyPr/>
            <a:p>
              <a:endParaRPr lang="zh-CN" altLang="en-US"/>
            </a:p>
          </p:txBody>
        </p:sp>
        <p:sp>
          <p:nvSpPr>
            <p:cNvPr id="553098" name="椭圆 553097"/>
            <p:cNvSpPr/>
            <p:nvPr/>
          </p:nvSpPr>
          <p:spPr>
            <a:xfrm>
              <a:off x="1172" y="972"/>
              <a:ext cx="781" cy="627"/>
            </a:xfrm>
            <a:prstGeom prst="ellipse">
              <a:avLst/>
            </a:prstGeom>
            <a:solidFill>
              <a:srgbClr val="000000"/>
            </a:solidFill>
            <a:ln w="9525">
              <a:noFill/>
            </a:ln>
          </p:spPr>
          <p:txBody>
            <a:bodyPr/>
            <a:p>
              <a:endParaRPr lang="zh-CN" altLang="en-US"/>
            </a:p>
          </p:txBody>
        </p:sp>
        <p:sp>
          <p:nvSpPr>
            <p:cNvPr id="553099" name="椭圆 553098"/>
            <p:cNvSpPr/>
            <p:nvPr/>
          </p:nvSpPr>
          <p:spPr>
            <a:xfrm>
              <a:off x="926" y="1364"/>
              <a:ext cx="521" cy="502"/>
            </a:xfrm>
            <a:prstGeom prst="ellipse">
              <a:avLst/>
            </a:prstGeom>
            <a:solidFill>
              <a:srgbClr val="000000"/>
            </a:solidFill>
            <a:ln w="9525">
              <a:noFill/>
            </a:ln>
          </p:spPr>
          <p:txBody>
            <a:bodyPr/>
            <a:p>
              <a:endParaRPr lang="zh-CN" altLang="en-US"/>
            </a:p>
          </p:txBody>
        </p:sp>
        <p:sp>
          <p:nvSpPr>
            <p:cNvPr id="553100" name="椭圆 553099"/>
            <p:cNvSpPr/>
            <p:nvPr/>
          </p:nvSpPr>
          <p:spPr>
            <a:xfrm>
              <a:off x="1085" y="1599"/>
              <a:ext cx="796" cy="549"/>
            </a:xfrm>
            <a:prstGeom prst="ellipse">
              <a:avLst/>
            </a:prstGeom>
            <a:solidFill>
              <a:srgbClr val="000000"/>
            </a:solidFill>
            <a:ln w="9525">
              <a:noFill/>
            </a:ln>
          </p:spPr>
          <p:txBody>
            <a:bodyPr/>
            <a:p>
              <a:endParaRPr lang="zh-CN" altLang="en-US"/>
            </a:p>
          </p:txBody>
        </p:sp>
        <p:sp>
          <p:nvSpPr>
            <p:cNvPr id="553101" name="椭圆 553100"/>
            <p:cNvSpPr/>
            <p:nvPr/>
          </p:nvSpPr>
          <p:spPr>
            <a:xfrm>
              <a:off x="1664" y="1693"/>
              <a:ext cx="1200" cy="659"/>
            </a:xfrm>
            <a:prstGeom prst="ellipse">
              <a:avLst/>
            </a:prstGeom>
            <a:solidFill>
              <a:srgbClr val="000000"/>
            </a:solidFill>
            <a:ln w="9525">
              <a:noFill/>
            </a:ln>
          </p:spPr>
          <p:txBody>
            <a:bodyPr/>
            <a:p>
              <a:endParaRPr lang="zh-CN" altLang="en-US"/>
            </a:p>
          </p:txBody>
        </p:sp>
        <p:sp>
          <p:nvSpPr>
            <p:cNvPr id="553102" name="椭圆 553101"/>
            <p:cNvSpPr/>
            <p:nvPr/>
          </p:nvSpPr>
          <p:spPr>
            <a:xfrm>
              <a:off x="2445" y="988"/>
              <a:ext cx="751" cy="486"/>
            </a:xfrm>
            <a:prstGeom prst="ellipse">
              <a:avLst/>
            </a:prstGeom>
            <a:solidFill>
              <a:srgbClr val="000000"/>
            </a:solidFill>
            <a:ln w="9525">
              <a:noFill/>
            </a:ln>
          </p:spPr>
          <p:txBody>
            <a:bodyPr/>
            <a:p>
              <a:endParaRPr lang="zh-CN" altLang="en-US"/>
            </a:p>
          </p:txBody>
        </p:sp>
        <p:sp>
          <p:nvSpPr>
            <p:cNvPr id="553103" name="椭圆 553102"/>
            <p:cNvSpPr/>
            <p:nvPr/>
          </p:nvSpPr>
          <p:spPr>
            <a:xfrm>
              <a:off x="2560" y="1317"/>
              <a:ext cx="752" cy="486"/>
            </a:xfrm>
            <a:prstGeom prst="ellipse">
              <a:avLst/>
            </a:prstGeom>
            <a:solidFill>
              <a:srgbClr val="000000"/>
            </a:solidFill>
            <a:ln w="9525">
              <a:noFill/>
            </a:ln>
          </p:spPr>
          <p:txBody>
            <a:bodyPr/>
            <a:p>
              <a:endParaRPr lang="zh-CN" altLang="en-US"/>
            </a:p>
          </p:txBody>
        </p:sp>
        <p:sp>
          <p:nvSpPr>
            <p:cNvPr id="553104" name="椭圆 553103"/>
            <p:cNvSpPr/>
            <p:nvPr/>
          </p:nvSpPr>
          <p:spPr>
            <a:xfrm>
              <a:off x="2488" y="1427"/>
              <a:ext cx="752" cy="815"/>
            </a:xfrm>
            <a:prstGeom prst="ellipse">
              <a:avLst/>
            </a:prstGeom>
            <a:solidFill>
              <a:srgbClr val="000000"/>
            </a:solidFill>
            <a:ln w="9525">
              <a:noFill/>
            </a:ln>
          </p:spPr>
          <p:txBody>
            <a:bodyPr/>
            <a:p>
              <a:endParaRPr lang="zh-CN" altLang="en-US"/>
            </a:p>
          </p:txBody>
        </p:sp>
        <p:sp>
          <p:nvSpPr>
            <p:cNvPr id="553105" name="椭圆 553104"/>
            <p:cNvSpPr/>
            <p:nvPr/>
          </p:nvSpPr>
          <p:spPr>
            <a:xfrm>
              <a:off x="1360" y="1176"/>
              <a:ext cx="1547" cy="815"/>
            </a:xfrm>
            <a:prstGeom prst="ellipse">
              <a:avLst/>
            </a:prstGeom>
            <a:solidFill>
              <a:srgbClr val="000000"/>
            </a:solidFill>
            <a:ln w="9525">
              <a:noFill/>
            </a:ln>
          </p:spPr>
          <p:txBody>
            <a:bodyPr/>
            <a:p>
              <a:endParaRPr lang="zh-CN" altLang="en-US"/>
            </a:p>
          </p:txBody>
        </p:sp>
        <p:grpSp>
          <p:nvGrpSpPr>
            <p:cNvPr id="553106" name="组合 553105"/>
            <p:cNvGrpSpPr/>
            <p:nvPr/>
          </p:nvGrpSpPr>
          <p:grpSpPr>
            <a:xfrm>
              <a:off x="912" y="768"/>
              <a:ext cx="2386" cy="1553"/>
              <a:chOff x="912" y="768"/>
              <a:chExt cx="2386" cy="1553"/>
            </a:xfrm>
          </p:grpSpPr>
          <p:sp>
            <p:nvSpPr>
              <p:cNvPr id="553107" name="椭圆 553106"/>
              <p:cNvSpPr/>
              <p:nvPr/>
            </p:nvSpPr>
            <p:spPr>
              <a:xfrm>
                <a:off x="1736" y="768"/>
                <a:ext cx="1027" cy="627"/>
              </a:xfrm>
              <a:prstGeom prst="ellipse">
                <a:avLst/>
              </a:prstGeom>
              <a:solidFill>
                <a:srgbClr val="DDDDDD"/>
              </a:solidFill>
              <a:ln w="9525">
                <a:noFill/>
              </a:ln>
            </p:spPr>
            <p:txBody>
              <a:bodyPr/>
              <a:p>
                <a:endParaRPr lang="zh-CN" altLang="en-US"/>
              </a:p>
            </p:txBody>
          </p:sp>
          <p:sp>
            <p:nvSpPr>
              <p:cNvPr id="553108" name="椭圆 553107"/>
              <p:cNvSpPr/>
              <p:nvPr/>
            </p:nvSpPr>
            <p:spPr>
              <a:xfrm>
                <a:off x="1158" y="941"/>
                <a:ext cx="781" cy="627"/>
              </a:xfrm>
              <a:prstGeom prst="ellipse">
                <a:avLst/>
              </a:prstGeom>
              <a:solidFill>
                <a:srgbClr val="DDDDDD"/>
              </a:solidFill>
              <a:ln w="9525">
                <a:noFill/>
              </a:ln>
            </p:spPr>
            <p:txBody>
              <a:bodyPr/>
              <a:p>
                <a:endParaRPr lang="zh-CN" altLang="en-US"/>
              </a:p>
            </p:txBody>
          </p:sp>
          <p:sp>
            <p:nvSpPr>
              <p:cNvPr id="553109" name="椭圆 553108"/>
              <p:cNvSpPr/>
              <p:nvPr/>
            </p:nvSpPr>
            <p:spPr>
              <a:xfrm>
                <a:off x="912" y="1333"/>
                <a:ext cx="520" cy="501"/>
              </a:xfrm>
              <a:prstGeom prst="ellipse">
                <a:avLst/>
              </a:prstGeom>
              <a:solidFill>
                <a:srgbClr val="DDDDDD"/>
              </a:solidFill>
              <a:ln w="9525">
                <a:noFill/>
              </a:ln>
            </p:spPr>
            <p:txBody>
              <a:bodyPr/>
              <a:p>
                <a:endParaRPr lang="zh-CN" altLang="en-US"/>
              </a:p>
            </p:txBody>
          </p:sp>
          <p:sp>
            <p:nvSpPr>
              <p:cNvPr id="553110" name="椭圆 553109"/>
              <p:cNvSpPr/>
              <p:nvPr/>
            </p:nvSpPr>
            <p:spPr>
              <a:xfrm>
                <a:off x="1071" y="1568"/>
                <a:ext cx="795" cy="549"/>
              </a:xfrm>
              <a:prstGeom prst="ellipse">
                <a:avLst/>
              </a:prstGeom>
              <a:solidFill>
                <a:srgbClr val="DDDDDD"/>
              </a:solidFill>
              <a:ln w="9525">
                <a:noFill/>
              </a:ln>
            </p:spPr>
            <p:txBody>
              <a:bodyPr/>
              <a:p>
                <a:endParaRPr lang="zh-CN" altLang="en-US"/>
              </a:p>
            </p:txBody>
          </p:sp>
          <p:sp>
            <p:nvSpPr>
              <p:cNvPr id="553111" name="椭圆 553110"/>
              <p:cNvSpPr/>
              <p:nvPr/>
            </p:nvSpPr>
            <p:spPr>
              <a:xfrm>
                <a:off x="1649" y="1662"/>
                <a:ext cx="1200" cy="659"/>
              </a:xfrm>
              <a:prstGeom prst="ellipse">
                <a:avLst/>
              </a:prstGeom>
              <a:solidFill>
                <a:srgbClr val="DDDDDD"/>
              </a:solidFill>
              <a:ln w="9525">
                <a:noFill/>
              </a:ln>
            </p:spPr>
            <p:txBody>
              <a:bodyPr/>
              <a:p>
                <a:endParaRPr lang="zh-CN" altLang="en-US"/>
              </a:p>
            </p:txBody>
          </p:sp>
          <p:sp>
            <p:nvSpPr>
              <p:cNvPr id="553112" name="椭圆 553111"/>
              <p:cNvSpPr/>
              <p:nvPr/>
            </p:nvSpPr>
            <p:spPr>
              <a:xfrm>
                <a:off x="2430" y="956"/>
                <a:ext cx="752" cy="486"/>
              </a:xfrm>
              <a:prstGeom prst="ellipse">
                <a:avLst/>
              </a:prstGeom>
              <a:solidFill>
                <a:srgbClr val="DDDDDD"/>
              </a:solidFill>
              <a:ln w="9525">
                <a:noFill/>
              </a:ln>
            </p:spPr>
            <p:txBody>
              <a:bodyPr/>
              <a:p>
                <a:endParaRPr lang="zh-CN" altLang="en-US"/>
              </a:p>
            </p:txBody>
          </p:sp>
          <p:sp>
            <p:nvSpPr>
              <p:cNvPr id="553113" name="椭圆 553112"/>
              <p:cNvSpPr/>
              <p:nvPr/>
            </p:nvSpPr>
            <p:spPr>
              <a:xfrm>
                <a:off x="2546" y="1286"/>
                <a:ext cx="752" cy="486"/>
              </a:xfrm>
              <a:prstGeom prst="ellipse">
                <a:avLst/>
              </a:prstGeom>
              <a:solidFill>
                <a:srgbClr val="DDDDDD"/>
              </a:solidFill>
              <a:ln w="9525">
                <a:noFill/>
              </a:ln>
            </p:spPr>
            <p:txBody>
              <a:bodyPr/>
              <a:p>
                <a:endParaRPr lang="zh-CN" altLang="en-US"/>
              </a:p>
            </p:txBody>
          </p:sp>
          <p:sp>
            <p:nvSpPr>
              <p:cNvPr id="553114" name="椭圆 553113"/>
              <p:cNvSpPr/>
              <p:nvPr/>
            </p:nvSpPr>
            <p:spPr>
              <a:xfrm>
                <a:off x="2473" y="1395"/>
                <a:ext cx="752" cy="816"/>
              </a:xfrm>
              <a:prstGeom prst="ellipse">
                <a:avLst/>
              </a:prstGeom>
              <a:solidFill>
                <a:srgbClr val="DDDDDD"/>
              </a:solidFill>
              <a:ln w="9525">
                <a:noFill/>
              </a:ln>
            </p:spPr>
            <p:txBody>
              <a:bodyPr/>
              <a:p>
                <a:endParaRPr lang="zh-CN" altLang="en-US"/>
              </a:p>
            </p:txBody>
          </p:sp>
          <p:sp>
            <p:nvSpPr>
              <p:cNvPr id="553115" name="椭圆 553114"/>
              <p:cNvSpPr/>
              <p:nvPr/>
            </p:nvSpPr>
            <p:spPr>
              <a:xfrm>
                <a:off x="1346" y="1144"/>
                <a:ext cx="1547" cy="816"/>
              </a:xfrm>
              <a:prstGeom prst="ellipse">
                <a:avLst/>
              </a:prstGeom>
              <a:solidFill>
                <a:srgbClr val="DDDDDD"/>
              </a:solidFill>
              <a:ln w="9525">
                <a:noFill/>
              </a:ln>
            </p:spPr>
            <p:txBody>
              <a:bodyPr/>
              <a:p>
                <a:endParaRPr lang="zh-CN" altLang="en-US"/>
              </a:p>
            </p:txBody>
          </p:sp>
        </p:grpSp>
      </p:grpSp>
      <p:grpSp>
        <p:nvGrpSpPr>
          <p:cNvPr id="553116" name="组合 553115"/>
          <p:cNvGrpSpPr/>
          <p:nvPr/>
        </p:nvGrpSpPr>
        <p:grpSpPr>
          <a:xfrm>
            <a:off x="6000750" y="2182813"/>
            <a:ext cx="3035300" cy="1987550"/>
            <a:chOff x="912" y="768"/>
            <a:chExt cx="2400" cy="1584"/>
          </a:xfrm>
        </p:grpSpPr>
        <p:sp>
          <p:nvSpPr>
            <p:cNvPr id="553117" name="椭圆 553116"/>
            <p:cNvSpPr/>
            <p:nvPr/>
          </p:nvSpPr>
          <p:spPr>
            <a:xfrm>
              <a:off x="1751" y="799"/>
              <a:ext cx="1026" cy="628"/>
            </a:xfrm>
            <a:prstGeom prst="ellipse">
              <a:avLst/>
            </a:prstGeom>
            <a:solidFill>
              <a:srgbClr val="000000"/>
            </a:solidFill>
            <a:ln w="9525">
              <a:noFill/>
            </a:ln>
          </p:spPr>
          <p:txBody>
            <a:bodyPr/>
            <a:p>
              <a:endParaRPr lang="zh-CN" altLang="en-US"/>
            </a:p>
          </p:txBody>
        </p:sp>
        <p:sp>
          <p:nvSpPr>
            <p:cNvPr id="553118" name="椭圆 553117"/>
            <p:cNvSpPr/>
            <p:nvPr/>
          </p:nvSpPr>
          <p:spPr>
            <a:xfrm>
              <a:off x="1172" y="972"/>
              <a:ext cx="781" cy="627"/>
            </a:xfrm>
            <a:prstGeom prst="ellipse">
              <a:avLst/>
            </a:prstGeom>
            <a:solidFill>
              <a:srgbClr val="000000"/>
            </a:solidFill>
            <a:ln w="9525">
              <a:noFill/>
            </a:ln>
          </p:spPr>
          <p:txBody>
            <a:bodyPr/>
            <a:p>
              <a:endParaRPr lang="zh-CN" altLang="en-US"/>
            </a:p>
          </p:txBody>
        </p:sp>
        <p:sp>
          <p:nvSpPr>
            <p:cNvPr id="553119" name="椭圆 553118"/>
            <p:cNvSpPr/>
            <p:nvPr/>
          </p:nvSpPr>
          <p:spPr>
            <a:xfrm>
              <a:off x="926" y="1364"/>
              <a:ext cx="521" cy="502"/>
            </a:xfrm>
            <a:prstGeom prst="ellipse">
              <a:avLst/>
            </a:prstGeom>
            <a:solidFill>
              <a:srgbClr val="000000"/>
            </a:solidFill>
            <a:ln w="9525">
              <a:noFill/>
            </a:ln>
          </p:spPr>
          <p:txBody>
            <a:bodyPr/>
            <a:p>
              <a:endParaRPr lang="zh-CN" altLang="en-US"/>
            </a:p>
          </p:txBody>
        </p:sp>
        <p:sp>
          <p:nvSpPr>
            <p:cNvPr id="553120" name="椭圆 553119"/>
            <p:cNvSpPr/>
            <p:nvPr/>
          </p:nvSpPr>
          <p:spPr>
            <a:xfrm>
              <a:off x="1085" y="1599"/>
              <a:ext cx="796" cy="549"/>
            </a:xfrm>
            <a:prstGeom prst="ellipse">
              <a:avLst/>
            </a:prstGeom>
            <a:solidFill>
              <a:srgbClr val="000000"/>
            </a:solidFill>
            <a:ln w="9525">
              <a:noFill/>
            </a:ln>
          </p:spPr>
          <p:txBody>
            <a:bodyPr/>
            <a:p>
              <a:endParaRPr lang="zh-CN" altLang="en-US"/>
            </a:p>
          </p:txBody>
        </p:sp>
        <p:sp>
          <p:nvSpPr>
            <p:cNvPr id="553121" name="椭圆 553120"/>
            <p:cNvSpPr/>
            <p:nvPr/>
          </p:nvSpPr>
          <p:spPr>
            <a:xfrm>
              <a:off x="1664" y="1693"/>
              <a:ext cx="1200" cy="659"/>
            </a:xfrm>
            <a:prstGeom prst="ellipse">
              <a:avLst/>
            </a:prstGeom>
            <a:solidFill>
              <a:srgbClr val="000000"/>
            </a:solidFill>
            <a:ln w="9525">
              <a:noFill/>
            </a:ln>
          </p:spPr>
          <p:txBody>
            <a:bodyPr/>
            <a:p>
              <a:endParaRPr lang="zh-CN" altLang="en-US"/>
            </a:p>
          </p:txBody>
        </p:sp>
        <p:sp>
          <p:nvSpPr>
            <p:cNvPr id="553122" name="椭圆 553121"/>
            <p:cNvSpPr/>
            <p:nvPr/>
          </p:nvSpPr>
          <p:spPr>
            <a:xfrm>
              <a:off x="2445" y="988"/>
              <a:ext cx="751" cy="486"/>
            </a:xfrm>
            <a:prstGeom prst="ellipse">
              <a:avLst/>
            </a:prstGeom>
            <a:solidFill>
              <a:srgbClr val="000000"/>
            </a:solidFill>
            <a:ln w="9525">
              <a:noFill/>
            </a:ln>
          </p:spPr>
          <p:txBody>
            <a:bodyPr/>
            <a:p>
              <a:endParaRPr lang="zh-CN" altLang="en-US"/>
            </a:p>
          </p:txBody>
        </p:sp>
        <p:sp>
          <p:nvSpPr>
            <p:cNvPr id="553123" name="椭圆 553122"/>
            <p:cNvSpPr/>
            <p:nvPr/>
          </p:nvSpPr>
          <p:spPr>
            <a:xfrm>
              <a:off x="2560" y="1317"/>
              <a:ext cx="752" cy="486"/>
            </a:xfrm>
            <a:prstGeom prst="ellipse">
              <a:avLst/>
            </a:prstGeom>
            <a:solidFill>
              <a:srgbClr val="000000"/>
            </a:solidFill>
            <a:ln w="9525">
              <a:noFill/>
            </a:ln>
          </p:spPr>
          <p:txBody>
            <a:bodyPr/>
            <a:p>
              <a:endParaRPr lang="zh-CN" altLang="en-US"/>
            </a:p>
          </p:txBody>
        </p:sp>
        <p:sp>
          <p:nvSpPr>
            <p:cNvPr id="553124" name="椭圆 553123"/>
            <p:cNvSpPr/>
            <p:nvPr/>
          </p:nvSpPr>
          <p:spPr>
            <a:xfrm>
              <a:off x="2488" y="1427"/>
              <a:ext cx="752" cy="815"/>
            </a:xfrm>
            <a:prstGeom prst="ellipse">
              <a:avLst/>
            </a:prstGeom>
            <a:solidFill>
              <a:srgbClr val="000000"/>
            </a:solidFill>
            <a:ln w="9525">
              <a:noFill/>
            </a:ln>
          </p:spPr>
          <p:txBody>
            <a:bodyPr/>
            <a:p>
              <a:endParaRPr lang="zh-CN" altLang="en-US"/>
            </a:p>
          </p:txBody>
        </p:sp>
        <p:sp>
          <p:nvSpPr>
            <p:cNvPr id="553125" name="椭圆 553124"/>
            <p:cNvSpPr/>
            <p:nvPr/>
          </p:nvSpPr>
          <p:spPr>
            <a:xfrm>
              <a:off x="1360" y="1176"/>
              <a:ext cx="1547" cy="815"/>
            </a:xfrm>
            <a:prstGeom prst="ellipse">
              <a:avLst/>
            </a:prstGeom>
            <a:solidFill>
              <a:srgbClr val="000000"/>
            </a:solidFill>
            <a:ln w="9525">
              <a:noFill/>
            </a:ln>
          </p:spPr>
          <p:txBody>
            <a:bodyPr/>
            <a:p>
              <a:endParaRPr lang="zh-CN" altLang="en-US"/>
            </a:p>
          </p:txBody>
        </p:sp>
        <p:grpSp>
          <p:nvGrpSpPr>
            <p:cNvPr id="553126" name="组合 553125"/>
            <p:cNvGrpSpPr/>
            <p:nvPr/>
          </p:nvGrpSpPr>
          <p:grpSpPr>
            <a:xfrm>
              <a:off x="912" y="768"/>
              <a:ext cx="2386" cy="1553"/>
              <a:chOff x="912" y="768"/>
              <a:chExt cx="2386" cy="1553"/>
            </a:xfrm>
          </p:grpSpPr>
          <p:sp>
            <p:nvSpPr>
              <p:cNvPr id="553127" name="椭圆 553126"/>
              <p:cNvSpPr/>
              <p:nvPr/>
            </p:nvSpPr>
            <p:spPr>
              <a:xfrm>
                <a:off x="1736" y="768"/>
                <a:ext cx="1027" cy="627"/>
              </a:xfrm>
              <a:prstGeom prst="ellipse">
                <a:avLst/>
              </a:prstGeom>
              <a:solidFill>
                <a:srgbClr val="DDDDDD"/>
              </a:solidFill>
              <a:ln w="9525">
                <a:noFill/>
              </a:ln>
            </p:spPr>
            <p:txBody>
              <a:bodyPr/>
              <a:p>
                <a:endParaRPr lang="zh-CN" altLang="en-US"/>
              </a:p>
            </p:txBody>
          </p:sp>
          <p:sp>
            <p:nvSpPr>
              <p:cNvPr id="553128" name="椭圆 553127"/>
              <p:cNvSpPr/>
              <p:nvPr/>
            </p:nvSpPr>
            <p:spPr>
              <a:xfrm>
                <a:off x="1158" y="941"/>
                <a:ext cx="781" cy="627"/>
              </a:xfrm>
              <a:prstGeom prst="ellipse">
                <a:avLst/>
              </a:prstGeom>
              <a:solidFill>
                <a:srgbClr val="DDDDDD"/>
              </a:solidFill>
              <a:ln w="9525">
                <a:noFill/>
              </a:ln>
            </p:spPr>
            <p:txBody>
              <a:bodyPr/>
              <a:p>
                <a:endParaRPr lang="zh-CN" altLang="en-US"/>
              </a:p>
            </p:txBody>
          </p:sp>
          <p:sp>
            <p:nvSpPr>
              <p:cNvPr id="553129" name="椭圆 553128"/>
              <p:cNvSpPr/>
              <p:nvPr/>
            </p:nvSpPr>
            <p:spPr>
              <a:xfrm>
                <a:off x="912" y="1333"/>
                <a:ext cx="520" cy="501"/>
              </a:xfrm>
              <a:prstGeom prst="ellipse">
                <a:avLst/>
              </a:prstGeom>
              <a:solidFill>
                <a:srgbClr val="DDDDDD"/>
              </a:solidFill>
              <a:ln w="9525">
                <a:noFill/>
              </a:ln>
            </p:spPr>
            <p:txBody>
              <a:bodyPr/>
              <a:p>
                <a:endParaRPr lang="zh-CN" altLang="en-US"/>
              </a:p>
            </p:txBody>
          </p:sp>
          <p:sp>
            <p:nvSpPr>
              <p:cNvPr id="553130" name="椭圆 553129"/>
              <p:cNvSpPr/>
              <p:nvPr/>
            </p:nvSpPr>
            <p:spPr>
              <a:xfrm>
                <a:off x="1071" y="1568"/>
                <a:ext cx="795" cy="549"/>
              </a:xfrm>
              <a:prstGeom prst="ellipse">
                <a:avLst/>
              </a:prstGeom>
              <a:solidFill>
                <a:srgbClr val="DDDDDD"/>
              </a:solidFill>
              <a:ln w="9525">
                <a:noFill/>
              </a:ln>
            </p:spPr>
            <p:txBody>
              <a:bodyPr/>
              <a:p>
                <a:endParaRPr lang="zh-CN" altLang="en-US"/>
              </a:p>
            </p:txBody>
          </p:sp>
          <p:sp>
            <p:nvSpPr>
              <p:cNvPr id="553131" name="椭圆 553130"/>
              <p:cNvSpPr/>
              <p:nvPr/>
            </p:nvSpPr>
            <p:spPr>
              <a:xfrm>
                <a:off x="1649" y="1662"/>
                <a:ext cx="1200" cy="659"/>
              </a:xfrm>
              <a:prstGeom prst="ellipse">
                <a:avLst/>
              </a:prstGeom>
              <a:solidFill>
                <a:srgbClr val="DDDDDD"/>
              </a:solidFill>
              <a:ln w="9525">
                <a:noFill/>
              </a:ln>
            </p:spPr>
            <p:txBody>
              <a:bodyPr/>
              <a:p>
                <a:endParaRPr lang="zh-CN" altLang="en-US"/>
              </a:p>
            </p:txBody>
          </p:sp>
          <p:sp>
            <p:nvSpPr>
              <p:cNvPr id="553132" name="椭圆 553131"/>
              <p:cNvSpPr/>
              <p:nvPr/>
            </p:nvSpPr>
            <p:spPr>
              <a:xfrm>
                <a:off x="2430" y="956"/>
                <a:ext cx="752" cy="486"/>
              </a:xfrm>
              <a:prstGeom prst="ellipse">
                <a:avLst/>
              </a:prstGeom>
              <a:solidFill>
                <a:srgbClr val="DDDDDD"/>
              </a:solidFill>
              <a:ln w="9525">
                <a:noFill/>
              </a:ln>
            </p:spPr>
            <p:txBody>
              <a:bodyPr/>
              <a:p>
                <a:endParaRPr lang="zh-CN" altLang="en-US"/>
              </a:p>
            </p:txBody>
          </p:sp>
          <p:sp>
            <p:nvSpPr>
              <p:cNvPr id="553133" name="椭圆 553132"/>
              <p:cNvSpPr/>
              <p:nvPr/>
            </p:nvSpPr>
            <p:spPr>
              <a:xfrm>
                <a:off x="2546" y="1286"/>
                <a:ext cx="752" cy="486"/>
              </a:xfrm>
              <a:prstGeom prst="ellipse">
                <a:avLst/>
              </a:prstGeom>
              <a:solidFill>
                <a:srgbClr val="DDDDDD"/>
              </a:solidFill>
              <a:ln w="9525">
                <a:noFill/>
              </a:ln>
            </p:spPr>
            <p:txBody>
              <a:bodyPr/>
              <a:p>
                <a:endParaRPr lang="zh-CN" altLang="en-US"/>
              </a:p>
            </p:txBody>
          </p:sp>
          <p:sp>
            <p:nvSpPr>
              <p:cNvPr id="553134" name="椭圆 553133"/>
              <p:cNvSpPr/>
              <p:nvPr/>
            </p:nvSpPr>
            <p:spPr>
              <a:xfrm>
                <a:off x="2473" y="1395"/>
                <a:ext cx="752" cy="816"/>
              </a:xfrm>
              <a:prstGeom prst="ellipse">
                <a:avLst/>
              </a:prstGeom>
              <a:solidFill>
                <a:srgbClr val="DDDDDD"/>
              </a:solidFill>
              <a:ln w="9525">
                <a:noFill/>
              </a:ln>
            </p:spPr>
            <p:txBody>
              <a:bodyPr/>
              <a:p>
                <a:endParaRPr lang="zh-CN" altLang="en-US"/>
              </a:p>
            </p:txBody>
          </p:sp>
          <p:sp>
            <p:nvSpPr>
              <p:cNvPr id="553135" name="椭圆 553134"/>
              <p:cNvSpPr/>
              <p:nvPr/>
            </p:nvSpPr>
            <p:spPr>
              <a:xfrm>
                <a:off x="1346" y="1144"/>
                <a:ext cx="1547" cy="816"/>
              </a:xfrm>
              <a:prstGeom prst="ellipse">
                <a:avLst/>
              </a:prstGeom>
              <a:solidFill>
                <a:srgbClr val="DDDDDD"/>
              </a:solidFill>
              <a:ln w="9525">
                <a:noFill/>
              </a:ln>
            </p:spPr>
            <p:txBody>
              <a:bodyPr/>
              <a:p>
                <a:endParaRPr lang="zh-CN" altLang="en-US"/>
              </a:p>
            </p:txBody>
          </p:sp>
        </p:grpSp>
      </p:grpSp>
      <p:sp>
        <p:nvSpPr>
          <p:cNvPr id="553136" name="文本框 553135"/>
          <p:cNvSpPr txBox="1"/>
          <p:nvPr/>
        </p:nvSpPr>
        <p:spPr>
          <a:xfrm>
            <a:off x="615950" y="2892425"/>
            <a:ext cx="2032000" cy="701675"/>
          </a:xfrm>
          <a:prstGeom prst="rect">
            <a:avLst/>
          </a:prstGeom>
          <a:noFill/>
          <a:ln w="9525">
            <a:noFill/>
          </a:ln>
        </p:spPr>
        <p:txBody>
          <a:bodyPr wrap="none" anchor="t">
            <a:spAutoFit/>
          </a:bodyPr>
          <a:p>
            <a:pPr algn="ctr"/>
            <a:r>
              <a:rPr lang="en-US" altLang="zh-CN" sz="2000" dirty="0">
                <a:solidFill>
                  <a:schemeClr val="folHlink"/>
                </a:solidFill>
                <a:latin typeface="Arial" panose="020B0604020202020204" pitchFamily="34" charset="0"/>
                <a:ea typeface="黑体" panose="02010609060101010101" pitchFamily="2" charset="-122"/>
              </a:rPr>
              <a:t> </a:t>
            </a:r>
            <a:r>
              <a:rPr lang="zh-CN" altLang="en-US" sz="2000" dirty="0">
                <a:solidFill>
                  <a:schemeClr val="folHlink"/>
                </a:solidFill>
                <a:latin typeface="Arial" panose="020B0604020202020204" pitchFamily="34" charset="0"/>
                <a:ea typeface="黑体" panose="02010609060101010101" pitchFamily="2" charset="-122"/>
              </a:rPr>
              <a:t>用内部网关协议</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（例如，</a:t>
            </a:r>
            <a:r>
              <a:rPr lang="en-US" altLang="zh-CN" sz="2000" dirty="0">
                <a:solidFill>
                  <a:schemeClr val="folHlink"/>
                </a:solidFill>
                <a:latin typeface="Arial" panose="020B0604020202020204" pitchFamily="34" charset="0"/>
                <a:ea typeface="黑体" panose="02010609060101010101" pitchFamily="2" charset="-122"/>
              </a:rPr>
              <a:t>RIP</a:t>
            </a:r>
            <a:r>
              <a:rPr lang="zh-CN" altLang="en-US" sz="2000" dirty="0">
                <a:solidFill>
                  <a:schemeClr val="folHlink"/>
                </a:solidFill>
                <a:latin typeface="Arial" panose="020B0604020202020204" pitchFamily="34" charset="0"/>
                <a:ea typeface="黑体" panose="02010609060101010101" pitchFamily="2" charset="-122"/>
              </a:rPr>
              <a:t>）</a:t>
            </a:r>
            <a:endParaRPr lang="zh-CN" altLang="en-US" sz="2000">
              <a:solidFill>
                <a:schemeClr val="folHlink"/>
              </a:solidFill>
              <a:latin typeface="Arial" panose="020B0604020202020204" pitchFamily="34" charset="0"/>
              <a:ea typeface="黑体" panose="02010609060101010101" pitchFamily="2" charset="-122"/>
            </a:endParaRPr>
          </a:p>
        </p:txBody>
      </p:sp>
      <p:sp>
        <p:nvSpPr>
          <p:cNvPr id="553137" name="文本框 553136"/>
          <p:cNvSpPr txBox="1"/>
          <p:nvPr/>
        </p:nvSpPr>
        <p:spPr>
          <a:xfrm>
            <a:off x="6894513" y="1844675"/>
            <a:ext cx="1439862"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自治系统 </a:t>
            </a:r>
            <a:r>
              <a:rPr lang="en-US" altLang="zh-CN" sz="2000">
                <a:solidFill>
                  <a:schemeClr val="folHlink"/>
                </a:solidFill>
                <a:latin typeface="Arial" panose="020B0604020202020204" pitchFamily="34" charset="0"/>
                <a:ea typeface="黑体" panose="02010609060101010101" pitchFamily="2" charset="-122"/>
              </a:rPr>
              <a:t>B</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553138" name="文本框 553137"/>
          <p:cNvSpPr txBox="1"/>
          <p:nvPr/>
        </p:nvSpPr>
        <p:spPr>
          <a:xfrm>
            <a:off x="911225" y="1973263"/>
            <a:ext cx="1439863" cy="396875"/>
          </a:xfrm>
          <a:prstGeom prst="rect">
            <a:avLst/>
          </a:prstGeom>
          <a:noFill/>
          <a:ln w="9525">
            <a:noFill/>
          </a:ln>
        </p:spPr>
        <p:txBody>
          <a:bodyPr wrap="none" anchor="t">
            <a:spAutoFit/>
          </a:bodyPr>
          <a:p>
            <a:r>
              <a:rPr lang="zh-CN" altLang="en-US" sz="2000" dirty="0">
                <a:solidFill>
                  <a:schemeClr val="folHlink"/>
                </a:solidFill>
                <a:latin typeface="Arial" panose="020B0604020202020204" pitchFamily="34" charset="0"/>
                <a:ea typeface="黑体" panose="02010609060101010101" pitchFamily="2" charset="-122"/>
              </a:rPr>
              <a:t>自治系统 </a:t>
            </a:r>
            <a:r>
              <a:rPr lang="en-US" altLang="zh-CN" sz="2000">
                <a:solidFill>
                  <a:schemeClr val="folHlink"/>
                </a:solidFill>
                <a:latin typeface="Arial" panose="020B0604020202020204" pitchFamily="34" charset="0"/>
                <a:ea typeface="黑体" panose="02010609060101010101" pitchFamily="2" charset="-122"/>
              </a:rPr>
              <a:t>A</a:t>
            </a:r>
            <a:endParaRPr lang="en-US" altLang="zh-CN" sz="2000">
              <a:solidFill>
                <a:schemeClr val="folHlink"/>
              </a:solidFill>
              <a:latin typeface="Arial" panose="020B0604020202020204" pitchFamily="34" charset="0"/>
              <a:ea typeface="黑体" panose="02010609060101010101" pitchFamily="2" charset="-122"/>
            </a:endParaRPr>
          </a:p>
        </p:txBody>
      </p:sp>
      <p:pic>
        <p:nvPicPr>
          <p:cNvPr id="553139" name="图片 553138"/>
          <p:cNvPicPr/>
          <p:nvPr/>
        </p:nvPicPr>
        <p:blipFill>
          <a:blip r:embed="rId1"/>
          <a:stretch>
            <a:fillRect/>
          </a:stretch>
        </p:blipFill>
        <p:spPr>
          <a:xfrm>
            <a:off x="2749550" y="2709863"/>
            <a:ext cx="660400" cy="447675"/>
          </a:xfrm>
          <a:prstGeom prst="rect">
            <a:avLst/>
          </a:prstGeom>
          <a:noFill/>
          <a:ln w="12699">
            <a:noFill/>
          </a:ln>
        </p:spPr>
      </p:pic>
      <p:pic>
        <p:nvPicPr>
          <p:cNvPr id="553140" name="图片 553139"/>
          <p:cNvPicPr/>
          <p:nvPr/>
        </p:nvPicPr>
        <p:blipFill>
          <a:blip r:embed="rId1"/>
          <a:stretch>
            <a:fillRect/>
          </a:stretch>
        </p:blipFill>
        <p:spPr>
          <a:xfrm>
            <a:off x="5732463" y="2709863"/>
            <a:ext cx="660400" cy="450850"/>
          </a:xfrm>
          <a:prstGeom prst="rect">
            <a:avLst/>
          </a:prstGeom>
          <a:noFill/>
          <a:ln w="12699">
            <a:noFill/>
          </a:ln>
        </p:spPr>
      </p:pic>
      <p:sp>
        <p:nvSpPr>
          <p:cNvPr id="553141" name="文本框 553140"/>
          <p:cNvSpPr txBox="1"/>
          <p:nvPr/>
        </p:nvSpPr>
        <p:spPr>
          <a:xfrm>
            <a:off x="3468688" y="2225675"/>
            <a:ext cx="2216150" cy="701675"/>
          </a:xfrm>
          <a:prstGeom prst="rect">
            <a:avLst/>
          </a:prstGeom>
          <a:noFill/>
          <a:ln w="9525">
            <a:noFill/>
          </a:ln>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2" charset="-122"/>
              </a:rPr>
              <a:t>用外部网关协议</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（例如，</a:t>
            </a:r>
            <a:r>
              <a:rPr lang="en-US" altLang="zh-CN" sz="2000" dirty="0">
                <a:solidFill>
                  <a:schemeClr val="folHlink"/>
                </a:solidFill>
                <a:latin typeface="Arial" panose="020B0604020202020204" pitchFamily="34" charset="0"/>
                <a:ea typeface="黑体" panose="02010609060101010101" pitchFamily="2" charset="-122"/>
              </a:rPr>
              <a:t>BGP-4</a:t>
            </a:r>
            <a:r>
              <a:rPr lang="zh-CN" altLang="en-US" sz="2000" dirty="0">
                <a:solidFill>
                  <a:schemeClr val="folHlink"/>
                </a:solidFill>
                <a:latin typeface="Arial" panose="020B0604020202020204" pitchFamily="34" charset="0"/>
                <a:ea typeface="黑体" panose="02010609060101010101" pitchFamily="2" charset="-122"/>
              </a:rPr>
              <a:t>）</a:t>
            </a:r>
            <a:endParaRPr lang="zh-CN" altLang="en-US" sz="2000">
              <a:solidFill>
                <a:schemeClr val="folHlink"/>
              </a:solidFill>
              <a:latin typeface="Arial" panose="020B0604020202020204" pitchFamily="34" charset="0"/>
              <a:ea typeface="黑体" panose="02010609060101010101" pitchFamily="2" charset="-122"/>
            </a:endParaRPr>
          </a:p>
        </p:txBody>
      </p:sp>
      <p:sp>
        <p:nvSpPr>
          <p:cNvPr id="553142" name="文本框 553141"/>
          <p:cNvSpPr txBox="1"/>
          <p:nvPr/>
        </p:nvSpPr>
        <p:spPr>
          <a:xfrm>
            <a:off x="2749550" y="2305050"/>
            <a:ext cx="460375" cy="396875"/>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R</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553143" name="文本框 553142"/>
          <p:cNvSpPr txBox="1"/>
          <p:nvPr/>
        </p:nvSpPr>
        <p:spPr>
          <a:xfrm>
            <a:off x="5965825" y="2332038"/>
            <a:ext cx="460375" cy="396875"/>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R</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553144" name="文本框 553143"/>
          <p:cNvSpPr txBox="1"/>
          <p:nvPr/>
        </p:nvSpPr>
        <p:spPr>
          <a:xfrm>
            <a:off x="6580188" y="2879725"/>
            <a:ext cx="2146300" cy="701675"/>
          </a:xfrm>
          <a:prstGeom prst="rect">
            <a:avLst/>
          </a:prstGeom>
          <a:noFill/>
          <a:ln w="9525">
            <a:noFill/>
          </a:ln>
        </p:spPr>
        <p:txBody>
          <a:bodyPr wrap="none" anchor="t">
            <a:spAutoFit/>
          </a:bodyPr>
          <a:p>
            <a:pPr algn="ctr"/>
            <a:r>
              <a:rPr lang="en-US" altLang="zh-CN" sz="2000" dirty="0">
                <a:solidFill>
                  <a:schemeClr val="folHlink"/>
                </a:solidFill>
                <a:latin typeface="Arial" panose="020B0604020202020204" pitchFamily="34" charset="0"/>
                <a:ea typeface="黑体" panose="02010609060101010101" pitchFamily="2" charset="-122"/>
              </a:rPr>
              <a:t> </a:t>
            </a:r>
            <a:r>
              <a:rPr lang="zh-CN" altLang="en-US" sz="2000" dirty="0">
                <a:solidFill>
                  <a:schemeClr val="folHlink"/>
                </a:solidFill>
                <a:latin typeface="Arial" panose="020B0604020202020204" pitchFamily="34" charset="0"/>
                <a:ea typeface="黑体" panose="02010609060101010101" pitchFamily="2" charset="-122"/>
              </a:rPr>
              <a:t>用内部网关协议</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（例如，</a:t>
            </a:r>
            <a:r>
              <a:rPr lang="en-US" altLang="zh-CN" sz="2000" dirty="0">
                <a:solidFill>
                  <a:schemeClr val="folHlink"/>
                </a:solidFill>
                <a:latin typeface="Arial" panose="020B0604020202020204" pitchFamily="34" charset="0"/>
                <a:ea typeface="黑体" panose="02010609060101010101" pitchFamily="2" charset="-122"/>
              </a:rPr>
              <a:t>OSPF</a:t>
            </a:r>
            <a:r>
              <a:rPr lang="zh-CN" altLang="en-US" sz="2000" dirty="0">
                <a:solidFill>
                  <a:schemeClr val="folHlink"/>
                </a:solidFill>
                <a:latin typeface="Arial" panose="020B0604020202020204" pitchFamily="34" charset="0"/>
                <a:ea typeface="黑体" panose="02010609060101010101" pitchFamily="2" charset="-122"/>
              </a:rPr>
              <a:t>）</a:t>
            </a:r>
            <a:endParaRPr lang="zh-CN" altLang="en-US" sz="2000">
              <a:solidFill>
                <a:schemeClr val="folHlink"/>
              </a:solidFill>
              <a:latin typeface="Arial" panose="020B0604020202020204" pitchFamily="34" charset="0"/>
              <a:ea typeface="黑体" panose="02010609060101010101" pitchFamily="2" charset="-122"/>
            </a:endParaRPr>
          </a:p>
        </p:txBody>
      </p:sp>
      <p:sp>
        <p:nvSpPr>
          <p:cNvPr id="553145" name="直接连接符 553144"/>
          <p:cNvSpPr/>
          <p:nvPr/>
        </p:nvSpPr>
        <p:spPr>
          <a:xfrm>
            <a:off x="3365500" y="2941638"/>
            <a:ext cx="2430463" cy="3175"/>
          </a:xfrm>
          <a:prstGeom prst="line">
            <a:avLst/>
          </a:prstGeom>
          <a:ln w="57150" cap="flat" cmpd="sng">
            <a:solidFill>
              <a:schemeClr val="hlink"/>
            </a:solidFill>
            <a:prstDash val="solid"/>
            <a:headEnd type="triangle" w="med" len="lg"/>
            <a:tailEnd type="triangle" w="med" len="lg"/>
          </a:ln>
        </p:spPr>
      </p:sp>
      <p:sp>
        <p:nvSpPr>
          <p:cNvPr id="553147" name="文本框 553146"/>
          <p:cNvSpPr txBox="1"/>
          <p:nvPr/>
        </p:nvSpPr>
        <p:spPr>
          <a:xfrm>
            <a:off x="1546225" y="4403725"/>
            <a:ext cx="6780213" cy="2051050"/>
          </a:xfrm>
          <a:prstGeom prst="rect">
            <a:avLst/>
          </a:prstGeom>
          <a:noFill/>
          <a:ln w="9525" cap="flat" cmpd="sng">
            <a:solidFill>
              <a:schemeClr val="folHlink"/>
            </a:solidFill>
            <a:prstDash val="solid"/>
            <a:miter/>
            <a:headEnd type="none" w="med" len="med"/>
            <a:tailEnd type="none" w="med" len="med"/>
          </a:ln>
        </p:spPr>
        <p:txBody>
          <a:bodyPr wrap="none" anchor="t">
            <a:spAutoFit/>
          </a:bodyPr>
          <a:p>
            <a:r>
              <a:rPr lang="zh-CN" altLang="en-US" sz="3200" dirty="0">
                <a:solidFill>
                  <a:schemeClr val="folHlink"/>
                </a:solidFill>
                <a:latin typeface="Arial" panose="020B0604020202020204" pitchFamily="34" charset="0"/>
                <a:ea typeface="黑体" panose="02010609060101010101" pitchFamily="2" charset="-122"/>
              </a:rPr>
              <a:t>自治系统之间的路由选择也叫做</a:t>
            </a:r>
            <a:endParaRPr lang="zh-CN" altLang="en-US" sz="3200" dirty="0">
              <a:solidFill>
                <a:schemeClr val="folHlink"/>
              </a:solidFill>
              <a:latin typeface="Arial" panose="020B0604020202020204" pitchFamily="34" charset="0"/>
              <a:ea typeface="黑体" panose="02010609060101010101" pitchFamily="2" charset="-122"/>
            </a:endParaRPr>
          </a:p>
          <a:p>
            <a:r>
              <a:rPr lang="zh-CN" altLang="en-US" sz="3200" dirty="0">
                <a:solidFill>
                  <a:schemeClr val="hlink"/>
                </a:solidFill>
                <a:latin typeface="Arial" panose="020B0604020202020204" pitchFamily="34" charset="0"/>
                <a:ea typeface="黑体" panose="02010609060101010101" pitchFamily="2" charset="-122"/>
              </a:rPr>
              <a:t>域间路由选择</a:t>
            </a:r>
            <a:r>
              <a:rPr lang="en-US" altLang="zh-CN" sz="3200" err="1">
                <a:solidFill>
                  <a:schemeClr val="folHlink"/>
                </a:solidFill>
                <a:latin typeface="Arial" panose="020B0604020202020204" pitchFamily="34" charset="0"/>
                <a:ea typeface="黑体" panose="02010609060101010101" pitchFamily="2" charset="-122"/>
              </a:rPr>
              <a:t>(interdomain</a:t>
            </a:r>
            <a:r>
              <a:rPr lang="en-US" altLang="zh-CN" sz="3200" dirty="0">
                <a:solidFill>
                  <a:schemeClr val="folHlink"/>
                </a:solidFill>
                <a:latin typeface="Arial" panose="020B0604020202020204" pitchFamily="34" charset="0"/>
                <a:ea typeface="黑体" panose="02010609060101010101" pitchFamily="2" charset="-122"/>
              </a:rPr>
              <a:t> routing)</a:t>
            </a:r>
            <a:r>
              <a:rPr lang="zh-CN" altLang="en-US" sz="3200" dirty="0">
                <a:solidFill>
                  <a:schemeClr val="folHlink"/>
                </a:solidFill>
                <a:latin typeface="Arial" panose="020B0604020202020204" pitchFamily="34" charset="0"/>
                <a:ea typeface="黑体" panose="02010609060101010101" pitchFamily="2" charset="-122"/>
              </a:rPr>
              <a:t>，</a:t>
            </a:r>
            <a:endParaRPr lang="zh-CN" altLang="en-US" sz="3200" dirty="0">
              <a:solidFill>
                <a:schemeClr val="folHlink"/>
              </a:solidFill>
              <a:latin typeface="Arial" panose="020B0604020202020204" pitchFamily="34" charset="0"/>
              <a:ea typeface="黑体" panose="02010609060101010101" pitchFamily="2" charset="-122"/>
            </a:endParaRPr>
          </a:p>
          <a:p>
            <a:r>
              <a:rPr lang="zh-CN" altLang="en-US" sz="3200" dirty="0">
                <a:solidFill>
                  <a:schemeClr val="folHlink"/>
                </a:solidFill>
                <a:latin typeface="Arial" panose="020B0604020202020204" pitchFamily="34" charset="0"/>
                <a:ea typeface="黑体" panose="02010609060101010101" pitchFamily="2" charset="-122"/>
              </a:rPr>
              <a:t>在自治系统内部的路由选择叫做</a:t>
            </a:r>
            <a:endParaRPr lang="zh-CN" altLang="en-US" sz="3200" dirty="0">
              <a:solidFill>
                <a:schemeClr val="folHlink"/>
              </a:solidFill>
              <a:latin typeface="Arial" panose="020B0604020202020204" pitchFamily="34" charset="0"/>
              <a:ea typeface="黑体" panose="02010609060101010101" pitchFamily="2" charset="-122"/>
            </a:endParaRPr>
          </a:p>
          <a:p>
            <a:r>
              <a:rPr lang="zh-CN" altLang="en-US" sz="3200" dirty="0">
                <a:solidFill>
                  <a:schemeClr val="hlink"/>
                </a:solidFill>
                <a:latin typeface="Arial" panose="020B0604020202020204" pitchFamily="34" charset="0"/>
                <a:ea typeface="黑体" panose="02010609060101010101" pitchFamily="2" charset="-122"/>
              </a:rPr>
              <a:t>域内路由选择</a:t>
            </a:r>
            <a:r>
              <a:rPr lang="en-US" altLang="zh-CN" sz="3200" err="1">
                <a:solidFill>
                  <a:schemeClr val="folHlink"/>
                </a:solidFill>
                <a:latin typeface="Arial" panose="020B0604020202020204" pitchFamily="34" charset="0"/>
                <a:ea typeface="黑体" panose="02010609060101010101" pitchFamily="2" charset="-122"/>
              </a:rPr>
              <a:t>(intradomain</a:t>
            </a:r>
            <a:r>
              <a:rPr lang="en-US" altLang="zh-CN" sz="3200">
                <a:solidFill>
                  <a:schemeClr val="folHlink"/>
                </a:solidFill>
                <a:latin typeface="Arial" panose="020B0604020202020204" pitchFamily="34" charset="0"/>
                <a:ea typeface="黑体" panose="02010609060101010101" pitchFamily="2" charset="-122"/>
              </a:rPr>
              <a:t> routing) </a:t>
            </a:r>
            <a:endParaRPr lang="en-US" altLang="zh-CN" sz="32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3986" name="标题 553985"/>
          <p:cNvSpPr>
            <a:spLocks noGrp="1"/>
          </p:cNvSpPr>
          <p:nvPr>
            <p:ph type="title"/>
          </p:nvPr>
        </p:nvSpPr>
        <p:spPr>
          <a:xfrm>
            <a:off x="919163" y="214313"/>
            <a:ext cx="8116887" cy="1462087"/>
          </a:xfrm>
          <a:ln/>
        </p:spPr>
        <p:txBody>
          <a:bodyPr anchor="b"/>
          <a:p>
            <a:pPr algn="ctr"/>
            <a:r>
              <a:rPr lang="zh-CN" altLang="en-US" dirty="0"/>
              <a:t>这里要指出两点 </a:t>
            </a:r>
            <a:endParaRPr lang="zh-CN" altLang="en-US" dirty="0"/>
          </a:p>
        </p:txBody>
      </p:sp>
      <p:sp>
        <p:nvSpPr>
          <p:cNvPr id="553987" name="文本占位符 553986"/>
          <p:cNvSpPr>
            <a:spLocks noGrp="1"/>
          </p:cNvSpPr>
          <p:nvPr>
            <p:ph type="body" idx="1"/>
          </p:nvPr>
        </p:nvSpPr>
        <p:spPr>
          <a:xfrm>
            <a:off x="1114425" y="1916113"/>
            <a:ext cx="7345363" cy="4475162"/>
          </a:xfrm>
          <a:ln/>
        </p:spPr>
        <p:txBody>
          <a:bodyPr/>
          <a:p>
            <a:pPr algn="just"/>
            <a:r>
              <a:rPr lang="zh-CN" altLang="en-US" sz="2800" dirty="0"/>
              <a:t>因特网的早期 </a:t>
            </a:r>
            <a:r>
              <a:rPr lang="en-US" altLang="zh-CN" sz="2800" dirty="0"/>
              <a:t>RFC </a:t>
            </a:r>
            <a:r>
              <a:rPr lang="zh-CN" altLang="en-US" sz="2800" dirty="0"/>
              <a:t>文档中未使用“路由器”而是使用“网关”这一名词。但是在新的 </a:t>
            </a:r>
            <a:r>
              <a:rPr lang="en-US" altLang="zh-CN" sz="2800" dirty="0"/>
              <a:t>RFC </a:t>
            </a:r>
            <a:r>
              <a:rPr lang="zh-CN" altLang="en-US" sz="2800" dirty="0"/>
              <a:t>文档中又使用了“路由器”这一名词。应当把这两个属于当作同义词。</a:t>
            </a:r>
            <a:endParaRPr lang="zh-CN" altLang="en-US" sz="2800" dirty="0"/>
          </a:p>
          <a:p>
            <a:pPr algn="just"/>
            <a:r>
              <a:rPr lang="en-US" altLang="zh-CN" sz="2800" dirty="0"/>
              <a:t>IGP </a:t>
            </a:r>
            <a:r>
              <a:rPr lang="zh-CN" altLang="en-US" sz="2800" dirty="0"/>
              <a:t>和 </a:t>
            </a:r>
            <a:r>
              <a:rPr lang="en-US" altLang="zh-CN" sz="2800" dirty="0"/>
              <a:t>EGP </a:t>
            </a:r>
            <a:r>
              <a:rPr lang="zh-CN" altLang="en-US" sz="2800" dirty="0"/>
              <a:t>是协议类别的名称。但 </a:t>
            </a:r>
            <a:r>
              <a:rPr lang="en-US" altLang="zh-CN" sz="2800" dirty="0"/>
              <a:t>RFC </a:t>
            </a:r>
            <a:r>
              <a:rPr lang="zh-CN" altLang="en-US" sz="2800" dirty="0"/>
              <a:t>在使用 </a:t>
            </a:r>
            <a:r>
              <a:rPr lang="en-US" altLang="zh-CN" sz="2800" dirty="0"/>
              <a:t>EGP </a:t>
            </a:r>
            <a:r>
              <a:rPr lang="zh-CN" altLang="en-US" sz="2800" dirty="0"/>
              <a:t>这个名词时出现了一点混乱，因为最早的一个外部网关协议的协议名字正好也是 </a:t>
            </a:r>
            <a:r>
              <a:rPr lang="en-US" altLang="zh-CN" sz="2800" dirty="0"/>
              <a:t>EGP</a:t>
            </a:r>
            <a:r>
              <a:rPr lang="zh-CN" altLang="en-US" sz="2800" dirty="0"/>
              <a:t>。因此在遇到名词 </a:t>
            </a:r>
            <a:r>
              <a:rPr lang="en-US" altLang="zh-CN" sz="2800" dirty="0"/>
              <a:t>EGP </a:t>
            </a:r>
            <a:r>
              <a:rPr lang="zh-CN" altLang="en-US" sz="2800" dirty="0"/>
              <a:t>时，应弄清它是指旧的协议 </a:t>
            </a:r>
            <a:r>
              <a:rPr lang="en-US" altLang="zh-CN" sz="2800" dirty="0"/>
              <a:t>EGP </a:t>
            </a:r>
            <a:r>
              <a:rPr lang="zh-CN" altLang="en-US" sz="2800" dirty="0"/>
              <a:t>还是指外部网关协议 </a:t>
            </a:r>
            <a:r>
              <a:rPr lang="en-US" altLang="zh-CN" sz="2800" dirty="0"/>
              <a:t>EGP </a:t>
            </a:r>
            <a:r>
              <a:rPr lang="zh-CN" altLang="en-US" sz="2800" dirty="0"/>
              <a:t>这个类别。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7">
                                            <p:txEl>
                                              <p:charRg st="77" end="2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5010" name="标题 555009"/>
          <p:cNvSpPr>
            <a:spLocks noGrp="1"/>
          </p:cNvSpPr>
          <p:nvPr>
            <p:ph type="title"/>
          </p:nvPr>
        </p:nvSpPr>
        <p:spPr>
          <a:xfrm>
            <a:off x="919163" y="214313"/>
            <a:ext cx="8116887" cy="1462087"/>
          </a:xfrm>
          <a:ln/>
        </p:spPr>
        <p:txBody>
          <a:bodyPr anchor="b"/>
          <a:p>
            <a:pPr algn="ctr"/>
            <a:r>
              <a:rPr lang="zh-CN" altLang="en-US" dirty="0"/>
              <a:t>因特网的路由选择协议 </a:t>
            </a:r>
            <a:endParaRPr lang="zh-CN" altLang="en-US" dirty="0"/>
          </a:p>
        </p:txBody>
      </p:sp>
      <p:sp>
        <p:nvSpPr>
          <p:cNvPr id="555011" name="文本占位符 555010"/>
          <p:cNvSpPr>
            <a:spLocks noGrp="1"/>
          </p:cNvSpPr>
          <p:nvPr>
            <p:ph type="body" idx="1"/>
          </p:nvPr>
        </p:nvSpPr>
        <p:spPr>
          <a:xfrm>
            <a:off x="1114425" y="1916113"/>
            <a:ext cx="7345363" cy="4475162"/>
          </a:xfrm>
          <a:ln/>
        </p:spPr>
        <p:txBody>
          <a:bodyPr/>
          <a:p>
            <a:r>
              <a:rPr lang="zh-CN" altLang="en-US" dirty="0"/>
              <a:t>内部网关协议 </a:t>
            </a:r>
            <a:r>
              <a:rPr lang="en-US" altLang="zh-CN" dirty="0"/>
              <a:t>IGP</a:t>
            </a:r>
            <a:r>
              <a:rPr lang="zh-CN" altLang="en-US" dirty="0"/>
              <a:t>：具体的协议有多种，如 </a:t>
            </a:r>
            <a:r>
              <a:rPr lang="en-US" altLang="zh-CN" dirty="0"/>
              <a:t>RIP </a:t>
            </a:r>
            <a:r>
              <a:rPr lang="zh-CN" altLang="en-US" dirty="0"/>
              <a:t>和 </a:t>
            </a:r>
            <a:r>
              <a:rPr lang="en-US" altLang="zh-CN" dirty="0"/>
              <a:t>OSPF </a:t>
            </a:r>
            <a:r>
              <a:rPr lang="zh-CN" altLang="en-US" dirty="0"/>
              <a:t>等。</a:t>
            </a:r>
            <a:endParaRPr lang="zh-CN" altLang="en-US" dirty="0"/>
          </a:p>
          <a:p>
            <a:r>
              <a:rPr lang="zh-CN" altLang="en-US" dirty="0"/>
              <a:t>外部网关协议 </a:t>
            </a:r>
            <a:r>
              <a:rPr lang="en-US" altLang="zh-CN" dirty="0"/>
              <a:t>EGP</a:t>
            </a:r>
            <a:r>
              <a:rPr lang="zh-CN" altLang="en-US" dirty="0"/>
              <a:t>：目前使用的协议就是 </a:t>
            </a:r>
            <a:r>
              <a:rPr lang="en-US" altLang="zh-CN" dirty="0"/>
              <a:t>BGP</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011">
                                            <p:txEl>
                                              <p:charRg st="36" end="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6034" name="标题 556033"/>
          <p:cNvSpPr>
            <a:spLocks noGrp="1"/>
          </p:cNvSpPr>
          <p:nvPr>
            <p:ph type="title"/>
          </p:nvPr>
        </p:nvSpPr>
        <p:spPr>
          <a:xfrm>
            <a:off x="919163" y="214313"/>
            <a:ext cx="8116887" cy="1462087"/>
          </a:xfrm>
          <a:ln/>
        </p:spPr>
        <p:txBody>
          <a:bodyPr anchor="b"/>
          <a:p>
            <a:pPr algn="ctr"/>
            <a:r>
              <a:rPr lang="en-US" altLang="zh-CN" dirty="0"/>
              <a:t>4.5.2  </a:t>
            </a:r>
            <a:r>
              <a:rPr lang="zh-CN" altLang="en-US" dirty="0"/>
              <a:t>内部网关协议 </a:t>
            </a:r>
            <a:r>
              <a:rPr lang="en-US" altLang="zh-CN"/>
              <a:t>RIP</a:t>
            </a:r>
            <a:br>
              <a:rPr lang="en-US" altLang="zh-CN"/>
            </a:br>
            <a:r>
              <a:rPr lang="en-US" altLang="zh-CN"/>
              <a:t> </a:t>
            </a:r>
            <a:r>
              <a:rPr lang="en-US" altLang="zh-CN" sz="3600"/>
              <a:t>(Routing Information Protocol)</a:t>
            </a:r>
            <a:endParaRPr lang="en-US" altLang="zh-CN" sz="3600"/>
          </a:p>
        </p:txBody>
      </p:sp>
      <p:sp>
        <p:nvSpPr>
          <p:cNvPr id="556035" name="文本占位符 556034"/>
          <p:cNvSpPr>
            <a:spLocks noGrp="1"/>
          </p:cNvSpPr>
          <p:nvPr>
            <p:ph type="body" idx="1"/>
          </p:nvPr>
        </p:nvSpPr>
        <p:spPr>
          <a:xfrm>
            <a:off x="900113" y="1916113"/>
            <a:ext cx="7559675" cy="4475162"/>
          </a:xfrm>
          <a:ln/>
        </p:spPr>
        <p:txBody>
          <a:bodyPr/>
          <a:p>
            <a:pPr>
              <a:buNone/>
            </a:pPr>
            <a:r>
              <a:rPr lang="en-US" altLang="zh-CN" dirty="0"/>
              <a:t>1. </a:t>
            </a:r>
            <a:r>
              <a:rPr lang="zh-CN" altLang="en-US" dirty="0"/>
              <a:t>工作原理</a:t>
            </a:r>
            <a:endParaRPr lang="zh-CN" altLang="en-US" sz="4000" dirty="0"/>
          </a:p>
          <a:p>
            <a:r>
              <a:rPr lang="zh-CN" altLang="en-US" dirty="0"/>
              <a:t>路由信息协议 </a:t>
            </a:r>
            <a:r>
              <a:rPr lang="en-US" altLang="zh-CN" dirty="0"/>
              <a:t>RIP </a:t>
            </a:r>
            <a:r>
              <a:rPr lang="zh-CN" altLang="en-US" dirty="0"/>
              <a:t>是内部网关协议 </a:t>
            </a:r>
            <a:r>
              <a:rPr lang="en-US" altLang="zh-CN" dirty="0"/>
              <a:t>IGP</a:t>
            </a:r>
            <a:r>
              <a:rPr lang="zh-CN" altLang="en-US" dirty="0"/>
              <a:t>中最先得到广泛使用的协议。</a:t>
            </a:r>
            <a:endParaRPr lang="zh-CN" altLang="en-US" dirty="0"/>
          </a:p>
          <a:p>
            <a:r>
              <a:rPr lang="en-US" altLang="zh-CN" dirty="0"/>
              <a:t>RIP </a:t>
            </a:r>
            <a:r>
              <a:rPr lang="zh-CN" altLang="en-US" dirty="0"/>
              <a:t>是一种分布式的基于</a:t>
            </a:r>
            <a:r>
              <a:rPr lang="zh-CN" altLang="en-US" dirty="0">
                <a:solidFill>
                  <a:schemeClr val="hlink"/>
                </a:solidFill>
              </a:rPr>
              <a:t>距离向量</a:t>
            </a:r>
            <a:r>
              <a:rPr lang="zh-CN" altLang="en-US" dirty="0"/>
              <a:t>的路由选择协议。</a:t>
            </a:r>
            <a:endParaRPr lang="zh-CN" altLang="en-US" dirty="0"/>
          </a:p>
          <a:p>
            <a:r>
              <a:rPr lang="en-US" altLang="zh-CN" dirty="0"/>
              <a:t>RIP </a:t>
            </a:r>
            <a:r>
              <a:rPr lang="zh-CN" altLang="en-US" dirty="0"/>
              <a:t>协议要求网络中的每一个路由器都要维护从它自己到其他每一个目的网络的距离记录。</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charRg st="44" end="7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charRg st="70" end="1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7058" name="标题 557057"/>
          <p:cNvSpPr>
            <a:spLocks noGrp="1"/>
          </p:cNvSpPr>
          <p:nvPr>
            <p:ph type="title"/>
          </p:nvPr>
        </p:nvSpPr>
        <p:spPr>
          <a:xfrm>
            <a:off x="919163" y="214313"/>
            <a:ext cx="8116887" cy="1462087"/>
          </a:xfrm>
          <a:ln/>
        </p:spPr>
        <p:txBody>
          <a:bodyPr anchor="b"/>
          <a:p>
            <a:pPr algn="ctr"/>
            <a:r>
              <a:rPr lang="en-US" altLang="zh-CN" dirty="0"/>
              <a:t>“</a:t>
            </a:r>
            <a:r>
              <a:rPr lang="zh-CN" altLang="en-US" dirty="0"/>
              <a:t>距离”的定义 </a:t>
            </a:r>
            <a:endParaRPr lang="zh-CN" altLang="en-US" dirty="0"/>
          </a:p>
        </p:txBody>
      </p:sp>
      <p:sp>
        <p:nvSpPr>
          <p:cNvPr id="557059" name="文本占位符 557058"/>
          <p:cNvSpPr>
            <a:spLocks noGrp="1"/>
          </p:cNvSpPr>
          <p:nvPr>
            <p:ph type="body" idx="1"/>
          </p:nvPr>
        </p:nvSpPr>
        <p:spPr>
          <a:xfrm>
            <a:off x="900113" y="1916113"/>
            <a:ext cx="7632700" cy="4475162"/>
          </a:xfrm>
          <a:ln/>
        </p:spPr>
        <p:txBody>
          <a:bodyPr/>
          <a:p>
            <a:pPr algn="just"/>
            <a:r>
              <a:rPr lang="zh-CN" altLang="en-US" dirty="0"/>
              <a:t>从一路由器到</a:t>
            </a:r>
            <a:r>
              <a:rPr lang="zh-CN" altLang="en-US" dirty="0">
                <a:solidFill>
                  <a:schemeClr val="hlink"/>
                </a:solidFill>
              </a:rPr>
              <a:t>直接连接</a:t>
            </a:r>
            <a:r>
              <a:rPr lang="zh-CN" altLang="en-US" dirty="0"/>
              <a:t>的网络的距离定义为 </a:t>
            </a:r>
            <a:r>
              <a:rPr lang="en-US" altLang="zh-CN" dirty="0"/>
              <a:t>1</a:t>
            </a:r>
            <a:r>
              <a:rPr lang="zh-CN" altLang="en-US" dirty="0"/>
              <a:t>。</a:t>
            </a:r>
            <a:endParaRPr lang="zh-CN" altLang="en-US" dirty="0"/>
          </a:p>
          <a:p>
            <a:pPr algn="just"/>
            <a:r>
              <a:rPr lang="zh-CN" altLang="en-US" dirty="0"/>
              <a:t>从一个路由器到非直接连接的网络的距离定义为所经过的路由器数加 </a:t>
            </a:r>
            <a:r>
              <a:rPr lang="en-US" altLang="zh-CN" dirty="0"/>
              <a:t>1</a:t>
            </a:r>
            <a:r>
              <a:rPr lang="zh-CN" altLang="en-US" dirty="0"/>
              <a:t>。</a:t>
            </a:r>
            <a:endParaRPr lang="zh-CN" altLang="en-US" dirty="0"/>
          </a:p>
          <a:p>
            <a:pPr algn="just"/>
            <a:r>
              <a:rPr lang="en-US" altLang="zh-CN" dirty="0"/>
              <a:t>RIP </a:t>
            </a:r>
            <a:r>
              <a:rPr lang="zh-CN" altLang="en-US" dirty="0"/>
              <a:t>协议中的“距离”也称为“</a:t>
            </a:r>
            <a:r>
              <a:rPr lang="zh-CN" altLang="en-US" dirty="0">
                <a:solidFill>
                  <a:schemeClr val="hlink"/>
                </a:solidFill>
              </a:rPr>
              <a:t>跳数</a:t>
            </a:r>
            <a:r>
              <a:rPr lang="zh-CN" altLang="en-US" dirty="0"/>
              <a:t>”</a:t>
            </a:r>
            <a:r>
              <a:rPr lang="en-US" altLang="zh-CN" dirty="0"/>
              <a:t>(hop count)</a:t>
            </a:r>
            <a:r>
              <a:rPr lang="zh-CN" altLang="en-US" dirty="0"/>
              <a:t>，因为每经过一个路由器，跳数就加 </a:t>
            </a:r>
            <a:r>
              <a:rPr lang="en-US" altLang="zh-CN" dirty="0"/>
              <a:t>1</a:t>
            </a:r>
            <a:r>
              <a:rPr lang="zh-CN" altLang="en-US" dirty="0"/>
              <a:t>。</a:t>
            </a:r>
            <a:endParaRPr lang="zh-CN" altLang="en-US" dirty="0"/>
          </a:p>
          <a:p>
            <a:pPr algn="just"/>
            <a:r>
              <a:rPr lang="zh-CN" altLang="en-US" dirty="0"/>
              <a:t>这里的“距离”实际上指的是“</a:t>
            </a:r>
            <a:r>
              <a:rPr lang="zh-CN" altLang="en-US" dirty="0">
                <a:solidFill>
                  <a:schemeClr val="hlink"/>
                </a:solidFill>
              </a:rPr>
              <a:t>最短</a:t>
            </a:r>
            <a:r>
              <a:rPr lang="zh-CN" altLang="en-US" dirty="0"/>
              <a:t>距离”， </a:t>
            </a:r>
            <a:endParaRPr lang="zh-CN" altLang="en-US" sz="4400" dirty="0"/>
          </a:p>
          <a:p>
            <a:pPr algn="just"/>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59">
                                            <p:txEl>
                                              <p:charRg st="23"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59">
                                            <p:txEl>
                                              <p:charRg st="57" end="10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59">
                                            <p:txEl>
                                              <p:charRg st="107" end="1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8082" name="标题 558081"/>
          <p:cNvSpPr>
            <a:spLocks noGrp="1"/>
          </p:cNvSpPr>
          <p:nvPr>
            <p:ph type="title"/>
          </p:nvPr>
        </p:nvSpPr>
        <p:spPr>
          <a:xfrm>
            <a:off x="919163" y="214313"/>
            <a:ext cx="8116887" cy="1462087"/>
          </a:xfrm>
          <a:ln/>
        </p:spPr>
        <p:txBody>
          <a:bodyPr anchor="b"/>
          <a:p>
            <a:pPr algn="ctr"/>
            <a:r>
              <a:rPr lang="en-US" altLang="zh-CN" dirty="0"/>
              <a:t>“</a:t>
            </a:r>
            <a:r>
              <a:rPr lang="zh-CN" altLang="en-US" dirty="0"/>
              <a:t>距离”的定义 </a:t>
            </a:r>
            <a:endParaRPr lang="zh-CN" altLang="en-US" dirty="0"/>
          </a:p>
        </p:txBody>
      </p:sp>
      <p:sp>
        <p:nvSpPr>
          <p:cNvPr id="558083" name="文本占位符 558082"/>
          <p:cNvSpPr>
            <a:spLocks noGrp="1"/>
          </p:cNvSpPr>
          <p:nvPr>
            <p:ph type="body" idx="1"/>
          </p:nvPr>
        </p:nvSpPr>
        <p:spPr>
          <a:xfrm>
            <a:off x="900113" y="1916113"/>
            <a:ext cx="7632700" cy="4475162"/>
          </a:xfrm>
          <a:ln/>
        </p:spPr>
        <p:txBody>
          <a:bodyPr/>
          <a:p>
            <a:pPr algn="just"/>
            <a:r>
              <a:rPr lang="en-US" altLang="zh-CN" sz="2800" dirty="0"/>
              <a:t>RIP </a:t>
            </a:r>
            <a:r>
              <a:rPr lang="zh-CN" altLang="en-US" sz="2800" dirty="0"/>
              <a:t>认为一个好的路由就是它通过的路由器的数目少，即“距离短”。</a:t>
            </a:r>
            <a:endParaRPr lang="zh-CN" altLang="en-US" sz="2800" dirty="0"/>
          </a:p>
          <a:p>
            <a:pPr algn="just"/>
            <a:r>
              <a:rPr lang="en-US" altLang="zh-CN" sz="2800" dirty="0"/>
              <a:t>RIP </a:t>
            </a:r>
            <a:r>
              <a:rPr lang="zh-CN" altLang="en-US" sz="2800" dirty="0"/>
              <a:t>允许一条路径最多只能包含 </a:t>
            </a:r>
            <a:r>
              <a:rPr lang="en-US" altLang="zh-CN" sz="2800" dirty="0"/>
              <a:t>15 </a:t>
            </a:r>
            <a:r>
              <a:rPr lang="zh-CN" altLang="en-US" sz="2800" dirty="0"/>
              <a:t>个路由器。</a:t>
            </a:r>
            <a:endParaRPr lang="zh-CN" altLang="en-US" sz="2800" dirty="0"/>
          </a:p>
          <a:p>
            <a:pPr algn="just"/>
            <a:r>
              <a:rPr lang="zh-CN" altLang="en-US" sz="2800" dirty="0"/>
              <a:t>“距离”的最大值为</a:t>
            </a:r>
            <a:r>
              <a:rPr lang="en-US" altLang="zh-CN" sz="2800" dirty="0"/>
              <a:t>16 </a:t>
            </a:r>
            <a:r>
              <a:rPr lang="zh-CN" altLang="en-US" sz="2800" dirty="0"/>
              <a:t>时即相当于不可达。可见 </a:t>
            </a:r>
            <a:r>
              <a:rPr lang="en-US" altLang="zh-CN" sz="2800"/>
              <a:t>RIP</a:t>
            </a:r>
            <a:r>
              <a:rPr lang="en-US" altLang="zh-CN" sz="2800" b="1"/>
              <a:t> </a:t>
            </a:r>
            <a:r>
              <a:rPr lang="zh-CN" altLang="en-US" sz="2800" dirty="0"/>
              <a:t>只适用于小型互联网。</a:t>
            </a:r>
            <a:endParaRPr lang="zh-CN" altLang="en-US" sz="2800" dirty="0"/>
          </a:p>
          <a:p>
            <a:pPr algn="just"/>
            <a:r>
              <a:rPr lang="en-US" altLang="zh-CN" sz="2800" dirty="0"/>
              <a:t>RIP </a:t>
            </a:r>
            <a:r>
              <a:rPr lang="zh-CN" altLang="en-US" sz="2800" dirty="0"/>
              <a:t>不能在两个网络之间同时使用多条路由。</a:t>
            </a:r>
            <a:r>
              <a:rPr lang="en-US" altLang="zh-CN" sz="2800" dirty="0"/>
              <a:t>RIP </a:t>
            </a:r>
            <a:r>
              <a:rPr lang="zh-CN" altLang="en-US" sz="2800" dirty="0"/>
              <a:t>选择一个具有最少路由器的路由（即最短路由），哪怕还存在另一条高速</a:t>
            </a:r>
            <a:r>
              <a:rPr lang="en-US" altLang="zh-CN" sz="2800" dirty="0"/>
              <a:t>(</a:t>
            </a:r>
            <a:r>
              <a:rPr lang="zh-CN" altLang="en-US" sz="2800" dirty="0"/>
              <a:t>低时延</a:t>
            </a:r>
            <a:r>
              <a:rPr lang="en-US" altLang="zh-CN" sz="2800" dirty="0"/>
              <a:t>)</a:t>
            </a:r>
            <a:r>
              <a:rPr lang="zh-CN" altLang="en-US" sz="2800" dirty="0"/>
              <a:t>但路由器较多的路由。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charRg st="34" end="6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charRg st="60" end="9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83">
                                            <p:txEl>
                                              <p:charRg st="99" end="1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59106" name="标题 559105"/>
          <p:cNvSpPr>
            <a:spLocks noGrp="1"/>
          </p:cNvSpPr>
          <p:nvPr>
            <p:ph type="title"/>
          </p:nvPr>
        </p:nvSpPr>
        <p:spPr>
          <a:xfrm>
            <a:off x="919163" y="214313"/>
            <a:ext cx="8116887" cy="1462087"/>
          </a:xfrm>
          <a:ln/>
        </p:spPr>
        <p:txBody>
          <a:bodyPr anchor="b"/>
          <a:p>
            <a:pPr algn="ctr"/>
            <a:r>
              <a:rPr lang="en-US" altLang="zh-CN" dirty="0"/>
              <a:t>RIP </a:t>
            </a:r>
            <a:r>
              <a:rPr lang="zh-CN" altLang="en-US" dirty="0"/>
              <a:t>协议的三个要点 </a:t>
            </a:r>
            <a:endParaRPr lang="zh-CN" altLang="en-US" dirty="0"/>
          </a:p>
        </p:txBody>
      </p:sp>
      <p:sp>
        <p:nvSpPr>
          <p:cNvPr id="559107" name="文本占位符 559106"/>
          <p:cNvSpPr>
            <a:spLocks noGrp="1"/>
          </p:cNvSpPr>
          <p:nvPr>
            <p:ph type="body" idx="1"/>
          </p:nvPr>
        </p:nvSpPr>
        <p:spPr>
          <a:xfrm>
            <a:off x="900113" y="1916113"/>
            <a:ext cx="7632700" cy="4475162"/>
          </a:xfrm>
          <a:ln/>
        </p:spPr>
        <p:txBody>
          <a:bodyPr/>
          <a:p>
            <a:pPr algn="just"/>
            <a:r>
              <a:rPr lang="zh-CN" altLang="en-US" dirty="0"/>
              <a:t>仅和</a:t>
            </a:r>
            <a:r>
              <a:rPr lang="zh-CN" altLang="en-US" dirty="0">
                <a:solidFill>
                  <a:schemeClr val="hlink"/>
                </a:solidFill>
              </a:rPr>
              <a:t>相邻路由器</a:t>
            </a:r>
            <a:r>
              <a:rPr lang="zh-CN" altLang="en-US" dirty="0"/>
              <a:t>交换信息。 </a:t>
            </a:r>
            <a:endParaRPr lang="zh-CN" altLang="en-US" dirty="0"/>
          </a:p>
          <a:p>
            <a:pPr algn="just"/>
            <a:r>
              <a:rPr lang="zh-CN" altLang="en-US" dirty="0"/>
              <a:t>交换的信息是当前本路由器所知道的</a:t>
            </a:r>
            <a:r>
              <a:rPr lang="zh-CN" altLang="en-US" dirty="0">
                <a:solidFill>
                  <a:schemeClr val="hlink"/>
                </a:solidFill>
              </a:rPr>
              <a:t>全部信息</a:t>
            </a:r>
            <a:r>
              <a:rPr lang="zh-CN" altLang="en-US" dirty="0"/>
              <a:t>，即自己的路由表。 </a:t>
            </a:r>
            <a:endParaRPr lang="zh-CN" altLang="en-US" dirty="0"/>
          </a:p>
          <a:p>
            <a:pPr algn="just"/>
            <a:r>
              <a:rPr lang="zh-CN" altLang="en-US" dirty="0"/>
              <a:t>按固定的时间间隔</a:t>
            </a:r>
            <a:r>
              <a:rPr lang="zh-CN" altLang="en-US" dirty="0">
                <a:solidFill>
                  <a:schemeClr val="hlink"/>
                </a:solidFill>
              </a:rPr>
              <a:t>交换路由信息</a:t>
            </a:r>
            <a:r>
              <a:rPr lang="zh-CN" altLang="en-US" dirty="0"/>
              <a:t>，例如，每隔 </a:t>
            </a:r>
            <a:r>
              <a:rPr lang="en-US" altLang="zh-CN" dirty="0"/>
              <a:t>30 </a:t>
            </a:r>
            <a:r>
              <a:rPr lang="zh-CN" altLang="en-US" dirty="0"/>
              <a:t>秒。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charRg st="14" end="4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charRg st="45"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60130" name="标题 560129"/>
          <p:cNvSpPr>
            <a:spLocks noGrp="1"/>
          </p:cNvSpPr>
          <p:nvPr>
            <p:ph type="title"/>
          </p:nvPr>
        </p:nvSpPr>
        <p:spPr>
          <a:xfrm>
            <a:off x="919163" y="214313"/>
            <a:ext cx="8116887" cy="1462087"/>
          </a:xfrm>
          <a:ln/>
        </p:spPr>
        <p:txBody>
          <a:bodyPr anchor="b"/>
          <a:p>
            <a:pPr algn="ctr"/>
            <a:r>
              <a:rPr lang="zh-CN" altLang="en-US" dirty="0"/>
              <a:t>路由表的建立 </a:t>
            </a:r>
            <a:endParaRPr lang="zh-CN" altLang="en-US" dirty="0"/>
          </a:p>
        </p:txBody>
      </p:sp>
      <p:sp>
        <p:nvSpPr>
          <p:cNvPr id="560131" name="文本占位符 560130"/>
          <p:cNvSpPr>
            <a:spLocks noGrp="1"/>
          </p:cNvSpPr>
          <p:nvPr>
            <p:ph type="body" idx="1"/>
          </p:nvPr>
        </p:nvSpPr>
        <p:spPr>
          <a:xfrm>
            <a:off x="900113" y="1916113"/>
            <a:ext cx="7632700" cy="4475162"/>
          </a:xfrm>
          <a:ln/>
        </p:spPr>
        <p:txBody>
          <a:bodyPr/>
          <a:p>
            <a:pPr algn="just"/>
            <a:r>
              <a:rPr lang="zh-CN" altLang="en-US" sz="2800" dirty="0"/>
              <a:t>路由器在刚刚开始工作时，只知道到直接连接的网络的距离（此距离定义为</a:t>
            </a:r>
            <a:r>
              <a:rPr lang="en-US" altLang="zh-CN" sz="2800" dirty="0"/>
              <a:t>1</a:t>
            </a:r>
            <a:r>
              <a:rPr lang="zh-CN" altLang="en-US" sz="2800" dirty="0"/>
              <a:t>）。</a:t>
            </a:r>
            <a:endParaRPr lang="zh-CN" altLang="en-US" sz="2800" dirty="0"/>
          </a:p>
          <a:p>
            <a:pPr algn="just"/>
            <a:r>
              <a:rPr lang="zh-CN" altLang="en-US" sz="2800" dirty="0"/>
              <a:t>以后，每一个路由器也只和数目非常有限的相邻路由器交换并更新路由信息。</a:t>
            </a:r>
            <a:endParaRPr lang="zh-CN" altLang="en-US" sz="2800" dirty="0"/>
          </a:p>
          <a:p>
            <a:pPr algn="just"/>
            <a:r>
              <a:rPr lang="zh-CN" altLang="en-US" sz="2800" dirty="0"/>
              <a:t>经过若干次更新后，所有的路由器最终都会知道到达本自治系统中任何一个网络的最短距离和下一跳路由器的地址。</a:t>
            </a:r>
            <a:endParaRPr lang="zh-CN" altLang="en-US" sz="2800" dirty="0"/>
          </a:p>
          <a:p>
            <a:pPr algn="just"/>
            <a:r>
              <a:rPr lang="en-US" altLang="zh-CN" sz="2800" dirty="0"/>
              <a:t>RIP </a:t>
            </a:r>
            <a:r>
              <a:rPr lang="zh-CN" altLang="en-US" sz="2800" dirty="0"/>
              <a:t>协议的</a:t>
            </a:r>
            <a:r>
              <a:rPr lang="zh-CN" altLang="en-US" sz="2800" dirty="0">
                <a:solidFill>
                  <a:schemeClr val="hlink"/>
                </a:solidFill>
              </a:rPr>
              <a:t>收敛</a:t>
            </a:r>
            <a:r>
              <a:rPr lang="en-US" altLang="zh-CN" sz="2800" dirty="0"/>
              <a:t>(convergence)</a:t>
            </a:r>
            <a:r>
              <a:rPr lang="zh-CN" altLang="en-US" sz="2800" dirty="0"/>
              <a:t>过程较快，即在自治系统中所有的结点都得到正确的路由选择信息的过程。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charRg st="37" end="7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1">
                                            <p:txEl>
                                              <p:charRg st="72" end="1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1">
                                            <p:txEl>
                                              <p:charRg st="124" end="1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62178" name="标题 562177"/>
          <p:cNvSpPr>
            <a:spLocks noGrp="1"/>
          </p:cNvSpPr>
          <p:nvPr>
            <p:ph type="title"/>
          </p:nvPr>
        </p:nvSpPr>
        <p:spPr>
          <a:xfrm>
            <a:off x="919163" y="214313"/>
            <a:ext cx="8116887" cy="1462087"/>
          </a:xfrm>
          <a:ln/>
        </p:spPr>
        <p:txBody>
          <a:bodyPr anchor="b"/>
          <a:p>
            <a:pPr algn="ctr"/>
            <a:r>
              <a:rPr lang="zh-CN" altLang="en-US" dirty="0"/>
              <a:t>路由器之间交换信息 </a:t>
            </a:r>
            <a:endParaRPr lang="zh-CN" altLang="en-US" dirty="0"/>
          </a:p>
        </p:txBody>
      </p:sp>
      <p:sp>
        <p:nvSpPr>
          <p:cNvPr id="562179" name="文本占位符 562178"/>
          <p:cNvSpPr>
            <a:spLocks noGrp="1"/>
          </p:cNvSpPr>
          <p:nvPr>
            <p:ph type="body" idx="1"/>
          </p:nvPr>
        </p:nvSpPr>
        <p:spPr>
          <a:xfrm>
            <a:off x="900113" y="1916113"/>
            <a:ext cx="7632700" cy="4475162"/>
          </a:xfrm>
          <a:ln/>
        </p:spPr>
        <p:txBody>
          <a:bodyPr/>
          <a:p>
            <a:pPr algn="just"/>
            <a:r>
              <a:rPr lang="en-US" altLang="zh-CN" dirty="0"/>
              <a:t>RIP</a:t>
            </a:r>
            <a:r>
              <a:rPr lang="zh-CN" altLang="en-US" dirty="0"/>
              <a:t>协议让互联网中的所有路由器都和自己的相邻路由器不断交换路由信息，并不断更新其路由表，使得从每一个路由器到每一个目的网络的路由都是最短的（即跳数最少）。</a:t>
            </a:r>
            <a:endParaRPr lang="zh-CN" altLang="en-US" dirty="0"/>
          </a:p>
          <a:p>
            <a:pPr algn="just"/>
            <a:r>
              <a:rPr lang="zh-CN" altLang="en-US" dirty="0"/>
              <a:t>虽然所有的路由器最终都拥有了整个自治系统的全局路由信息，但由于每一个路由器的位置不同，它们的路由表当然也应当是不同的。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charRg st="79" end="1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73442" name="标题 573441"/>
          <p:cNvSpPr>
            <a:spLocks noGrp="1"/>
          </p:cNvSpPr>
          <p:nvPr>
            <p:ph type="title"/>
          </p:nvPr>
        </p:nvSpPr>
        <p:spPr>
          <a:xfrm>
            <a:off x="919163" y="214313"/>
            <a:ext cx="8116887" cy="1462087"/>
          </a:xfrm>
          <a:ln/>
        </p:spPr>
        <p:txBody>
          <a:bodyPr anchor="b"/>
          <a:p>
            <a:pPr algn="ctr"/>
            <a:r>
              <a:rPr lang="en-US" altLang="zh-CN" dirty="0"/>
              <a:t>RIP </a:t>
            </a:r>
            <a:r>
              <a:rPr lang="zh-CN" altLang="en-US" dirty="0"/>
              <a:t>协议的优缺点 </a:t>
            </a:r>
            <a:endParaRPr lang="zh-CN" altLang="en-US" dirty="0"/>
          </a:p>
        </p:txBody>
      </p:sp>
      <p:sp>
        <p:nvSpPr>
          <p:cNvPr id="573443" name="文本占位符 573442"/>
          <p:cNvSpPr>
            <a:spLocks noGrp="1"/>
          </p:cNvSpPr>
          <p:nvPr>
            <p:ph type="body" idx="1"/>
          </p:nvPr>
        </p:nvSpPr>
        <p:spPr>
          <a:xfrm>
            <a:off x="900113" y="1916113"/>
            <a:ext cx="7632700" cy="4475162"/>
          </a:xfrm>
          <a:ln/>
        </p:spPr>
        <p:txBody>
          <a:bodyPr/>
          <a:p>
            <a:pPr algn="just"/>
            <a:r>
              <a:rPr lang="en-US" altLang="zh-CN" sz="2800" dirty="0"/>
              <a:t>RIP </a:t>
            </a:r>
            <a:r>
              <a:rPr lang="zh-CN" altLang="en-US" sz="2800" dirty="0"/>
              <a:t>存在的一个问题是当网络出现故障时，要经过比较长的时间才能将此信息传送到所有的路由器。</a:t>
            </a:r>
            <a:endParaRPr lang="zh-CN" altLang="en-US" sz="2800" dirty="0"/>
          </a:p>
          <a:p>
            <a:pPr algn="just"/>
            <a:r>
              <a:rPr lang="zh-CN" altLang="en-US" sz="2800" dirty="0"/>
              <a:t> </a:t>
            </a:r>
            <a:r>
              <a:rPr lang="en-US" altLang="zh-CN" sz="2800" dirty="0"/>
              <a:t>RIP </a:t>
            </a:r>
            <a:r>
              <a:rPr lang="zh-CN" altLang="en-US" sz="2800" dirty="0"/>
              <a:t>协议最大的优点就是实现简单，开销较小。</a:t>
            </a:r>
            <a:endParaRPr lang="zh-CN" altLang="en-US" sz="2800" dirty="0"/>
          </a:p>
          <a:p>
            <a:pPr algn="just"/>
            <a:r>
              <a:rPr lang="en-US" altLang="zh-CN" sz="2800" dirty="0"/>
              <a:t>RIP </a:t>
            </a:r>
            <a:r>
              <a:rPr lang="zh-CN" altLang="en-US" sz="2800" dirty="0"/>
              <a:t>限制了网络的规模，它能使用的最大距离为 </a:t>
            </a:r>
            <a:r>
              <a:rPr lang="en-US" altLang="zh-CN" sz="2800" dirty="0"/>
              <a:t>15</a:t>
            </a:r>
            <a:r>
              <a:rPr lang="zh-CN" altLang="en-US" sz="2800" dirty="0"/>
              <a:t>（</a:t>
            </a:r>
            <a:r>
              <a:rPr lang="en-US" altLang="zh-CN" sz="2800" dirty="0"/>
              <a:t>16 </a:t>
            </a:r>
            <a:r>
              <a:rPr lang="zh-CN" altLang="en-US" sz="2800" dirty="0"/>
              <a:t>表示不可达）。</a:t>
            </a:r>
            <a:endParaRPr lang="zh-CN" altLang="en-US" sz="2800" dirty="0"/>
          </a:p>
          <a:p>
            <a:pPr algn="just"/>
            <a:r>
              <a:rPr lang="zh-CN" altLang="en-US" sz="2800" dirty="0"/>
              <a:t>路由器之间交换的路由信息是路由器中的完整路由表，因而随着网络规模的扩大，开销也就增加。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xEl>
                                              <p:charRg st="47" end="7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43">
                                            <p:txEl>
                                              <p:charRg st="72" end="1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43">
                                            <p:txEl>
                                              <p:charRg st="110" end="1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66658" name="标题 966657"/>
          <p:cNvSpPr>
            <a:spLocks noGrp="1"/>
          </p:cNvSpPr>
          <p:nvPr>
            <p:ph type="title"/>
          </p:nvPr>
        </p:nvSpPr>
        <p:spPr>
          <a:xfrm>
            <a:off x="1150938" y="214313"/>
            <a:ext cx="7021512" cy="1462087"/>
          </a:xfrm>
          <a:ln/>
        </p:spPr>
        <p:txBody>
          <a:bodyPr anchor="b"/>
          <a:p>
            <a:pPr algn="ctr"/>
            <a:r>
              <a:rPr lang="en-US" altLang="zh-CN" dirty="0"/>
              <a:t>4.2  </a:t>
            </a:r>
            <a:r>
              <a:rPr lang="zh-CN" altLang="en-US" dirty="0"/>
              <a:t>网际协议</a:t>
            </a:r>
            <a:r>
              <a:rPr lang="en-US" altLang="zh-CN"/>
              <a:t>IP </a:t>
            </a:r>
            <a:endParaRPr lang="en-US" altLang="zh-CN"/>
          </a:p>
        </p:txBody>
      </p:sp>
      <p:sp>
        <p:nvSpPr>
          <p:cNvPr id="966659" name="文本占位符 966658"/>
          <p:cNvSpPr>
            <a:spLocks noGrp="1"/>
          </p:cNvSpPr>
          <p:nvPr>
            <p:ph type="body" idx="1"/>
          </p:nvPr>
        </p:nvSpPr>
        <p:spPr>
          <a:xfrm>
            <a:off x="827088" y="1916113"/>
            <a:ext cx="7988300" cy="4941887"/>
          </a:xfrm>
          <a:ln/>
        </p:spPr>
        <p:txBody>
          <a:bodyPr/>
          <a:p>
            <a:r>
              <a:rPr lang="zh-CN" altLang="en-US" sz="2400" dirty="0"/>
              <a:t>网际协议 </a:t>
            </a:r>
            <a:r>
              <a:rPr lang="en-US" altLang="zh-CN" sz="2400" dirty="0"/>
              <a:t>IP </a:t>
            </a:r>
            <a:r>
              <a:rPr lang="zh-CN" altLang="en-US" sz="2400" dirty="0"/>
              <a:t>是 </a:t>
            </a:r>
            <a:r>
              <a:rPr lang="en-US" altLang="zh-CN" sz="2400" dirty="0"/>
              <a:t>TCP/IP </a:t>
            </a:r>
            <a:r>
              <a:rPr lang="zh-CN" altLang="en-US" sz="2400" dirty="0"/>
              <a:t>体系中两个最主要的协议之一。与 </a:t>
            </a:r>
            <a:r>
              <a:rPr lang="en-US" altLang="zh-CN" sz="2400" dirty="0"/>
              <a:t>IP </a:t>
            </a:r>
            <a:r>
              <a:rPr lang="zh-CN" altLang="en-US" sz="2400" dirty="0"/>
              <a:t>协议配套使用的还有四个协议：</a:t>
            </a:r>
            <a:endParaRPr lang="zh-CN" altLang="en-US" sz="2400" dirty="0"/>
          </a:p>
          <a:p>
            <a:r>
              <a:rPr lang="zh-CN" altLang="en-US" sz="2400" dirty="0"/>
              <a:t>地址解析协议 </a:t>
            </a:r>
            <a:r>
              <a:rPr lang="en-US" altLang="zh-CN" sz="2400"/>
              <a:t>ARP</a:t>
            </a:r>
            <a:endParaRPr lang="en-US" altLang="zh-CN" sz="2400"/>
          </a:p>
          <a:p>
            <a:pPr>
              <a:buNone/>
            </a:pPr>
            <a:r>
              <a:rPr lang="en-US" altLang="zh-CN" sz="2400"/>
              <a:t>    (Address Resolution Protocol)</a:t>
            </a:r>
            <a:endParaRPr lang="en-US" altLang="zh-CN" sz="2400"/>
          </a:p>
          <a:p>
            <a:r>
              <a:rPr lang="zh-CN" altLang="en-US" sz="2400" dirty="0"/>
              <a:t>逆地址解析协议 </a:t>
            </a:r>
            <a:r>
              <a:rPr lang="en-US" altLang="zh-CN" sz="2400"/>
              <a:t>RARP</a:t>
            </a:r>
            <a:endParaRPr lang="en-US" altLang="zh-CN" sz="2400"/>
          </a:p>
          <a:p>
            <a:pPr>
              <a:buNone/>
            </a:pPr>
            <a:r>
              <a:rPr lang="en-US" altLang="zh-CN" sz="2400"/>
              <a:t>   (Reverse Address Resolution Protocol)</a:t>
            </a:r>
            <a:endParaRPr lang="en-US" altLang="zh-CN" sz="2400"/>
          </a:p>
          <a:p>
            <a:r>
              <a:rPr lang="zh-CN" altLang="en-US" sz="2400" dirty="0"/>
              <a:t>网际控制报文协议 </a:t>
            </a:r>
            <a:r>
              <a:rPr lang="en-US" altLang="zh-CN" sz="2400"/>
              <a:t>ICMP</a:t>
            </a:r>
            <a:endParaRPr lang="en-US" altLang="zh-CN" sz="2400"/>
          </a:p>
          <a:p>
            <a:pPr>
              <a:buNone/>
            </a:pPr>
            <a:r>
              <a:rPr lang="en-US" altLang="zh-CN" sz="2400"/>
              <a:t>   (Internet Control Message Protocol)</a:t>
            </a:r>
            <a:endParaRPr lang="en-US" altLang="zh-CN" sz="2400"/>
          </a:p>
          <a:p>
            <a:r>
              <a:rPr lang="zh-CN" altLang="en-US" sz="2400" dirty="0"/>
              <a:t>网际组管理协议 </a:t>
            </a:r>
            <a:r>
              <a:rPr lang="en-US" altLang="zh-CN" sz="2400"/>
              <a:t>IGMP</a:t>
            </a:r>
            <a:endParaRPr lang="en-US" altLang="zh-CN" sz="2400"/>
          </a:p>
          <a:p>
            <a:pPr>
              <a:buNone/>
            </a:pPr>
            <a:r>
              <a:rPr lang="en-US" altLang="zh-CN" sz="2400"/>
              <a:t>   (Internet Group Management Protocol)</a:t>
            </a:r>
            <a:endParaRPr lang="en-US" altLang="zh-CN" sz="24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4466" name="直接连接符 574465"/>
          <p:cNvSpPr/>
          <p:nvPr/>
        </p:nvSpPr>
        <p:spPr>
          <a:xfrm>
            <a:off x="1647825" y="947738"/>
            <a:ext cx="6472238" cy="0"/>
          </a:xfrm>
          <a:prstGeom prst="line">
            <a:avLst/>
          </a:prstGeom>
          <a:ln w="28575" cap="flat" cmpd="sng">
            <a:solidFill>
              <a:schemeClr val="tx2"/>
            </a:solidFill>
            <a:prstDash val="solid"/>
            <a:headEnd type="none" w="med" len="med"/>
            <a:tailEnd type="none" w="med" len="med"/>
          </a:ln>
        </p:spPr>
      </p:sp>
      <p:pic>
        <p:nvPicPr>
          <p:cNvPr id="574467" name="图片 574466"/>
          <p:cNvPicPr/>
          <p:nvPr/>
        </p:nvPicPr>
        <p:blipFill>
          <a:blip r:embed="rId1"/>
          <a:stretch>
            <a:fillRect/>
          </a:stretch>
        </p:blipFill>
        <p:spPr>
          <a:xfrm>
            <a:off x="2597150" y="792163"/>
            <a:ext cx="728663" cy="338137"/>
          </a:xfrm>
          <a:prstGeom prst="rect">
            <a:avLst/>
          </a:prstGeom>
          <a:noFill/>
          <a:ln w="12699">
            <a:noFill/>
          </a:ln>
        </p:spPr>
      </p:pic>
      <p:sp>
        <p:nvSpPr>
          <p:cNvPr id="574468" name="文本框 574467"/>
          <p:cNvSpPr txBox="1"/>
          <p:nvPr/>
        </p:nvSpPr>
        <p:spPr>
          <a:xfrm>
            <a:off x="6410325"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4469" name="文本框 574468"/>
          <p:cNvSpPr txBox="1"/>
          <p:nvPr/>
        </p:nvSpPr>
        <p:spPr>
          <a:xfrm>
            <a:off x="2813050"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4470" name="图片 574469"/>
          <p:cNvPicPr/>
          <p:nvPr/>
        </p:nvPicPr>
        <p:blipFill>
          <a:blip r:embed="rId1"/>
          <a:stretch>
            <a:fillRect/>
          </a:stretch>
        </p:blipFill>
        <p:spPr>
          <a:xfrm>
            <a:off x="6192838" y="792163"/>
            <a:ext cx="730250" cy="338137"/>
          </a:xfrm>
          <a:prstGeom prst="rect">
            <a:avLst/>
          </a:prstGeom>
          <a:noFill/>
          <a:ln w="12699">
            <a:noFill/>
          </a:ln>
        </p:spPr>
      </p:pic>
      <p:grpSp>
        <p:nvGrpSpPr>
          <p:cNvPr id="574471" name="组合 574470"/>
          <p:cNvGrpSpPr/>
          <p:nvPr/>
        </p:nvGrpSpPr>
        <p:grpSpPr>
          <a:xfrm>
            <a:off x="709613" y="515938"/>
            <a:ext cx="1179512" cy="858837"/>
            <a:chOff x="4830" y="1752"/>
            <a:chExt cx="667" cy="477"/>
          </a:xfrm>
        </p:grpSpPr>
        <p:grpSp>
          <p:nvGrpSpPr>
            <p:cNvPr id="574472" name="组合 574471"/>
            <p:cNvGrpSpPr/>
            <p:nvPr/>
          </p:nvGrpSpPr>
          <p:grpSpPr>
            <a:xfrm>
              <a:off x="4830" y="1752"/>
              <a:ext cx="667" cy="477"/>
              <a:chOff x="2949" y="196"/>
              <a:chExt cx="941" cy="598"/>
            </a:xfrm>
          </p:grpSpPr>
          <p:sp>
            <p:nvSpPr>
              <p:cNvPr id="574473" name="椭圆 574472"/>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74" name="椭圆 574473"/>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75" name="椭圆 574474"/>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76" name="椭圆 574475"/>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77" name="椭圆 574476"/>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78" name="椭圆 574477"/>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79" name="椭圆 574478"/>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80" name="椭圆 574479"/>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81" name="任意多边形 574480"/>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4482" name="任意多边形 574481"/>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4483" name="任意多边形 574482"/>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4484" name="文本框 574483"/>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4485" name="组合 574484"/>
          <p:cNvGrpSpPr/>
          <p:nvPr/>
        </p:nvGrpSpPr>
        <p:grpSpPr>
          <a:xfrm>
            <a:off x="7713663" y="515938"/>
            <a:ext cx="1179512" cy="858837"/>
            <a:chOff x="4830" y="1752"/>
            <a:chExt cx="667" cy="477"/>
          </a:xfrm>
        </p:grpSpPr>
        <p:grpSp>
          <p:nvGrpSpPr>
            <p:cNvPr id="574486" name="组合 574485"/>
            <p:cNvGrpSpPr/>
            <p:nvPr/>
          </p:nvGrpSpPr>
          <p:grpSpPr>
            <a:xfrm>
              <a:off x="4830" y="1752"/>
              <a:ext cx="667" cy="477"/>
              <a:chOff x="2949" y="196"/>
              <a:chExt cx="941" cy="598"/>
            </a:xfrm>
          </p:grpSpPr>
          <p:sp>
            <p:nvSpPr>
              <p:cNvPr id="574487" name="椭圆 574486"/>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88" name="椭圆 574487"/>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89" name="椭圆 574488"/>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90" name="椭圆 574489"/>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91" name="椭圆 574490"/>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92" name="椭圆 574491"/>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93" name="椭圆 574492"/>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94" name="椭圆 574493"/>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495" name="任意多边形 57449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4496" name="任意多边形 57449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4497" name="任意多边形 57449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4498" name="文本框 574497"/>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4499" name="组合 574498"/>
          <p:cNvGrpSpPr/>
          <p:nvPr/>
        </p:nvGrpSpPr>
        <p:grpSpPr>
          <a:xfrm>
            <a:off x="4183063" y="515938"/>
            <a:ext cx="1179512" cy="858837"/>
            <a:chOff x="4830" y="1752"/>
            <a:chExt cx="667" cy="477"/>
          </a:xfrm>
        </p:grpSpPr>
        <p:grpSp>
          <p:nvGrpSpPr>
            <p:cNvPr id="574500" name="组合 574499"/>
            <p:cNvGrpSpPr/>
            <p:nvPr/>
          </p:nvGrpSpPr>
          <p:grpSpPr>
            <a:xfrm>
              <a:off x="4830" y="1752"/>
              <a:ext cx="667" cy="477"/>
              <a:chOff x="2949" y="196"/>
              <a:chExt cx="941" cy="598"/>
            </a:xfrm>
          </p:grpSpPr>
          <p:sp>
            <p:nvSpPr>
              <p:cNvPr id="574501" name="椭圆 574500"/>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502" name="椭圆 574501"/>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503" name="椭圆 574502"/>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504" name="椭圆 574503"/>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505" name="椭圆 574504"/>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506" name="椭圆 574505"/>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507" name="椭圆 574506"/>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508" name="椭圆 574507"/>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4509" name="任意多边形 574508"/>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4510" name="任意多边形 574509"/>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4511" name="任意多边形 574510"/>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4512" name="文本框 574511"/>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74513" name="文本框 574512"/>
          <p:cNvSpPr txBox="1"/>
          <p:nvPr/>
        </p:nvSpPr>
        <p:spPr>
          <a:xfrm>
            <a:off x="246063" y="188913"/>
            <a:ext cx="438150" cy="13112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正</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常</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情</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况</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574514" name="组合 574513"/>
          <p:cNvGrpSpPr/>
          <p:nvPr/>
        </p:nvGrpSpPr>
        <p:grpSpPr>
          <a:xfrm>
            <a:off x="2249488" y="382588"/>
            <a:ext cx="1471612" cy="312737"/>
            <a:chOff x="1491" y="212"/>
            <a:chExt cx="853" cy="240"/>
          </a:xfrm>
        </p:grpSpPr>
        <p:sp>
          <p:nvSpPr>
            <p:cNvPr id="574515" name="右箭头 574514"/>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4516" name="矩形 574515"/>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4517" name="文本框 574516"/>
          <p:cNvSpPr txBox="1"/>
          <p:nvPr/>
        </p:nvSpPr>
        <p:spPr>
          <a:xfrm>
            <a:off x="2268538" y="457200"/>
            <a:ext cx="885825"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4518" name="组合 574517"/>
          <p:cNvGrpSpPr/>
          <p:nvPr/>
        </p:nvGrpSpPr>
        <p:grpSpPr>
          <a:xfrm flipH="1">
            <a:off x="5580063" y="404813"/>
            <a:ext cx="1471612" cy="312737"/>
            <a:chOff x="1491" y="212"/>
            <a:chExt cx="853" cy="240"/>
          </a:xfrm>
        </p:grpSpPr>
        <p:sp>
          <p:nvSpPr>
            <p:cNvPr id="574519" name="右箭头 574518"/>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4520" name="矩形 574519"/>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4521" name="文本框 574520"/>
          <p:cNvSpPr txBox="1"/>
          <p:nvPr/>
        </p:nvSpPr>
        <p:spPr>
          <a:xfrm>
            <a:off x="5970588" y="500063"/>
            <a:ext cx="1022350"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574522" name="文本框 574521"/>
          <p:cNvSpPr txBox="1"/>
          <p:nvPr/>
        </p:nvSpPr>
        <p:spPr>
          <a:xfrm>
            <a:off x="971550" y="2981325"/>
            <a:ext cx="7294563" cy="519113"/>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说：“我到网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的距离是 </a:t>
            </a: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，是直接交付。”</a:t>
            </a:r>
            <a:endParaRPr lang="zh-CN" altLang="en-US" dirty="0">
              <a:solidFill>
                <a:srgbClr val="333399"/>
              </a:solidFill>
              <a:latin typeface="Arial" panose="020B0604020202020204" pitchFamily="34" charset="0"/>
              <a:ea typeface="黑体" panose="02010609060101010101" pitchFamily="2" charset="-122"/>
            </a:endParaRPr>
          </a:p>
        </p:txBody>
      </p:sp>
      <p:sp>
        <p:nvSpPr>
          <p:cNvPr id="574523" name="圆角矩形标注 574522"/>
          <p:cNvSpPr/>
          <p:nvPr/>
        </p:nvSpPr>
        <p:spPr>
          <a:xfrm>
            <a:off x="34925" y="1700213"/>
            <a:ext cx="3513138" cy="1008062"/>
          </a:xfrm>
          <a:prstGeom prst="wedgeRoundRectCallout">
            <a:avLst>
              <a:gd name="adj1" fmla="val 17736"/>
              <a:gd name="adj2" fmla="val -151731"/>
              <a:gd name="adj3" fmla="val 16667"/>
            </a:avLst>
          </a:prstGeom>
          <a:solidFill>
            <a:srgbClr val="FFFF99"/>
          </a:solidFill>
          <a:ln w="9525" cap="flat" cmpd="sng">
            <a:solidFill>
              <a:schemeClr val="tx1"/>
            </a:solidFill>
            <a:prstDash val="solid"/>
            <a:miter/>
            <a:headEnd type="none" w="med" len="med"/>
            <a:tailEnd type="none" w="med" len="med"/>
          </a:ln>
        </p:spPr>
        <p:txBody>
          <a:bodyPr/>
          <a:p>
            <a:pPr algn="ct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表示“从本路由器到网</a:t>
            </a:r>
            <a:r>
              <a:rPr lang="zh-CN" altLang="en-US" sz="14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574524" name="圆角矩形标注 574523"/>
          <p:cNvSpPr/>
          <p:nvPr/>
        </p:nvSpPr>
        <p:spPr>
          <a:xfrm>
            <a:off x="3638550" y="2276475"/>
            <a:ext cx="3381375" cy="576263"/>
          </a:xfrm>
          <a:prstGeom prst="wedgeRoundRectCallout">
            <a:avLst>
              <a:gd name="adj1" fmla="val -76856"/>
              <a:gd name="adj2" fmla="val -336778"/>
              <a:gd name="adj3" fmla="val 16667"/>
            </a:avLst>
          </a:prstGeom>
          <a:solidFill>
            <a:srgbClr val="FFFF99"/>
          </a:solidFill>
          <a:ln w="9525" cap="flat" cmpd="sng">
            <a:solidFill>
              <a:schemeClr val="tx1"/>
            </a:solidFill>
            <a:prstDash val="solid"/>
            <a:miter/>
            <a:headEnd type="none" w="med" len="med"/>
            <a:tailEnd type="none" w="med" len="med"/>
          </a:ln>
        </p:spPr>
        <p:txBody>
          <a:bodyPr/>
          <a:p>
            <a:pPr algn="ct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表示“距离是</a:t>
            </a:r>
            <a:r>
              <a:rPr lang="zh-CN" altLang="en-US" sz="14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574525" name="圆角矩形标注 574524"/>
          <p:cNvSpPr/>
          <p:nvPr/>
        </p:nvSpPr>
        <p:spPr>
          <a:xfrm>
            <a:off x="5076825" y="1557338"/>
            <a:ext cx="3384550" cy="566737"/>
          </a:xfrm>
          <a:prstGeom prst="wedgeRoundRectCallout">
            <a:avLst>
              <a:gd name="adj1" fmla="val -106426"/>
              <a:gd name="adj2" fmla="val -215824"/>
              <a:gd name="adj3" fmla="val 16667"/>
            </a:avLst>
          </a:prstGeom>
          <a:solidFill>
            <a:srgbClr val="FFFF99"/>
          </a:solidFill>
          <a:ln w="9525" cap="flat" cmpd="sng">
            <a:solidFill>
              <a:schemeClr val="tx1"/>
            </a:solidFill>
            <a:prstDash val="solid"/>
            <a:miter/>
            <a:headEnd type="none" w="med" len="med"/>
            <a:tailEnd type="none" w="med" len="med"/>
          </a:ln>
        </p:spPr>
        <p:txBody>
          <a:bodyPr/>
          <a:p>
            <a:pPr algn="ctr"/>
            <a:r>
              <a:rPr lang="en-US" altLang="zh-CN" dirty="0">
                <a:solidFill>
                  <a:srgbClr val="333399"/>
                </a:solidFill>
                <a:latin typeface="Arial" panose="020B0604020202020204" pitchFamily="34" charset="0"/>
                <a:ea typeface="黑体" panose="02010609060101010101" pitchFamily="2" charset="-122"/>
              </a:rPr>
              <a:t>“</a:t>
            </a:r>
            <a:r>
              <a:rPr lang="en-US" altLang="zh-CN" b="1" dirty="0">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表示“直接交付”</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4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5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45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22" grpId="0"/>
      <p:bldP spid="574523" grpId="0" animBg="1"/>
      <p:bldP spid="574524" grpId="0" animBg="1"/>
      <p:bldP spid="574525" grpId="0" animBg="1"/>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5490" name="直接连接符 575489"/>
          <p:cNvSpPr/>
          <p:nvPr/>
        </p:nvSpPr>
        <p:spPr>
          <a:xfrm>
            <a:off x="1647825" y="947738"/>
            <a:ext cx="6472238" cy="0"/>
          </a:xfrm>
          <a:prstGeom prst="line">
            <a:avLst/>
          </a:prstGeom>
          <a:ln w="28575" cap="flat" cmpd="sng">
            <a:solidFill>
              <a:schemeClr val="tx2"/>
            </a:solidFill>
            <a:prstDash val="solid"/>
            <a:headEnd type="none" w="med" len="med"/>
            <a:tailEnd type="none" w="med" len="med"/>
          </a:ln>
        </p:spPr>
      </p:sp>
      <p:pic>
        <p:nvPicPr>
          <p:cNvPr id="575491" name="图片 575490"/>
          <p:cNvPicPr/>
          <p:nvPr/>
        </p:nvPicPr>
        <p:blipFill>
          <a:blip r:embed="rId1"/>
          <a:stretch>
            <a:fillRect/>
          </a:stretch>
        </p:blipFill>
        <p:spPr>
          <a:xfrm>
            <a:off x="2597150" y="792163"/>
            <a:ext cx="728663" cy="338137"/>
          </a:xfrm>
          <a:prstGeom prst="rect">
            <a:avLst/>
          </a:prstGeom>
          <a:noFill/>
          <a:ln w="12699">
            <a:noFill/>
          </a:ln>
        </p:spPr>
      </p:pic>
      <p:sp>
        <p:nvSpPr>
          <p:cNvPr id="575492" name="文本框 575491"/>
          <p:cNvSpPr txBox="1"/>
          <p:nvPr/>
        </p:nvSpPr>
        <p:spPr>
          <a:xfrm>
            <a:off x="6559550"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5493" name="文本框 575492"/>
          <p:cNvSpPr txBox="1"/>
          <p:nvPr/>
        </p:nvSpPr>
        <p:spPr>
          <a:xfrm>
            <a:off x="2813050"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5494" name="图片 575493"/>
          <p:cNvPicPr/>
          <p:nvPr/>
        </p:nvPicPr>
        <p:blipFill>
          <a:blip r:embed="rId1"/>
          <a:stretch>
            <a:fillRect/>
          </a:stretch>
        </p:blipFill>
        <p:spPr>
          <a:xfrm>
            <a:off x="6192838" y="792163"/>
            <a:ext cx="730250" cy="338137"/>
          </a:xfrm>
          <a:prstGeom prst="rect">
            <a:avLst/>
          </a:prstGeom>
          <a:noFill/>
          <a:ln w="12699">
            <a:noFill/>
          </a:ln>
        </p:spPr>
      </p:pic>
      <p:grpSp>
        <p:nvGrpSpPr>
          <p:cNvPr id="575495" name="组合 575494"/>
          <p:cNvGrpSpPr/>
          <p:nvPr/>
        </p:nvGrpSpPr>
        <p:grpSpPr>
          <a:xfrm>
            <a:off x="709613" y="515938"/>
            <a:ext cx="1179512" cy="858837"/>
            <a:chOff x="4830" y="1752"/>
            <a:chExt cx="667" cy="477"/>
          </a:xfrm>
        </p:grpSpPr>
        <p:grpSp>
          <p:nvGrpSpPr>
            <p:cNvPr id="575496" name="组合 575495"/>
            <p:cNvGrpSpPr/>
            <p:nvPr/>
          </p:nvGrpSpPr>
          <p:grpSpPr>
            <a:xfrm>
              <a:off x="4830" y="1752"/>
              <a:ext cx="667" cy="477"/>
              <a:chOff x="2949" y="196"/>
              <a:chExt cx="941" cy="598"/>
            </a:xfrm>
          </p:grpSpPr>
          <p:sp>
            <p:nvSpPr>
              <p:cNvPr id="575497" name="椭圆 575496"/>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498" name="椭圆 575497"/>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499" name="椭圆 575498"/>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00" name="椭圆 575499"/>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01" name="椭圆 575500"/>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02" name="椭圆 575501"/>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03" name="椭圆 575502"/>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04" name="椭圆 575503"/>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05" name="任意多边形 57550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5506" name="任意多边形 57550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5507" name="任意多边形 57550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5508" name="文本框 575507"/>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5509" name="组合 575508"/>
          <p:cNvGrpSpPr/>
          <p:nvPr/>
        </p:nvGrpSpPr>
        <p:grpSpPr>
          <a:xfrm>
            <a:off x="7713663" y="515938"/>
            <a:ext cx="1179512" cy="858837"/>
            <a:chOff x="4830" y="1752"/>
            <a:chExt cx="667" cy="477"/>
          </a:xfrm>
        </p:grpSpPr>
        <p:grpSp>
          <p:nvGrpSpPr>
            <p:cNvPr id="575510" name="组合 575509"/>
            <p:cNvGrpSpPr/>
            <p:nvPr/>
          </p:nvGrpSpPr>
          <p:grpSpPr>
            <a:xfrm>
              <a:off x="4830" y="1752"/>
              <a:ext cx="667" cy="477"/>
              <a:chOff x="2949" y="196"/>
              <a:chExt cx="941" cy="598"/>
            </a:xfrm>
          </p:grpSpPr>
          <p:sp>
            <p:nvSpPr>
              <p:cNvPr id="575511" name="椭圆 575510"/>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12" name="椭圆 575511"/>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13" name="椭圆 575512"/>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14" name="椭圆 575513"/>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15" name="椭圆 575514"/>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16" name="椭圆 575515"/>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17" name="椭圆 575516"/>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18" name="椭圆 575517"/>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19" name="任意多边形 575518"/>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5520" name="任意多边形 575519"/>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5521" name="任意多边形 575520"/>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5522" name="文本框 575521"/>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5523" name="组合 575522"/>
          <p:cNvGrpSpPr/>
          <p:nvPr/>
        </p:nvGrpSpPr>
        <p:grpSpPr>
          <a:xfrm>
            <a:off x="4183063" y="515938"/>
            <a:ext cx="1179512" cy="858837"/>
            <a:chOff x="4830" y="1752"/>
            <a:chExt cx="667" cy="477"/>
          </a:xfrm>
        </p:grpSpPr>
        <p:grpSp>
          <p:nvGrpSpPr>
            <p:cNvPr id="575524" name="组合 575523"/>
            <p:cNvGrpSpPr/>
            <p:nvPr/>
          </p:nvGrpSpPr>
          <p:grpSpPr>
            <a:xfrm>
              <a:off x="4830" y="1752"/>
              <a:ext cx="667" cy="477"/>
              <a:chOff x="2949" y="196"/>
              <a:chExt cx="941" cy="598"/>
            </a:xfrm>
          </p:grpSpPr>
          <p:sp>
            <p:nvSpPr>
              <p:cNvPr id="575525" name="椭圆 575524"/>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26" name="椭圆 575525"/>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27" name="椭圆 575526"/>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28" name="椭圆 575527"/>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29" name="椭圆 575528"/>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30" name="椭圆 575529"/>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31" name="椭圆 575530"/>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32" name="椭圆 575531"/>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5533" name="任意多边形 575532"/>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5534" name="任意多边形 575533"/>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5535" name="任意多边形 575534"/>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5536" name="文本框 575535"/>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75537" name="文本框 575536"/>
          <p:cNvSpPr txBox="1"/>
          <p:nvPr/>
        </p:nvSpPr>
        <p:spPr>
          <a:xfrm>
            <a:off x="246063" y="188913"/>
            <a:ext cx="438150" cy="13112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正</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常</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情</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况</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575538" name="组合 575537"/>
          <p:cNvGrpSpPr/>
          <p:nvPr/>
        </p:nvGrpSpPr>
        <p:grpSpPr>
          <a:xfrm>
            <a:off x="2249488" y="382588"/>
            <a:ext cx="1471612" cy="312737"/>
            <a:chOff x="1491" y="212"/>
            <a:chExt cx="853" cy="240"/>
          </a:xfrm>
        </p:grpSpPr>
        <p:sp>
          <p:nvSpPr>
            <p:cNvPr id="575539" name="右箭头 575538"/>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5540" name="矩形 575539"/>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5541" name="文本框 575540"/>
          <p:cNvSpPr txBox="1"/>
          <p:nvPr/>
        </p:nvSpPr>
        <p:spPr>
          <a:xfrm>
            <a:off x="2268538" y="457200"/>
            <a:ext cx="885825"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5542" name="组合 575541"/>
          <p:cNvGrpSpPr/>
          <p:nvPr/>
        </p:nvGrpSpPr>
        <p:grpSpPr>
          <a:xfrm flipH="1">
            <a:off x="5580063" y="404813"/>
            <a:ext cx="1471612" cy="312737"/>
            <a:chOff x="1491" y="212"/>
            <a:chExt cx="853" cy="240"/>
          </a:xfrm>
        </p:grpSpPr>
        <p:sp>
          <p:nvSpPr>
            <p:cNvPr id="575543" name="右箭头 575542"/>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5544" name="矩形 575543"/>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5545" name="文本框 575544"/>
          <p:cNvSpPr txBox="1"/>
          <p:nvPr/>
        </p:nvSpPr>
        <p:spPr>
          <a:xfrm>
            <a:off x="5970588" y="500063"/>
            <a:ext cx="1022350"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575546" name="文本框 575545"/>
          <p:cNvSpPr txBox="1"/>
          <p:nvPr/>
        </p:nvSpPr>
        <p:spPr>
          <a:xfrm>
            <a:off x="1204913" y="3429000"/>
            <a:ext cx="7038975" cy="519113"/>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说：“我到网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的距离是 </a:t>
            </a:r>
            <a:r>
              <a:rPr lang="en-US" altLang="zh-CN" dirty="0">
                <a:solidFill>
                  <a:srgbClr val="333399"/>
                </a:solidFill>
                <a:latin typeface="Arial" panose="020B0604020202020204" pitchFamily="34" charset="0"/>
                <a:ea typeface="黑体" panose="02010609060101010101" pitchFamily="2" charset="-122"/>
              </a:rPr>
              <a:t>2</a:t>
            </a:r>
            <a:r>
              <a:rPr lang="zh-CN" altLang="en-US" dirty="0">
                <a:solidFill>
                  <a:srgbClr val="333399"/>
                </a:solidFill>
                <a:latin typeface="Arial" panose="020B0604020202020204" pitchFamily="34" charset="0"/>
                <a:ea typeface="黑体" panose="02010609060101010101" pitchFamily="2" charset="-122"/>
              </a:rPr>
              <a:t>，是经过</a:t>
            </a:r>
            <a:r>
              <a:rPr lang="zh-CN" altLang="en-US" sz="18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p:txBody>
      </p:sp>
      <p:sp>
        <p:nvSpPr>
          <p:cNvPr id="575547" name="圆角矩形标注 575546"/>
          <p:cNvSpPr/>
          <p:nvPr/>
        </p:nvSpPr>
        <p:spPr>
          <a:xfrm>
            <a:off x="1979613" y="1557338"/>
            <a:ext cx="3513137" cy="1008062"/>
          </a:xfrm>
          <a:prstGeom prst="wedgeRoundRectCallout">
            <a:avLst>
              <a:gd name="adj1" fmla="val 66495"/>
              <a:gd name="adj2" fmla="val -141023"/>
              <a:gd name="adj3" fmla="val 16667"/>
            </a:avLst>
          </a:prstGeom>
          <a:solidFill>
            <a:srgbClr val="FFFF99"/>
          </a:solidFill>
          <a:ln w="9525" cap="flat" cmpd="sng">
            <a:solidFill>
              <a:schemeClr val="tx1"/>
            </a:solidFill>
            <a:prstDash val="solid"/>
            <a:miter/>
            <a:headEnd type="none" w="med" len="med"/>
            <a:tailEnd type="none" w="med" len="med"/>
          </a:ln>
        </p:spPr>
        <p:txBody>
          <a:bodyPr/>
          <a:p>
            <a:pPr algn="ct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表示“从本路由器到网</a:t>
            </a:r>
            <a:r>
              <a:rPr lang="zh-CN" altLang="en-US" sz="14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575548" name="圆角矩形标注 575547"/>
          <p:cNvSpPr/>
          <p:nvPr/>
        </p:nvSpPr>
        <p:spPr>
          <a:xfrm>
            <a:off x="3924300" y="2708275"/>
            <a:ext cx="3381375" cy="576263"/>
          </a:xfrm>
          <a:prstGeom prst="wedgeRoundRectCallout">
            <a:avLst>
              <a:gd name="adj1" fmla="val 22347"/>
              <a:gd name="adj2" fmla="val -405370"/>
              <a:gd name="adj3" fmla="val 16667"/>
            </a:avLst>
          </a:prstGeom>
          <a:solidFill>
            <a:srgbClr val="FFFF99"/>
          </a:solidFill>
          <a:ln w="9525" cap="flat" cmpd="sng">
            <a:solidFill>
              <a:schemeClr val="tx1"/>
            </a:solidFill>
            <a:prstDash val="solid"/>
            <a:miter/>
            <a:headEnd type="none" w="med" len="med"/>
            <a:tailEnd type="none" w="med" len="med"/>
          </a:ln>
        </p:spPr>
        <p:txBody>
          <a:bodyPr/>
          <a:p>
            <a:pPr algn="ctr"/>
            <a:r>
              <a:rPr lang="en-US" altLang="zh-CN" dirty="0">
                <a:solidFill>
                  <a:srgbClr val="333399"/>
                </a:solidFill>
                <a:latin typeface="Arial" panose="020B0604020202020204" pitchFamily="34" charset="0"/>
                <a:ea typeface="黑体" panose="02010609060101010101" pitchFamily="2" charset="-122"/>
              </a:rPr>
              <a:t>“2”</a:t>
            </a:r>
            <a:r>
              <a:rPr lang="zh-CN" altLang="en-US" dirty="0">
                <a:solidFill>
                  <a:srgbClr val="333399"/>
                </a:solidFill>
                <a:latin typeface="Arial" panose="020B0604020202020204" pitchFamily="34" charset="0"/>
                <a:ea typeface="黑体" panose="02010609060101010101" pitchFamily="2" charset="-122"/>
              </a:rPr>
              <a:t>表示“距离是</a:t>
            </a:r>
            <a:r>
              <a:rPr lang="zh-CN" altLang="en-US" sz="14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575549" name="圆角矩形标注 575548"/>
          <p:cNvSpPr/>
          <p:nvPr/>
        </p:nvSpPr>
        <p:spPr>
          <a:xfrm>
            <a:off x="7164388" y="1420813"/>
            <a:ext cx="1728787" cy="1000125"/>
          </a:xfrm>
          <a:prstGeom prst="wedgeRoundRectCallout">
            <a:avLst>
              <a:gd name="adj1" fmla="val -71764"/>
              <a:gd name="adj2" fmla="val -117778"/>
              <a:gd name="adj3" fmla="val 16667"/>
            </a:avLst>
          </a:prstGeom>
          <a:solidFill>
            <a:srgbClr val="FFFF99"/>
          </a:solidFill>
          <a:ln w="9525" cap="flat" cmpd="sng">
            <a:solidFill>
              <a:schemeClr val="tx1"/>
            </a:solidFill>
            <a:prstDash val="solid"/>
            <a:miter/>
            <a:headEnd type="none" w="med" len="med"/>
            <a:tailEnd type="none" w="med" len="med"/>
          </a:ln>
        </p:spPr>
        <p:txBody>
          <a:bodyPr/>
          <a:p>
            <a:pPr algn="ctr"/>
            <a:r>
              <a:rPr lang="en-US" altLang="zh-CN" dirty="0">
                <a:solidFill>
                  <a:srgbClr val="333399"/>
                </a:solidFill>
                <a:latin typeface="Arial" panose="020B0604020202020204" pitchFamily="34" charset="0"/>
                <a:ea typeface="黑体" panose="02010609060101010101" pitchFamily="2" charset="-122"/>
              </a:rPr>
              <a:t>“</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表示</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经过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endParaRPr lang="en-US" altLang="zh-CN" baseline="-2500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5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5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5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6" grpId="0"/>
      <p:bldP spid="575547" grpId="0" animBg="1"/>
      <p:bldP spid="575548" grpId="0" animBg="1"/>
      <p:bldP spid="575549" grpId="0" animBg="1"/>
    </p:bld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6514" name="直接连接符 576513"/>
          <p:cNvSpPr/>
          <p:nvPr/>
        </p:nvSpPr>
        <p:spPr>
          <a:xfrm>
            <a:off x="1647825" y="947738"/>
            <a:ext cx="6472238" cy="0"/>
          </a:xfrm>
          <a:prstGeom prst="line">
            <a:avLst/>
          </a:prstGeom>
          <a:ln w="9525" cap="flat" cmpd="sng">
            <a:solidFill>
              <a:schemeClr val="tx1"/>
            </a:solidFill>
            <a:prstDash val="solid"/>
            <a:headEnd type="none" w="med" len="med"/>
            <a:tailEnd type="none" w="med" len="med"/>
          </a:ln>
        </p:spPr>
      </p:sp>
      <p:pic>
        <p:nvPicPr>
          <p:cNvPr id="576515" name="图片 576514"/>
          <p:cNvPicPr/>
          <p:nvPr/>
        </p:nvPicPr>
        <p:blipFill>
          <a:blip r:embed="rId1"/>
          <a:stretch>
            <a:fillRect/>
          </a:stretch>
        </p:blipFill>
        <p:spPr>
          <a:xfrm>
            <a:off x="2597150" y="792163"/>
            <a:ext cx="728663" cy="338137"/>
          </a:xfrm>
          <a:prstGeom prst="rect">
            <a:avLst/>
          </a:prstGeom>
          <a:noFill/>
          <a:ln w="12699">
            <a:noFill/>
          </a:ln>
        </p:spPr>
      </p:pic>
      <p:sp>
        <p:nvSpPr>
          <p:cNvPr id="576516" name="文本框 576515"/>
          <p:cNvSpPr txBox="1"/>
          <p:nvPr/>
        </p:nvSpPr>
        <p:spPr>
          <a:xfrm>
            <a:off x="6410325"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6517" name="文本框 576516"/>
          <p:cNvSpPr txBox="1"/>
          <p:nvPr/>
        </p:nvSpPr>
        <p:spPr>
          <a:xfrm>
            <a:off x="2813050"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6518" name="图片 576517"/>
          <p:cNvPicPr/>
          <p:nvPr/>
        </p:nvPicPr>
        <p:blipFill>
          <a:blip r:embed="rId1"/>
          <a:stretch>
            <a:fillRect/>
          </a:stretch>
        </p:blipFill>
        <p:spPr>
          <a:xfrm>
            <a:off x="6192838" y="792163"/>
            <a:ext cx="730250" cy="338137"/>
          </a:xfrm>
          <a:prstGeom prst="rect">
            <a:avLst/>
          </a:prstGeom>
          <a:noFill/>
          <a:ln w="12699">
            <a:noFill/>
          </a:ln>
        </p:spPr>
      </p:pic>
      <p:grpSp>
        <p:nvGrpSpPr>
          <p:cNvPr id="576519" name="组合 576518"/>
          <p:cNvGrpSpPr/>
          <p:nvPr/>
        </p:nvGrpSpPr>
        <p:grpSpPr>
          <a:xfrm>
            <a:off x="709613" y="515938"/>
            <a:ext cx="1179512" cy="858837"/>
            <a:chOff x="4830" y="1752"/>
            <a:chExt cx="667" cy="477"/>
          </a:xfrm>
        </p:grpSpPr>
        <p:grpSp>
          <p:nvGrpSpPr>
            <p:cNvPr id="576520" name="组合 576519"/>
            <p:cNvGrpSpPr/>
            <p:nvPr/>
          </p:nvGrpSpPr>
          <p:grpSpPr>
            <a:xfrm>
              <a:off x="4830" y="1752"/>
              <a:ext cx="667" cy="477"/>
              <a:chOff x="2949" y="196"/>
              <a:chExt cx="941" cy="598"/>
            </a:xfrm>
          </p:grpSpPr>
          <p:sp>
            <p:nvSpPr>
              <p:cNvPr id="576521" name="椭圆 576520"/>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22" name="椭圆 576521"/>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23" name="椭圆 576522"/>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24" name="椭圆 576523"/>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25" name="椭圆 576524"/>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26" name="椭圆 576525"/>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27" name="椭圆 576526"/>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28" name="椭圆 576527"/>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29" name="任意多边形 576528"/>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6530" name="任意多边形 576529"/>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6531" name="任意多边形 576530"/>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6532" name="文本框 576531"/>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6533" name="组合 576532"/>
          <p:cNvGrpSpPr/>
          <p:nvPr/>
        </p:nvGrpSpPr>
        <p:grpSpPr>
          <a:xfrm>
            <a:off x="7713663" y="515938"/>
            <a:ext cx="1179512" cy="858837"/>
            <a:chOff x="4830" y="1752"/>
            <a:chExt cx="667" cy="477"/>
          </a:xfrm>
        </p:grpSpPr>
        <p:grpSp>
          <p:nvGrpSpPr>
            <p:cNvPr id="576534" name="组合 576533"/>
            <p:cNvGrpSpPr/>
            <p:nvPr/>
          </p:nvGrpSpPr>
          <p:grpSpPr>
            <a:xfrm>
              <a:off x="4830" y="1752"/>
              <a:ext cx="667" cy="477"/>
              <a:chOff x="2949" y="196"/>
              <a:chExt cx="941" cy="598"/>
            </a:xfrm>
          </p:grpSpPr>
          <p:sp>
            <p:nvSpPr>
              <p:cNvPr id="576535" name="椭圆 576534"/>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36" name="椭圆 576535"/>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37" name="椭圆 576536"/>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38" name="椭圆 576537"/>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39" name="椭圆 576538"/>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40" name="椭圆 576539"/>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41" name="椭圆 576540"/>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42" name="椭圆 576541"/>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43" name="任意多边形 576542"/>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6544" name="任意多边形 576543"/>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6545" name="任意多边形 576544"/>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6546" name="文本框 576545"/>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6547" name="组合 576546"/>
          <p:cNvGrpSpPr/>
          <p:nvPr/>
        </p:nvGrpSpPr>
        <p:grpSpPr>
          <a:xfrm>
            <a:off x="4183063" y="515938"/>
            <a:ext cx="1179512" cy="858837"/>
            <a:chOff x="4830" y="1752"/>
            <a:chExt cx="667" cy="477"/>
          </a:xfrm>
        </p:grpSpPr>
        <p:grpSp>
          <p:nvGrpSpPr>
            <p:cNvPr id="576548" name="组合 576547"/>
            <p:cNvGrpSpPr/>
            <p:nvPr/>
          </p:nvGrpSpPr>
          <p:grpSpPr>
            <a:xfrm>
              <a:off x="4830" y="1752"/>
              <a:ext cx="667" cy="477"/>
              <a:chOff x="2949" y="196"/>
              <a:chExt cx="941" cy="598"/>
            </a:xfrm>
          </p:grpSpPr>
          <p:sp>
            <p:nvSpPr>
              <p:cNvPr id="576549" name="椭圆 576548"/>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50" name="椭圆 576549"/>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51" name="椭圆 576550"/>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52" name="椭圆 576551"/>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53" name="椭圆 576552"/>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54" name="椭圆 576553"/>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55" name="椭圆 576554"/>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56" name="椭圆 576555"/>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57" name="任意多边形 576556"/>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6558" name="任意多边形 576557"/>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6559" name="任意多边形 576558"/>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6560" name="文本框 576559"/>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6561" name="组合 576560"/>
          <p:cNvGrpSpPr/>
          <p:nvPr/>
        </p:nvGrpSpPr>
        <p:grpSpPr>
          <a:xfrm>
            <a:off x="565150" y="1989138"/>
            <a:ext cx="8328025" cy="1519237"/>
            <a:chOff x="356" y="1253"/>
            <a:chExt cx="5246" cy="957"/>
          </a:xfrm>
        </p:grpSpPr>
        <p:sp>
          <p:nvSpPr>
            <p:cNvPr id="576562" name="直接连接符 576561"/>
            <p:cNvSpPr/>
            <p:nvPr/>
          </p:nvSpPr>
          <p:spPr>
            <a:xfrm>
              <a:off x="1038" y="1581"/>
              <a:ext cx="4077" cy="0"/>
            </a:xfrm>
            <a:prstGeom prst="line">
              <a:avLst/>
            </a:prstGeom>
            <a:ln w="9525" cap="flat" cmpd="sng">
              <a:solidFill>
                <a:schemeClr val="tx1"/>
              </a:solidFill>
              <a:prstDash val="solid"/>
              <a:headEnd type="none" w="med" len="med"/>
              <a:tailEnd type="none" w="med" len="med"/>
            </a:ln>
          </p:spPr>
        </p:sp>
        <p:pic>
          <p:nvPicPr>
            <p:cNvPr id="576563" name="图片 576562"/>
            <p:cNvPicPr/>
            <p:nvPr/>
          </p:nvPicPr>
          <p:blipFill>
            <a:blip r:embed="rId1"/>
            <a:stretch>
              <a:fillRect/>
            </a:stretch>
          </p:blipFill>
          <p:spPr>
            <a:xfrm>
              <a:off x="1636" y="1484"/>
              <a:ext cx="459" cy="213"/>
            </a:xfrm>
            <a:prstGeom prst="rect">
              <a:avLst/>
            </a:prstGeom>
            <a:noFill/>
            <a:ln w="12699">
              <a:noFill/>
            </a:ln>
          </p:spPr>
        </p:pic>
        <p:sp>
          <p:nvSpPr>
            <p:cNvPr id="576564" name="文本框 576563"/>
            <p:cNvSpPr txBox="1"/>
            <p:nvPr/>
          </p:nvSpPr>
          <p:spPr>
            <a:xfrm>
              <a:off x="4038" y="1640"/>
              <a:ext cx="290"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6565" name="文本框 576564"/>
            <p:cNvSpPr txBox="1"/>
            <p:nvPr/>
          </p:nvSpPr>
          <p:spPr>
            <a:xfrm>
              <a:off x="1772" y="1640"/>
              <a:ext cx="290"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6566" name="图片 576565"/>
            <p:cNvPicPr/>
            <p:nvPr/>
          </p:nvPicPr>
          <p:blipFill>
            <a:blip r:embed="rId1"/>
            <a:stretch>
              <a:fillRect/>
            </a:stretch>
          </p:blipFill>
          <p:spPr>
            <a:xfrm>
              <a:off x="3901" y="1484"/>
              <a:ext cx="460" cy="213"/>
            </a:xfrm>
            <a:prstGeom prst="rect">
              <a:avLst/>
            </a:prstGeom>
            <a:noFill/>
            <a:ln w="12699">
              <a:noFill/>
            </a:ln>
          </p:spPr>
        </p:pic>
        <p:grpSp>
          <p:nvGrpSpPr>
            <p:cNvPr id="576567" name="组合 576566"/>
            <p:cNvGrpSpPr/>
            <p:nvPr/>
          </p:nvGrpSpPr>
          <p:grpSpPr>
            <a:xfrm>
              <a:off x="447" y="1309"/>
              <a:ext cx="743" cy="541"/>
              <a:chOff x="4830" y="1752"/>
              <a:chExt cx="667" cy="477"/>
            </a:xfrm>
          </p:grpSpPr>
          <p:grpSp>
            <p:nvGrpSpPr>
              <p:cNvPr id="576568" name="组合 576567"/>
              <p:cNvGrpSpPr/>
              <p:nvPr/>
            </p:nvGrpSpPr>
            <p:grpSpPr>
              <a:xfrm>
                <a:off x="4830" y="1752"/>
                <a:ext cx="667" cy="477"/>
                <a:chOff x="2949" y="196"/>
                <a:chExt cx="941" cy="598"/>
              </a:xfrm>
            </p:grpSpPr>
            <p:sp>
              <p:nvSpPr>
                <p:cNvPr id="576569" name="椭圆 576568"/>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70" name="椭圆 576569"/>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71" name="椭圆 576570"/>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72" name="椭圆 576571"/>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73" name="椭圆 576572"/>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74" name="椭圆 576573"/>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75" name="椭圆 576574"/>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76" name="椭圆 576575"/>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77" name="任意多边形 576576"/>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6578" name="任意多边形 576577"/>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6579" name="任意多边形 576578"/>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6580" name="文本框 576579"/>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6581" name="组合 576580"/>
            <p:cNvGrpSpPr/>
            <p:nvPr/>
          </p:nvGrpSpPr>
          <p:grpSpPr>
            <a:xfrm>
              <a:off x="4859" y="1309"/>
              <a:ext cx="743" cy="541"/>
              <a:chOff x="4830" y="1752"/>
              <a:chExt cx="667" cy="477"/>
            </a:xfrm>
          </p:grpSpPr>
          <p:grpSp>
            <p:nvGrpSpPr>
              <p:cNvPr id="576582" name="组合 576581"/>
              <p:cNvGrpSpPr/>
              <p:nvPr/>
            </p:nvGrpSpPr>
            <p:grpSpPr>
              <a:xfrm>
                <a:off x="4830" y="1752"/>
                <a:ext cx="667" cy="477"/>
                <a:chOff x="2949" y="196"/>
                <a:chExt cx="941" cy="598"/>
              </a:xfrm>
            </p:grpSpPr>
            <p:sp>
              <p:nvSpPr>
                <p:cNvPr id="576583" name="椭圆 576582"/>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84" name="椭圆 576583"/>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85" name="椭圆 576584"/>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86" name="椭圆 576585"/>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87" name="椭圆 576586"/>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88" name="椭圆 576587"/>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89" name="椭圆 576588"/>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90" name="椭圆 576589"/>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91" name="任意多边形 576590"/>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6592" name="任意多边形 576591"/>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6593" name="任意多边形 576592"/>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6594" name="文本框 576593"/>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6595" name="组合 576594"/>
            <p:cNvGrpSpPr/>
            <p:nvPr/>
          </p:nvGrpSpPr>
          <p:grpSpPr>
            <a:xfrm>
              <a:off x="2635" y="1309"/>
              <a:ext cx="743" cy="541"/>
              <a:chOff x="4830" y="1752"/>
              <a:chExt cx="667" cy="477"/>
            </a:xfrm>
          </p:grpSpPr>
          <p:grpSp>
            <p:nvGrpSpPr>
              <p:cNvPr id="576596" name="组合 576595"/>
              <p:cNvGrpSpPr/>
              <p:nvPr/>
            </p:nvGrpSpPr>
            <p:grpSpPr>
              <a:xfrm>
                <a:off x="4830" y="1752"/>
                <a:ext cx="667" cy="477"/>
                <a:chOff x="2949" y="196"/>
                <a:chExt cx="941" cy="598"/>
              </a:xfrm>
            </p:grpSpPr>
            <p:sp>
              <p:nvSpPr>
                <p:cNvPr id="576597" name="椭圆 576596"/>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98" name="椭圆 576597"/>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599" name="椭圆 576598"/>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600" name="椭圆 576599"/>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601" name="椭圆 576600"/>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602" name="椭圆 576601"/>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603" name="椭圆 576602"/>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604" name="椭圆 576603"/>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6605" name="任意多边形 57660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6606" name="任意多边形 57660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6607" name="任意多边形 57660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6608" name="文本框 576607"/>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6609" name="组合 576608"/>
            <p:cNvGrpSpPr/>
            <p:nvPr/>
          </p:nvGrpSpPr>
          <p:grpSpPr>
            <a:xfrm>
              <a:off x="434" y="1253"/>
              <a:ext cx="755" cy="612"/>
              <a:chOff x="434" y="1298"/>
              <a:chExt cx="755" cy="612"/>
            </a:xfrm>
          </p:grpSpPr>
          <p:sp>
            <p:nvSpPr>
              <p:cNvPr id="576610" name="直接连接符 576609"/>
              <p:cNvSpPr/>
              <p:nvPr/>
            </p:nvSpPr>
            <p:spPr>
              <a:xfrm>
                <a:off x="434" y="1298"/>
                <a:ext cx="755" cy="612"/>
              </a:xfrm>
              <a:prstGeom prst="line">
                <a:avLst/>
              </a:prstGeom>
              <a:ln w="76200" cap="flat" cmpd="sng">
                <a:solidFill>
                  <a:schemeClr val="hlink"/>
                </a:solidFill>
                <a:prstDash val="solid"/>
                <a:headEnd type="none" w="med" len="med"/>
                <a:tailEnd type="none" w="med" len="med"/>
              </a:ln>
            </p:spPr>
          </p:sp>
          <p:sp>
            <p:nvSpPr>
              <p:cNvPr id="576611" name="直接连接符 576610"/>
              <p:cNvSpPr/>
              <p:nvPr/>
            </p:nvSpPr>
            <p:spPr>
              <a:xfrm flipH="1">
                <a:off x="434" y="1298"/>
                <a:ext cx="755" cy="612"/>
              </a:xfrm>
              <a:prstGeom prst="line">
                <a:avLst/>
              </a:prstGeom>
              <a:ln w="76200" cap="flat" cmpd="sng">
                <a:solidFill>
                  <a:schemeClr val="hlink"/>
                </a:solidFill>
                <a:prstDash val="solid"/>
                <a:headEnd type="none" w="med" len="med"/>
                <a:tailEnd type="none" w="med" len="med"/>
              </a:ln>
            </p:spPr>
          </p:sp>
        </p:grpSp>
        <p:sp>
          <p:nvSpPr>
            <p:cNvPr id="576612" name="文本框 576611"/>
            <p:cNvSpPr txBox="1"/>
            <p:nvPr/>
          </p:nvSpPr>
          <p:spPr>
            <a:xfrm>
              <a:off x="356" y="1979"/>
              <a:ext cx="1027" cy="231"/>
            </a:xfrm>
            <a:prstGeom prst="rect">
              <a:avLst/>
            </a:prstGeom>
            <a:noFill/>
            <a:ln w="9525">
              <a:noFill/>
            </a:ln>
          </p:spPr>
          <p:txBody>
            <a:bodyPr wrap="none" anchor="t">
              <a:spAutoFit/>
            </a:bodyPr>
            <a:p>
              <a:pPr>
                <a:lnSpc>
                  <a:spcPct val="90000"/>
                </a:lnSpc>
              </a:pPr>
              <a:r>
                <a:rPr lang="zh-CN" altLang="en-US" sz="2000" dirty="0">
                  <a:solidFill>
                    <a:srgbClr val="333399"/>
                  </a:solidFill>
                  <a:latin typeface="Arial" panose="020B0604020202020204" pitchFamily="34" charset="0"/>
                  <a:ea typeface="黑体" panose="02010609060101010101" pitchFamily="2" charset="-122"/>
                </a:rPr>
                <a:t>网</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r>
                <a:rPr lang="zh-CN" altLang="en-US" sz="2000" dirty="0">
                  <a:solidFill>
                    <a:srgbClr val="333399"/>
                  </a:solidFill>
                  <a:latin typeface="Arial" panose="020B0604020202020204" pitchFamily="34" charset="0"/>
                  <a:ea typeface="黑体" panose="02010609060101010101" pitchFamily="2" charset="-122"/>
                </a:rPr>
                <a:t>出了故障</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576613" name="文本框 576612"/>
          <p:cNvSpPr txBox="1"/>
          <p:nvPr/>
        </p:nvSpPr>
        <p:spPr>
          <a:xfrm>
            <a:off x="246063" y="188913"/>
            <a:ext cx="438150" cy="13112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正</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常</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情</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况</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576614" name="组合 576613"/>
          <p:cNvGrpSpPr/>
          <p:nvPr/>
        </p:nvGrpSpPr>
        <p:grpSpPr>
          <a:xfrm>
            <a:off x="2249488" y="382588"/>
            <a:ext cx="1471612" cy="312737"/>
            <a:chOff x="1491" y="212"/>
            <a:chExt cx="853" cy="240"/>
          </a:xfrm>
        </p:grpSpPr>
        <p:sp>
          <p:nvSpPr>
            <p:cNvPr id="576615" name="右箭头 576614"/>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6616" name="矩形 576615"/>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6617" name="文本框 576616"/>
          <p:cNvSpPr txBox="1"/>
          <p:nvPr/>
        </p:nvSpPr>
        <p:spPr>
          <a:xfrm>
            <a:off x="2268538" y="457200"/>
            <a:ext cx="885825"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6618" name="组合 576617"/>
          <p:cNvGrpSpPr/>
          <p:nvPr/>
        </p:nvGrpSpPr>
        <p:grpSpPr>
          <a:xfrm>
            <a:off x="2486025" y="3213100"/>
            <a:ext cx="1508125" cy="312738"/>
            <a:chOff x="1566" y="2024"/>
            <a:chExt cx="950" cy="197"/>
          </a:xfrm>
        </p:grpSpPr>
        <p:grpSp>
          <p:nvGrpSpPr>
            <p:cNvPr id="576619" name="组合 576618"/>
            <p:cNvGrpSpPr/>
            <p:nvPr/>
          </p:nvGrpSpPr>
          <p:grpSpPr>
            <a:xfrm>
              <a:off x="1589" y="2024"/>
              <a:ext cx="927" cy="197"/>
              <a:chOff x="1491" y="212"/>
              <a:chExt cx="853" cy="240"/>
            </a:xfrm>
          </p:grpSpPr>
          <p:sp>
            <p:nvSpPr>
              <p:cNvPr id="576620" name="右箭头 576619"/>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6621" name="矩形 576620"/>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6622" name="文本框 576621"/>
            <p:cNvSpPr txBox="1"/>
            <p:nvPr/>
          </p:nvSpPr>
          <p:spPr>
            <a:xfrm>
              <a:off x="1566" y="2066"/>
              <a:ext cx="647"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1  16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grpSp>
        <p:nvGrpSpPr>
          <p:cNvPr id="576623" name="组合 576622"/>
          <p:cNvGrpSpPr/>
          <p:nvPr/>
        </p:nvGrpSpPr>
        <p:grpSpPr>
          <a:xfrm flipH="1">
            <a:off x="5580063" y="404813"/>
            <a:ext cx="1471612" cy="312737"/>
            <a:chOff x="1491" y="212"/>
            <a:chExt cx="853" cy="240"/>
          </a:xfrm>
        </p:grpSpPr>
        <p:sp>
          <p:nvSpPr>
            <p:cNvPr id="576624" name="右箭头 576623"/>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6625" name="矩形 576624"/>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6626" name="文本框 576625"/>
          <p:cNvSpPr txBox="1"/>
          <p:nvPr/>
        </p:nvSpPr>
        <p:spPr>
          <a:xfrm>
            <a:off x="5970588" y="500063"/>
            <a:ext cx="1022350"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6627" name="组合 576626"/>
          <p:cNvGrpSpPr/>
          <p:nvPr/>
        </p:nvGrpSpPr>
        <p:grpSpPr>
          <a:xfrm>
            <a:off x="5580063" y="3160713"/>
            <a:ext cx="1471612" cy="339725"/>
            <a:chOff x="3515" y="1991"/>
            <a:chExt cx="927" cy="214"/>
          </a:xfrm>
        </p:grpSpPr>
        <p:grpSp>
          <p:nvGrpSpPr>
            <p:cNvPr id="576628" name="组合 576627"/>
            <p:cNvGrpSpPr/>
            <p:nvPr/>
          </p:nvGrpSpPr>
          <p:grpSpPr>
            <a:xfrm flipH="1">
              <a:off x="3515" y="1991"/>
              <a:ext cx="927" cy="197"/>
              <a:chOff x="1491" y="212"/>
              <a:chExt cx="853" cy="240"/>
            </a:xfrm>
          </p:grpSpPr>
          <p:sp>
            <p:nvSpPr>
              <p:cNvPr id="576629" name="右箭头 576628"/>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6630" name="矩形 576629"/>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6631" name="文本框 576630"/>
            <p:cNvSpPr txBox="1"/>
            <p:nvPr/>
          </p:nvSpPr>
          <p:spPr>
            <a:xfrm>
              <a:off x="3761" y="2051"/>
              <a:ext cx="644"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sp>
        <p:nvSpPr>
          <p:cNvPr id="576632" name="文本框 576631"/>
          <p:cNvSpPr txBox="1"/>
          <p:nvPr/>
        </p:nvSpPr>
        <p:spPr>
          <a:xfrm>
            <a:off x="539750" y="3702050"/>
            <a:ext cx="8193088" cy="955675"/>
          </a:xfrm>
          <a:prstGeom prst="rect">
            <a:avLst/>
          </a:prstGeom>
          <a:solidFill>
            <a:srgbClr val="FFFF99"/>
          </a:solidFill>
          <a:ln w="9525" cap="flat" cmpd="sng">
            <a:solidFill>
              <a:schemeClr val="tx2"/>
            </a:solidFill>
            <a:prstDash val="solid"/>
            <a:miter/>
            <a:headEnd type="none" w="med" len="med"/>
            <a:tailEnd type="none" w="med" len="med"/>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说：“我到网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的距离是 </a:t>
            </a:r>
            <a:r>
              <a:rPr lang="en-US" altLang="zh-CN" dirty="0">
                <a:solidFill>
                  <a:srgbClr val="333399"/>
                </a:solidFill>
                <a:latin typeface="Arial" panose="020B0604020202020204" pitchFamily="34" charset="0"/>
                <a:ea typeface="黑体" panose="02010609060101010101" pitchFamily="2" charset="-122"/>
              </a:rPr>
              <a:t>16 </a:t>
            </a:r>
            <a:r>
              <a:rPr lang="zh-CN" altLang="en-US" dirty="0">
                <a:solidFill>
                  <a:srgbClr val="333399"/>
                </a:solidFill>
                <a:latin typeface="Arial" panose="020B0604020202020204" pitchFamily="34" charset="0"/>
                <a:ea typeface="黑体" panose="02010609060101010101" pitchFamily="2" charset="-122"/>
              </a:rPr>
              <a:t>（表示无法到达），</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            是直接交付。”</a:t>
            </a:r>
            <a:endParaRPr lang="zh-CN" altLang="en-US" dirty="0">
              <a:solidFill>
                <a:srgbClr val="333399"/>
              </a:solidFill>
              <a:latin typeface="Arial" panose="020B0604020202020204" pitchFamily="34" charset="0"/>
              <a:ea typeface="黑体" panose="02010609060101010101" pitchFamily="2" charset="-122"/>
            </a:endParaRPr>
          </a:p>
        </p:txBody>
      </p:sp>
      <p:sp>
        <p:nvSpPr>
          <p:cNvPr id="576633" name="文本框 576632"/>
          <p:cNvSpPr txBox="1"/>
          <p:nvPr/>
        </p:nvSpPr>
        <p:spPr>
          <a:xfrm>
            <a:off x="107950" y="4859338"/>
            <a:ext cx="8839200" cy="955675"/>
          </a:xfrm>
          <a:prstGeom prst="rect">
            <a:avLst/>
          </a:prstGeom>
          <a:solidFill>
            <a:srgbClr val="FFFF99"/>
          </a:solidFill>
          <a:ln w="9525" cap="flat" cmpd="sng">
            <a:solidFill>
              <a:schemeClr val="tx2"/>
            </a:solidFill>
            <a:prstDash val="solid"/>
            <a:miter/>
            <a:headEnd type="none" w="med" len="med"/>
            <a:tailEnd type="none" w="med" len="med"/>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但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在收到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的更新报文之前，还发送原来的报文，</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因为这时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并不知道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出了故障。</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6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63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576618"/>
                                        </p:tgtEl>
                                        <p:attrNameLst>
                                          <p:attrName>style.visibility</p:attrName>
                                        </p:attrNameLst>
                                      </p:cBhvr>
                                      <p:to>
                                        <p:strVal val="visible"/>
                                      </p:to>
                                    </p:set>
                                  </p:childTnLst>
                                </p:cTn>
                              </p:par>
                            </p:childTnLst>
                          </p:cTn>
                        </p:par>
                        <p:par>
                          <p:cTn id="14" fill="hold">
                            <p:stCondLst>
                              <p:cond delay="500"/>
                            </p:stCondLst>
                            <p:childTnLst>
                              <p:par>
                                <p:cTn id="15" presetID="35" presetClass="emph" presetSubtype="0" repeatCount="3000" fill="hold" nodeType="afterEffect">
                                  <p:stCondLst>
                                    <p:cond delay="500"/>
                                  </p:stCondLst>
                                  <p:childTnLst>
                                    <p:anim calcmode="discrete" valueType="str">
                                      <p:cBhvr>
                                        <p:cTn id="16" dur="1000" fill="hold"/>
                                        <p:tgtEl>
                                          <p:spTgt spid="576618"/>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663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500"/>
                                  </p:stCondLst>
                                  <p:childTnLst>
                                    <p:set>
                                      <p:cBhvr>
                                        <p:cTn id="23" dur="1" fill="hold">
                                          <p:stCondLst>
                                            <p:cond delay="0"/>
                                          </p:stCondLst>
                                        </p:cTn>
                                        <p:tgtEl>
                                          <p:spTgt spid="576627"/>
                                        </p:tgtEl>
                                        <p:attrNameLst>
                                          <p:attrName>style.visibility</p:attrName>
                                        </p:attrNameLst>
                                      </p:cBhvr>
                                      <p:to>
                                        <p:strVal val="visible"/>
                                      </p:to>
                                    </p:set>
                                  </p:childTnLst>
                                </p:cTn>
                              </p:par>
                            </p:childTnLst>
                          </p:cTn>
                        </p:par>
                        <p:par>
                          <p:cTn id="24" fill="hold">
                            <p:stCondLst>
                              <p:cond delay="500"/>
                            </p:stCondLst>
                            <p:childTnLst>
                              <p:par>
                                <p:cTn id="25" presetID="35" presetClass="emph" presetSubtype="0" repeatCount="3000" fill="hold" nodeType="afterEffect">
                                  <p:stCondLst>
                                    <p:cond delay="500"/>
                                  </p:stCondLst>
                                  <p:childTnLst>
                                    <p:anim calcmode="discrete" valueType="str">
                                      <p:cBhvr>
                                        <p:cTn id="26" dur="1000" fill="hold"/>
                                        <p:tgtEl>
                                          <p:spTgt spid="5766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632" grpId="0" animBg="1"/>
      <p:bldP spid="576633" grpId="0" animBg="1"/>
    </p:bld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7538" name="直接连接符 577537"/>
          <p:cNvSpPr/>
          <p:nvPr/>
        </p:nvSpPr>
        <p:spPr>
          <a:xfrm>
            <a:off x="1647825" y="947738"/>
            <a:ext cx="6472238" cy="0"/>
          </a:xfrm>
          <a:prstGeom prst="line">
            <a:avLst/>
          </a:prstGeom>
          <a:ln w="9525" cap="flat" cmpd="sng">
            <a:solidFill>
              <a:schemeClr val="tx1"/>
            </a:solidFill>
            <a:prstDash val="solid"/>
            <a:headEnd type="none" w="med" len="med"/>
            <a:tailEnd type="none" w="med" len="med"/>
          </a:ln>
        </p:spPr>
      </p:sp>
      <p:pic>
        <p:nvPicPr>
          <p:cNvPr id="577539" name="图片 577538"/>
          <p:cNvPicPr/>
          <p:nvPr/>
        </p:nvPicPr>
        <p:blipFill>
          <a:blip r:embed="rId1"/>
          <a:stretch>
            <a:fillRect/>
          </a:stretch>
        </p:blipFill>
        <p:spPr>
          <a:xfrm>
            <a:off x="2597150" y="792163"/>
            <a:ext cx="728663" cy="338137"/>
          </a:xfrm>
          <a:prstGeom prst="rect">
            <a:avLst/>
          </a:prstGeom>
          <a:noFill/>
          <a:ln w="12699">
            <a:noFill/>
          </a:ln>
        </p:spPr>
      </p:pic>
      <p:sp>
        <p:nvSpPr>
          <p:cNvPr id="577540" name="文本框 577539"/>
          <p:cNvSpPr txBox="1"/>
          <p:nvPr/>
        </p:nvSpPr>
        <p:spPr>
          <a:xfrm>
            <a:off x="6410325"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7541" name="文本框 577540"/>
          <p:cNvSpPr txBox="1"/>
          <p:nvPr/>
        </p:nvSpPr>
        <p:spPr>
          <a:xfrm>
            <a:off x="2813050"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7542" name="图片 577541"/>
          <p:cNvPicPr/>
          <p:nvPr/>
        </p:nvPicPr>
        <p:blipFill>
          <a:blip r:embed="rId1"/>
          <a:stretch>
            <a:fillRect/>
          </a:stretch>
        </p:blipFill>
        <p:spPr>
          <a:xfrm>
            <a:off x="6192838" y="792163"/>
            <a:ext cx="730250" cy="338137"/>
          </a:xfrm>
          <a:prstGeom prst="rect">
            <a:avLst/>
          </a:prstGeom>
          <a:noFill/>
          <a:ln w="12699">
            <a:noFill/>
          </a:ln>
        </p:spPr>
      </p:pic>
      <p:grpSp>
        <p:nvGrpSpPr>
          <p:cNvPr id="577543" name="组合 577542"/>
          <p:cNvGrpSpPr/>
          <p:nvPr/>
        </p:nvGrpSpPr>
        <p:grpSpPr>
          <a:xfrm>
            <a:off x="709613" y="515938"/>
            <a:ext cx="1179512" cy="858837"/>
            <a:chOff x="4830" y="1752"/>
            <a:chExt cx="667" cy="477"/>
          </a:xfrm>
        </p:grpSpPr>
        <p:grpSp>
          <p:nvGrpSpPr>
            <p:cNvPr id="577544" name="组合 577543"/>
            <p:cNvGrpSpPr/>
            <p:nvPr/>
          </p:nvGrpSpPr>
          <p:grpSpPr>
            <a:xfrm>
              <a:off x="4830" y="1752"/>
              <a:ext cx="667" cy="477"/>
              <a:chOff x="2949" y="196"/>
              <a:chExt cx="941" cy="598"/>
            </a:xfrm>
          </p:grpSpPr>
          <p:sp>
            <p:nvSpPr>
              <p:cNvPr id="577545" name="椭圆 577544"/>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46" name="椭圆 577545"/>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47" name="椭圆 577546"/>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48" name="椭圆 577547"/>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49" name="椭圆 577548"/>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50" name="椭圆 577549"/>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51" name="椭圆 577550"/>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52" name="椭圆 577551"/>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53" name="任意多边形 577552"/>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7554" name="任意多边形 577553"/>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7555" name="任意多边形 577554"/>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7556" name="文本框 577555"/>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7557" name="组合 577556"/>
          <p:cNvGrpSpPr/>
          <p:nvPr/>
        </p:nvGrpSpPr>
        <p:grpSpPr>
          <a:xfrm>
            <a:off x="7713663" y="515938"/>
            <a:ext cx="1179512" cy="858837"/>
            <a:chOff x="4830" y="1752"/>
            <a:chExt cx="667" cy="477"/>
          </a:xfrm>
        </p:grpSpPr>
        <p:grpSp>
          <p:nvGrpSpPr>
            <p:cNvPr id="577558" name="组合 577557"/>
            <p:cNvGrpSpPr/>
            <p:nvPr/>
          </p:nvGrpSpPr>
          <p:grpSpPr>
            <a:xfrm>
              <a:off x="4830" y="1752"/>
              <a:ext cx="667" cy="477"/>
              <a:chOff x="2949" y="196"/>
              <a:chExt cx="941" cy="598"/>
            </a:xfrm>
          </p:grpSpPr>
          <p:sp>
            <p:nvSpPr>
              <p:cNvPr id="577559" name="椭圆 577558"/>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60" name="椭圆 577559"/>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61" name="椭圆 577560"/>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62" name="椭圆 577561"/>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63" name="椭圆 577562"/>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64" name="椭圆 577563"/>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65" name="椭圆 577564"/>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66" name="椭圆 577565"/>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67" name="任意多边形 577566"/>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7568" name="任意多边形 577567"/>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7569" name="任意多边形 577568"/>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7570" name="文本框 577569"/>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7571" name="组合 577570"/>
          <p:cNvGrpSpPr/>
          <p:nvPr/>
        </p:nvGrpSpPr>
        <p:grpSpPr>
          <a:xfrm>
            <a:off x="4183063" y="515938"/>
            <a:ext cx="1179512" cy="858837"/>
            <a:chOff x="4830" y="1752"/>
            <a:chExt cx="667" cy="477"/>
          </a:xfrm>
        </p:grpSpPr>
        <p:grpSp>
          <p:nvGrpSpPr>
            <p:cNvPr id="577572" name="组合 577571"/>
            <p:cNvGrpSpPr/>
            <p:nvPr/>
          </p:nvGrpSpPr>
          <p:grpSpPr>
            <a:xfrm>
              <a:off x="4830" y="1752"/>
              <a:ext cx="667" cy="477"/>
              <a:chOff x="2949" y="196"/>
              <a:chExt cx="941" cy="598"/>
            </a:xfrm>
          </p:grpSpPr>
          <p:sp>
            <p:nvSpPr>
              <p:cNvPr id="577573" name="椭圆 577572"/>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74" name="椭圆 577573"/>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75" name="椭圆 577574"/>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76" name="椭圆 577575"/>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77" name="椭圆 577576"/>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78" name="椭圆 577577"/>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79" name="椭圆 577578"/>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80" name="椭圆 577579"/>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81" name="任意多边形 577580"/>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7582" name="任意多边形 577581"/>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7583" name="任意多边形 577582"/>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7584" name="文本框 577583"/>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7585" name="组合 577584"/>
          <p:cNvGrpSpPr/>
          <p:nvPr/>
        </p:nvGrpSpPr>
        <p:grpSpPr>
          <a:xfrm>
            <a:off x="565150" y="1989138"/>
            <a:ext cx="8328025" cy="1519237"/>
            <a:chOff x="356" y="1253"/>
            <a:chExt cx="5246" cy="957"/>
          </a:xfrm>
        </p:grpSpPr>
        <p:sp>
          <p:nvSpPr>
            <p:cNvPr id="577586" name="直接连接符 577585"/>
            <p:cNvSpPr/>
            <p:nvPr/>
          </p:nvSpPr>
          <p:spPr>
            <a:xfrm>
              <a:off x="1038" y="1581"/>
              <a:ext cx="4077" cy="0"/>
            </a:xfrm>
            <a:prstGeom prst="line">
              <a:avLst/>
            </a:prstGeom>
            <a:ln w="9525" cap="flat" cmpd="sng">
              <a:solidFill>
                <a:schemeClr val="tx1"/>
              </a:solidFill>
              <a:prstDash val="solid"/>
              <a:headEnd type="none" w="med" len="med"/>
              <a:tailEnd type="none" w="med" len="med"/>
            </a:ln>
          </p:spPr>
        </p:sp>
        <p:pic>
          <p:nvPicPr>
            <p:cNvPr id="577587" name="图片 577586"/>
            <p:cNvPicPr/>
            <p:nvPr/>
          </p:nvPicPr>
          <p:blipFill>
            <a:blip r:embed="rId1"/>
            <a:stretch>
              <a:fillRect/>
            </a:stretch>
          </p:blipFill>
          <p:spPr>
            <a:xfrm>
              <a:off x="1636" y="1484"/>
              <a:ext cx="459" cy="213"/>
            </a:xfrm>
            <a:prstGeom prst="rect">
              <a:avLst/>
            </a:prstGeom>
            <a:noFill/>
            <a:ln w="12699">
              <a:noFill/>
            </a:ln>
          </p:spPr>
        </p:pic>
        <p:sp>
          <p:nvSpPr>
            <p:cNvPr id="577588" name="文本框 577587"/>
            <p:cNvSpPr txBox="1"/>
            <p:nvPr/>
          </p:nvSpPr>
          <p:spPr>
            <a:xfrm>
              <a:off x="4038" y="1640"/>
              <a:ext cx="290"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7589" name="文本框 577588"/>
            <p:cNvSpPr txBox="1"/>
            <p:nvPr/>
          </p:nvSpPr>
          <p:spPr>
            <a:xfrm>
              <a:off x="1772" y="1640"/>
              <a:ext cx="290"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7590" name="图片 577589"/>
            <p:cNvPicPr/>
            <p:nvPr/>
          </p:nvPicPr>
          <p:blipFill>
            <a:blip r:embed="rId1"/>
            <a:stretch>
              <a:fillRect/>
            </a:stretch>
          </p:blipFill>
          <p:spPr>
            <a:xfrm>
              <a:off x="3901" y="1484"/>
              <a:ext cx="460" cy="213"/>
            </a:xfrm>
            <a:prstGeom prst="rect">
              <a:avLst/>
            </a:prstGeom>
            <a:noFill/>
            <a:ln w="12699">
              <a:noFill/>
            </a:ln>
          </p:spPr>
        </p:pic>
        <p:grpSp>
          <p:nvGrpSpPr>
            <p:cNvPr id="577591" name="组合 577590"/>
            <p:cNvGrpSpPr/>
            <p:nvPr/>
          </p:nvGrpSpPr>
          <p:grpSpPr>
            <a:xfrm>
              <a:off x="447" y="1309"/>
              <a:ext cx="743" cy="541"/>
              <a:chOff x="4830" y="1752"/>
              <a:chExt cx="667" cy="477"/>
            </a:xfrm>
          </p:grpSpPr>
          <p:grpSp>
            <p:nvGrpSpPr>
              <p:cNvPr id="577592" name="组合 577591"/>
              <p:cNvGrpSpPr/>
              <p:nvPr/>
            </p:nvGrpSpPr>
            <p:grpSpPr>
              <a:xfrm>
                <a:off x="4830" y="1752"/>
                <a:ext cx="667" cy="477"/>
                <a:chOff x="2949" y="196"/>
                <a:chExt cx="941" cy="598"/>
              </a:xfrm>
            </p:grpSpPr>
            <p:sp>
              <p:nvSpPr>
                <p:cNvPr id="577593" name="椭圆 577592"/>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94" name="椭圆 577593"/>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95" name="椭圆 577594"/>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96" name="椭圆 577595"/>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97" name="椭圆 577596"/>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98" name="椭圆 577597"/>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599" name="椭圆 577598"/>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00" name="椭圆 577599"/>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01" name="任意多边形 577600"/>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7602" name="任意多边形 577601"/>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7603" name="任意多边形 577602"/>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7604" name="文本框 577603"/>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7605" name="组合 577604"/>
            <p:cNvGrpSpPr/>
            <p:nvPr/>
          </p:nvGrpSpPr>
          <p:grpSpPr>
            <a:xfrm>
              <a:off x="4859" y="1309"/>
              <a:ext cx="743" cy="541"/>
              <a:chOff x="4830" y="1752"/>
              <a:chExt cx="667" cy="477"/>
            </a:xfrm>
          </p:grpSpPr>
          <p:grpSp>
            <p:nvGrpSpPr>
              <p:cNvPr id="577606" name="组合 577605"/>
              <p:cNvGrpSpPr/>
              <p:nvPr/>
            </p:nvGrpSpPr>
            <p:grpSpPr>
              <a:xfrm>
                <a:off x="4830" y="1752"/>
                <a:ext cx="667" cy="477"/>
                <a:chOff x="2949" y="196"/>
                <a:chExt cx="941" cy="598"/>
              </a:xfrm>
            </p:grpSpPr>
            <p:sp>
              <p:nvSpPr>
                <p:cNvPr id="577607" name="椭圆 577606"/>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08" name="椭圆 577607"/>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09" name="椭圆 577608"/>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10" name="椭圆 577609"/>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11" name="椭圆 577610"/>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12" name="椭圆 577611"/>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13" name="椭圆 577612"/>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14" name="椭圆 577613"/>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15" name="任意多边形 57761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7616" name="任意多边形 57761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7617" name="任意多边形 57761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7618" name="文本框 577617"/>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7619" name="组合 577618"/>
            <p:cNvGrpSpPr/>
            <p:nvPr/>
          </p:nvGrpSpPr>
          <p:grpSpPr>
            <a:xfrm>
              <a:off x="2635" y="1309"/>
              <a:ext cx="743" cy="541"/>
              <a:chOff x="4830" y="1752"/>
              <a:chExt cx="667" cy="477"/>
            </a:xfrm>
          </p:grpSpPr>
          <p:grpSp>
            <p:nvGrpSpPr>
              <p:cNvPr id="577620" name="组合 577619"/>
              <p:cNvGrpSpPr/>
              <p:nvPr/>
            </p:nvGrpSpPr>
            <p:grpSpPr>
              <a:xfrm>
                <a:off x="4830" y="1752"/>
                <a:ext cx="667" cy="477"/>
                <a:chOff x="2949" y="196"/>
                <a:chExt cx="941" cy="598"/>
              </a:xfrm>
            </p:grpSpPr>
            <p:sp>
              <p:nvSpPr>
                <p:cNvPr id="577621" name="椭圆 577620"/>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22" name="椭圆 577621"/>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23" name="椭圆 577622"/>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24" name="椭圆 577623"/>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25" name="椭圆 577624"/>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26" name="椭圆 577625"/>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27" name="椭圆 577626"/>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28" name="椭圆 577627"/>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7629" name="任意多边形 577628"/>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7630" name="任意多边形 577629"/>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7631" name="任意多边形 577630"/>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7632" name="文本框 577631"/>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7633" name="组合 577632"/>
            <p:cNvGrpSpPr/>
            <p:nvPr/>
          </p:nvGrpSpPr>
          <p:grpSpPr>
            <a:xfrm>
              <a:off x="434" y="1253"/>
              <a:ext cx="755" cy="612"/>
              <a:chOff x="434" y="1298"/>
              <a:chExt cx="755" cy="612"/>
            </a:xfrm>
          </p:grpSpPr>
          <p:sp>
            <p:nvSpPr>
              <p:cNvPr id="577634" name="直接连接符 577633"/>
              <p:cNvSpPr/>
              <p:nvPr/>
            </p:nvSpPr>
            <p:spPr>
              <a:xfrm>
                <a:off x="434" y="1298"/>
                <a:ext cx="755" cy="612"/>
              </a:xfrm>
              <a:prstGeom prst="line">
                <a:avLst/>
              </a:prstGeom>
              <a:ln w="76200" cap="flat" cmpd="sng">
                <a:solidFill>
                  <a:schemeClr val="hlink"/>
                </a:solidFill>
                <a:prstDash val="solid"/>
                <a:headEnd type="none" w="med" len="med"/>
                <a:tailEnd type="none" w="med" len="med"/>
              </a:ln>
            </p:spPr>
          </p:sp>
          <p:sp>
            <p:nvSpPr>
              <p:cNvPr id="577635" name="直接连接符 577634"/>
              <p:cNvSpPr/>
              <p:nvPr/>
            </p:nvSpPr>
            <p:spPr>
              <a:xfrm flipH="1">
                <a:off x="434" y="1298"/>
                <a:ext cx="755" cy="612"/>
              </a:xfrm>
              <a:prstGeom prst="line">
                <a:avLst/>
              </a:prstGeom>
              <a:ln w="76200" cap="flat" cmpd="sng">
                <a:solidFill>
                  <a:schemeClr val="hlink"/>
                </a:solidFill>
                <a:prstDash val="solid"/>
                <a:headEnd type="none" w="med" len="med"/>
                <a:tailEnd type="none" w="med" len="med"/>
              </a:ln>
            </p:spPr>
          </p:sp>
        </p:grpSp>
        <p:sp>
          <p:nvSpPr>
            <p:cNvPr id="577636" name="文本框 577635"/>
            <p:cNvSpPr txBox="1"/>
            <p:nvPr/>
          </p:nvSpPr>
          <p:spPr>
            <a:xfrm>
              <a:off x="356" y="1979"/>
              <a:ext cx="1027" cy="231"/>
            </a:xfrm>
            <a:prstGeom prst="rect">
              <a:avLst/>
            </a:prstGeom>
            <a:noFill/>
            <a:ln w="9525">
              <a:noFill/>
            </a:ln>
          </p:spPr>
          <p:txBody>
            <a:bodyPr wrap="none" anchor="t">
              <a:spAutoFit/>
            </a:bodyPr>
            <a:p>
              <a:pPr>
                <a:lnSpc>
                  <a:spcPct val="90000"/>
                </a:lnSpc>
              </a:pPr>
              <a:r>
                <a:rPr lang="zh-CN" altLang="en-US" sz="2000" dirty="0">
                  <a:solidFill>
                    <a:srgbClr val="333399"/>
                  </a:solidFill>
                  <a:latin typeface="Arial" panose="020B0604020202020204" pitchFamily="34" charset="0"/>
                  <a:ea typeface="黑体" panose="02010609060101010101" pitchFamily="2" charset="-122"/>
                </a:rPr>
                <a:t>网</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r>
                <a:rPr lang="zh-CN" altLang="en-US" sz="2000" dirty="0">
                  <a:solidFill>
                    <a:srgbClr val="333399"/>
                  </a:solidFill>
                  <a:latin typeface="Arial" panose="020B0604020202020204" pitchFamily="34" charset="0"/>
                  <a:ea typeface="黑体" panose="02010609060101010101" pitchFamily="2" charset="-122"/>
                </a:rPr>
                <a:t>出了故障</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577637" name="文本框 577636"/>
          <p:cNvSpPr txBox="1"/>
          <p:nvPr/>
        </p:nvSpPr>
        <p:spPr>
          <a:xfrm>
            <a:off x="246063" y="188913"/>
            <a:ext cx="438150" cy="13112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正</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常</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情</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况</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577638" name="组合 577637"/>
          <p:cNvGrpSpPr/>
          <p:nvPr/>
        </p:nvGrpSpPr>
        <p:grpSpPr>
          <a:xfrm>
            <a:off x="2249488" y="382588"/>
            <a:ext cx="1471612" cy="312737"/>
            <a:chOff x="1491" y="212"/>
            <a:chExt cx="853" cy="240"/>
          </a:xfrm>
        </p:grpSpPr>
        <p:sp>
          <p:nvSpPr>
            <p:cNvPr id="577639" name="右箭头 577638"/>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7640" name="矩形 577639"/>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7641" name="文本框 577640"/>
          <p:cNvSpPr txBox="1"/>
          <p:nvPr/>
        </p:nvSpPr>
        <p:spPr>
          <a:xfrm>
            <a:off x="2268538" y="457200"/>
            <a:ext cx="885825"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7642" name="组合 577641"/>
          <p:cNvGrpSpPr/>
          <p:nvPr/>
        </p:nvGrpSpPr>
        <p:grpSpPr>
          <a:xfrm>
            <a:off x="2486025" y="3213100"/>
            <a:ext cx="1508125" cy="312738"/>
            <a:chOff x="1566" y="2024"/>
            <a:chExt cx="950" cy="197"/>
          </a:xfrm>
        </p:grpSpPr>
        <p:grpSp>
          <p:nvGrpSpPr>
            <p:cNvPr id="577643" name="组合 577642"/>
            <p:cNvGrpSpPr/>
            <p:nvPr/>
          </p:nvGrpSpPr>
          <p:grpSpPr>
            <a:xfrm>
              <a:off x="1589" y="2024"/>
              <a:ext cx="927" cy="197"/>
              <a:chOff x="1491" y="212"/>
              <a:chExt cx="853" cy="240"/>
            </a:xfrm>
          </p:grpSpPr>
          <p:sp>
            <p:nvSpPr>
              <p:cNvPr id="577644" name="右箭头 577643"/>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7645" name="矩形 577644"/>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7646" name="文本框 577645"/>
            <p:cNvSpPr txBox="1"/>
            <p:nvPr/>
          </p:nvSpPr>
          <p:spPr>
            <a:xfrm>
              <a:off x="1566" y="2066"/>
              <a:ext cx="647"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1  16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grpSp>
        <p:nvGrpSpPr>
          <p:cNvPr id="577647" name="组合 577646"/>
          <p:cNvGrpSpPr/>
          <p:nvPr/>
        </p:nvGrpSpPr>
        <p:grpSpPr>
          <a:xfrm flipH="1">
            <a:off x="5580063" y="404813"/>
            <a:ext cx="1471612" cy="312737"/>
            <a:chOff x="1491" y="212"/>
            <a:chExt cx="853" cy="240"/>
          </a:xfrm>
        </p:grpSpPr>
        <p:sp>
          <p:nvSpPr>
            <p:cNvPr id="577648" name="右箭头 577647"/>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7649" name="矩形 577648"/>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7650" name="文本框 577649"/>
          <p:cNvSpPr txBox="1"/>
          <p:nvPr/>
        </p:nvSpPr>
        <p:spPr>
          <a:xfrm>
            <a:off x="5970588" y="500063"/>
            <a:ext cx="1022350"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7651" name="组合 577650"/>
          <p:cNvGrpSpPr/>
          <p:nvPr/>
        </p:nvGrpSpPr>
        <p:grpSpPr>
          <a:xfrm>
            <a:off x="5580063" y="3160713"/>
            <a:ext cx="1471612" cy="339725"/>
            <a:chOff x="3515" y="1991"/>
            <a:chExt cx="927" cy="214"/>
          </a:xfrm>
        </p:grpSpPr>
        <p:grpSp>
          <p:nvGrpSpPr>
            <p:cNvPr id="577652" name="组合 577651"/>
            <p:cNvGrpSpPr/>
            <p:nvPr/>
          </p:nvGrpSpPr>
          <p:grpSpPr>
            <a:xfrm flipH="1">
              <a:off x="3515" y="1991"/>
              <a:ext cx="927" cy="197"/>
              <a:chOff x="1491" y="212"/>
              <a:chExt cx="853" cy="240"/>
            </a:xfrm>
          </p:grpSpPr>
          <p:sp>
            <p:nvSpPr>
              <p:cNvPr id="577653" name="右箭头 577652"/>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7654" name="矩形 577653"/>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7655" name="文本框 577654"/>
            <p:cNvSpPr txBox="1"/>
            <p:nvPr/>
          </p:nvSpPr>
          <p:spPr>
            <a:xfrm>
              <a:off x="3761" y="2051"/>
              <a:ext cx="644"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sp>
        <p:nvSpPr>
          <p:cNvPr id="577656" name="文本框 577655"/>
          <p:cNvSpPr txBox="1"/>
          <p:nvPr/>
        </p:nvSpPr>
        <p:spPr>
          <a:xfrm>
            <a:off x="611188" y="4292600"/>
            <a:ext cx="7993062" cy="1809750"/>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just"/>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收到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的更新报文后，误认为可经过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a:t>
            </a:r>
            <a:r>
              <a:rPr lang="en-US" altLang="zh-CN" sz="16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到达网</a:t>
            </a: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，于是更新自己的路由表，说：“我到网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的距离是 </a:t>
            </a:r>
            <a:r>
              <a:rPr lang="en-US" altLang="zh-CN" dirty="0">
                <a:solidFill>
                  <a:srgbClr val="333399"/>
                </a:solidFill>
                <a:latin typeface="Arial" panose="020B0604020202020204" pitchFamily="34" charset="0"/>
                <a:ea typeface="黑体" panose="02010609060101010101" pitchFamily="2" charset="-122"/>
              </a:rPr>
              <a:t>3</a:t>
            </a:r>
            <a:r>
              <a:rPr lang="zh-CN" altLang="en-US" dirty="0">
                <a:solidFill>
                  <a:srgbClr val="333399"/>
                </a:solidFill>
                <a:latin typeface="Arial" panose="020B0604020202020204" pitchFamily="34" charset="0"/>
                <a:ea typeface="黑体" panose="02010609060101010101" pitchFamily="2" charset="-122"/>
              </a:rPr>
              <a:t>，下一跳经过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。然后将此更新信息发送给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577657" name="组合 577656"/>
          <p:cNvGrpSpPr/>
          <p:nvPr/>
        </p:nvGrpSpPr>
        <p:grpSpPr>
          <a:xfrm>
            <a:off x="2484438" y="3716338"/>
            <a:ext cx="1509712" cy="312737"/>
            <a:chOff x="1565" y="2478"/>
            <a:chExt cx="951" cy="197"/>
          </a:xfrm>
        </p:grpSpPr>
        <p:grpSp>
          <p:nvGrpSpPr>
            <p:cNvPr id="577658" name="组合 577657"/>
            <p:cNvGrpSpPr/>
            <p:nvPr/>
          </p:nvGrpSpPr>
          <p:grpSpPr>
            <a:xfrm>
              <a:off x="1589" y="2478"/>
              <a:ext cx="927" cy="197"/>
              <a:chOff x="1491" y="212"/>
              <a:chExt cx="853" cy="240"/>
            </a:xfrm>
          </p:grpSpPr>
          <p:sp>
            <p:nvSpPr>
              <p:cNvPr id="577659" name="右箭头 577658"/>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7660" name="矩形 577659"/>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7661" name="文本框 577660"/>
            <p:cNvSpPr txBox="1"/>
            <p:nvPr/>
          </p:nvSpPr>
          <p:spPr>
            <a:xfrm>
              <a:off x="1565" y="2518"/>
              <a:ext cx="644"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1  3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2</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65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77657"/>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5776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656" grpId="0" animBg="1"/>
    </p:bld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8562" name="直接连接符 578561"/>
          <p:cNvSpPr/>
          <p:nvPr/>
        </p:nvSpPr>
        <p:spPr>
          <a:xfrm>
            <a:off x="1647825" y="947738"/>
            <a:ext cx="6472238" cy="0"/>
          </a:xfrm>
          <a:prstGeom prst="line">
            <a:avLst/>
          </a:prstGeom>
          <a:ln w="9525" cap="flat" cmpd="sng">
            <a:solidFill>
              <a:schemeClr val="tx1"/>
            </a:solidFill>
            <a:prstDash val="solid"/>
            <a:headEnd type="none" w="med" len="med"/>
            <a:tailEnd type="none" w="med" len="med"/>
          </a:ln>
        </p:spPr>
      </p:sp>
      <p:pic>
        <p:nvPicPr>
          <p:cNvPr id="578563" name="图片 578562"/>
          <p:cNvPicPr/>
          <p:nvPr/>
        </p:nvPicPr>
        <p:blipFill>
          <a:blip r:embed="rId1"/>
          <a:stretch>
            <a:fillRect/>
          </a:stretch>
        </p:blipFill>
        <p:spPr>
          <a:xfrm>
            <a:off x="2597150" y="792163"/>
            <a:ext cx="728663" cy="338137"/>
          </a:xfrm>
          <a:prstGeom prst="rect">
            <a:avLst/>
          </a:prstGeom>
          <a:noFill/>
          <a:ln w="12699">
            <a:noFill/>
          </a:ln>
        </p:spPr>
      </p:pic>
      <p:sp>
        <p:nvSpPr>
          <p:cNvPr id="578564" name="文本框 578563"/>
          <p:cNvSpPr txBox="1"/>
          <p:nvPr/>
        </p:nvSpPr>
        <p:spPr>
          <a:xfrm>
            <a:off x="6410325"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8565" name="文本框 578564"/>
          <p:cNvSpPr txBox="1"/>
          <p:nvPr/>
        </p:nvSpPr>
        <p:spPr>
          <a:xfrm>
            <a:off x="2813050"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8566" name="图片 578565"/>
          <p:cNvPicPr/>
          <p:nvPr/>
        </p:nvPicPr>
        <p:blipFill>
          <a:blip r:embed="rId1"/>
          <a:stretch>
            <a:fillRect/>
          </a:stretch>
        </p:blipFill>
        <p:spPr>
          <a:xfrm>
            <a:off x="6192838" y="792163"/>
            <a:ext cx="730250" cy="338137"/>
          </a:xfrm>
          <a:prstGeom prst="rect">
            <a:avLst/>
          </a:prstGeom>
          <a:noFill/>
          <a:ln w="12699">
            <a:noFill/>
          </a:ln>
        </p:spPr>
      </p:pic>
      <p:grpSp>
        <p:nvGrpSpPr>
          <p:cNvPr id="578567" name="组合 578566"/>
          <p:cNvGrpSpPr/>
          <p:nvPr/>
        </p:nvGrpSpPr>
        <p:grpSpPr>
          <a:xfrm>
            <a:off x="709613" y="515938"/>
            <a:ext cx="1179512" cy="858837"/>
            <a:chOff x="4830" y="1752"/>
            <a:chExt cx="667" cy="477"/>
          </a:xfrm>
        </p:grpSpPr>
        <p:grpSp>
          <p:nvGrpSpPr>
            <p:cNvPr id="578568" name="组合 578567"/>
            <p:cNvGrpSpPr/>
            <p:nvPr/>
          </p:nvGrpSpPr>
          <p:grpSpPr>
            <a:xfrm>
              <a:off x="4830" y="1752"/>
              <a:ext cx="667" cy="477"/>
              <a:chOff x="2949" y="196"/>
              <a:chExt cx="941" cy="598"/>
            </a:xfrm>
          </p:grpSpPr>
          <p:sp>
            <p:nvSpPr>
              <p:cNvPr id="578569" name="椭圆 578568"/>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70" name="椭圆 578569"/>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71" name="椭圆 578570"/>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72" name="椭圆 578571"/>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73" name="椭圆 578572"/>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74" name="椭圆 578573"/>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75" name="椭圆 578574"/>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76" name="椭圆 578575"/>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77" name="任意多边形 578576"/>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8578" name="任意多边形 578577"/>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8579" name="任意多边形 578578"/>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8580" name="文本框 578579"/>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8581" name="组合 578580"/>
          <p:cNvGrpSpPr/>
          <p:nvPr/>
        </p:nvGrpSpPr>
        <p:grpSpPr>
          <a:xfrm>
            <a:off x="7713663" y="515938"/>
            <a:ext cx="1179512" cy="858837"/>
            <a:chOff x="4830" y="1752"/>
            <a:chExt cx="667" cy="477"/>
          </a:xfrm>
        </p:grpSpPr>
        <p:grpSp>
          <p:nvGrpSpPr>
            <p:cNvPr id="578582" name="组合 578581"/>
            <p:cNvGrpSpPr/>
            <p:nvPr/>
          </p:nvGrpSpPr>
          <p:grpSpPr>
            <a:xfrm>
              <a:off x="4830" y="1752"/>
              <a:ext cx="667" cy="477"/>
              <a:chOff x="2949" y="196"/>
              <a:chExt cx="941" cy="598"/>
            </a:xfrm>
          </p:grpSpPr>
          <p:sp>
            <p:nvSpPr>
              <p:cNvPr id="578583" name="椭圆 578582"/>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84" name="椭圆 578583"/>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85" name="椭圆 578584"/>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86" name="椭圆 578585"/>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87" name="椭圆 578586"/>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88" name="椭圆 578587"/>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89" name="椭圆 578588"/>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90" name="椭圆 578589"/>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91" name="任意多边形 578590"/>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8592" name="任意多边形 578591"/>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8593" name="任意多边形 578592"/>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8594" name="文本框 578593"/>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8595" name="组合 578594"/>
          <p:cNvGrpSpPr/>
          <p:nvPr/>
        </p:nvGrpSpPr>
        <p:grpSpPr>
          <a:xfrm>
            <a:off x="4183063" y="515938"/>
            <a:ext cx="1179512" cy="858837"/>
            <a:chOff x="4830" y="1752"/>
            <a:chExt cx="667" cy="477"/>
          </a:xfrm>
        </p:grpSpPr>
        <p:grpSp>
          <p:nvGrpSpPr>
            <p:cNvPr id="578596" name="组合 578595"/>
            <p:cNvGrpSpPr/>
            <p:nvPr/>
          </p:nvGrpSpPr>
          <p:grpSpPr>
            <a:xfrm>
              <a:off x="4830" y="1752"/>
              <a:ext cx="667" cy="477"/>
              <a:chOff x="2949" y="196"/>
              <a:chExt cx="941" cy="598"/>
            </a:xfrm>
          </p:grpSpPr>
          <p:sp>
            <p:nvSpPr>
              <p:cNvPr id="578597" name="椭圆 578596"/>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98" name="椭圆 578597"/>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599" name="椭圆 578598"/>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00" name="椭圆 578599"/>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01" name="椭圆 578600"/>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02" name="椭圆 578601"/>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03" name="椭圆 578602"/>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04" name="椭圆 578603"/>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05" name="任意多边形 57860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8606" name="任意多边形 57860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8607" name="任意多边形 57860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8608" name="文本框 578607"/>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8609" name="组合 578608"/>
          <p:cNvGrpSpPr/>
          <p:nvPr/>
        </p:nvGrpSpPr>
        <p:grpSpPr>
          <a:xfrm>
            <a:off x="565150" y="1989138"/>
            <a:ext cx="8328025" cy="1519237"/>
            <a:chOff x="356" y="1253"/>
            <a:chExt cx="5246" cy="957"/>
          </a:xfrm>
        </p:grpSpPr>
        <p:sp>
          <p:nvSpPr>
            <p:cNvPr id="578610" name="直接连接符 578609"/>
            <p:cNvSpPr/>
            <p:nvPr/>
          </p:nvSpPr>
          <p:spPr>
            <a:xfrm>
              <a:off x="1038" y="1581"/>
              <a:ext cx="4077" cy="0"/>
            </a:xfrm>
            <a:prstGeom prst="line">
              <a:avLst/>
            </a:prstGeom>
            <a:ln w="9525" cap="flat" cmpd="sng">
              <a:solidFill>
                <a:schemeClr val="tx1"/>
              </a:solidFill>
              <a:prstDash val="solid"/>
              <a:headEnd type="none" w="med" len="med"/>
              <a:tailEnd type="none" w="med" len="med"/>
            </a:ln>
          </p:spPr>
        </p:sp>
        <p:pic>
          <p:nvPicPr>
            <p:cNvPr id="578611" name="图片 578610"/>
            <p:cNvPicPr/>
            <p:nvPr/>
          </p:nvPicPr>
          <p:blipFill>
            <a:blip r:embed="rId1"/>
            <a:stretch>
              <a:fillRect/>
            </a:stretch>
          </p:blipFill>
          <p:spPr>
            <a:xfrm>
              <a:off x="1636" y="1484"/>
              <a:ext cx="459" cy="213"/>
            </a:xfrm>
            <a:prstGeom prst="rect">
              <a:avLst/>
            </a:prstGeom>
            <a:noFill/>
            <a:ln w="12699">
              <a:noFill/>
            </a:ln>
          </p:spPr>
        </p:pic>
        <p:sp>
          <p:nvSpPr>
            <p:cNvPr id="578612" name="文本框 578611"/>
            <p:cNvSpPr txBox="1"/>
            <p:nvPr/>
          </p:nvSpPr>
          <p:spPr>
            <a:xfrm>
              <a:off x="4038" y="1640"/>
              <a:ext cx="290"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8613" name="文本框 578612"/>
            <p:cNvSpPr txBox="1"/>
            <p:nvPr/>
          </p:nvSpPr>
          <p:spPr>
            <a:xfrm>
              <a:off x="1772" y="1640"/>
              <a:ext cx="290"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8614" name="图片 578613"/>
            <p:cNvPicPr/>
            <p:nvPr/>
          </p:nvPicPr>
          <p:blipFill>
            <a:blip r:embed="rId1"/>
            <a:stretch>
              <a:fillRect/>
            </a:stretch>
          </p:blipFill>
          <p:spPr>
            <a:xfrm>
              <a:off x="3901" y="1484"/>
              <a:ext cx="460" cy="213"/>
            </a:xfrm>
            <a:prstGeom prst="rect">
              <a:avLst/>
            </a:prstGeom>
            <a:noFill/>
            <a:ln w="12699">
              <a:noFill/>
            </a:ln>
          </p:spPr>
        </p:pic>
        <p:grpSp>
          <p:nvGrpSpPr>
            <p:cNvPr id="578615" name="组合 578614"/>
            <p:cNvGrpSpPr/>
            <p:nvPr/>
          </p:nvGrpSpPr>
          <p:grpSpPr>
            <a:xfrm>
              <a:off x="447" y="1309"/>
              <a:ext cx="743" cy="541"/>
              <a:chOff x="4830" y="1752"/>
              <a:chExt cx="667" cy="477"/>
            </a:xfrm>
          </p:grpSpPr>
          <p:grpSp>
            <p:nvGrpSpPr>
              <p:cNvPr id="578616" name="组合 578615"/>
              <p:cNvGrpSpPr/>
              <p:nvPr/>
            </p:nvGrpSpPr>
            <p:grpSpPr>
              <a:xfrm>
                <a:off x="4830" y="1752"/>
                <a:ext cx="667" cy="477"/>
                <a:chOff x="2949" y="196"/>
                <a:chExt cx="941" cy="598"/>
              </a:xfrm>
            </p:grpSpPr>
            <p:sp>
              <p:nvSpPr>
                <p:cNvPr id="578617" name="椭圆 578616"/>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18" name="椭圆 578617"/>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19" name="椭圆 578618"/>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20" name="椭圆 578619"/>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21" name="椭圆 578620"/>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22" name="椭圆 578621"/>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23" name="椭圆 578622"/>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24" name="椭圆 578623"/>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25" name="任意多边形 57862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8626" name="任意多边形 57862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8627" name="任意多边形 57862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8628" name="文本框 578627"/>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8629" name="组合 578628"/>
            <p:cNvGrpSpPr/>
            <p:nvPr/>
          </p:nvGrpSpPr>
          <p:grpSpPr>
            <a:xfrm>
              <a:off x="4859" y="1309"/>
              <a:ext cx="743" cy="541"/>
              <a:chOff x="4830" y="1752"/>
              <a:chExt cx="667" cy="477"/>
            </a:xfrm>
          </p:grpSpPr>
          <p:grpSp>
            <p:nvGrpSpPr>
              <p:cNvPr id="578630" name="组合 578629"/>
              <p:cNvGrpSpPr/>
              <p:nvPr/>
            </p:nvGrpSpPr>
            <p:grpSpPr>
              <a:xfrm>
                <a:off x="4830" y="1752"/>
                <a:ext cx="667" cy="477"/>
                <a:chOff x="2949" y="196"/>
                <a:chExt cx="941" cy="598"/>
              </a:xfrm>
            </p:grpSpPr>
            <p:sp>
              <p:nvSpPr>
                <p:cNvPr id="578631" name="椭圆 578630"/>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32" name="椭圆 578631"/>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33" name="椭圆 578632"/>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34" name="椭圆 578633"/>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35" name="椭圆 578634"/>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36" name="椭圆 578635"/>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37" name="椭圆 578636"/>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38" name="椭圆 578637"/>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39" name="任意多边形 578638"/>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8640" name="任意多边形 578639"/>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8641" name="任意多边形 578640"/>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8642" name="文本框 578641"/>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8643" name="组合 578642"/>
            <p:cNvGrpSpPr/>
            <p:nvPr/>
          </p:nvGrpSpPr>
          <p:grpSpPr>
            <a:xfrm>
              <a:off x="2635" y="1309"/>
              <a:ext cx="743" cy="541"/>
              <a:chOff x="4830" y="1752"/>
              <a:chExt cx="667" cy="477"/>
            </a:xfrm>
          </p:grpSpPr>
          <p:grpSp>
            <p:nvGrpSpPr>
              <p:cNvPr id="578644" name="组合 578643"/>
              <p:cNvGrpSpPr/>
              <p:nvPr/>
            </p:nvGrpSpPr>
            <p:grpSpPr>
              <a:xfrm>
                <a:off x="4830" y="1752"/>
                <a:ext cx="667" cy="477"/>
                <a:chOff x="2949" y="196"/>
                <a:chExt cx="941" cy="598"/>
              </a:xfrm>
            </p:grpSpPr>
            <p:sp>
              <p:nvSpPr>
                <p:cNvPr id="578645" name="椭圆 578644"/>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46" name="椭圆 578645"/>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47" name="椭圆 578646"/>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48" name="椭圆 578647"/>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49" name="椭圆 578648"/>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50" name="椭圆 578649"/>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51" name="椭圆 578650"/>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52" name="椭圆 578651"/>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8653" name="任意多边形 578652"/>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8654" name="任意多边形 578653"/>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8655" name="任意多边形 578654"/>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8656" name="文本框 578655"/>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8657" name="组合 578656"/>
            <p:cNvGrpSpPr/>
            <p:nvPr/>
          </p:nvGrpSpPr>
          <p:grpSpPr>
            <a:xfrm>
              <a:off x="434" y="1253"/>
              <a:ext cx="755" cy="612"/>
              <a:chOff x="434" y="1298"/>
              <a:chExt cx="755" cy="612"/>
            </a:xfrm>
          </p:grpSpPr>
          <p:sp>
            <p:nvSpPr>
              <p:cNvPr id="578658" name="直接连接符 578657"/>
              <p:cNvSpPr/>
              <p:nvPr/>
            </p:nvSpPr>
            <p:spPr>
              <a:xfrm>
                <a:off x="434" y="1298"/>
                <a:ext cx="755" cy="612"/>
              </a:xfrm>
              <a:prstGeom prst="line">
                <a:avLst/>
              </a:prstGeom>
              <a:ln w="76200" cap="flat" cmpd="sng">
                <a:solidFill>
                  <a:schemeClr val="hlink"/>
                </a:solidFill>
                <a:prstDash val="solid"/>
                <a:headEnd type="none" w="med" len="med"/>
                <a:tailEnd type="none" w="med" len="med"/>
              </a:ln>
            </p:spPr>
          </p:sp>
          <p:sp>
            <p:nvSpPr>
              <p:cNvPr id="578659" name="直接连接符 578658"/>
              <p:cNvSpPr/>
              <p:nvPr/>
            </p:nvSpPr>
            <p:spPr>
              <a:xfrm flipH="1">
                <a:off x="434" y="1298"/>
                <a:ext cx="755" cy="612"/>
              </a:xfrm>
              <a:prstGeom prst="line">
                <a:avLst/>
              </a:prstGeom>
              <a:ln w="76200" cap="flat" cmpd="sng">
                <a:solidFill>
                  <a:schemeClr val="hlink"/>
                </a:solidFill>
                <a:prstDash val="solid"/>
                <a:headEnd type="none" w="med" len="med"/>
                <a:tailEnd type="none" w="med" len="med"/>
              </a:ln>
            </p:spPr>
          </p:sp>
        </p:grpSp>
        <p:sp>
          <p:nvSpPr>
            <p:cNvPr id="578660" name="文本框 578659"/>
            <p:cNvSpPr txBox="1"/>
            <p:nvPr/>
          </p:nvSpPr>
          <p:spPr>
            <a:xfrm>
              <a:off x="356" y="1979"/>
              <a:ext cx="1027" cy="231"/>
            </a:xfrm>
            <a:prstGeom prst="rect">
              <a:avLst/>
            </a:prstGeom>
            <a:noFill/>
            <a:ln w="9525">
              <a:noFill/>
            </a:ln>
          </p:spPr>
          <p:txBody>
            <a:bodyPr wrap="none" anchor="t">
              <a:spAutoFit/>
            </a:bodyPr>
            <a:p>
              <a:pPr>
                <a:lnSpc>
                  <a:spcPct val="90000"/>
                </a:lnSpc>
              </a:pPr>
              <a:r>
                <a:rPr lang="zh-CN" altLang="en-US" sz="2000" dirty="0">
                  <a:solidFill>
                    <a:srgbClr val="333399"/>
                  </a:solidFill>
                  <a:latin typeface="Arial" panose="020B0604020202020204" pitchFamily="34" charset="0"/>
                  <a:ea typeface="黑体" panose="02010609060101010101" pitchFamily="2" charset="-122"/>
                </a:rPr>
                <a:t>网</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r>
                <a:rPr lang="zh-CN" altLang="en-US" sz="2000" dirty="0">
                  <a:solidFill>
                    <a:srgbClr val="333399"/>
                  </a:solidFill>
                  <a:latin typeface="Arial" panose="020B0604020202020204" pitchFamily="34" charset="0"/>
                  <a:ea typeface="黑体" panose="02010609060101010101" pitchFamily="2" charset="-122"/>
                </a:rPr>
                <a:t>出了故障</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578661" name="文本框 578660"/>
          <p:cNvSpPr txBox="1"/>
          <p:nvPr/>
        </p:nvSpPr>
        <p:spPr>
          <a:xfrm>
            <a:off x="246063" y="188913"/>
            <a:ext cx="438150" cy="13112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正</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常</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情</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况</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578662" name="组合 578661"/>
          <p:cNvGrpSpPr/>
          <p:nvPr/>
        </p:nvGrpSpPr>
        <p:grpSpPr>
          <a:xfrm>
            <a:off x="2249488" y="382588"/>
            <a:ext cx="1471612" cy="312737"/>
            <a:chOff x="1491" y="212"/>
            <a:chExt cx="853" cy="240"/>
          </a:xfrm>
        </p:grpSpPr>
        <p:sp>
          <p:nvSpPr>
            <p:cNvPr id="578663" name="右箭头 578662"/>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8664" name="矩形 578663"/>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8665" name="文本框 578664"/>
          <p:cNvSpPr txBox="1"/>
          <p:nvPr/>
        </p:nvSpPr>
        <p:spPr>
          <a:xfrm>
            <a:off x="2268538" y="457200"/>
            <a:ext cx="885825"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8666" name="组合 578665"/>
          <p:cNvGrpSpPr/>
          <p:nvPr/>
        </p:nvGrpSpPr>
        <p:grpSpPr>
          <a:xfrm>
            <a:off x="2486025" y="3213100"/>
            <a:ext cx="1508125" cy="312738"/>
            <a:chOff x="1566" y="2024"/>
            <a:chExt cx="950" cy="197"/>
          </a:xfrm>
        </p:grpSpPr>
        <p:grpSp>
          <p:nvGrpSpPr>
            <p:cNvPr id="578667" name="组合 578666"/>
            <p:cNvGrpSpPr/>
            <p:nvPr/>
          </p:nvGrpSpPr>
          <p:grpSpPr>
            <a:xfrm>
              <a:off x="1589" y="2024"/>
              <a:ext cx="927" cy="197"/>
              <a:chOff x="1491" y="212"/>
              <a:chExt cx="853" cy="240"/>
            </a:xfrm>
          </p:grpSpPr>
          <p:sp>
            <p:nvSpPr>
              <p:cNvPr id="578668" name="右箭头 578667"/>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8669" name="矩形 578668"/>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8670" name="文本框 578669"/>
            <p:cNvSpPr txBox="1"/>
            <p:nvPr/>
          </p:nvSpPr>
          <p:spPr>
            <a:xfrm>
              <a:off x="1566" y="2066"/>
              <a:ext cx="647"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1  16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grpSp>
        <p:nvGrpSpPr>
          <p:cNvPr id="578671" name="组合 578670"/>
          <p:cNvGrpSpPr/>
          <p:nvPr/>
        </p:nvGrpSpPr>
        <p:grpSpPr>
          <a:xfrm flipH="1">
            <a:off x="5580063" y="404813"/>
            <a:ext cx="1471612" cy="312737"/>
            <a:chOff x="1491" y="212"/>
            <a:chExt cx="853" cy="240"/>
          </a:xfrm>
        </p:grpSpPr>
        <p:sp>
          <p:nvSpPr>
            <p:cNvPr id="578672" name="右箭头 578671"/>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8673" name="矩形 578672"/>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8674" name="文本框 578673"/>
          <p:cNvSpPr txBox="1"/>
          <p:nvPr/>
        </p:nvSpPr>
        <p:spPr>
          <a:xfrm>
            <a:off x="5970588" y="500063"/>
            <a:ext cx="1022350"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8675" name="组合 578674"/>
          <p:cNvGrpSpPr/>
          <p:nvPr/>
        </p:nvGrpSpPr>
        <p:grpSpPr>
          <a:xfrm>
            <a:off x="5580063" y="3160713"/>
            <a:ext cx="1471612" cy="339725"/>
            <a:chOff x="3515" y="1991"/>
            <a:chExt cx="927" cy="214"/>
          </a:xfrm>
        </p:grpSpPr>
        <p:grpSp>
          <p:nvGrpSpPr>
            <p:cNvPr id="578676" name="组合 578675"/>
            <p:cNvGrpSpPr/>
            <p:nvPr/>
          </p:nvGrpSpPr>
          <p:grpSpPr>
            <a:xfrm flipH="1">
              <a:off x="3515" y="1991"/>
              <a:ext cx="927" cy="197"/>
              <a:chOff x="1491" y="212"/>
              <a:chExt cx="853" cy="240"/>
            </a:xfrm>
          </p:grpSpPr>
          <p:sp>
            <p:nvSpPr>
              <p:cNvPr id="578677" name="右箭头 578676"/>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8678" name="矩形 578677"/>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8679" name="文本框 578678"/>
            <p:cNvSpPr txBox="1"/>
            <p:nvPr/>
          </p:nvSpPr>
          <p:spPr>
            <a:xfrm>
              <a:off x="3761" y="2051"/>
              <a:ext cx="644"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sp>
        <p:nvSpPr>
          <p:cNvPr id="578680" name="文本框 578679"/>
          <p:cNvSpPr txBox="1"/>
          <p:nvPr/>
        </p:nvSpPr>
        <p:spPr>
          <a:xfrm>
            <a:off x="684213" y="4638675"/>
            <a:ext cx="7848600" cy="955675"/>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just"/>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以后又更新自己的路由表为“</a:t>
            </a:r>
            <a:r>
              <a:rPr lang="en-US" altLang="zh-CN">
                <a:solidFill>
                  <a:srgbClr val="333399"/>
                </a:solidFill>
                <a:latin typeface="Arial" panose="020B0604020202020204" pitchFamily="34" charset="0"/>
                <a:ea typeface="黑体" panose="02010609060101010101" pitchFamily="2" charset="-122"/>
              </a:rPr>
              <a:t>1, 4, R</a:t>
            </a:r>
            <a:r>
              <a:rPr lang="en-US" altLang="zh-CN" baseline="-2500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，表明 “我到网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距离是 </a:t>
            </a:r>
            <a:r>
              <a:rPr lang="en-US" altLang="zh-CN" dirty="0">
                <a:solidFill>
                  <a:srgbClr val="333399"/>
                </a:solidFill>
                <a:latin typeface="Arial" panose="020B0604020202020204" pitchFamily="34" charset="0"/>
                <a:ea typeface="黑体" panose="02010609060101010101" pitchFamily="2" charset="-122"/>
              </a:rPr>
              <a:t>4</a:t>
            </a:r>
            <a:r>
              <a:rPr lang="zh-CN" altLang="en-US" dirty="0">
                <a:solidFill>
                  <a:srgbClr val="333399"/>
                </a:solidFill>
                <a:latin typeface="Arial" panose="020B0604020202020204" pitchFamily="34" charset="0"/>
                <a:ea typeface="黑体" panose="02010609060101010101" pitchFamily="2" charset="-122"/>
              </a:rPr>
              <a:t>，下一跳经过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 </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578681" name="组合 578680"/>
          <p:cNvGrpSpPr/>
          <p:nvPr/>
        </p:nvGrpSpPr>
        <p:grpSpPr>
          <a:xfrm>
            <a:off x="2484438" y="3716338"/>
            <a:ext cx="1509712" cy="312737"/>
            <a:chOff x="1565" y="2478"/>
            <a:chExt cx="951" cy="197"/>
          </a:xfrm>
        </p:grpSpPr>
        <p:grpSp>
          <p:nvGrpSpPr>
            <p:cNvPr id="578682" name="组合 578681"/>
            <p:cNvGrpSpPr/>
            <p:nvPr/>
          </p:nvGrpSpPr>
          <p:grpSpPr>
            <a:xfrm>
              <a:off x="1589" y="2478"/>
              <a:ext cx="927" cy="197"/>
              <a:chOff x="1491" y="212"/>
              <a:chExt cx="853" cy="240"/>
            </a:xfrm>
          </p:grpSpPr>
          <p:sp>
            <p:nvSpPr>
              <p:cNvPr id="578683" name="右箭头 578682"/>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8684" name="矩形 578683"/>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8685" name="文本框 578684"/>
            <p:cNvSpPr txBox="1"/>
            <p:nvPr/>
          </p:nvSpPr>
          <p:spPr>
            <a:xfrm>
              <a:off x="1565" y="2518"/>
              <a:ext cx="644"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1  3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2</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grpSp>
        <p:nvGrpSpPr>
          <p:cNvPr id="578686" name="组合 578685"/>
          <p:cNvGrpSpPr/>
          <p:nvPr/>
        </p:nvGrpSpPr>
        <p:grpSpPr>
          <a:xfrm>
            <a:off x="5580063" y="4005263"/>
            <a:ext cx="1471612" cy="327025"/>
            <a:chOff x="3515" y="2704"/>
            <a:chExt cx="927" cy="206"/>
          </a:xfrm>
        </p:grpSpPr>
        <p:grpSp>
          <p:nvGrpSpPr>
            <p:cNvPr id="578687" name="组合 578686"/>
            <p:cNvGrpSpPr/>
            <p:nvPr/>
          </p:nvGrpSpPr>
          <p:grpSpPr>
            <a:xfrm flipH="1">
              <a:off x="3515" y="2704"/>
              <a:ext cx="927" cy="197"/>
              <a:chOff x="1491" y="212"/>
              <a:chExt cx="853" cy="240"/>
            </a:xfrm>
          </p:grpSpPr>
          <p:sp>
            <p:nvSpPr>
              <p:cNvPr id="578688" name="右箭头 578687"/>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8689" name="矩形 578688"/>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8690" name="文本框 578689"/>
            <p:cNvSpPr txBox="1"/>
            <p:nvPr/>
          </p:nvSpPr>
          <p:spPr>
            <a:xfrm>
              <a:off x="3771" y="2756"/>
              <a:ext cx="644"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1  4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78686"/>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3000" fill="hold" nodeType="afterEffect">
                                  <p:stCondLst>
                                    <p:cond delay="500"/>
                                  </p:stCondLst>
                                  <p:childTnLst>
                                    <p:anim calcmode="discrete" valueType="str">
                                      <p:cBhvr>
                                        <p:cTn id="9" dur="1000" fill="hold"/>
                                        <p:tgtEl>
                                          <p:spTgt spid="5786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9586" name="直接连接符 579585"/>
          <p:cNvSpPr/>
          <p:nvPr/>
        </p:nvSpPr>
        <p:spPr>
          <a:xfrm>
            <a:off x="1647825" y="947738"/>
            <a:ext cx="6472238" cy="0"/>
          </a:xfrm>
          <a:prstGeom prst="line">
            <a:avLst/>
          </a:prstGeom>
          <a:ln w="9525" cap="flat" cmpd="sng">
            <a:solidFill>
              <a:schemeClr val="tx1"/>
            </a:solidFill>
            <a:prstDash val="solid"/>
            <a:headEnd type="none" w="med" len="med"/>
            <a:tailEnd type="none" w="med" len="med"/>
          </a:ln>
        </p:spPr>
      </p:sp>
      <p:pic>
        <p:nvPicPr>
          <p:cNvPr id="579587" name="图片 579586"/>
          <p:cNvPicPr/>
          <p:nvPr/>
        </p:nvPicPr>
        <p:blipFill>
          <a:blip r:embed="rId1"/>
          <a:stretch>
            <a:fillRect/>
          </a:stretch>
        </p:blipFill>
        <p:spPr>
          <a:xfrm>
            <a:off x="2597150" y="792163"/>
            <a:ext cx="728663" cy="338137"/>
          </a:xfrm>
          <a:prstGeom prst="rect">
            <a:avLst/>
          </a:prstGeom>
          <a:noFill/>
          <a:ln w="12699">
            <a:noFill/>
          </a:ln>
        </p:spPr>
      </p:pic>
      <p:sp>
        <p:nvSpPr>
          <p:cNvPr id="579588" name="文本框 579587"/>
          <p:cNvSpPr txBox="1"/>
          <p:nvPr/>
        </p:nvSpPr>
        <p:spPr>
          <a:xfrm>
            <a:off x="6410325"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9589" name="文本框 579588"/>
          <p:cNvSpPr txBox="1"/>
          <p:nvPr/>
        </p:nvSpPr>
        <p:spPr>
          <a:xfrm>
            <a:off x="2813050" y="10414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9590" name="图片 579589"/>
          <p:cNvPicPr/>
          <p:nvPr/>
        </p:nvPicPr>
        <p:blipFill>
          <a:blip r:embed="rId1"/>
          <a:stretch>
            <a:fillRect/>
          </a:stretch>
        </p:blipFill>
        <p:spPr>
          <a:xfrm>
            <a:off x="6192838" y="792163"/>
            <a:ext cx="730250" cy="338137"/>
          </a:xfrm>
          <a:prstGeom prst="rect">
            <a:avLst/>
          </a:prstGeom>
          <a:noFill/>
          <a:ln w="12699">
            <a:noFill/>
          </a:ln>
        </p:spPr>
      </p:pic>
      <p:grpSp>
        <p:nvGrpSpPr>
          <p:cNvPr id="579591" name="组合 579590"/>
          <p:cNvGrpSpPr/>
          <p:nvPr/>
        </p:nvGrpSpPr>
        <p:grpSpPr>
          <a:xfrm>
            <a:off x="709613" y="515938"/>
            <a:ext cx="1179512" cy="858837"/>
            <a:chOff x="4830" y="1752"/>
            <a:chExt cx="667" cy="477"/>
          </a:xfrm>
        </p:grpSpPr>
        <p:grpSp>
          <p:nvGrpSpPr>
            <p:cNvPr id="579592" name="组合 579591"/>
            <p:cNvGrpSpPr/>
            <p:nvPr/>
          </p:nvGrpSpPr>
          <p:grpSpPr>
            <a:xfrm>
              <a:off x="4830" y="1752"/>
              <a:ext cx="667" cy="477"/>
              <a:chOff x="2949" y="196"/>
              <a:chExt cx="941" cy="598"/>
            </a:xfrm>
          </p:grpSpPr>
          <p:sp>
            <p:nvSpPr>
              <p:cNvPr id="579593" name="椭圆 579592"/>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594" name="椭圆 579593"/>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595" name="椭圆 579594"/>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596" name="椭圆 579595"/>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597" name="椭圆 579596"/>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598" name="椭圆 579597"/>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599" name="椭圆 579598"/>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00" name="椭圆 579599"/>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01" name="任意多边形 579600"/>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9602" name="任意多边形 579601"/>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9603" name="任意多边形 579602"/>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9604" name="文本框 579603"/>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9605" name="组合 579604"/>
          <p:cNvGrpSpPr/>
          <p:nvPr/>
        </p:nvGrpSpPr>
        <p:grpSpPr>
          <a:xfrm>
            <a:off x="7713663" y="515938"/>
            <a:ext cx="1179512" cy="858837"/>
            <a:chOff x="4830" y="1752"/>
            <a:chExt cx="667" cy="477"/>
          </a:xfrm>
        </p:grpSpPr>
        <p:grpSp>
          <p:nvGrpSpPr>
            <p:cNvPr id="579606" name="组合 579605"/>
            <p:cNvGrpSpPr/>
            <p:nvPr/>
          </p:nvGrpSpPr>
          <p:grpSpPr>
            <a:xfrm>
              <a:off x="4830" y="1752"/>
              <a:ext cx="667" cy="477"/>
              <a:chOff x="2949" y="196"/>
              <a:chExt cx="941" cy="598"/>
            </a:xfrm>
          </p:grpSpPr>
          <p:sp>
            <p:nvSpPr>
              <p:cNvPr id="579607" name="椭圆 579606"/>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08" name="椭圆 579607"/>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09" name="椭圆 579608"/>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10" name="椭圆 579609"/>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11" name="椭圆 579610"/>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12" name="椭圆 579611"/>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13" name="椭圆 579612"/>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14" name="椭圆 579613"/>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15" name="任意多边形 579614"/>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9616" name="任意多边形 579615"/>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9617" name="任意多边形 579616"/>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9618" name="文本框 579617"/>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9619" name="组合 579618"/>
          <p:cNvGrpSpPr/>
          <p:nvPr/>
        </p:nvGrpSpPr>
        <p:grpSpPr>
          <a:xfrm>
            <a:off x="4183063" y="515938"/>
            <a:ext cx="1179512" cy="858837"/>
            <a:chOff x="4830" y="1752"/>
            <a:chExt cx="667" cy="477"/>
          </a:xfrm>
        </p:grpSpPr>
        <p:grpSp>
          <p:nvGrpSpPr>
            <p:cNvPr id="579620" name="组合 579619"/>
            <p:cNvGrpSpPr/>
            <p:nvPr/>
          </p:nvGrpSpPr>
          <p:grpSpPr>
            <a:xfrm>
              <a:off x="4830" y="1752"/>
              <a:ext cx="667" cy="477"/>
              <a:chOff x="2949" y="196"/>
              <a:chExt cx="941" cy="598"/>
            </a:xfrm>
          </p:grpSpPr>
          <p:sp>
            <p:nvSpPr>
              <p:cNvPr id="579621" name="椭圆 579620"/>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22" name="椭圆 579621"/>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23" name="椭圆 579622"/>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24" name="椭圆 579623"/>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25" name="椭圆 579624"/>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26" name="椭圆 579625"/>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27" name="椭圆 579626"/>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28" name="椭圆 579627"/>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29" name="任意多边形 579628"/>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9630" name="任意多边形 579629"/>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9631" name="任意多边形 579630"/>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9632" name="文本框 579631"/>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79633" name="直接连接符 579632"/>
          <p:cNvSpPr/>
          <p:nvPr/>
        </p:nvSpPr>
        <p:spPr>
          <a:xfrm>
            <a:off x="1647825" y="2509838"/>
            <a:ext cx="6472238" cy="0"/>
          </a:xfrm>
          <a:prstGeom prst="line">
            <a:avLst/>
          </a:prstGeom>
          <a:ln w="9525" cap="flat" cmpd="sng">
            <a:solidFill>
              <a:schemeClr val="tx1"/>
            </a:solidFill>
            <a:prstDash val="solid"/>
            <a:headEnd type="none" w="med" len="med"/>
            <a:tailEnd type="none" w="med" len="med"/>
          </a:ln>
        </p:spPr>
      </p:sp>
      <p:pic>
        <p:nvPicPr>
          <p:cNvPr id="579634" name="图片 579633"/>
          <p:cNvPicPr/>
          <p:nvPr/>
        </p:nvPicPr>
        <p:blipFill>
          <a:blip r:embed="rId1"/>
          <a:stretch>
            <a:fillRect/>
          </a:stretch>
        </p:blipFill>
        <p:spPr>
          <a:xfrm>
            <a:off x="2597150" y="2355850"/>
            <a:ext cx="728663" cy="338138"/>
          </a:xfrm>
          <a:prstGeom prst="rect">
            <a:avLst/>
          </a:prstGeom>
          <a:noFill/>
          <a:ln w="12699">
            <a:noFill/>
          </a:ln>
        </p:spPr>
      </p:pic>
      <p:sp>
        <p:nvSpPr>
          <p:cNvPr id="579635" name="文本框 579634"/>
          <p:cNvSpPr txBox="1"/>
          <p:nvPr/>
        </p:nvSpPr>
        <p:spPr>
          <a:xfrm>
            <a:off x="6410325" y="26035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79636" name="文本框 579635"/>
          <p:cNvSpPr txBox="1"/>
          <p:nvPr/>
        </p:nvSpPr>
        <p:spPr>
          <a:xfrm>
            <a:off x="2813050" y="260350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579637" name="图片 579636"/>
          <p:cNvPicPr/>
          <p:nvPr/>
        </p:nvPicPr>
        <p:blipFill>
          <a:blip r:embed="rId1"/>
          <a:stretch>
            <a:fillRect/>
          </a:stretch>
        </p:blipFill>
        <p:spPr>
          <a:xfrm>
            <a:off x="6192838" y="2355850"/>
            <a:ext cx="730250" cy="338138"/>
          </a:xfrm>
          <a:prstGeom prst="rect">
            <a:avLst/>
          </a:prstGeom>
          <a:noFill/>
          <a:ln w="12699">
            <a:noFill/>
          </a:ln>
        </p:spPr>
      </p:pic>
      <p:grpSp>
        <p:nvGrpSpPr>
          <p:cNvPr id="579638" name="组合 579637"/>
          <p:cNvGrpSpPr/>
          <p:nvPr/>
        </p:nvGrpSpPr>
        <p:grpSpPr>
          <a:xfrm>
            <a:off x="709613" y="2078038"/>
            <a:ext cx="1179512" cy="858837"/>
            <a:chOff x="4830" y="1752"/>
            <a:chExt cx="667" cy="477"/>
          </a:xfrm>
        </p:grpSpPr>
        <p:grpSp>
          <p:nvGrpSpPr>
            <p:cNvPr id="579639" name="组合 579638"/>
            <p:cNvGrpSpPr/>
            <p:nvPr/>
          </p:nvGrpSpPr>
          <p:grpSpPr>
            <a:xfrm>
              <a:off x="4830" y="1752"/>
              <a:ext cx="667" cy="477"/>
              <a:chOff x="2949" y="196"/>
              <a:chExt cx="941" cy="598"/>
            </a:xfrm>
          </p:grpSpPr>
          <p:sp>
            <p:nvSpPr>
              <p:cNvPr id="579640" name="椭圆 579639"/>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41" name="椭圆 579640"/>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42" name="椭圆 579641"/>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43" name="椭圆 579642"/>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44" name="椭圆 579643"/>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45" name="椭圆 579644"/>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46" name="椭圆 579645"/>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47" name="椭圆 579646"/>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48" name="任意多边形 57964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9649" name="任意多边形 57964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9650" name="任意多边形 57964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9651" name="文本框 579650"/>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9652" name="组合 579651"/>
          <p:cNvGrpSpPr/>
          <p:nvPr/>
        </p:nvGrpSpPr>
        <p:grpSpPr>
          <a:xfrm>
            <a:off x="7713663" y="2078038"/>
            <a:ext cx="1179512" cy="858837"/>
            <a:chOff x="4830" y="1752"/>
            <a:chExt cx="667" cy="477"/>
          </a:xfrm>
        </p:grpSpPr>
        <p:grpSp>
          <p:nvGrpSpPr>
            <p:cNvPr id="579653" name="组合 579652"/>
            <p:cNvGrpSpPr/>
            <p:nvPr/>
          </p:nvGrpSpPr>
          <p:grpSpPr>
            <a:xfrm>
              <a:off x="4830" y="1752"/>
              <a:ext cx="667" cy="477"/>
              <a:chOff x="2949" y="196"/>
              <a:chExt cx="941" cy="598"/>
            </a:xfrm>
          </p:grpSpPr>
          <p:sp>
            <p:nvSpPr>
              <p:cNvPr id="579654" name="椭圆 579653"/>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55" name="椭圆 579654"/>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56" name="椭圆 579655"/>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57" name="椭圆 579656"/>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58" name="椭圆 579657"/>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59" name="椭圆 579658"/>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60" name="椭圆 579659"/>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61" name="椭圆 579660"/>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62" name="任意多边形 57966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9663" name="任意多边形 57966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9664" name="任意多边形 57966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9665" name="文本框 579664"/>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9666" name="组合 579665"/>
          <p:cNvGrpSpPr/>
          <p:nvPr/>
        </p:nvGrpSpPr>
        <p:grpSpPr>
          <a:xfrm>
            <a:off x="4183063" y="2078038"/>
            <a:ext cx="1179512" cy="858837"/>
            <a:chOff x="4830" y="1752"/>
            <a:chExt cx="667" cy="477"/>
          </a:xfrm>
        </p:grpSpPr>
        <p:grpSp>
          <p:nvGrpSpPr>
            <p:cNvPr id="579667" name="组合 579666"/>
            <p:cNvGrpSpPr/>
            <p:nvPr/>
          </p:nvGrpSpPr>
          <p:grpSpPr>
            <a:xfrm>
              <a:off x="4830" y="1752"/>
              <a:ext cx="667" cy="477"/>
              <a:chOff x="2949" y="196"/>
              <a:chExt cx="941" cy="598"/>
            </a:xfrm>
          </p:grpSpPr>
          <p:sp>
            <p:nvSpPr>
              <p:cNvPr id="579668" name="椭圆 579667"/>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69" name="椭圆 579668"/>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70" name="椭圆 579669"/>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71" name="椭圆 579670"/>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72" name="椭圆 579671"/>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73" name="椭圆 579672"/>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74" name="椭圆 579673"/>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75" name="椭圆 579674"/>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79676" name="任意多边形 57967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79677" name="任意多边形 57967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79678" name="任意多边形 57967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79679" name="文本框 579678"/>
            <p:cNvSpPr txBox="1"/>
            <p:nvPr/>
          </p:nvSpPr>
          <p:spPr>
            <a:xfrm>
              <a:off x="4967" y="1856"/>
              <a:ext cx="368" cy="220"/>
            </a:xfrm>
            <a:prstGeom prst="rect">
              <a:avLst/>
            </a:prstGeom>
            <a:solidFill>
              <a:srgbClr val="EAEAEA"/>
            </a:solid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grpSp>
      <p:grpSp>
        <p:nvGrpSpPr>
          <p:cNvPr id="579680" name="组合 579679"/>
          <p:cNvGrpSpPr/>
          <p:nvPr/>
        </p:nvGrpSpPr>
        <p:grpSpPr>
          <a:xfrm>
            <a:off x="688975" y="1989138"/>
            <a:ext cx="1198563" cy="971550"/>
            <a:chOff x="434" y="1298"/>
            <a:chExt cx="755" cy="612"/>
          </a:xfrm>
        </p:grpSpPr>
        <p:sp>
          <p:nvSpPr>
            <p:cNvPr id="579681" name="直接连接符 579680"/>
            <p:cNvSpPr/>
            <p:nvPr/>
          </p:nvSpPr>
          <p:spPr>
            <a:xfrm>
              <a:off x="434" y="1298"/>
              <a:ext cx="755" cy="612"/>
            </a:xfrm>
            <a:prstGeom prst="line">
              <a:avLst/>
            </a:prstGeom>
            <a:ln w="76200" cap="flat" cmpd="sng">
              <a:solidFill>
                <a:schemeClr val="hlink"/>
              </a:solidFill>
              <a:prstDash val="solid"/>
              <a:headEnd type="none" w="med" len="med"/>
              <a:tailEnd type="none" w="med" len="med"/>
            </a:ln>
          </p:spPr>
        </p:sp>
        <p:sp>
          <p:nvSpPr>
            <p:cNvPr id="579682" name="直接连接符 579681"/>
            <p:cNvSpPr/>
            <p:nvPr/>
          </p:nvSpPr>
          <p:spPr>
            <a:xfrm flipH="1">
              <a:off x="434" y="1298"/>
              <a:ext cx="755" cy="612"/>
            </a:xfrm>
            <a:prstGeom prst="line">
              <a:avLst/>
            </a:prstGeom>
            <a:ln w="76200" cap="flat" cmpd="sng">
              <a:solidFill>
                <a:schemeClr val="hlink"/>
              </a:solidFill>
              <a:prstDash val="solid"/>
              <a:headEnd type="none" w="med" len="med"/>
              <a:tailEnd type="none" w="med" len="med"/>
            </a:ln>
          </p:spPr>
        </p:sp>
      </p:grpSp>
      <p:sp>
        <p:nvSpPr>
          <p:cNvPr id="579683" name="文本框 579682"/>
          <p:cNvSpPr txBox="1"/>
          <p:nvPr/>
        </p:nvSpPr>
        <p:spPr>
          <a:xfrm>
            <a:off x="565150" y="3141663"/>
            <a:ext cx="1630363" cy="366712"/>
          </a:xfrm>
          <a:prstGeom prst="rect">
            <a:avLst/>
          </a:prstGeom>
          <a:noFill/>
          <a:ln w="9525">
            <a:noFill/>
          </a:ln>
        </p:spPr>
        <p:txBody>
          <a:bodyPr wrap="none" anchor="t">
            <a:spAutoFit/>
          </a:bodyPr>
          <a:p>
            <a:pPr>
              <a:lnSpc>
                <a:spcPct val="90000"/>
              </a:lnSpc>
            </a:pPr>
            <a:r>
              <a:rPr lang="zh-CN" altLang="en-US" sz="2000" dirty="0">
                <a:solidFill>
                  <a:srgbClr val="333399"/>
                </a:solidFill>
                <a:latin typeface="Arial" panose="020B0604020202020204" pitchFamily="34" charset="0"/>
                <a:ea typeface="黑体" panose="02010609060101010101" pitchFamily="2" charset="-122"/>
              </a:rPr>
              <a:t>网</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1</a:t>
            </a:r>
            <a:r>
              <a:rPr lang="zh-CN" altLang="en-US" sz="2000" dirty="0">
                <a:solidFill>
                  <a:srgbClr val="333399"/>
                </a:solidFill>
                <a:latin typeface="Arial" panose="020B0604020202020204" pitchFamily="34" charset="0"/>
                <a:ea typeface="黑体" panose="02010609060101010101" pitchFamily="2" charset="-122"/>
              </a:rPr>
              <a:t>出了故障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79684" name="文本框 579683"/>
          <p:cNvSpPr txBox="1"/>
          <p:nvPr/>
        </p:nvSpPr>
        <p:spPr>
          <a:xfrm>
            <a:off x="246063" y="188913"/>
            <a:ext cx="438150" cy="13112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正</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常</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情</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况</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579685" name="组合 579684"/>
          <p:cNvGrpSpPr/>
          <p:nvPr/>
        </p:nvGrpSpPr>
        <p:grpSpPr>
          <a:xfrm>
            <a:off x="2249488" y="382588"/>
            <a:ext cx="1471612" cy="312737"/>
            <a:chOff x="1491" y="212"/>
            <a:chExt cx="853" cy="240"/>
          </a:xfrm>
        </p:grpSpPr>
        <p:sp>
          <p:nvSpPr>
            <p:cNvPr id="579686" name="右箭头 579685"/>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9687" name="矩形 579686"/>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9688" name="文本框 579687"/>
          <p:cNvSpPr txBox="1"/>
          <p:nvPr/>
        </p:nvSpPr>
        <p:spPr>
          <a:xfrm>
            <a:off x="2268538" y="457200"/>
            <a:ext cx="885825"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579689" name="文本框 579688"/>
          <p:cNvSpPr txBox="1"/>
          <p:nvPr/>
        </p:nvSpPr>
        <p:spPr>
          <a:xfrm rot="5400000">
            <a:off x="6289675" y="4591050"/>
            <a:ext cx="539750" cy="519113"/>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2" charset="-122"/>
              </a:rPr>
              <a:t>…</a:t>
            </a:r>
            <a:endParaRPr lang="en-US" altLang="zh-CN" b="1">
              <a:solidFill>
                <a:srgbClr val="333399"/>
              </a:solidFill>
              <a:latin typeface="Arial" panose="020B0604020202020204" pitchFamily="34" charset="0"/>
              <a:ea typeface="黑体" panose="02010609060101010101" pitchFamily="2" charset="-122"/>
            </a:endParaRPr>
          </a:p>
        </p:txBody>
      </p:sp>
      <p:grpSp>
        <p:nvGrpSpPr>
          <p:cNvPr id="579690" name="组合 579689"/>
          <p:cNvGrpSpPr/>
          <p:nvPr/>
        </p:nvGrpSpPr>
        <p:grpSpPr>
          <a:xfrm>
            <a:off x="2522538" y="4292600"/>
            <a:ext cx="1471612" cy="312738"/>
            <a:chOff x="1491" y="212"/>
            <a:chExt cx="853" cy="240"/>
          </a:xfrm>
        </p:grpSpPr>
        <p:sp>
          <p:nvSpPr>
            <p:cNvPr id="579691" name="右箭头 579690"/>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9692" name="矩形 579691"/>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grpSp>
        <p:nvGrpSpPr>
          <p:cNvPr id="579693" name="组合 579692"/>
          <p:cNvGrpSpPr/>
          <p:nvPr/>
        </p:nvGrpSpPr>
        <p:grpSpPr>
          <a:xfrm>
            <a:off x="2522538" y="3213100"/>
            <a:ext cx="1471612" cy="312738"/>
            <a:chOff x="1491" y="212"/>
            <a:chExt cx="853" cy="240"/>
          </a:xfrm>
        </p:grpSpPr>
        <p:sp>
          <p:nvSpPr>
            <p:cNvPr id="579694" name="右箭头 579693"/>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9695" name="矩形 579694"/>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9696" name="文本框 579695"/>
          <p:cNvSpPr txBox="1"/>
          <p:nvPr/>
        </p:nvSpPr>
        <p:spPr>
          <a:xfrm>
            <a:off x="2486025" y="3279775"/>
            <a:ext cx="1027113"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1  16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9697" name="组合 579696"/>
          <p:cNvGrpSpPr/>
          <p:nvPr/>
        </p:nvGrpSpPr>
        <p:grpSpPr>
          <a:xfrm>
            <a:off x="2484438" y="3716338"/>
            <a:ext cx="1509712" cy="312737"/>
            <a:chOff x="1565" y="2478"/>
            <a:chExt cx="951" cy="197"/>
          </a:xfrm>
        </p:grpSpPr>
        <p:grpSp>
          <p:nvGrpSpPr>
            <p:cNvPr id="579698" name="组合 579697"/>
            <p:cNvGrpSpPr/>
            <p:nvPr/>
          </p:nvGrpSpPr>
          <p:grpSpPr>
            <a:xfrm>
              <a:off x="1589" y="2478"/>
              <a:ext cx="927" cy="197"/>
              <a:chOff x="1491" y="212"/>
              <a:chExt cx="853" cy="240"/>
            </a:xfrm>
          </p:grpSpPr>
          <p:sp>
            <p:nvSpPr>
              <p:cNvPr id="579699" name="右箭头 579698"/>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9700" name="矩形 579699"/>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9701" name="文本框 579700"/>
            <p:cNvSpPr txBox="1"/>
            <p:nvPr/>
          </p:nvSpPr>
          <p:spPr>
            <a:xfrm>
              <a:off x="1565" y="2518"/>
              <a:ext cx="644"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1  3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2</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sp>
        <p:nvSpPr>
          <p:cNvPr id="579702" name="文本框 579701"/>
          <p:cNvSpPr txBox="1"/>
          <p:nvPr/>
        </p:nvSpPr>
        <p:spPr>
          <a:xfrm>
            <a:off x="2516188" y="4370388"/>
            <a:ext cx="1022350"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1  5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2</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9703" name="组合 579702"/>
          <p:cNvGrpSpPr/>
          <p:nvPr/>
        </p:nvGrpSpPr>
        <p:grpSpPr>
          <a:xfrm>
            <a:off x="2493963" y="5157788"/>
            <a:ext cx="1500187" cy="330200"/>
            <a:chOff x="1571" y="3313"/>
            <a:chExt cx="945" cy="208"/>
          </a:xfrm>
        </p:grpSpPr>
        <p:grpSp>
          <p:nvGrpSpPr>
            <p:cNvPr id="579704" name="组合 579703"/>
            <p:cNvGrpSpPr/>
            <p:nvPr/>
          </p:nvGrpSpPr>
          <p:grpSpPr>
            <a:xfrm>
              <a:off x="1589" y="3313"/>
              <a:ext cx="927" cy="197"/>
              <a:chOff x="1491" y="212"/>
              <a:chExt cx="853" cy="240"/>
            </a:xfrm>
          </p:grpSpPr>
          <p:sp>
            <p:nvSpPr>
              <p:cNvPr id="579705" name="右箭头 579704"/>
              <p:cNvSpPr/>
              <p:nvPr/>
            </p:nvSpPr>
            <p:spPr>
              <a:xfrm>
                <a:off x="2089" y="271"/>
                <a:ext cx="255" cy="122"/>
              </a:xfrm>
              <a:prstGeom prst="rightArrow">
                <a:avLst>
                  <a:gd name="adj1" fmla="val 50000"/>
                  <a:gd name="adj2" fmla="val 52254"/>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79706" name="矩形 579705"/>
              <p:cNvSpPr/>
              <p:nvPr/>
            </p:nvSpPr>
            <p:spPr>
              <a:xfrm>
                <a:off x="1491" y="212"/>
                <a:ext cx="632" cy="240"/>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grpSp>
        <p:sp>
          <p:nvSpPr>
            <p:cNvPr id="579707" name="文本框 579706"/>
            <p:cNvSpPr txBox="1"/>
            <p:nvPr/>
          </p:nvSpPr>
          <p:spPr>
            <a:xfrm>
              <a:off x="1571" y="3367"/>
              <a:ext cx="733"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1  16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2</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grpSp>
        <p:nvGrpSpPr>
          <p:cNvPr id="579708" name="组合 579707"/>
          <p:cNvGrpSpPr/>
          <p:nvPr/>
        </p:nvGrpSpPr>
        <p:grpSpPr>
          <a:xfrm flipH="1">
            <a:off x="5580063" y="404813"/>
            <a:ext cx="1471612" cy="312737"/>
            <a:chOff x="1491" y="212"/>
            <a:chExt cx="853" cy="240"/>
          </a:xfrm>
        </p:grpSpPr>
        <p:sp>
          <p:nvSpPr>
            <p:cNvPr id="579709" name="右箭头 579708"/>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9710" name="矩形 579709"/>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9711" name="文本框 579710"/>
          <p:cNvSpPr txBox="1"/>
          <p:nvPr/>
        </p:nvSpPr>
        <p:spPr>
          <a:xfrm>
            <a:off x="5970588" y="500063"/>
            <a:ext cx="1022350"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9712" name="组合 579711"/>
          <p:cNvGrpSpPr/>
          <p:nvPr/>
        </p:nvGrpSpPr>
        <p:grpSpPr>
          <a:xfrm flipH="1">
            <a:off x="5580063" y="3160713"/>
            <a:ext cx="1471612" cy="312737"/>
            <a:chOff x="1491" y="212"/>
            <a:chExt cx="853" cy="240"/>
          </a:xfrm>
        </p:grpSpPr>
        <p:sp>
          <p:nvSpPr>
            <p:cNvPr id="579713" name="右箭头 579712"/>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9714" name="矩形 579713"/>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9715" name="文本框 579714"/>
          <p:cNvSpPr txBox="1"/>
          <p:nvPr/>
        </p:nvSpPr>
        <p:spPr>
          <a:xfrm>
            <a:off x="5970588" y="3255963"/>
            <a:ext cx="1022350" cy="244475"/>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1  2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nvGrpSpPr>
          <p:cNvPr id="579716" name="组合 579715"/>
          <p:cNvGrpSpPr/>
          <p:nvPr/>
        </p:nvGrpSpPr>
        <p:grpSpPr>
          <a:xfrm>
            <a:off x="5580063" y="4005263"/>
            <a:ext cx="1471612" cy="327025"/>
            <a:chOff x="3515" y="2704"/>
            <a:chExt cx="927" cy="206"/>
          </a:xfrm>
        </p:grpSpPr>
        <p:grpSp>
          <p:nvGrpSpPr>
            <p:cNvPr id="579717" name="组合 579716"/>
            <p:cNvGrpSpPr/>
            <p:nvPr/>
          </p:nvGrpSpPr>
          <p:grpSpPr>
            <a:xfrm flipH="1">
              <a:off x="3515" y="2704"/>
              <a:ext cx="927" cy="197"/>
              <a:chOff x="1491" y="212"/>
              <a:chExt cx="853" cy="240"/>
            </a:xfrm>
          </p:grpSpPr>
          <p:sp>
            <p:nvSpPr>
              <p:cNvPr id="579718" name="右箭头 579717"/>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9719" name="矩形 579718"/>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9720" name="文本框 579719"/>
            <p:cNvSpPr txBox="1"/>
            <p:nvPr/>
          </p:nvSpPr>
          <p:spPr>
            <a:xfrm>
              <a:off x="3771" y="2756"/>
              <a:ext cx="644"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1  4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grpSp>
        <p:nvGrpSpPr>
          <p:cNvPr id="579721" name="组合 579720"/>
          <p:cNvGrpSpPr/>
          <p:nvPr/>
        </p:nvGrpSpPr>
        <p:grpSpPr>
          <a:xfrm>
            <a:off x="5580063" y="5157788"/>
            <a:ext cx="1533525" cy="317500"/>
            <a:chOff x="3515" y="3540"/>
            <a:chExt cx="966" cy="200"/>
          </a:xfrm>
        </p:grpSpPr>
        <p:grpSp>
          <p:nvGrpSpPr>
            <p:cNvPr id="579722" name="组合 579721"/>
            <p:cNvGrpSpPr/>
            <p:nvPr/>
          </p:nvGrpSpPr>
          <p:grpSpPr>
            <a:xfrm flipH="1">
              <a:off x="3515" y="3540"/>
              <a:ext cx="927" cy="197"/>
              <a:chOff x="1491" y="212"/>
              <a:chExt cx="853" cy="240"/>
            </a:xfrm>
          </p:grpSpPr>
          <p:sp>
            <p:nvSpPr>
              <p:cNvPr id="579723" name="右箭头 579722"/>
              <p:cNvSpPr/>
              <p:nvPr/>
            </p:nvSpPr>
            <p:spPr>
              <a:xfrm>
                <a:off x="2089" y="271"/>
                <a:ext cx="255" cy="122"/>
              </a:xfrm>
              <a:prstGeom prst="rightArrow">
                <a:avLst>
                  <a:gd name="adj1" fmla="val 50000"/>
                  <a:gd name="adj2" fmla="val 52254"/>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579724" name="矩形 579723"/>
              <p:cNvSpPr/>
              <p:nvPr/>
            </p:nvSpPr>
            <p:spPr>
              <a:xfrm>
                <a:off x="1491" y="212"/>
                <a:ext cx="632" cy="240"/>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grpSp>
        <p:sp>
          <p:nvSpPr>
            <p:cNvPr id="579725" name="文本框 579724"/>
            <p:cNvSpPr txBox="1"/>
            <p:nvPr/>
          </p:nvSpPr>
          <p:spPr>
            <a:xfrm>
              <a:off x="3748" y="3586"/>
              <a:ext cx="733" cy="154"/>
            </a:xfrm>
            <a:prstGeom prst="rect">
              <a:avLst/>
            </a:prstGeom>
            <a:noFill/>
            <a:ln w="9525">
              <a:noFill/>
            </a:ln>
          </p:spPr>
          <p:txBody>
            <a:bodyPr wrap="none" anchor="t">
              <a:spAutoFit/>
            </a:bodyPr>
            <a:p>
              <a:pPr>
                <a:lnSpc>
                  <a:spcPct val="50000"/>
                </a:lnSpc>
              </a:pPr>
              <a:r>
                <a:rPr lang="en-US" altLang="zh-CN" sz="2000">
                  <a:solidFill>
                    <a:srgbClr val="333399"/>
                  </a:solidFill>
                  <a:latin typeface="Arial" panose="020B0604020202020204" pitchFamily="34" charset="0"/>
                  <a:ea typeface="黑体" panose="02010609060101010101" pitchFamily="2" charset="-122"/>
                </a:rPr>
                <a:t>1  16  </a:t>
              </a:r>
              <a:r>
                <a:rPr lang="en-US" altLang="zh-CN" sz="2000">
                  <a:solidFill>
                    <a:srgbClr val="333399"/>
                  </a:solidFill>
                  <a:latin typeface="Arial" panose="020B0604020202020204" pitchFamily="34" charset="0"/>
                  <a:ea typeface="黑体" panose="02010609060101010101" pitchFamily="2" charset="-122"/>
                  <a:sym typeface="Symbol" panose="05050102010706020507" pitchFamily="18" charset="2"/>
                </a:rPr>
                <a:t>R</a:t>
              </a:r>
              <a:r>
                <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endParaRPr lang="en-US" altLang="zh-CN" sz="2000" baseline="-2500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grpSp>
      <p:sp>
        <p:nvSpPr>
          <p:cNvPr id="579726" name="文本框 579725"/>
          <p:cNvSpPr txBox="1"/>
          <p:nvPr/>
        </p:nvSpPr>
        <p:spPr>
          <a:xfrm rot="5400000">
            <a:off x="2832100" y="4591050"/>
            <a:ext cx="539750" cy="519113"/>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2" charset="-122"/>
              </a:rPr>
              <a:t>…</a:t>
            </a:r>
            <a:endParaRPr lang="en-US" altLang="zh-CN" b="1">
              <a:solidFill>
                <a:srgbClr val="333399"/>
              </a:solidFill>
              <a:latin typeface="Arial" panose="020B0604020202020204" pitchFamily="34" charset="0"/>
              <a:ea typeface="黑体" panose="02010609060101010101" pitchFamily="2" charset="-122"/>
            </a:endParaRPr>
          </a:p>
        </p:txBody>
      </p:sp>
      <p:sp>
        <p:nvSpPr>
          <p:cNvPr id="579727" name="文本框 579726"/>
          <p:cNvSpPr txBox="1"/>
          <p:nvPr/>
        </p:nvSpPr>
        <p:spPr>
          <a:xfrm>
            <a:off x="179388" y="5713413"/>
            <a:ext cx="8640762" cy="955675"/>
          </a:xfrm>
          <a:prstGeom prst="rect">
            <a:avLst/>
          </a:prstGeom>
          <a:solidFill>
            <a:srgbClr val="FFCCFF"/>
          </a:solidFill>
          <a:ln w="9525" cap="flat" cmpd="sng">
            <a:solidFill>
              <a:schemeClr val="tx2"/>
            </a:solidFill>
            <a:prstDash val="solid"/>
            <a:miter/>
            <a:headEnd type="none" w="med" len="med"/>
            <a:tailEnd type="none" w="med" len="med"/>
          </a:ln>
        </p:spPr>
        <p:txBody>
          <a:bodyPr>
            <a:spAutoFit/>
          </a:bodyPr>
          <a:p>
            <a:pPr algn="just"/>
            <a:r>
              <a:rPr lang="zh-CN" altLang="en-US" dirty="0">
                <a:solidFill>
                  <a:srgbClr val="333399"/>
                </a:solidFill>
                <a:latin typeface="Arial" panose="020B0604020202020204" pitchFamily="34" charset="0"/>
                <a:ea typeface="黑体" panose="02010609060101010101" pitchFamily="2" charset="-122"/>
              </a:rPr>
              <a:t>这样不断更新下去，直到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和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到网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的距离都增大到 </a:t>
            </a:r>
            <a:r>
              <a:rPr lang="en-US" altLang="zh-CN" dirty="0">
                <a:solidFill>
                  <a:srgbClr val="333399"/>
                </a:solidFill>
                <a:latin typeface="Arial" panose="020B0604020202020204" pitchFamily="34" charset="0"/>
                <a:ea typeface="黑体" panose="02010609060101010101" pitchFamily="2" charset="-122"/>
              </a:rPr>
              <a:t>16 </a:t>
            </a:r>
            <a:r>
              <a:rPr lang="zh-CN" altLang="en-US" dirty="0">
                <a:solidFill>
                  <a:srgbClr val="333399"/>
                </a:solidFill>
                <a:latin typeface="Arial" panose="020B0604020202020204" pitchFamily="34" charset="0"/>
                <a:ea typeface="黑体" panose="02010609060101010101" pitchFamily="2" charset="-122"/>
              </a:rPr>
              <a:t>时，</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和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才知道网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是不可达的。 </a:t>
            </a:r>
            <a:endParaRPr lang="zh-CN" altLang="en-US" dirty="0">
              <a:solidFill>
                <a:srgbClr val="333399"/>
              </a:solidFill>
              <a:latin typeface="Arial" panose="020B0604020202020204" pitchFamily="34" charset="0"/>
              <a:ea typeface="黑体" panose="02010609060101010101" pitchFamily="2" charset="-122"/>
            </a:endParaRPr>
          </a:p>
        </p:txBody>
      </p:sp>
      <p:sp>
        <p:nvSpPr>
          <p:cNvPr id="579728" name="文本框 579727"/>
          <p:cNvSpPr txBox="1"/>
          <p:nvPr/>
        </p:nvSpPr>
        <p:spPr>
          <a:xfrm>
            <a:off x="323850" y="260350"/>
            <a:ext cx="8640763" cy="1382713"/>
          </a:xfrm>
          <a:prstGeom prst="rect">
            <a:avLst/>
          </a:prstGeom>
          <a:solidFill>
            <a:srgbClr val="CCECFF"/>
          </a:solidFill>
          <a:ln w="9525" cap="flat" cmpd="sng">
            <a:solidFill>
              <a:schemeClr val="tx2"/>
            </a:solidFill>
            <a:prstDash val="solid"/>
            <a:miter/>
            <a:headEnd type="none" w="med" len="med"/>
            <a:tailEnd type="none" w="med" len="med"/>
          </a:ln>
        </p:spPr>
        <p:txBody>
          <a:bodyPr>
            <a:spAutoFit/>
          </a:bodyPr>
          <a:p>
            <a:pPr algn="just"/>
            <a:r>
              <a:rPr lang="zh-CN" altLang="en-US" dirty="0">
                <a:solidFill>
                  <a:srgbClr val="333399"/>
                </a:solidFill>
                <a:latin typeface="Arial" panose="020B0604020202020204" pitchFamily="34" charset="0"/>
                <a:ea typeface="黑体" panose="02010609060101010101" pitchFamily="2" charset="-122"/>
              </a:rPr>
              <a:t>这就是</a:t>
            </a:r>
            <a:r>
              <a:rPr lang="zh-CN" altLang="en-US" dirty="0">
                <a:solidFill>
                  <a:schemeClr val="hlink"/>
                </a:solidFill>
                <a:latin typeface="Arial" panose="020B0604020202020204" pitchFamily="34" charset="0"/>
                <a:ea typeface="黑体" panose="02010609060101010101" pitchFamily="2" charset="-122"/>
              </a:rPr>
              <a:t>好消息传播得快，而坏消息传播得慢</a:t>
            </a:r>
            <a:r>
              <a:rPr lang="zh-CN" altLang="en-US" dirty="0">
                <a:solidFill>
                  <a:srgbClr val="333399"/>
                </a:solidFill>
                <a:latin typeface="Arial" panose="020B0604020202020204" pitchFamily="34" charset="0"/>
                <a:ea typeface="黑体" panose="02010609060101010101" pitchFamily="2" charset="-122"/>
              </a:rPr>
              <a:t>。网络出故障的传播时间往往需要较长的时间</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例如数分钟</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。这是 </a:t>
            </a:r>
            <a:r>
              <a:rPr lang="en-US" altLang="zh-CN" dirty="0">
                <a:solidFill>
                  <a:srgbClr val="333399"/>
                </a:solidFill>
                <a:latin typeface="Arial" panose="020B0604020202020204" pitchFamily="34" charset="0"/>
                <a:ea typeface="黑体" panose="02010609060101010101" pitchFamily="2" charset="-122"/>
              </a:rPr>
              <a:t>RIP </a:t>
            </a:r>
            <a:r>
              <a:rPr lang="zh-CN" altLang="en-US" dirty="0">
                <a:solidFill>
                  <a:srgbClr val="333399"/>
                </a:solidFill>
                <a:latin typeface="Arial" panose="020B0604020202020204" pitchFamily="34" charset="0"/>
                <a:ea typeface="黑体" panose="02010609060101010101" pitchFamily="2" charset="-122"/>
              </a:rPr>
              <a:t>的一个主要缺点。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9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728"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80610" name="标题 580609"/>
          <p:cNvSpPr>
            <a:spLocks noGrp="1"/>
          </p:cNvSpPr>
          <p:nvPr>
            <p:ph type="title"/>
          </p:nvPr>
        </p:nvSpPr>
        <p:spPr>
          <a:xfrm>
            <a:off x="919163" y="214313"/>
            <a:ext cx="8116887" cy="1462087"/>
          </a:xfrm>
          <a:ln/>
        </p:spPr>
        <p:txBody>
          <a:bodyPr anchor="b"/>
          <a:p>
            <a:pPr algn="ctr"/>
            <a:r>
              <a:rPr lang="en-US" altLang="zh-CN" dirty="0"/>
              <a:t>4.5.3  </a:t>
            </a:r>
            <a:r>
              <a:rPr lang="zh-CN" altLang="en-US" dirty="0"/>
              <a:t>内部网关协议 </a:t>
            </a:r>
            <a:r>
              <a:rPr lang="en-US" altLang="zh-CN"/>
              <a:t>OSPF</a:t>
            </a:r>
            <a:br>
              <a:rPr lang="en-US" altLang="zh-CN"/>
            </a:br>
            <a:r>
              <a:rPr lang="en-US" altLang="zh-CN"/>
              <a:t> </a:t>
            </a:r>
            <a:r>
              <a:rPr lang="en-US" altLang="zh-CN" sz="3600"/>
              <a:t>(Open Shortest Path First)</a:t>
            </a:r>
            <a:endParaRPr lang="en-US" altLang="zh-CN" sz="3600"/>
          </a:p>
        </p:txBody>
      </p:sp>
      <p:sp>
        <p:nvSpPr>
          <p:cNvPr id="580611" name="文本占位符 580610"/>
          <p:cNvSpPr>
            <a:spLocks noGrp="1"/>
          </p:cNvSpPr>
          <p:nvPr>
            <p:ph type="body" idx="1"/>
          </p:nvPr>
        </p:nvSpPr>
        <p:spPr>
          <a:xfrm>
            <a:off x="900113" y="1916113"/>
            <a:ext cx="7632700" cy="4475162"/>
          </a:xfrm>
          <a:ln/>
        </p:spPr>
        <p:txBody>
          <a:bodyPr/>
          <a:p>
            <a:pPr>
              <a:lnSpc>
                <a:spcPct val="90000"/>
              </a:lnSpc>
              <a:buNone/>
            </a:pPr>
            <a:r>
              <a:rPr lang="en-US" altLang="zh-CN" sz="2800" dirty="0"/>
              <a:t>1.  OSPF </a:t>
            </a:r>
            <a:r>
              <a:rPr lang="zh-CN" altLang="en-US" sz="2800" dirty="0"/>
              <a:t>协议的基本特点</a:t>
            </a:r>
            <a:endParaRPr lang="zh-CN" altLang="en-US" sz="2800" dirty="0"/>
          </a:p>
          <a:p>
            <a:pPr>
              <a:lnSpc>
                <a:spcPct val="90000"/>
              </a:lnSpc>
            </a:pPr>
            <a:r>
              <a:rPr lang="zh-CN" altLang="en-US" sz="2800" dirty="0"/>
              <a:t>“开放”表明 </a:t>
            </a:r>
            <a:r>
              <a:rPr lang="en-US" altLang="zh-CN" sz="2800" dirty="0"/>
              <a:t>OSPF </a:t>
            </a:r>
            <a:r>
              <a:rPr lang="zh-CN" altLang="en-US" sz="2800" dirty="0"/>
              <a:t>协议不是受某一家厂商控制，而是公开发表的。</a:t>
            </a:r>
            <a:endParaRPr lang="zh-CN" altLang="en-US" sz="2800" dirty="0"/>
          </a:p>
          <a:p>
            <a:pPr>
              <a:lnSpc>
                <a:spcPct val="90000"/>
              </a:lnSpc>
            </a:pPr>
            <a:r>
              <a:rPr lang="zh-CN" altLang="en-US" sz="2800" dirty="0"/>
              <a:t>“最短路径优先”是因为使用了 </a:t>
            </a:r>
            <a:r>
              <a:rPr lang="en-US" altLang="zh-CN" sz="2800" err="1"/>
              <a:t>Dijkstra</a:t>
            </a:r>
            <a:r>
              <a:rPr lang="en-US" altLang="zh-CN" sz="2800" dirty="0"/>
              <a:t> </a:t>
            </a:r>
            <a:r>
              <a:rPr lang="zh-CN" altLang="en-US" sz="2800" dirty="0"/>
              <a:t>提出的最短路径算法</a:t>
            </a:r>
            <a:r>
              <a:rPr lang="en-US" altLang="zh-CN" sz="2800"/>
              <a:t>SPF</a:t>
            </a:r>
            <a:endParaRPr lang="en-US" altLang="zh-CN" sz="2800"/>
          </a:p>
          <a:p>
            <a:pPr>
              <a:lnSpc>
                <a:spcPct val="90000"/>
              </a:lnSpc>
            </a:pPr>
            <a:r>
              <a:rPr lang="en-US" altLang="zh-CN" sz="2800" dirty="0"/>
              <a:t>OSPF </a:t>
            </a:r>
            <a:r>
              <a:rPr lang="zh-CN" altLang="en-US" sz="2800" dirty="0"/>
              <a:t>只是一个协议的名字，它并不表示其他的路由选择协议不是“最短路径优先”。</a:t>
            </a:r>
            <a:endParaRPr lang="zh-CN" altLang="en-US" sz="2800" dirty="0"/>
          </a:p>
          <a:p>
            <a:pPr>
              <a:lnSpc>
                <a:spcPct val="90000"/>
              </a:lnSpc>
            </a:pPr>
            <a:r>
              <a:rPr lang="zh-CN" altLang="en-US" sz="2800" dirty="0"/>
              <a:t>是分布式的</a:t>
            </a:r>
            <a:r>
              <a:rPr lang="zh-CN" altLang="en-US" sz="2800" dirty="0">
                <a:solidFill>
                  <a:schemeClr val="hlink"/>
                </a:solidFill>
              </a:rPr>
              <a:t>链路状态协议</a:t>
            </a:r>
            <a:r>
              <a:rPr lang="zh-CN" altLang="en-US" sz="2800" dirty="0"/>
              <a:t>。</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charRg st="17" end="5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11">
                                            <p:txEl>
                                              <p:charRg st="51" end="8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11">
                                            <p:txEl>
                                              <p:charRg st="88" end="12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charRg st="129" end="1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81634" name="标题 581633"/>
          <p:cNvSpPr>
            <a:spLocks noGrp="1"/>
          </p:cNvSpPr>
          <p:nvPr>
            <p:ph type="title"/>
          </p:nvPr>
        </p:nvSpPr>
        <p:spPr>
          <a:xfrm>
            <a:off x="919163" y="214313"/>
            <a:ext cx="8116887" cy="1462087"/>
          </a:xfrm>
          <a:ln/>
        </p:spPr>
        <p:txBody>
          <a:bodyPr anchor="b"/>
          <a:p>
            <a:pPr algn="ctr"/>
            <a:r>
              <a:rPr lang="zh-CN" altLang="en-US" dirty="0"/>
              <a:t>三个要点 </a:t>
            </a:r>
            <a:endParaRPr lang="zh-CN" altLang="en-US" dirty="0"/>
          </a:p>
        </p:txBody>
      </p:sp>
      <p:sp>
        <p:nvSpPr>
          <p:cNvPr id="581635" name="文本占位符 581634"/>
          <p:cNvSpPr>
            <a:spLocks noGrp="1"/>
          </p:cNvSpPr>
          <p:nvPr>
            <p:ph type="body" idx="1"/>
          </p:nvPr>
        </p:nvSpPr>
        <p:spPr>
          <a:xfrm>
            <a:off x="900113" y="1916113"/>
            <a:ext cx="7632700" cy="4475162"/>
          </a:xfrm>
          <a:ln/>
        </p:spPr>
        <p:txBody>
          <a:bodyPr/>
          <a:p>
            <a:pPr>
              <a:lnSpc>
                <a:spcPct val="90000"/>
              </a:lnSpc>
            </a:pPr>
            <a:r>
              <a:rPr lang="zh-CN" altLang="en-US" sz="2800" dirty="0">
                <a:solidFill>
                  <a:schemeClr val="hlink"/>
                </a:solidFill>
              </a:rPr>
              <a:t>向本自治系统中所有路由器发送信息</a:t>
            </a:r>
            <a:r>
              <a:rPr lang="zh-CN" altLang="en-US" sz="2800" dirty="0"/>
              <a:t>，这里使用的方法是洪泛法。</a:t>
            </a:r>
            <a:endParaRPr lang="zh-CN" altLang="en-US" sz="2800" dirty="0"/>
          </a:p>
          <a:p>
            <a:pPr>
              <a:lnSpc>
                <a:spcPct val="90000"/>
              </a:lnSpc>
            </a:pPr>
            <a:r>
              <a:rPr lang="zh-CN" altLang="en-US" sz="2800" dirty="0"/>
              <a:t>发送的信息就是与本路由器</a:t>
            </a:r>
            <a:r>
              <a:rPr lang="zh-CN" altLang="en-US" sz="2800" dirty="0">
                <a:solidFill>
                  <a:schemeClr val="hlink"/>
                </a:solidFill>
              </a:rPr>
              <a:t>相邻</a:t>
            </a:r>
            <a:r>
              <a:rPr lang="zh-CN" altLang="en-US" sz="2800" dirty="0"/>
              <a:t>的所有路由器的链路状态，但这只是路由器所知道的</a:t>
            </a:r>
            <a:r>
              <a:rPr lang="zh-CN" altLang="en-US" sz="2800" dirty="0">
                <a:solidFill>
                  <a:schemeClr val="hlink"/>
                </a:solidFill>
              </a:rPr>
              <a:t>部分信息</a:t>
            </a:r>
            <a:r>
              <a:rPr lang="zh-CN" altLang="en-US" sz="2800" dirty="0"/>
              <a:t>。</a:t>
            </a:r>
            <a:endParaRPr lang="zh-CN" altLang="en-US" sz="2800" dirty="0"/>
          </a:p>
          <a:p>
            <a:pPr lvl="1">
              <a:lnSpc>
                <a:spcPct val="90000"/>
              </a:lnSpc>
            </a:pPr>
            <a:r>
              <a:rPr lang="zh-CN" altLang="en-US" sz="2400" dirty="0">
                <a:solidFill>
                  <a:srgbClr val="333399"/>
                </a:solidFill>
                <a:latin typeface="Arial" panose="020B0604020202020204" pitchFamily="34" charset="0"/>
                <a:ea typeface="黑体" panose="02010609060101010101" pitchFamily="2" charset="-122"/>
              </a:rPr>
              <a:t>“链路状态”就是说明本路由器都和哪些路由器相邻，以及该链路的“</a:t>
            </a:r>
            <a:r>
              <a:rPr lang="zh-CN" altLang="en-US" sz="2400" dirty="0">
                <a:solidFill>
                  <a:schemeClr val="hlink"/>
                </a:solidFill>
                <a:latin typeface="Arial" panose="020B0604020202020204" pitchFamily="34" charset="0"/>
                <a:ea typeface="黑体" panose="02010609060101010101" pitchFamily="2" charset="-122"/>
              </a:rPr>
              <a:t>度量</a:t>
            </a:r>
            <a:r>
              <a:rPr lang="zh-CN" altLang="en-US" sz="2400" dirty="0">
                <a:solidFill>
                  <a:srgbClr val="333399"/>
                </a:solidFill>
                <a:latin typeface="Arial" panose="020B0604020202020204" pitchFamily="34" charset="0"/>
                <a:ea typeface="黑体" panose="02010609060101010101" pitchFamily="2" charset="-122"/>
              </a:rPr>
              <a:t>”</a:t>
            </a:r>
            <a:r>
              <a:rPr lang="en-US" altLang="zh-CN" sz="2400" dirty="0">
                <a:solidFill>
                  <a:srgbClr val="333399"/>
                </a:solidFill>
                <a:latin typeface="Arial" panose="020B0604020202020204" pitchFamily="34" charset="0"/>
                <a:ea typeface="黑体" panose="02010609060101010101" pitchFamily="2" charset="-122"/>
              </a:rPr>
              <a:t>(metric)</a:t>
            </a:r>
            <a:r>
              <a:rPr lang="zh-CN" altLang="en-US" sz="2400" dirty="0">
                <a:solidFill>
                  <a:srgbClr val="333399"/>
                </a:solidFill>
                <a:latin typeface="Arial" panose="020B0604020202020204" pitchFamily="34" charset="0"/>
                <a:ea typeface="黑体" panose="02010609060101010101" pitchFamily="2" charset="-122"/>
              </a:rPr>
              <a:t>。</a:t>
            </a:r>
            <a:r>
              <a:rPr lang="zh-CN" altLang="en-US" sz="2000" dirty="0"/>
              <a:t> </a:t>
            </a:r>
            <a:endParaRPr lang="zh-CN" altLang="en-US" dirty="0"/>
          </a:p>
          <a:p>
            <a:pPr>
              <a:lnSpc>
                <a:spcPct val="90000"/>
              </a:lnSpc>
            </a:pPr>
            <a:r>
              <a:rPr lang="zh-CN" altLang="en-US" sz="2800" dirty="0"/>
              <a:t>只有当链路状态</a:t>
            </a:r>
            <a:r>
              <a:rPr lang="zh-CN" altLang="en-US" sz="2800" dirty="0">
                <a:solidFill>
                  <a:schemeClr val="hlink"/>
                </a:solidFill>
              </a:rPr>
              <a:t>发生变化</a:t>
            </a:r>
            <a:r>
              <a:rPr lang="zh-CN" altLang="en-US" sz="2800" dirty="0"/>
              <a:t>时，路由器才用洪泛法向所有路由器发送此信息。 </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charRg st="30" end="7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charRg st="73" end="11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1635">
                                            <p:txEl>
                                              <p:charRg st="118"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82658" name="标题 582657"/>
          <p:cNvSpPr>
            <a:spLocks noGrp="1"/>
          </p:cNvSpPr>
          <p:nvPr>
            <p:ph type="title"/>
          </p:nvPr>
        </p:nvSpPr>
        <p:spPr>
          <a:xfrm>
            <a:off x="919163" y="214313"/>
            <a:ext cx="8116887" cy="1462087"/>
          </a:xfrm>
          <a:ln/>
        </p:spPr>
        <p:txBody>
          <a:bodyPr anchor="b"/>
          <a:p>
            <a:pPr algn="ctr"/>
            <a:r>
              <a:rPr lang="zh-CN" altLang="en-US" dirty="0"/>
              <a:t>链路状态数据库</a:t>
            </a:r>
            <a:br>
              <a:rPr lang="zh-CN" altLang="en-US" dirty="0"/>
            </a:br>
            <a:r>
              <a:rPr lang="en-US" altLang="zh-CN" sz="3600"/>
              <a:t>(link-state database)</a:t>
            </a:r>
            <a:r>
              <a:rPr lang="en-US" altLang="zh-CN"/>
              <a:t> </a:t>
            </a:r>
            <a:endParaRPr lang="en-US" altLang="zh-CN"/>
          </a:p>
        </p:txBody>
      </p:sp>
      <p:sp>
        <p:nvSpPr>
          <p:cNvPr id="582659" name="文本占位符 582658"/>
          <p:cNvSpPr>
            <a:spLocks noGrp="1"/>
          </p:cNvSpPr>
          <p:nvPr>
            <p:ph type="body" idx="1"/>
          </p:nvPr>
        </p:nvSpPr>
        <p:spPr>
          <a:xfrm>
            <a:off x="900113" y="1916113"/>
            <a:ext cx="7848600" cy="4475162"/>
          </a:xfrm>
          <a:ln/>
        </p:spPr>
        <p:txBody>
          <a:bodyPr/>
          <a:p>
            <a:pPr>
              <a:lnSpc>
                <a:spcPct val="90000"/>
              </a:lnSpc>
            </a:pPr>
            <a:r>
              <a:rPr lang="zh-CN" altLang="en-US" sz="2800" dirty="0"/>
              <a:t>由于各路由器之间频繁地交换链路状态信息，因此所有的路由器最终都能建立一个链路状态数据库。</a:t>
            </a:r>
            <a:endParaRPr lang="zh-CN" altLang="en-US" sz="2800" dirty="0"/>
          </a:p>
          <a:p>
            <a:pPr>
              <a:lnSpc>
                <a:spcPct val="90000"/>
              </a:lnSpc>
            </a:pPr>
            <a:r>
              <a:rPr lang="zh-CN" altLang="en-US" sz="2800" dirty="0"/>
              <a:t>这个数据库实际上就是</a:t>
            </a:r>
            <a:r>
              <a:rPr lang="zh-CN" altLang="en-US" sz="2800" dirty="0">
                <a:solidFill>
                  <a:schemeClr val="hlink"/>
                </a:solidFill>
              </a:rPr>
              <a:t>全网的拓扑结构图</a:t>
            </a:r>
            <a:r>
              <a:rPr lang="zh-CN" altLang="en-US" sz="2800" dirty="0"/>
              <a:t>，它在全网范围内是一致的（这称为链路状态数据库的同步）。</a:t>
            </a:r>
            <a:endParaRPr lang="zh-CN" altLang="en-US" sz="2800" dirty="0"/>
          </a:p>
          <a:p>
            <a:pPr>
              <a:lnSpc>
                <a:spcPct val="90000"/>
              </a:lnSpc>
            </a:pPr>
            <a:r>
              <a:rPr lang="en-US" altLang="zh-CN" sz="2800" dirty="0"/>
              <a:t>OSPF </a:t>
            </a:r>
            <a:r>
              <a:rPr lang="zh-CN" altLang="en-US" sz="2800" dirty="0"/>
              <a:t>的链路状态数据库能较快地进行更新，使各个路由器能及时更新其路由表。</a:t>
            </a:r>
            <a:r>
              <a:rPr lang="en-US" altLang="zh-CN" sz="2800" dirty="0"/>
              <a:t>OSPF </a:t>
            </a:r>
            <a:r>
              <a:rPr lang="zh-CN" altLang="en-US" sz="2800" dirty="0"/>
              <a:t>的更新过程收敛得快是其重要优点。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charRg st="45" end="9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charRg st="92"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83682" name="标题 583681"/>
          <p:cNvSpPr>
            <a:spLocks noGrp="1"/>
          </p:cNvSpPr>
          <p:nvPr>
            <p:ph type="title"/>
          </p:nvPr>
        </p:nvSpPr>
        <p:spPr>
          <a:ln/>
        </p:spPr>
        <p:txBody>
          <a:bodyPr anchor="b"/>
          <a:p>
            <a:pPr algn="ctr"/>
            <a:r>
              <a:rPr lang="en-US" altLang="zh-CN" dirty="0"/>
              <a:t>OSPF </a:t>
            </a:r>
            <a:r>
              <a:rPr lang="zh-CN" altLang="en-US" dirty="0"/>
              <a:t>的区域</a:t>
            </a:r>
            <a:r>
              <a:rPr lang="en-US" altLang="zh-CN"/>
              <a:t>(area) </a:t>
            </a:r>
            <a:endParaRPr lang="en-US" altLang="zh-CN"/>
          </a:p>
        </p:txBody>
      </p:sp>
      <p:sp>
        <p:nvSpPr>
          <p:cNvPr id="583683" name="文本占位符 583682"/>
          <p:cNvSpPr>
            <a:spLocks noGrp="1"/>
          </p:cNvSpPr>
          <p:nvPr>
            <p:ph type="body" idx="1"/>
          </p:nvPr>
        </p:nvSpPr>
        <p:spPr>
          <a:xfrm>
            <a:off x="1042988" y="1906588"/>
            <a:ext cx="7772400" cy="4114800"/>
          </a:xfrm>
          <a:ln/>
        </p:spPr>
        <p:txBody>
          <a:bodyPr/>
          <a:p>
            <a:r>
              <a:rPr lang="zh-CN" altLang="en-US" sz="2800" dirty="0"/>
              <a:t>为了使 </a:t>
            </a:r>
            <a:r>
              <a:rPr lang="en-US" altLang="zh-CN" sz="2800" dirty="0"/>
              <a:t>OSPF </a:t>
            </a:r>
            <a:r>
              <a:rPr lang="zh-CN" altLang="en-US" sz="2800" dirty="0"/>
              <a:t>能够用于规模很大的网络，</a:t>
            </a:r>
            <a:r>
              <a:rPr lang="en-US" altLang="zh-CN" sz="2800" dirty="0"/>
              <a:t>OSPF </a:t>
            </a:r>
            <a:r>
              <a:rPr lang="zh-CN" altLang="en-US" sz="2800" dirty="0"/>
              <a:t>将一个自治系统再划分为若干个更小的范围，叫作</a:t>
            </a:r>
            <a:r>
              <a:rPr lang="zh-CN" altLang="en-US" sz="2800" dirty="0">
                <a:solidFill>
                  <a:schemeClr val="hlink"/>
                </a:solidFill>
              </a:rPr>
              <a:t>区域</a:t>
            </a:r>
            <a:r>
              <a:rPr lang="zh-CN" altLang="en-US" sz="2800" dirty="0"/>
              <a:t>。</a:t>
            </a:r>
            <a:endParaRPr lang="zh-CN" altLang="en-US" sz="2800" dirty="0"/>
          </a:p>
          <a:p>
            <a:r>
              <a:rPr lang="zh-CN" altLang="en-US" sz="2800" dirty="0"/>
              <a:t>每一个区域都有一个 </a:t>
            </a:r>
            <a:r>
              <a:rPr lang="en-US" altLang="zh-CN" sz="2800" dirty="0"/>
              <a:t>32 </a:t>
            </a:r>
            <a:r>
              <a:rPr lang="zh-CN" altLang="en-US" sz="2800" dirty="0"/>
              <a:t>位的区域标识符（用点分十进制表示）。</a:t>
            </a:r>
            <a:endParaRPr lang="zh-CN" altLang="en-US" sz="2800" dirty="0"/>
          </a:p>
          <a:p>
            <a:r>
              <a:rPr lang="zh-CN" altLang="en-US" sz="2800" dirty="0"/>
              <a:t>区域也不能太大，在一个区域内的路由器最好不超过 </a:t>
            </a:r>
            <a:r>
              <a:rPr lang="en-US" altLang="zh-CN" sz="2800" dirty="0"/>
              <a:t>200 </a:t>
            </a:r>
            <a:r>
              <a:rPr lang="zh-CN" altLang="en-US" sz="2800" dirty="0"/>
              <a:t>个。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charRg st="52" end="8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683">
                                            <p:txEl>
                                              <p:charRg st="84" end="1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67682" name="标题 967681"/>
          <p:cNvSpPr>
            <a:spLocks noGrp="1"/>
          </p:cNvSpPr>
          <p:nvPr>
            <p:ph type="title"/>
          </p:nvPr>
        </p:nvSpPr>
        <p:spPr>
          <a:xfrm>
            <a:off x="1150938" y="214313"/>
            <a:ext cx="7165975" cy="1462087"/>
          </a:xfrm>
          <a:ln/>
        </p:spPr>
        <p:txBody>
          <a:bodyPr anchor="b"/>
          <a:p>
            <a:pPr algn="ctr"/>
            <a:r>
              <a:rPr lang="zh-CN" altLang="en-US" sz="4000" dirty="0"/>
              <a:t>网际层的 </a:t>
            </a:r>
            <a:r>
              <a:rPr lang="en-US" altLang="zh-CN" sz="4000" dirty="0"/>
              <a:t>IP </a:t>
            </a:r>
            <a:r>
              <a:rPr lang="zh-CN" altLang="en-US" sz="4000" dirty="0"/>
              <a:t>协议及配套协议</a:t>
            </a:r>
            <a:endParaRPr lang="zh-CN" altLang="en-US" sz="4000" dirty="0"/>
          </a:p>
        </p:txBody>
      </p:sp>
      <p:sp>
        <p:nvSpPr>
          <p:cNvPr id="967684" name="矩形 967683"/>
          <p:cNvSpPr/>
          <p:nvPr/>
        </p:nvSpPr>
        <p:spPr>
          <a:xfrm>
            <a:off x="3241675" y="3414713"/>
            <a:ext cx="4067175" cy="1471612"/>
          </a:xfrm>
          <a:prstGeom prst="rect">
            <a:avLst/>
          </a:prstGeom>
          <a:solidFill>
            <a:srgbClr val="FFFF99"/>
          </a:solidFill>
          <a:ln w="9525">
            <a:noFill/>
          </a:ln>
        </p:spPr>
        <p:txBody>
          <a:bodyPr/>
          <a:p>
            <a:endParaRPr lang="zh-CN" altLang="en-US"/>
          </a:p>
        </p:txBody>
      </p:sp>
      <p:sp>
        <p:nvSpPr>
          <p:cNvPr id="967685" name="矩形 967684"/>
          <p:cNvSpPr/>
          <p:nvPr/>
        </p:nvSpPr>
        <p:spPr>
          <a:xfrm>
            <a:off x="3241675" y="2020888"/>
            <a:ext cx="4067175" cy="3408362"/>
          </a:xfrm>
          <a:prstGeom prst="rect">
            <a:avLst/>
          </a:prstGeom>
          <a:noFill/>
          <a:ln w="28575" cap="flat" cmpd="sng">
            <a:solidFill>
              <a:schemeClr val="tx1"/>
            </a:solidFill>
            <a:prstDash val="solid"/>
            <a:miter/>
            <a:headEnd type="none" w="med" len="med"/>
            <a:tailEnd type="none" w="med" len="med"/>
          </a:ln>
        </p:spPr>
        <p:txBody>
          <a:bodyPr wrap="none" anchor="ctr"/>
          <a:p>
            <a:pPr algn="ctr"/>
            <a:endParaRPr sz="2400" dirty="0">
              <a:solidFill>
                <a:schemeClr val="folHlink"/>
              </a:solidFill>
              <a:latin typeface="Arial" panose="020B0604020202020204" pitchFamily="34" charset="0"/>
              <a:ea typeface="黑体" panose="02010609060101010101" pitchFamily="2" charset="-122"/>
            </a:endParaRPr>
          </a:p>
        </p:txBody>
      </p:sp>
      <p:sp>
        <p:nvSpPr>
          <p:cNvPr id="967686" name="直接连接符 967685"/>
          <p:cNvSpPr/>
          <p:nvPr/>
        </p:nvSpPr>
        <p:spPr>
          <a:xfrm>
            <a:off x="3241675" y="2873375"/>
            <a:ext cx="4067175" cy="0"/>
          </a:xfrm>
          <a:prstGeom prst="line">
            <a:avLst/>
          </a:prstGeom>
          <a:ln w="9525" cap="flat" cmpd="sng">
            <a:solidFill>
              <a:schemeClr val="tx1"/>
            </a:solidFill>
            <a:prstDash val="solid"/>
            <a:headEnd type="none" w="med" len="med"/>
            <a:tailEnd type="none" w="med" len="med"/>
          </a:ln>
        </p:spPr>
      </p:sp>
      <p:sp>
        <p:nvSpPr>
          <p:cNvPr id="967687" name="直接连接符 967686"/>
          <p:cNvSpPr/>
          <p:nvPr/>
        </p:nvSpPr>
        <p:spPr>
          <a:xfrm>
            <a:off x="3241675" y="3414713"/>
            <a:ext cx="4067175" cy="0"/>
          </a:xfrm>
          <a:prstGeom prst="line">
            <a:avLst/>
          </a:prstGeom>
          <a:ln w="9525" cap="flat" cmpd="sng">
            <a:solidFill>
              <a:schemeClr val="tx1"/>
            </a:solidFill>
            <a:prstDash val="solid"/>
            <a:headEnd type="none" w="med" len="med"/>
            <a:tailEnd type="none" w="med" len="med"/>
          </a:ln>
        </p:spPr>
      </p:sp>
      <p:sp>
        <p:nvSpPr>
          <p:cNvPr id="967688" name="文本框 967687"/>
          <p:cNvSpPr txBox="1"/>
          <p:nvPr/>
        </p:nvSpPr>
        <p:spPr>
          <a:xfrm>
            <a:off x="4216400" y="2035175"/>
            <a:ext cx="23177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各种应用层协议</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967689" name="文本框 967688"/>
          <p:cNvSpPr txBox="1"/>
          <p:nvPr/>
        </p:nvSpPr>
        <p:spPr>
          <a:xfrm>
            <a:off x="1331913" y="5013325"/>
            <a:ext cx="1876425" cy="368300"/>
          </a:xfrm>
          <a:prstGeom prst="rect">
            <a:avLst/>
          </a:prstGeom>
          <a:noFill/>
          <a:ln w="9525">
            <a:noFill/>
          </a:ln>
        </p:spPr>
        <p:txBody>
          <a:bodyPr wrap="none" anchor="t">
            <a:spAutoFit/>
          </a:bodyPr>
          <a:p>
            <a:pPr>
              <a:lnSpc>
                <a:spcPct val="75000"/>
              </a:lnSpc>
            </a:pPr>
            <a:r>
              <a:rPr lang="en-US" altLang="zh-CN" sz="2400" dirty="0">
                <a:solidFill>
                  <a:schemeClr val="folHlink"/>
                </a:solidFill>
                <a:latin typeface="Arial" panose="020B0604020202020204" pitchFamily="34" charset="0"/>
                <a:ea typeface="黑体" panose="02010609060101010101" pitchFamily="2" charset="-122"/>
              </a:rPr>
              <a:t>  </a:t>
            </a:r>
            <a:r>
              <a:rPr lang="zh-CN" altLang="en-US" sz="2400" dirty="0">
                <a:solidFill>
                  <a:schemeClr val="folHlink"/>
                </a:solidFill>
                <a:latin typeface="Arial" panose="020B0604020202020204" pitchFamily="34" charset="0"/>
                <a:ea typeface="黑体" panose="02010609060101010101" pitchFamily="2" charset="-122"/>
              </a:rPr>
              <a:t>网络接口层</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967690" name="文本框 967689"/>
          <p:cNvSpPr txBox="1"/>
          <p:nvPr/>
        </p:nvSpPr>
        <p:spPr>
          <a:xfrm>
            <a:off x="3698875" y="2420938"/>
            <a:ext cx="3328988" cy="457200"/>
          </a:xfrm>
          <a:prstGeom prst="rect">
            <a:avLst/>
          </a:prstGeom>
          <a:noFill/>
          <a:ln w="9525">
            <a:noFill/>
          </a:ln>
        </p:spPr>
        <p:txBody>
          <a:bodyPr wrap="none" anchor="t">
            <a:spAutoFit/>
          </a:bodyPr>
          <a:p>
            <a:r>
              <a:rPr lang="zh-CN" altLang="zh-CN" sz="2400" dirty="0">
                <a:solidFill>
                  <a:schemeClr val="folHlink"/>
                </a:solidFill>
                <a:latin typeface="Arial" panose="020B0604020202020204" pitchFamily="34" charset="0"/>
                <a:ea typeface="黑体" panose="02010609060101010101" pitchFamily="2" charset="-122"/>
              </a:rPr>
              <a:t>(HTTP, FTP, SMTP 等</a:t>
            </a:r>
            <a:r>
              <a:rPr lang="en-US" altLang="zh-CN" sz="2400">
                <a:solidFill>
                  <a:schemeClr val="folHlink"/>
                </a:solidFill>
                <a:latin typeface="Arial" panose="020B0604020202020204" pitchFamily="34" charset="0"/>
                <a:ea typeface="黑体" panose="02010609060101010101" pitchFamily="2" charset="-122"/>
              </a:rPr>
              <a:t>)</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967691" name="矩形 967690"/>
          <p:cNvSpPr/>
          <p:nvPr/>
        </p:nvSpPr>
        <p:spPr>
          <a:xfrm>
            <a:off x="3236913" y="5507038"/>
            <a:ext cx="4071937" cy="730250"/>
          </a:xfrm>
          <a:prstGeom prst="rect">
            <a:avLst/>
          </a:prstGeom>
          <a:solidFill>
            <a:srgbClr val="FFFFFF">
              <a:alpha val="49001"/>
            </a:srgbClr>
          </a:solidFill>
          <a:ln w="9525" cap="flat" cmpd="sng">
            <a:solidFill>
              <a:schemeClr val="tx1"/>
            </a:solidFill>
            <a:prstDash val="dash"/>
            <a:miter/>
            <a:headEnd type="none" w="med" len="med"/>
            <a:tailEnd type="none" w="med" len="med"/>
          </a:ln>
        </p:spPr>
        <p:txBody>
          <a:bodyPr/>
          <a:p>
            <a:endParaRPr lang="zh-CN" altLang="en-US"/>
          </a:p>
        </p:txBody>
      </p:sp>
      <p:sp>
        <p:nvSpPr>
          <p:cNvPr id="967692" name="文本框 967691"/>
          <p:cNvSpPr txBox="1"/>
          <p:nvPr/>
        </p:nvSpPr>
        <p:spPr>
          <a:xfrm>
            <a:off x="4572000" y="5635625"/>
            <a:ext cx="1404938"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物理硬件</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967693" name="文本框 967692"/>
          <p:cNvSpPr txBox="1"/>
          <p:nvPr/>
        </p:nvSpPr>
        <p:spPr>
          <a:xfrm>
            <a:off x="1816100" y="2900363"/>
            <a:ext cx="1096963"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运输层</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967694" name="文本框 967693"/>
          <p:cNvSpPr txBox="1"/>
          <p:nvPr/>
        </p:nvSpPr>
        <p:spPr>
          <a:xfrm>
            <a:off x="4681538" y="2924175"/>
            <a:ext cx="1606550" cy="457200"/>
          </a:xfrm>
          <a:prstGeom prst="rect">
            <a:avLst/>
          </a:prstGeom>
          <a:noFill/>
          <a:ln w="9525">
            <a:noFill/>
          </a:ln>
        </p:spPr>
        <p:txBody>
          <a:bodyPr wrap="none" anchor="t">
            <a:spAutoFit/>
          </a:bodyPr>
          <a:p>
            <a:r>
              <a:rPr lang="en-US" altLang="zh-CN" sz="2400">
                <a:solidFill>
                  <a:schemeClr val="folHlink"/>
                </a:solidFill>
                <a:latin typeface="Arial" panose="020B0604020202020204" pitchFamily="34" charset="0"/>
                <a:ea typeface="黑体" panose="02010609060101010101" pitchFamily="2" charset="-122"/>
              </a:rPr>
              <a:t>TCP, UDP</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967695" name="文本框 967694"/>
          <p:cNvSpPr txBox="1"/>
          <p:nvPr/>
        </p:nvSpPr>
        <p:spPr>
          <a:xfrm>
            <a:off x="1863725" y="2200275"/>
            <a:ext cx="10985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应用层</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967696" name="矩形 967695"/>
          <p:cNvSpPr/>
          <p:nvPr/>
        </p:nvSpPr>
        <p:spPr>
          <a:xfrm>
            <a:off x="3325813" y="3460750"/>
            <a:ext cx="969962" cy="373063"/>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2" charset="-122"/>
              </a:rPr>
              <a:t>ICMP</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967697" name="文本框 967696"/>
          <p:cNvSpPr txBox="1"/>
          <p:nvPr/>
        </p:nvSpPr>
        <p:spPr>
          <a:xfrm>
            <a:off x="5154613" y="3821113"/>
            <a:ext cx="471487" cy="457200"/>
          </a:xfrm>
          <a:prstGeom prst="rect">
            <a:avLst/>
          </a:prstGeom>
          <a:noFill/>
          <a:ln w="9525">
            <a:noFill/>
          </a:ln>
        </p:spPr>
        <p:txBody>
          <a:bodyPr wrap="none" anchor="t">
            <a:spAutoFit/>
          </a:bodyPr>
          <a:p>
            <a:r>
              <a:rPr lang="en-US" altLang="zh-CN" sz="2400" b="1">
                <a:solidFill>
                  <a:schemeClr val="folHlink"/>
                </a:solidFill>
                <a:latin typeface="Arial" panose="020B0604020202020204" pitchFamily="34" charset="0"/>
                <a:ea typeface="黑体" panose="02010609060101010101" pitchFamily="2" charset="-122"/>
              </a:rPr>
              <a:t>IP</a:t>
            </a:r>
            <a:endParaRPr lang="en-US" altLang="zh-CN" sz="2400" b="1">
              <a:solidFill>
                <a:schemeClr val="folHlink"/>
              </a:solidFill>
              <a:latin typeface="Arial" panose="020B0604020202020204" pitchFamily="34" charset="0"/>
              <a:ea typeface="黑体" panose="02010609060101010101" pitchFamily="2" charset="-122"/>
            </a:endParaRPr>
          </a:p>
        </p:txBody>
      </p:sp>
      <p:sp>
        <p:nvSpPr>
          <p:cNvPr id="967698" name="矩形 967697"/>
          <p:cNvSpPr/>
          <p:nvPr/>
        </p:nvSpPr>
        <p:spPr>
          <a:xfrm>
            <a:off x="5322888" y="4422775"/>
            <a:ext cx="931862" cy="373063"/>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2" charset="-122"/>
              </a:rPr>
              <a:t>RARP</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967699" name="矩形 967698"/>
          <p:cNvSpPr/>
          <p:nvPr/>
        </p:nvSpPr>
        <p:spPr>
          <a:xfrm>
            <a:off x="6338888" y="4422775"/>
            <a:ext cx="884237" cy="373063"/>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2" charset="-122"/>
              </a:rPr>
              <a:t>ARP</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967700" name="文本框 967699"/>
          <p:cNvSpPr txBox="1"/>
          <p:nvPr/>
        </p:nvSpPr>
        <p:spPr>
          <a:xfrm>
            <a:off x="4167188" y="4941888"/>
            <a:ext cx="23177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与各种网络接口</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967701" name="直接连接符 967700"/>
          <p:cNvSpPr/>
          <p:nvPr/>
        </p:nvSpPr>
        <p:spPr>
          <a:xfrm>
            <a:off x="3241675" y="4886325"/>
            <a:ext cx="4067175" cy="0"/>
          </a:xfrm>
          <a:prstGeom prst="line">
            <a:avLst/>
          </a:prstGeom>
          <a:ln w="9525" cap="flat" cmpd="sng">
            <a:solidFill>
              <a:schemeClr val="tx1"/>
            </a:solidFill>
            <a:prstDash val="solid"/>
            <a:headEnd type="none" w="med" len="med"/>
            <a:tailEnd type="none" w="med" len="med"/>
          </a:ln>
        </p:spPr>
      </p:sp>
      <p:sp>
        <p:nvSpPr>
          <p:cNvPr id="967702" name="直接连接符 967701"/>
          <p:cNvSpPr/>
          <p:nvPr/>
        </p:nvSpPr>
        <p:spPr>
          <a:xfrm>
            <a:off x="1601788" y="2873375"/>
            <a:ext cx="1554162" cy="0"/>
          </a:xfrm>
          <a:prstGeom prst="line">
            <a:avLst/>
          </a:prstGeom>
          <a:ln w="9525" cap="flat" cmpd="sng">
            <a:solidFill>
              <a:schemeClr val="tx1"/>
            </a:solidFill>
            <a:prstDash val="solid"/>
            <a:headEnd type="none" w="med" len="med"/>
            <a:tailEnd type="none" w="med" len="med"/>
          </a:ln>
        </p:spPr>
      </p:sp>
      <p:sp>
        <p:nvSpPr>
          <p:cNvPr id="967703" name="直接连接符 967702"/>
          <p:cNvSpPr/>
          <p:nvPr/>
        </p:nvSpPr>
        <p:spPr>
          <a:xfrm>
            <a:off x="1601788" y="3414713"/>
            <a:ext cx="1554162" cy="0"/>
          </a:xfrm>
          <a:prstGeom prst="line">
            <a:avLst/>
          </a:prstGeom>
          <a:ln w="9525" cap="flat" cmpd="sng">
            <a:solidFill>
              <a:schemeClr val="tx1"/>
            </a:solidFill>
            <a:prstDash val="solid"/>
            <a:headEnd type="none" w="med" len="med"/>
            <a:tailEnd type="none" w="med" len="med"/>
          </a:ln>
        </p:spPr>
      </p:sp>
      <p:sp>
        <p:nvSpPr>
          <p:cNvPr id="967704" name="直接连接符 967703"/>
          <p:cNvSpPr/>
          <p:nvPr/>
        </p:nvSpPr>
        <p:spPr>
          <a:xfrm>
            <a:off x="1628775" y="4883150"/>
            <a:ext cx="1527175" cy="3175"/>
          </a:xfrm>
          <a:prstGeom prst="line">
            <a:avLst/>
          </a:prstGeom>
          <a:ln w="9525" cap="flat" cmpd="sng">
            <a:solidFill>
              <a:schemeClr val="tx1"/>
            </a:solidFill>
            <a:prstDash val="solid"/>
            <a:headEnd type="none" w="med" len="med"/>
            <a:tailEnd type="none" w="med" len="med"/>
          </a:ln>
        </p:spPr>
      </p:sp>
      <p:sp>
        <p:nvSpPr>
          <p:cNvPr id="967705" name="直接连接符 967704"/>
          <p:cNvSpPr/>
          <p:nvPr/>
        </p:nvSpPr>
        <p:spPr>
          <a:xfrm>
            <a:off x="2354263" y="3414713"/>
            <a:ext cx="0" cy="1471612"/>
          </a:xfrm>
          <a:prstGeom prst="line">
            <a:avLst/>
          </a:prstGeom>
          <a:ln w="9525" cap="flat" cmpd="sng">
            <a:solidFill>
              <a:schemeClr val="tx1"/>
            </a:solidFill>
            <a:prstDash val="solid"/>
            <a:headEnd type="triangle" w="sm" len="med"/>
            <a:tailEnd type="triangle" w="sm" len="med"/>
          </a:ln>
        </p:spPr>
      </p:sp>
      <p:sp>
        <p:nvSpPr>
          <p:cNvPr id="967706" name="文本框 967705"/>
          <p:cNvSpPr txBox="1"/>
          <p:nvPr/>
        </p:nvSpPr>
        <p:spPr>
          <a:xfrm>
            <a:off x="1516063" y="3697288"/>
            <a:ext cx="1706562" cy="822325"/>
          </a:xfrm>
          <a:prstGeom prst="rect">
            <a:avLst/>
          </a:prstGeom>
          <a:solidFill>
            <a:schemeClr val="bg1"/>
          </a:solid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网络层</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（网际层）</a:t>
            </a:r>
            <a:endParaRPr lang="zh-CN" altLang="en-US" sz="2400">
              <a:solidFill>
                <a:schemeClr val="folHlink"/>
              </a:solidFill>
              <a:latin typeface="Arial" panose="020B0604020202020204" pitchFamily="34" charset="0"/>
              <a:ea typeface="黑体" panose="02010609060101010101" pitchFamily="2" charset="-122"/>
            </a:endParaRPr>
          </a:p>
        </p:txBody>
      </p:sp>
      <p:sp>
        <p:nvSpPr>
          <p:cNvPr id="967707" name="矩形 967706"/>
          <p:cNvSpPr/>
          <p:nvPr/>
        </p:nvSpPr>
        <p:spPr>
          <a:xfrm>
            <a:off x="4343400" y="3460750"/>
            <a:ext cx="968375" cy="373063"/>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folHlink"/>
                </a:solidFill>
                <a:latin typeface="Arial" panose="020B0604020202020204" pitchFamily="34" charset="0"/>
                <a:ea typeface="黑体" panose="02010609060101010101" pitchFamily="2" charset="-122"/>
              </a:rPr>
              <a:t>IGMP</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967708" name="直接连接符 967707"/>
          <p:cNvSpPr/>
          <p:nvPr/>
        </p:nvSpPr>
        <p:spPr>
          <a:xfrm flipV="1">
            <a:off x="1614488" y="2020888"/>
            <a:ext cx="1541462" cy="0"/>
          </a:xfrm>
          <a:prstGeom prst="line">
            <a:avLst/>
          </a:prstGeom>
          <a:ln w="9525" cap="flat" cmpd="sng">
            <a:solidFill>
              <a:schemeClr val="tx1"/>
            </a:solidFill>
            <a:prstDash val="solid"/>
            <a:headEnd type="none" w="med" len="med"/>
            <a:tailEnd type="none" w="med" len="med"/>
          </a:ln>
        </p:spPr>
      </p:sp>
      <p:sp>
        <p:nvSpPr>
          <p:cNvPr id="967709" name="直接连接符 967708"/>
          <p:cNvSpPr/>
          <p:nvPr/>
        </p:nvSpPr>
        <p:spPr>
          <a:xfrm>
            <a:off x="1587500" y="5429250"/>
            <a:ext cx="156845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grpSp>
        <p:nvGrpSpPr>
          <p:cNvPr id="584706" name="组合 584705"/>
          <p:cNvGrpSpPr/>
          <p:nvPr/>
        </p:nvGrpSpPr>
        <p:grpSpPr>
          <a:xfrm>
            <a:off x="125413" y="2476500"/>
            <a:ext cx="8861425" cy="3760788"/>
            <a:chOff x="79" y="1560"/>
            <a:chExt cx="5582" cy="2369"/>
          </a:xfrm>
        </p:grpSpPr>
        <p:sp>
          <p:nvSpPr>
            <p:cNvPr id="584707" name="圆角矩形 584706"/>
            <p:cNvSpPr/>
            <p:nvPr/>
          </p:nvSpPr>
          <p:spPr>
            <a:xfrm>
              <a:off x="79" y="1570"/>
              <a:ext cx="5582" cy="2359"/>
            </a:xfrm>
            <a:prstGeom prst="roundRect">
              <a:avLst>
                <a:gd name="adj" fmla="val 16667"/>
              </a:avLst>
            </a:prstGeom>
            <a:solidFill>
              <a:srgbClr val="CCECFF"/>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4708" name="文本框 584707"/>
            <p:cNvSpPr txBox="1"/>
            <p:nvPr/>
          </p:nvSpPr>
          <p:spPr>
            <a:xfrm>
              <a:off x="247" y="1560"/>
              <a:ext cx="1193" cy="288"/>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自治系统 </a:t>
              </a:r>
              <a:r>
                <a:rPr lang="en-US" altLang="zh-CN" sz="2400">
                  <a:solidFill>
                    <a:srgbClr val="333399"/>
                  </a:solidFill>
                  <a:latin typeface="Arial" panose="020B0604020202020204" pitchFamily="34" charset="0"/>
                  <a:ea typeface="黑体" panose="02010609060101010101" pitchFamily="2" charset="-122"/>
                </a:rPr>
                <a:t>AS</a:t>
              </a:r>
              <a:endParaRPr lang="en-US" altLang="zh-CN" sz="2400">
                <a:solidFill>
                  <a:srgbClr val="333399"/>
                </a:solidFill>
                <a:latin typeface="Arial" panose="020B0604020202020204" pitchFamily="34" charset="0"/>
                <a:ea typeface="黑体" panose="02010609060101010101" pitchFamily="2" charset="-122"/>
              </a:endParaRPr>
            </a:p>
          </p:txBody>
        </p:sp>
      </p:grpSp>
      <p:sp>
        <p:nvSpPr>
          <p:cNvPr id="584709" name="标题 584708"/>
          <p:cNvSpPr>
            <a:spLocks noGrp="1"/>
          </p:cNvSpPr>
          <p:nvPr>
            <p:ph type="title"/>
          </p:nvPr>
        </p:nvSpPr>
        <p:spPr>
          <a:ln/>
        </p:spPr>
        <p:txBody>
          <a:bodyPr anchor="b"/>
          <a:p>
            <a:r>
              <a:rPr lang="en-US" altLang="zh-CN" sz="4000" dirty="0"/>
              <a:t>OSPF </a:t>
            </a:r>
            <a:r>
              <a:rPr lang="zh-CN" altLang="en-US" sz="4000" dirty="0"/>
              <a:t>划分为两种不同的区域 </a:t>
            </a:r>
            <a:endParaRPr lang="zh-CN" altLang="en-US" sz="4000" dirty="0"/>
          </a:p>
        </p:txBody>
      </p:sp>
      <p:sp>
        <p:nvSpPr>
          <p:cNvPr id="584710" name="椭圆 584709"/>
          <p:cNvSpPr/>
          <p:nvPr/>
        </p:nvSpPr>
        <p:spPr>
          <a:xfrm>
            <a:off x="3503613" y="3063875"/>
            <a:ext cx="2894012" cy="1511300"/>
          </a:xfrm>
          <a:prstGeom prst="ellipse">
            <a:avLst/>
          </a:prstGeom>
          <a:solidFill>
            <a:srgbClr val="FFCCFF"/>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4711" name="椭圆 584710"/>
          <p:cNvSpPr/>
          <p:nvPr/>
        </p:nvSpPr>
        <p:spPr>
          <a:xfrm>
            <a:off x="228600" y="2994025"/>
            <a:ext cx="3167063" cy="24066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4712" name="椭圆 584711"/>
          <p:cNvSpPr/>
          <p:nvPr/>
        </p:nvSpPr>
        <p:spPr>
          <a:xfrm>
            <a:off x="6473825" y="2994025"/>
            <a:ext cx="2405063" cy="24066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4713" name="文本框 584712"/>
          <p:cNvSpPr txBox="1"/>
          <p:nvPr/>
        </p:nvSpPr>
        <p:spPr>
          <a:xfrm>
            <a:off x="900113" y="5373688"/>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0.0.0.1</a:t>
            </a:r>
            <a:endParaRPr lang="en-US" altLang="zh-CN" sz="2400">
              <a:solidFill>
                <a:srgbClr val="333399"/>
              </a:solidFill>
              <a:latin typeface="Arial" panose="020B0604020202020204" pitchFamily="34" charset="0"/>
              <a:ea typeface="黑体" panose="02010609060101010101" pitchFamily="2" charset="-122"/>
            </a:endParaRPr>
          </a:p>
        </p:txBody>
      </p:sp>
      <p:sp>
        <p:nvSpPr>
          <p:cNvPr id="584714" name="文本框 584713"/>
          <p:cNvSpPr txBox="1"/>
          <p:nvPr/>
        </p:nvSpPr>
        <p:spPr>
          <a:xfrm>
            <a:off x="6948488" y="5445125"/>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0.0.0.3</a:t>
            </a:r>
            <a:endParaRPr lang="en-US" altLang="zh-CN" sz="2400">
              <a:solidFill>
                <a:srgbClr val="333399"/>
              </a:solidFill>
              <a:latin typeface="Arial" panose="020B0604020202020204" pitchFamily="34" charset="0"/>
              <a:ea typeface="黑体" panose="02010609060101010101" pitchFamily="2" charset="-122"/>
            </a:endParaRPr>
          </a:p>
        </p:txBody>
      </p:sp>
      <p:sp>
        <p:nvSpPr>
          <p:cNvPr id="584715" name="文本框 584714"/>
          <p:cNvSpPr txBox="1"/>
          <p:nvPr/>
        </p:nvSpPr>
        <p:spPr>
          <a:xfrm>
            <a:off x="3506788" y="2560638"/>
            <a:ext cx="24193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主干区域 </a:t>
            </a:r>
            <a:r>
              <a:rPr lang="en-US" altLang="zh-CN" sz="2400">
                <a:solidFill>
                  <a:srgbClr val="333399"/>
                </a:solidFill>
                <a:latin typeface="Arial" panose="020B0604020202020204" pitchFamily="34" charset="0"/>
                <a:ea typeface="黑体" panose="02010609060101010101" pitchFamily="2" charset="-122"/>
              </a:rPr>
              <a:t>0.0.0.0</a:t>
            </a:r>
            <a:endParaRPr lang="en-US" altLang="zh-CN" sz="2400">
              <a:solidFill>
                <a:srgbClr val="333399"/>
              </a:solidFill>
              <a:latin typeface="Arial" panose="020B0604020202020204" pitchFamily="34" charset="0"/>
              <a:ea typeface="黑体" panose="02010609060101010101" pitchFamily="2" charset="-122"/>
            </a:endParaRPr>
          </a:p>
        </p:txBody>
      </p:sp>
      <p:sp>
        <p:nvSpPr>
          <p:cNvPr id="584716" name="直接连接符 584715"/>
          <p:cNvSpPr/>
          <p:nvPr/>
        </p:nvSpPr>
        <p:spPr>
          <a:xfrm flipV="1">
            <a:off x="4951413" y="2376488"/>
            <a:ext cx="1065212" cy="962025"/>
          </a:xfrm>
          <a:prstGeom prst="line">
            <a:avLst/>
          </a:prstGeom>
          <a:ln w="38100" cap="flat" cmpd="sng">
            <a:solidFill>
              <a:srgbClr val="333399"/>
            </a:solidFill>
            <a:prstDash val="solid"/>
            <a:headEnd type="none" w="med" len="med"/>
            <a:tailEnd type="triangle" w="sm" len="med"/>
          </a:ln>
        </p:spPr>
      </p:sp>
      <p:sp>
        <p:nvSpPr>
          <p:cNvPr id="584717" name="文本框 584716"/>
          <p:cNvSpPr txBox="1"/>
          <p:nvPr/>
        </p:nvSpPr>
        <p:spPr>
          <a:xfrm>
            <a:off x="5281613" y="1925638"/>
            <a:ext cx="2317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至其他自治系统</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84718" name="直接连接符 584717"/>
          <p:cNvSpPr/>
          <p:nvPr/>
        </p:nvSpPr>
        <p:spPr>
          <a:xfrm>
            <a:off x="6473825" y="3887788"/>
            <a:ext cx="838200" cy="273050"/>
          </a:xfrm>
          <a:prstGeom prst="line">
            <a:avLst/>
          </a:prstGeom>
          <a:ln w="19050" cap="flat" cmpd="sng">
            <a:solidFill>
              <a:srgbClr val="333399"/>
            </a:solidFill>
            <a:prstDash val="solid"/>
            <a:headEnd type="none" w="med" len="med"/>
            <a:tailEnd type="none" w="med" len="med"/>
          </a:ln>
        </p:spPr>
      </p:sp>
      <p:sp>
        <p:nvSpPr>
          <p:cNvPr id="584719" name="直接连接符 584718"/>
          <p:cNvSpPr/>
          <p:nvPr/>
        </p:nvSpPr>
        <p:spPr>
          <a:xfrm flipV="1">
            <a:off x="7464425" y="4094163"/>
            <a:ext cx="760413" cy="136525"/>
          </a:xfrm>
          <a:prstGeom prst="line">
            <a:avLst/>
          </a:prstGeom>
          <a:ln w="19050" cap="flat" cmpd="sng">
            <a:solidFill>
              <a:srgbClr val="333399"/>
            </a:solidFill>
            <a:prstDash val="solid"/>
            <a:headEnd type="none" w="med" len="med"/>
            <a:tailEnd type="none" w="med" len="med"/>
          </a:ln>
        </p:spPr>
      </p:sp>
      <p:sp>
        <p:nvSpPr>
          <p:cNvPr id="584720" name="直接连接符 584719"/>
          <p:cNvSpPr/>
          <p:nvPr/>
        </p:nvSpPr>
        <p:spPr>
          <a:xfrm>
            <a:off x="7845425" y="3406775"/>
            <a:ext cx="379413" cy="687388"/>
          </a:xfrm>
          <a:prstGeom prst="line">
            <a:avLst/>
          </a:prstGeom>
          <a:ln w="19050" cap="flat" cmpd="sng">
            <a:solidFill>
              <a:srgbClr val="333399"/>
            </a:solidFill>
            <a:prstDash val="solid"/>
            <a:headEnd type="none" w="med" len="med"/>
            <a:tailEnd type="none" w="med" len="med"/>
          </a:ln>
        </p:spPr>
      </p:sp>
      <p:sp>
        <p:nvSpPr>
          <p:cNvPr id="584721" name="直接连接符 584720"/>
          <p:cNvSpPr/>
          <p:nvPr/>
        </p:nvSpPr>
        <p:spPr>
          <a:xfrm flipH="1">
            <a:off x="7767638" y="4160838"/>
            <a:ext cx="457200" cy="757237"/>
          </a:xfrm>
          <a:prstGeom prst="line">
            <a:avLst/>
          </a:prstGeom>
          <a:ln w="19050" cap="flat" cmpd="sng">
            <a:solidFill>
              <a:srgbClr val="333399"/>
            </a:solidFill>
            <a:prstDash val="solid"/>
            <a:headEnd type="none" w="med" len="med"/>
            <a:tailEnd type="none" w="med" len="med"/>
          </a:ln>
        </p:spPr>
      </p:sp>
      <p:sp>
        <p:nvSpPr>
          <p:cNvPr id="584722" name="直接连接符 584721"/>
          <p:cNvSpPr/>
          <p:nvPr/>
        </p:nvSpPr>
        <p:spPr>
          <a:xfrm flipV="1">
            <a:off x="5330825" y="3887788"/>
            <a:ext cx="989013" cy="138112"/>
          </a:xfrm>
          <a:prstGeom prst="line">
            <a:avLst/>
          </a:prstGeom>
          <a:ln w="28575" cap="flat" cmpd="sng">
            <a:solidFill>
              <a:srgbClr val="333399"/>
            </a:solidFill>
            <a:prstDash val="solid"/>
            <a:headEnd type="none" w="med" len="med"/>
            <a:tailEnd type="none" w="med" len="med"/>
          </a:ln>
        </p:spPr>
      </p:sp>
      <p:sp>
        <p:nvSpPr>
          <p:cNvPr id="584723" name="直接连接符 584722"/>
          <p:cNvSpPr/>
          <p:nvPr/>
        </p:nvSpPr>
        <p:spPr>
          <a:xfrm>
            <a:off x="5027613" y="3338513"/>
            <a:ext cx="150812" cy="617537"/>
          </a:xfrm>
          <a:prstGeom prst="line">
            <a:avLst/>
          </a:prstGeom>
          <a:ln w="28575" cap="flat" cmpd="sng">
            <a:solidFill>
              <a:srgbClr val="333399"/>
            </a:solidFill>
            <a:prstDash val="solid"/>
            <a:headEnd type="none" w="med" len="med"/>
            <a:tailEnd type="none" w="med" len="med"/>
          </a:ln>
        </p:spPr>
      </p:sp>
      <p:sp>
        <p:nvSpPr>
          <p:cNvPr id="584724" name="直接连接符 584723"/>
          <p:cNvSpPr/>
          <p:nvPr/>
        </p:nvSpPr>
        <p:spPr>
          <a:xfrm flipH="1">
            <a:off x="4951413" y="4094163"/>
            <a:ext cx="227012" cy="481012"/>
          </a:xfrm>
          <a:prstGeom prst="line">
            <a:avLst/>
          </a:prstGeom>
          <a:ln w="28575" cap="flat" cmpd="sng">
            <a:solidFill>
              <a:srgbClr val="333399"/>
            </a:solidFill>
            <a:prstDash val="solid"/>
            <a:headEnd type="none" w="med" len="med"/>
            <a:tailEnd type="none" w="med" len="med"/>
          </a:ln>
        </p:spPr>
      </p:sp>
      <p:sp>
        <p:nvSpPr>
          <p:cNvPr id="584725" name="直接连接符 584724"/>
          <p:cNvSpPr/>
          <p:nvPr/>
        </p:nvSpPr>
        <p:spPr>
          <a:xfrm>
            <a:off x="3351213" y="3751263"/>
            <a:ext cx="1600200" cy="274637"/>
          </a:xfrm>
          <a:prstGeom prst="line">
            <a:avLst/>
          </a:prstGeom>
          <a:ln w="28575" cap="flat" cmpd="sng">
            <a:solidFill>
              <a:schemeClr val="tx1"/>
            </a:solidFill>
            <a:prstDash val="solid"/>
            <a:headEnd type="none" w="med" len="med"/>
            <a:tailEnd type="none" w="med" len="med"/>
          </a:ln>
        </p:spPr>
      </p:sp>
      <p:sp>
        <p:nvSpPr>
          <p:cNvPr id="584726" name="直接连接符 584725"/>
          <p:cNvSpPr/>
          <p:nvPr/>
        </p:nvSpPr>
        <p:spPr>
          <a:xfrm flipV="1">
            <a:off x="3427413" y="3406775"/>
            <a:ext cx="1447800" cy="344488"/>
          </a:xfrm>
          <a:prstGeom prst="line">
            <a:avLst/>
          </a:prstGeom>
          <a:ln w="28575" cap="flat" cmpd="sng">
            <a:solidFill>
              <a:srgbClr val="333399"/>
            </a:solidFill>
            <a:prstDash val="solid"/>
            <a:headEnd type="none" w="med" len="med"/>
            <a:tailEnd type="none" w="med" len="med"/>
          </a:ln>
        </p:spPr>
      </p:sp>
      <p:sp>
        <p:nvSpPr>
          <p:cNvPr id="584727" name="直接连接符 584726"/>
          <p:cNvSpPr/>
          <p:nvPr/>
        </p:nvSpPr>
        <p:spPr>
          <a:xfrm flipH="1">
            <a:off x="990600" y="3406775"/>
            <a:ext cx="1141413" cy="344488"/>
          </a:xfrm>
          <a:prstGeom prst="line">
            <a:avLst/>
          </a:prstGeom>
          <a:ln w="19050" cap="flat" cmpd="sng">
            <a:solidFill>
              <a:schemeClr val="tx2"/>
            </a:solidFill>
            <a:prstDash val="solid"/>
            <a:headEnd type="none" w="med" len="med"/>
            <a:tailEnd type="none" w="med" len="med"/>
          </a:ln>
        </p:spPr>
      </p:sp>
      <p:sp>
        <p:nvSpPr>
          <p:cNvPr id="584728" name="直接连接符 584727"/>
          <p:cNvSpPr/>
          <p:nvPr/>
        </p:nvSpPr>
        <p:spPr>
          <a:xfrm>
            <a:off x="2132013" y="3473450"/>
            <a:ext cx="458787" cy="757238"/>
          </a:xfrm>
          <a:prstGeom prst="line">
            <a:avLst/>
          </a:prstGeom>
          <a:ln w="19050" cap="flat" cmpd="sng">
            <a:solidFill>
              <a:schemeClr val="tx2"/>
            </a:solidFill>
            <a:prstDash val="solid"/>
            <a:headEnd type="none" w="med" len="med"/>
            <a:tailEnd type="none" w="med" len="med"/>
          </a:ln>
        </p:spPr>
      </p:sp>
      <p:sp>
        <p:nvSpPr>
          <p:cNvPr id="584729" name="直接连接符 584728"/>
          <p:cNvSpPr/>
          <p:nvPr/>
        </p:nvSpPr>
        <p:spPr>
          <a:xfrm flipV="1">
            <a:off x="2665413" y="3817938"/>
            <a:ext cx="685800" cy="412750"/>
          </a:xfrm>
          <a:prstGeom prst="line">
            <a:avLst/>
          </a:prstGeom>
          <a:ln w="19050" cap="flat" cmpd="sng">
            <a:solidFill>
              <a:schemeClr val="tx2"/>
            </a:solidFill>
            <a:prstDash val="solid"/>
            <a:headEnd type="none" w="med" len="med"/>
            <a:tailEnd type="none" w="med" len="med"/>
          </a:ln>
        </p:spPr>
      </p:sp>
      <p:sp>
        <p:nvSpPr>
          <p:cNvPr id="584730" name="直接连接符 584729"/>
          <p:cNvSpPr/>
          <p:nvPr/>
        </p:nvSpPr>
        <p:spPr>
          <a:xfrm flipH="1">
            <a:off x="1522413" y="4300538"/>
            <a:ext cx="992187" cy="138112"/>
          </a:xfrm>
          <a:prstGeom prst="line">
            <a:avLst/>
          </a:prstGeom>
          <a:ln w="19050" cap="flat" cmpd="sng">
            <a:solidFill>
              <a:schemeClr val="tx2"/>
            </a:solidFill>
            <a:prstDash val="solid"/>
            <a:headEnd type="none" w="med" len="med"/>
            <a:tailEnd type="none" w="med" len="med"/>
          </a:ln>
        </p:spPr>
      </p:sp>
      <p:sp>
        <p:nvSpPr>
          <p:cNvPr id="584731" name="直接连接符 584730"/>
          <p:cNvSpPr/>
          <p:nvPr/>
        </p:nvSpPr>
        <p:spPr>
          <a:xfrm>
            <a:off x="1522413" y="4505325"/>
            <a:ext cx="382587" cy="412750"/>
          </a:xfrm>
          <a:prstGeom prst="line">
            <a:avLst/>
          </a:prstGeom>
          <a:ln w="19050" cap="flat" cmpd="sng">
            <a:solidFill>
              <a:schemeClr val="tx2"/>
            </a:solidFill>
            <a:prstDash val="solid"/>
            <a:headEnd type="none" w="med" len="med"/>
            <a:tailEnd type="none" w="med" len="med"/>
          </a:ln>
        </p:spPr>
      </p:sp>
      <p:grpSp>
        <p:nvGrpSpPr>
          <p:cNvPr id="584732" name="组合 584731"/>
          <p:cNvGrpSpPr/>
          <p:nvPr/>
        </p:nvGrpSpPr>
        <p:grpSpPr>
          <a:xfrm>
            <a:off x="2284413" y="4025900"/>
            <a:ext cx="685800" cy="479425"/>
            <a:chOff x="2949" y="196"/>
            <a:chExt cx="941" cy="598"/>
          </a:xfrm>
        </p:grpSpPr>
        <p:sp>
          <p:nvSpPr>
            <p:cNvPr id="584733" name="椭圆 584732"/>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34" name="椭圆 584733"/>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35" name="椭圆 584734"/>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36" name="椭圆 584735"/>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37" name="椭圆 584736"/>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38" name="椭圆 584737"/>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39" name="椭圆 584738"/>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40" name="椭圆 584739"/>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41" name="任意多边形 584740"/>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4742" name="任意多边形 584741"/>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4743" name="任意多边形 584742"/>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pic>
        <p:nvPicPr>
          <p:cNvPr id="584744" name="图片 584743"/>
          <p:cNvPicPr/>
          <p:nvPr/>
        </p:nvPicPr>
        <p:blipFill>
          <a:blip r:embed="rId1"/>
          <a:stretch>
            <a:fillRect/>
          </a:stretch>
        </p:blipFill>
        <p:spPr>
          <a:xfrm>
            <a:off x="1143000" y="4300538"/>
            <a:ext cx="520700" cy="314325"/>
          </a:xfrm>
          <a:prstGeom prst="rect">
            <a:avLst/>
          </a:prstGeom>
          <a:noFill/>
          <a:ln w="12699">
            <a:noFill/>
          </a:ln>
        </p:spPr>
      </p:pic>
      <p:pic>
        <p:nvPicPr>
          <p:cNvPr id="584745" name="图片 584744"/>
          <p:cNvPicPr/>
          <p:nvPr/>
        </p:nvPicPr>
        <p:blipFill>
          <a:blip r:embed="rId1"/>
          <a:stretch>
            <a:fillRect/>
          </a:stretch>
        </p:blipFill>
        <p:spPr>
          <a:xfrm>
            <a:off x="1828800" y="3268663"/>
            <a:ext cx="520700" cy="315912"/>
          </a:xfrm>
          <a:prstGeom prst="rect">
            <a:avLst/>
          </a:prstGeom>
          <a:noFill/>
          <a:ln w="12699">
            <a:noFill/>
          </a:ln>
        </p:spPr>
      </p:pic>
      <p:pic>
        <p:nvPicPr>
          <p:cNvPr id="584746" name="图片 584745"/>
          <p:cNvPicPr/>
          <p:nvPr/>
        </p:nvPicPr>
        <p:blipFill>
          <a:blip r:embed="rId1"/>
          <a:stretch>
            <a:fillRect/>
          </a:stretch>
        </p:blipFill>
        <p:spPr>
          <a:xfrm>
            <a:off x="3122613" y="3613150"/>
            <a:ext cx="519112" cy="314325"/>
          </a:xfrm>
          <a:prstGeom prst="rect">
            <a:avLst/>
          </a:prstGeom>
          <a:noFill/>
          <a:ln w="12699">
            <a:noFill/>
          </a:ln>
        </p:spPr>
      </p:pic>
      <p:pic>
        <p:nvPicPr>
          <p:cNvPr id="584747" name="图片 584746"/>
          <p:cNvPicPr/>
          <p:nvPr/>
        </p:nvPicPr>
        <p:blipFill>
          <a:blip r:embed="rId1"/>
          <a:stretch>
            <a:fillRect/>
          </a:stretch>
        </p:blipFill>
        <p:spPr>
          <a:xfrm>
            <a:off x="4721225" y="3200400"/>
            <a:ext cx="520700" cy="314325"/>
          </a:xfrm>
          <a:prstGeom prst="rect">
            <a:avLst/>
          </a:prstGeom>
          <a:noFill/>
          <a:ln w="12699">
            <a:noFill/>
          </a:ln>
        </p:spPr>
      </p:pic>
      <p:pic>
        <p:nvPicPr>
          <p:cNvPr id="584748" name="图片 584747"/>
          <p:cNvPicPr/>
          <p:nvPr/>
        </p:nvPicPr>
        <p:blipFill>
          <a:blip r:embed="rId1"/>
          <a:stretch>
            <a:fillRect/>
          </a:stretch>
        </p:blipFill>
        <p:spPr>
          <a:xfrm>
            <a:off x="4951413" y="3887788"/>
            <a:ext cx="519112" cy="314325"/>
          </a:xfrm>
          <a:prstGeom prst="rect">
            <a:avLst/>
          </a:prstGeom>
          <a:noFill/>
          <a:ln w="12699">
            <a:noFill/>
          </a:ln>
        </p:spPr>
      </p:pic>
      <p:pic>
        <p:nvPicPr>
          <p:cNvPr id="584749" name="图片 584748"/>
          <p:cNvPicPr/>
          <p:nvPr/>
        </p:nvPicPr>
        <p:blipFill>
          <a:blip r:embed="rId1"/>
          <a:stretch>
            <a:fillRect/>
          </a:stretch>
        </p:blipFill>
        <p:spPr>
          <a:xfrm>
            <a:off x="7997825" y="3956050"/>
            <a:ext cx="519113" cy="315913"/>
          </a:xfrm>
          <a:prstGeom prst="rect">
            <a:avLst/>
          </a:prstGeom>
          <a:noFill/>
          <a:ln w="12699">
            <a:noFill/>
          </a:ln>
        </p:spPr>
      </p:pic>
      <p:pic>
        <p:nvPicPr>
          <p:cNvPr id="584750" name="图片 584749"/>
          <p:cNvPicPr/>
          <p:nvPr/>
        </p:nvPicPr>
        <p:blipFill>
          <a:blip r:embed="rId1"/>
          <a:stretch>
            <a:fillRect/>
          </a:stretch>
        </p:blipFill>
        <p:spPr>
          <a:xfrm>
            <a:off x="6169025" y="3751263"/>
            <a:ext cx="519113" cy="312737"/>
          </a:xfrm>
          <a:prstGeom prst="rect">
            <a:avLst/>
          </a:prstGeom>
          <a:noFill/>
          <a:ln w="12699">
            <a:noFill/>
          </a:ln>
        </p:spPr>
      </p:pic>
      <p:grpSp>
        <p:nvGrpSpPr>
          <p:cNvPr id="584751" name="组合 584750"/>
          <p:cNvGrpSpPr/>
          <p:nvPr/>
        </p:nvGrpSpPr>
        <p:grpSpPr>
          <a:xfrm>
            <a:off x="1598613" y="4713288"/>
            <a:ext cx="685800" cy="479425"/>
            <a:chOff x="2949" y="196"/>
            <a:chExt cx="941" cy="598"/>
          </a:xfrm>
        </p:grpSpPr>
        <p:sp>
          <p:nvSpPr>
            <p:cNvPr id="584752" name="椭圆 584751"/>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53" name="椭圆 584752"/>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54" name="椭圆 584753"/>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55" name="椭圆 584754"/>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56" name="椭圆 584755"/>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57" name="椭圆 584756"/>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58" name="椭圆 584757"/>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59" name="椭圆 584758"/>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60" name="任意多边形 58475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4761" name="任意多边形 58476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4762" name="任意多边形 58476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4763" name="组合 584762"/>
          <p:cNvGrpSpPr/>
          <p:nvPr/>
        </p:nvGrpSpPr>
        <p:grpSpPr>
          <a:xfrm>
            <a:off x="685800" y="3543300"/>
            <a:ext cx="685800" cy="482600"/>
            <a:chOff x="2949" y="196"/>
            <a:chExt cx="941" cy="598"/>
          </a:xfrm>
        </p:grpSpPr>
        <p:sp>
          <p:nvSpPr>
            <p:cNvPr id="584764" name="椭圆 584763"/>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65" name="椭圆 584764"/>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66" name="椭圆 584765"/>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67" name="椭圆 584766"/>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68" name="椭圆 584767"/>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69" name="椭圆 584768"/>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70" name="椭圆 584769"/>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71" name="椭圆 584770"/>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72" name="任意多边形 58477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4773" name="任意多边形 58477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4774" name="任意多边形 58477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4775" name="组合 584774"/>
          <p:cNvGrpSpPr/>
          <p:nvPr/>
        </p:nvGrpSpPr>
        <p:grpSpPr>
          <a:xfrm>
            <a:off x="7464425" y="3132138"/>
            <a:ext cx="684213" cy="481012"/>
            <a:chOff x="2949" y="196"/>
            <a:chExt cx="941" cy="598"/>
          </a:xfrm>
        </p:grpSpPr>
        <p:sp>
          <p:nvSpPr>
            <p:cNvPr id="584776" name="椭圆 584775"/>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77" name="椭圆 584776"/>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78" name="椭圆 584777"/>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79" name="椭圆 584778"/>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80" name="椭圆 584779"/>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81" name="椭圆 584780"/>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82" name="椭圆 584781"/>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83" name="椭圆 584782"/>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84" name="任意多边形 584783"/>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4785" name="任意多边形 584784"/>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4786" name="任意多边形 584785"/>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4787" name="组合 584786"/>
          <p:cNvGrpSpPr/>
          <p:nvPr/>
        </p:nvGrpSpPr>
        <p:grpSpPr>
          <a:xfrm>
            <a:off x="7388225" y="4713288"/>
            <a:ext cx="685800" cy="479425"/>
            <a:chOff x="2949" y="196"/>
            <a:chExt cx="941" cy="598"/>
          </a:xfrm>
        </p:grpSpPr>
        <p:sp>
          <p:nvSpPr>
            <p:cNvPr id="584788" name="椭圆 584787"/>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89" name="椭圆 584788"/>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90" name="椭圆 584789"/>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91" name="椭圆 584790"/>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92" name="椭圆 584791"/>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93" name="椭圆 584792"/>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94" name="椭圆 584793"/>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95" name="椭圆 584794"/>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796" name="任意多边形 58479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4797" name="任意多边形 58479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4798" name="任意多边形 58479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4799" name="组合 584798"/>
          <p:cNvGrpSpPr/>
          <p:nvPr/>
        </p:nvGrpSpPr>
        <p:grpSpPr>
          <a:xfrm>
            <a:off x="7005638" y="3956050"/>
            <a:ext cx="685800" cy="482600"/>
            <a:chOff x="2949" y="196"/>
            <a:chExt cx="941" cy="598"/>
          </a:xfrm>
        </p:grpSpPr>
        <p:sp>
          <p:nvSpPr>
            <p:cNvPr id="584800" name="椭圆 584799"/>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01" name="椭圆 584800"/>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02" name="椭圆 584801"/>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03" name="椭圆 584802"/>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04" name="椭圆 584803"/>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05" name="椭圆 584804"/>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06" name="椭圆 584805"/>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07" name="椭圆 584806"/>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08" name="任意多边形 58480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4809" name="任意多边形 58480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4810" name="任意多边形 58480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4811" name="文本框 584810"/>
          <p:cNvSpPr txBox="1"/>
          <p:nvPr/>
        </p:nvSpPr>
        <p:spPr>
          <a:xfrm>
            <a:off x="8264525" y="35893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9</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4812" name="文本框 584811"/>
          <p:cNvSpPr txBox="1"/>
          <p:nvPr/>
        </p:nvSpPr>
        <p:spPr>
          <a:xfrm>
            <a:off x="5861050" y="3406775"/>
            <a:ext cx="45878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7</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4813" name="文本框 584812"/>
          <p:cNvSpPr txBox="1"/>
          <p:nvPr/>
        </p:nvSpPr>
        <p:spPr>
          <a:xfrm>
            <a:off x="5229225" y="3076575"/>
            <a:ext cx="45878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6</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4814" name="文本框 584813"/>
          <p:cNvSpPr txBox="1"/>
          <p:nvPr/>
        </p:nvSpPr>
        <p:spPr>
          <a:xfrm>
            <a:off x="4657725" y="3529013"/>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5</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4815" name="文本框 584814"/>
          <p:cNvSpPr txBox="1"/>
          <p:nvPr/>
        </p:nvSpPr>
        <p:spPr>
          <a:xfrm>
            <a:off x="4394200" y="4086225"/>
            <a:ext cx="460375" cy="398463"/>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4</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4816" name="文本框 584815"/>
          <p:cNvSpPr txBox="1"/>
          <p:nvPr/>
        </p:nvSpPr>
        <p:spPr>
          <a:xfrm>
            <a:off x="3130550" y="3211513"/>
            <a:ext cx="46037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4817" name="文本框 584816"/>
          <p:cNvSpPr txBox="1"/>
          <p:nvPr/>
        </p:nvSpPr>
        <p:spPr>
          <a:xfrm>
            <a:off x="758825" y="417988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4818" name="文本框 584817"/>
          <p:cNvSpPr txBox="1"/>
          <p:nvPr/>
        </p:nvSpPr>
        <p:spPr>
          <a:xfrm>
            <a:off x="1487488" y="2981325"/>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4819" name="文本框 584818"/>
          <p:cNvSpPr txBox="1"/>
          <p:nvPr/>
        </p:nvSpPr>
        <p:spPr>
          <a:xfrm>
            <a:off x="7439025" y="4724400"/>
            <a:ext cx="60483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7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8</a:t>
            </a:r>
            <a:endParaRPr lang="en-US" altLang="zh-CN" sz="2000">
              <a:solidFill>
                <a:srgbClr val="333399"/>
              </a:solidFill>
              <a:latin typeface="Arial" panose="020B0604020202020204" pitchFamily="34" charset="0"/>
              <a:ea typeface="黑体" panose="02010609060101010101" pitchFamily="2" charset="-122"/>
            </a:endParaRPr>
          </a:p>
        </p:txBody>
      </p:sp>
      <p:sp>
        <p:nvSpPr>
          <p:cNvPr id="584820" name="文本框 584819"/>
          <p:cNvSpPr txBox="1"/>
          <p:nvPr/>
        </p:nvSpPr>
        <p:spPr>
          <a:xfrm>
            <a:off x="7516813" y="3148013"/>
            <a:ext cx="6048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7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6</a:t>
            </a:r>
            <a:endParaRPr lang="en-US" altLang="zh-CN" sz="2000">
              <a:solidFill>
                <a:srgbClr val="333399"/>
              </a:solidFill>
              <a:latin typeface="Arial" panose="020B0604020202020204" pitchFamily="34" charset="0"/>
              <a:ea typeface="黑体" panose="02010609060101010101" pitchFamily="2" charset="-122"/>
            </a:endParaRPr>
          </a:p>
        </p:txBody>
      </p:sp>
      <p:sp>
        <p:nvSpPr>
          <p:cNvPr id="584821" name="文本框 584820"/>
          <p:cNvSpPr txBox="1"/>
          <p:nvPr/>
        </p:nvSpPr>
        <p:spPr>
          <a:xfrm>
            <a:off x="1635125" y="4760913"/>
            <a:ext cx="60801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584822" name="文本框 584821"/>
          <p:cNvSpPr txBox="1"/>
          <p:nvPr/>
        </p:nvSpPr>
        <p:spPr>
          <a:xfrm>
            <a:off x="2346325" y="4076700"/>
            <a:ext cx="60801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84823" name="文本框 584822"/>
          <p:cNvSpPr txBox="1"/>
          <p:nvPr/>
        </p:nvSpPr>
        <p:spPr>
          <a:xfrm>
            <a:off x="752475" y="3573463"/>
            <a:ext cx="6111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9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584824" name="文本框 584823"/>
          <p:cNvSpPr txBox="1"/>
          <p:nvPr/>
        </p:nvSpPr>
        <p:spPr>
          <a:xfrm>
            <a:off x="7005638" y="3984625"/>
            <a:ext cx="600075"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6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7</a:t>
            </a:r>
            <a:endParaRPr lang="en-US" altLang="zh-CN" sz="2000">
              <a:solidFill>
                <a:srgbClr val="333399"/>
              </a:solidFill>
              <a:latin typeface="Arial" panose="020B0604020202020204" pitchFamily="34" charset="0"/>
              <a:ea typeface="黑体" panose="02010609060101010101" pitchFamily="2" charset="-122"/>
            </a:endParaRPr>
          </a:p>
        </p:txBody>
      </p:sp>
      <p:sp>
        <p:nvSpPr>
          <p:cNvPr id="584825" name="椭圆 584824"/>
          <p:cNvSpPr/>
          <p:nvPr/>
        </p:nvSpPr>
        <p:spPr>
          <a:xfrm>
            <a:off x="3351213" y="4660900"/>
            <a:ext cx="3122612" cy="1039813"/>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4826" name="文本框 584825"/>
          <p:cNvSpPr txBox="1"/>
          <p:nvPr/>
        </p:nvSpPr>
        <p:spPr>
          <a:xfrm>
            <a:off x="4140200" y="5661025"/>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0.0.0.2</a:t>
            </a:r>
            <a:endParaRPr lang="en-US" altLang="zh-CN" sz="2400">
              <a:solidFill>
                <a:srgbClr val="333399"/>
              </a:solidFill>
              <a:latin typeface="Arial" panose="020B0604020202020204" pitchFamily="34" charset="0"/>
              <a:ea typeface="黑体" panose="02010609060101010101" pitchFamily="2" charset="-122"/>
            </a:endParaRPr>
          </a:p>
        </p:txBody>
      </p:sp>
      <p:sp>
        <p:nvSpPr>
          <p:cNvPr id="584827" name="直接连接符 584826"/>
          <p:cNvSpPr/>
          <p:nvPr/>
        </p:nvSpPr>
        <p:spPr>
          <a:xfrm>
            <a:off x="4875213" y="4575175"/>
            <a:ext cx="912812" cy="520700"/>
          </a:xfrm>
          <a:prstGeom prst="line">
            <a:avLst/>
          </a:prstGeom>
          <a:ln w="19050" cap="flat" cmpd="sng">
            <a:solidFill>
              <a:srgbClr val="333399"/>
            </a:solidFill>
            <a:prstDash val="solid"/>
            <a:headEnd type="none" w="med" len="med"/>
            <a:tailEnd type="none" w="med" len="med"/>
          </a:ln>
        </p:spPr>
      </p:sp>
      <p:sp>
        <p:nvSpPr>
          <p:cNvPr id="584828" name="直接连接符 584827"/>
          <p:cNvSpPr/>
          <p:nvPr/>
        </p:nvSpPr>
        <p:spPr>
          <a:xfrm flipV="1">
            <a:off x="5027613" y="5181600"/>
            <a:ext cx="836612" cy="260350"/>
          </a:xfrm>
          <a:prstGeom prst="line">
            <a:avLst/>
          </a:prstGeom>
          <a:ln w="19050" cap="flat" cmpd="sng">
            <a:solidFill>
              <a:srgbClr val="333399"/>
            </a:solidFill>
            <a:prstDash val="solid"/>
            <a:headEnd type="none" w="med" len="med"/>
            <a:tailEnd type="none" w="med" len="med"/>
          </a:ln>
        </p:spPr>
      </p:sp>
      <p:grpSp>
        <p:nvGrpSpPr>
          <p:cNvPr id="584829" name="组合 584828"/>
          <p:cNvGrpSpPr/>
          <p:nvPr/>
        </p:nvGrpSpPr>
        <p:grpSpPr>
          <a:xfrm>
            <a:off x="5561013" y="4833938"/>
            <a:ext cx="684212" cy="608012"/>
            <a:chOff x="2949" y="196"/>
            <a:chExt cx="941" cy="598"/>
          </a:xfrm>
        </p:grpSpPr>
        <p:sp>
          <p:nvSpPr>
            <p:cNvPr id="584830" name="椭圆 584829"/>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31" name="椭圆 584830"/>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32" name="椭圆 584831"/>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33" name="椭圆 584832"/>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34" name="椭圆 584833"/>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35" name="椭圆 584834"/>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36" name="椭圆 584835"/>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37" name="椭圆 584836"/>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38" name="任意多边形 58483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4839" name="任意多边形 58483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4840" name="任意多边形 58483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4841" name="文本框 584840"/>
          <p:cNvSpPr txBox="1"/>
          <p:nvPr/>
        </p:nvSpPr>
        <p:spPr>
          <a:xfrm>
            <a:off x="5588000" y="4879975"/>
            <a:ext cx="649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584842" name="直接连接符 584841"/>
          <p:cNvSpPr/>
          <p:nvPr/>
        </p:nvSpPr>
        <p:spPr>
          <a:xfrm>
            <a:off x="3959225" y="5265738"/>
            <a:ext cx="915988" cy="176212"/>
          </a:xfrm>
          <a:prstGeom prst="line">
            <a:avLst/>
          </a:prstGeom>
          <a:ln w="19050" cap="flat" cmpd="sng">
            <a:solidFill>
              <a:srgbClr val="333399"/>
            </a:solidFill>
            <a:prstDash val="solid"/>
            <a:headEnd type="none" w="med" len="med"/>
            <a:tailEnd type="none" w="med" len="med"/>
          </a:ln>
        </p:spPr>
      </p:sp>
      <p:grpSp>
        <p:nvGrpSpPr>
          <p:cNvPr id="584843" name="组合 584842"/>
          <p:cNvGrpSpPr/>
          <p:nvPr/>
        </p:nvGrpSpPr>
        <p:grpSpPr>
          <a:xfrm>
            <a:off x="3656013" y="4919663"/>
            <a:ext cx="685800" cy="608012"/>
            <a:chOff x="2949" y="196"/>
            <a:chExt cx="941" cy="598"/>
          </a:xfrm>
        </p:grpSpPr>
        <p:sp>
          <p:nvSpPr>
            <p:cNvPr id="584844" name="椭圆 584843"/>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45" name="椭圆 584844"/>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46" name="椭圆 584845"/>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47" name="椭圆 584846"/>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48" name="椭圆 584847"/>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49" name="椭圆 584848"/>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50" name="椭圆 584849"/>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51" name="椭圆 584850"/>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4852" name="任意多边形 58485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4853" name="任意多边形 58485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4854" name="任意多边形 58485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4855" name="文本框 584854"/>
          <p:cNvSpPr txBox="1"/>
          <p:nvPr/>
        </p:nvSpPr>
        <p:spPr>
          <a:xfrm>
            <a:off x="3646488" y="5032375"/>
            <a:ext cx="608012" cy="395288"/>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5</a:t>
            </a:r>
            <a:endParaRPr lang="en-US" altLang="zh-CN" sz="2000">
              <a:solidFill>
                <a:srgbClr val="333399"/>
              </a:solidFill>
              <a:latin typeface="Arial" panose="020B0604020202020204" pitchFamily="34" charset="0"/>
              <a:ea typeface="黑体" panose="02010609060101010101" pitchFamily="2" charset="-122"/>
            </a:endParaRPr>
          </a:p>
        </p:txBody>
      </p:sp>
      <p:pic>
        <p:nvPicPr>
          <p:cNvPr id="584856" name="图片 584855"/>
          <p:cNvPicPr/>
          <p:nvPr/>
        </p:nvPicPr>
        <p:blipFill>
          <a:blip r:embed="rId1"/>
          <a:stretch>
            <a:fillRect/>
          </a:stretch>
        </p:blipFill>
        <p:spPr>
          <a:xfrm>
            <a:off x="4721225" y="5218113"/>
            <a:ext cx="520700" cy="398462"/>
          </a:xfrm>
          <a:prstGeom prst="rect">
            <a:avLst/>
          </a:prstGeom>
          <a:noFill/>
          <a:ln w="12699">
            <a:noFill/>
          </a:ln>
        </p:spPr>
      </p:pic>
      <p:sp>
        <p:nvSpPr>
          <p:cNvPr id="584857" name="文本框 584856"/>
          <p:cNvSpPr txBox="1"/>
          <p:nvPr/>
        </p:nvSpPr>
        <p:spPr>
          <a:xfrm>
            <a:off x="4427538" y="4905375"/>
            <a:ext cx="460375" cy="395288"/>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8</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584858" name="图片 584857"/>
          <p:cNvPicPr/>
          <p:nvPr/>
        </p:nvPicPr>
        <p:blipFill>
          <a:blip r:embed="rId1"/>
          <a:stretch>
            <a:fillRect/>
          </a:stretch>
        </p:blipFill>
        <p:spPr>
          <a:xfrm>
            <a:off x="4657725" y="4441825"/>
            <a:ext cx="520700" cy="314325"/>
          </a:xfrm>
          <a:prstGeom prst="rect">
            <a:avLst/>
          </a:prstGeom>
          <a:noFill/>
          <a:ln w="12699">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500"/>
                                  </p:stCondLst>
                                  <p:childTnLst>
                                    <p:anim calcmode="discrete" valueType="str">
                                      <p:cBhvr>
                                        <p:cTn id="6" dur="1000" fill="hold"/>
                                        <p:tgtEl>
                                          <p:spTgt spid="584706"/>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35" presetClass="emph" presetSubtype="0" repeatCount="2000" fill="hold" grpId="0" nodeType="afterEffect">
                                  <p:stCondLst>
                                    <p:cond delay="500"/>
                                  </p:stCondLst>
                                  <p:childTnLst>
                                    <p:anim calcmode="discrete" valueType="str">
                                      <p:cBhvr>
                                        <p:cTn id="9" dur="1000" fill="hold"/>
                                        <p:tgtEl>
                                          <p:spTgt spid="584715"/>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nodeType="withEffect">
                                  <p:stCondLst>
                                    <p:cond delay="500"/>
                                  </p:stCondLst>
                                  <p:childTnLst>
                                    <p:anim calcmode="discrete" valueType="str">
                                      <p:cBhvr>
                                        <p:cTn id="11" dur="1000" fill="hold"/>
                                        <p:tgtEl>
                                          <p:spTgt spid="584710"/>
                                        </p:tgtEl>
                                        <p:attrNameLst>
                                          <p:attrName>style.visibility</p:attrName>
                                        </p:attrNameLst>
                                      </p:cBhvr>
                                      <p:tavLst>
                                        <p:tav tm="0">
                                          <p:val>
                                            <p:strVal val="hidden"/>
                                          </p:val>
                                        </p:tav>
                                        <p:tav tm="50000">
                                          <p:val>
                                            <p:strVal val="visible"/>
                                          </p:val>
                                        </p:tav>
                                      </p:tavLst>
                                    </p:anim>
                                  </p:childTnLst>
                                </p:cTn>
                              </p:par>
                            </p:childTnLst>
                          </p:cTn>
                        </p:par>
                        <p:par>
                          <p:cTn id="12" fill="hold">
                            <p:stCondLst>
                              <p:cond delay="3000"/>
                            </p:stCondLst>
                            <p:childTnLst>
                              <p:par>
                                <p:cTn id="13" presetID="35" presetClass="emph" presetSubtype="0" repeatCount="2000" fill="hold" grpId="0" nodeType="afterEffect">
                                  <p:stCondLst>
                                    <p:cond delay="500"/>
                                  </p:stCondLst>
                                  <p:childTnLst>
                                    <p:anim calcmode="discrete" valueType="str">
                                      <p:cBhvr>
                                        <p:cTn id="14" dur="1000" fill="hold"/>
                                        <p:tgtEl>
                                          <p:spTgt spid="584713"/>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nodeType="withEffect">
                                  <p:stCondLst>
                                    <p:cond delay="500"/>
                                  </p:stCondLst>
                                  <p:childTnLst>
                                    <p:anim calcmode="discrete" valueType="str">
                                      <p:cBhvr>
                                        <p:cTn id="16" dur="1000" fill="hold"/>
                                        <p:tgtEl>
                                          <p:spTgt spid="584711"/>
                                        </p:tgtEl>
                                        <p:attrNameLst>
                                          <p:attrName>style.visibility</p:attrName>
                                        </p:attrNameLst>
                                      </p:cBhvr>
                                      <p:tavLst>
                                        <p:tav tm="0">
                                          <p:val>
                                            <p:strVal val="hidden"/>
                                          </p:val>
                                        </p:tav>
                                        <p:tav tm="50000">
                                          <p:val>
                                            <p:strVal val="visible"/>
                                          </p:val>
                                        </p:tav>
                                      </p:tavLst>
                                    </p:anim>
                                  </p:childTnLst>
                                </p:cTn>
                              </p:par>
                            </p:childTnLst>
                          </p:cTn>
                        </p:par>
                        <p:par>
                          <p:cTn id="17" fill="hold">
                            <p:stCondLst>
                              <p:cond delay="4500"/>
                            </p:stCondLst>
                            <p:childTnLst>
                              <p:par>
                                <p:cTn id="18" presetID="35" presetClass="emph" presetSubtype="0" repeatCount="2000" fill="hold" grpId="0" nodeType="afterEffect">
                                  <p:stCondLst>
                                    <p:cond delay="500"/>
                                  </p:stCondLst>
                                  <p:childTnLst>
                                    <p:anim calcmode="discrete" valueType="str">
                                      <p:cBhvr>
                                        <p:cTn id="19" dur="1000" fill="hold"/>
                                        <p:tgtEl>
                                          <p:spTgt spid="584826"/>
                                        </p:tgtEl>
                                        <p:attrNameLst>
                                          <p:attrName>style.visibility</p:attrName>
                                        </p:attrNameLst>
                                      </p:cBhvr>
                                      <p:tavLst>
                                        <p:tav tm="0">
                                          <p:val>
                                            <p:strVal val="hidden"/>
                                          </p:val>
                                        </p:tav>
                                        <p:tav tm="50000">
                                          <p:val>
                                            <p:strVal val="visible"/>
                                          </p:val>
                                        </p:tav>
                                      </p:tavLst>
                                    </p:anim>
                                  </p:childTnLst>
                                </p:cTn>
                              </p:par>
                              <p:par>
                                <p:cTn id="20" presetID="35" presetClass="emph" presetSubtype="0" repeatCount="2000" fill="hold" nodeType="withEffect">
                                  <p:stCondLst>
                                    <p:cond delay="500"/>
                                  </p:stCondLst>
                                  <p:childTnLst>
                                    <p:anim calcmode="discrete" valueType="str">
                                      <p:cBhvr>
                                        <p:cTn id="21" dur="1000" fill="hold"/>
                                        <p:tgtEl>
                                          <p:spTgt spid="584825"/>
                                        </p:tgtEl>
                                        <p:attrNameLst>
                                          <p:attrName>style.visibility</p:attrName>
                                        </p:attrNameLst>
                                      </p:cBhvr>
                                      <p:tavLst>
                                        <p:tav tm="0">
                                          <p:val>
                                            <p:strVal val="hidden"/>
                                          </p:val>
                                        </p:tav>
                                        <p:tav tm="50000">
                                          <p:val>
                                            <p:strVal val="visible"/>
                                          </p:val>
                                        </p:tav>
                                      </p:tavLst>
                                    </p:anim>
                                  </p:childTnLst>
                                </p:cTn>
                              </p:par>
                            </p:childTnLst>
                          </p:cTn>
                        </p:par>
                        <p:par>
                          <p:cTn id="22" fill="hold">
                            <p:stCondLst>
                              <p:cond delay="6000"/>
                            </p:stCondLst>
                            <p:childTnLst>
                              <p:par>
                                <p:cTn id="23" presetID="35" presetClass="emph" presetSubtype="0" repeatCount="2000" fill="hold" nodeType="afterEffect">
                                  <p:stCondLst>
                                    <p:cond delay="500"/>
                                  </p:stCondLst>
                                  <p:childTnLst>
                                    <p:anim calcmode="discrete" valueType="str">
                                      <p:cBhvr>
                                        <p:cTn id="24" dur="1000" fill="hold"/>
                                        <p:tgtEl>
                                          <p:spTgt spid="584712"/>
                                        </p:tgtEl>
                                        <p:attrNameLst>
                                          <p:attrName>style.visibility</p:attrName>
                                        </p:attrNameLst>
                                      </p:cBhvr>
                                      <p:tavLst>
                                        <p:tav tm="0">
                                          <p:val>
                                            <p:strVal val="hidden"/>
                                          </p:val>
                                        </p:tav>
                                        <p:tav tm="50000">
                                          <p:val>
                                            <p:strVal val="visible"/>
                                          </p:val>
                                        </p:tav>
                                      </p:tavLst>
                                    </p:anim>
                                  </p:childTnLst>
                                </p:cTn>
                              </p:par>
                              <p:par>
                                <p:cTn id="25" presetID="35" presetClass="emph" presetSubtype="0" repeatCount="2000" fill="hold" grpId="0" nodeType="withEffect">
                                  <p:stCondLst>
                                    <p:cond delay="500"/>
                                  </p:stCondLst>
                                  <p:childTnLst>
                                    <p:anim calcmode="discrete" valueType="str">
                                      <p:cBhvr>
                                        <p:cTn id="26" dur="1000" fill="hold"/>
                                        <p:tgtEl>
                                          <p:spTgt spid="5847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3" grpId="0"/>
      <p:bldP spid="584714" grpId="0"/>
      <p:bldP spid="584715" grpId="0"/>
      <p:bldP spid="58482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85730" name="标题 585729"/>
          <p:cNvSpPr>
            <a:spLocks noGrp="1"/>
          </p:cNvSpPr>
          <p:nvPr>
            <p:ph type="title"/>
          </p:nvPr>
        </p:nvSpPr>
        <p:spPr>
          <a:xfrm>
            <a:off x="919163" y="214313"/>
            <a:ext cx="8116887" cy="1462087"/>
          </a:xfrm>
          <a:ln/>
        </p:spPr>
        <p:txBody>
          <a:bodyPr anchor="b"/>
          <a:p>
            <a:pPr algn="ctr"/>
            <a:r>
              <a:rPr lang="zh-CN" altLang="en-US" dirty="0"/>
              <a:t>划分区域 </a:t>
            </a:r>
            <a:endParaRPr lang="zh-CN" altLang="en-US" dirty="0"/>
          </a:p>
        </p:txBody>
      </p:sp>
      <p:sp>
        <p:nvSpPr>
          <p:cNvPr id="585731" name="文本占位符 585730"/>
          <p:cNvSpPr>
            <a:spLocks noGrp="1"/>
          </p:cNvSpPr>
          <p:nvPr>
            <p:ph type="body" idx="1"/>
          </p:nvPr>
        </p:nvSpPr>
        <p:spPr>
          <a:xfrm>
            <a:off x="900113" y="1916113"/>
            <a:ext cx="7848600" cy="4475162"/>
          </a:xfrm>
          <a:ln/>
        </p:spPr>
        <p:txBody>
          <a:bodyPr/>
          <a:p>
            <a:pPr>
              <a:lnSpc>
                <a:spcPct val="90000"/>
              </a:lnSpc>
            </a:pPr>
            <a:r>
              <a:rPr lang="zh-CN" altLang="en-US" sz="2800" dirty="0"/>
              <a:t>划分区域的好处就是将利用洪泛法交换链路状态信息的范围局限于每一个区域而不是整个的自治系统，这就减少了整个网络上的通信量。</a:t>
            </a:r>
            <a:endParaRPr lang="zh-CN" altLang="en-US" sz="2800" dirty="0"/>
          </a:p>
          <a:p>
            <a:pPr>
              <a:lnSpc>
                <a:spcPct val="90000"/>
              </a:lnSpc>
            </a:pPr>
            <a:r>
              <a:rPr lang="zh-CN" altLang="en-US" sz="2800" dirty="0"/>
              <a:t>在一个区域内部的路由器只知道本区域的完整网络拓扑，而不知道其他区域的网络拓扑的情况。</a:t>
            </a:r>
            <a:endParaRPr lang="zh-CN" altLang="en-US" sz="2800" dirty="0"/>
          </a:p>
          <a:p>
            <a:pPr>
              <a:lnSpc>
                <a:spcPct val="90000"/>
              </a:lnSpc>
            </a:pPr>
            <a:r>
              <a:rPr lang="en-US" altLang="zh-CN" sz="2800" dirty="0"/>
              <a:t>OSPF </a:t>
            </a:r>
            <a:r>
              <a:rPr lang="zh-CN" altLang="en-US" sz="2800" dirty="0"/>
              <a:t>使用层次结构的区域划分。在上层的区域叫作</a:t>
            </a:r>
            <a:r>
              <a:rPr lang="zh-CN" altLang="en-US" sz="2800" dirty="0">
                <a:solidFill>
                  <a:schemeClr val="hlink"/>
                </a:solidFill>
              </a:rPr>
              <a:t>主干区域</a:t>
            </a:r>
            <a:r>
              <a:rPr lang="en-US" altLang="zh-CN" sz="2800" dirty="0"/>
              <a:t>(backbone area)</a:t>
            </a:r>
            <a:r>
              <a:rPr lang="zh-CN" altLang="en-US" sz="2800" dirty="0"/>
              <a:t>。主干区域的标识符规定为</a:t>
            </a:r>
            <a:r>
              <a:rPr lang="en-US" altLang="zh-CN" sz="2800" dirty="0"/>
              <a:t>0.0.0.0</a:t>
            </a:r>
            <a:r>
              <a:rPr lang="zh-CN" altLang="en-US" sz="2800" dirty="0"/>
              <a:t>。主干区域的作用是用来连通其他在下层的区域。</a:t>
            </a:r>
            <a:r>
              <a:rPr lang="zh-CN" altLang="en-US" sz="2400"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1">
                                            <p:txEl>
                                              <p:charRg st="61" end="10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1">
                                            <p:txEl>
                                              <p:charRg st="104" end="1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grpSp>
        <p:nvGrpSpPr>
          <p:cNvPr id="586754" name="组合 586753"/>
          <p:cNvGrpSpPr/>
          <p:nvPr/>
        </p:nvGrpSpPr>
        <p:grpSpPr>
          <a:xfrm>
            <a:off x="125413" y="2476500"/>
            <a:ext cx="8861425" cy="3760788"/>
            <a:chOff x="79" y="1560"/>
            <a:chExt cx="5582" cy="2369"/>
          </a:xfrm>
        </p:grpSpPr>
        <p:sp>
          <p:nvSpPr>
            <p:cNvPr id="586755" name="圆角矩形 586754"/>
            <p:cNvSpPr/>
            <p:nvPr/>
          </p:nvSpPr>
          <p:spPr>
            <a:xfrm>
              <a:off x="79" y="1570"/>
              <a:ext cx="5582" cy="2359"/>
            </a:xfrm>
            <a:prstGeom prst="roundRect">
              <a:avLst>
                <a:gd name="adj" fmla="val 16667"/>
              </a:avLst>
            </a:prstGeom>
            <a:solidFill>
              <a:srgbClr val="CCECFF"/>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6756" name="文本框 586755"/>
            <p:cNvSpPr txBox="1"/>
            <p:nvPr/>
          </p:nvSpPr>
          <p:spPr>
            <a:xfrm>
              <a:off x="247" y="1560"/>
              <a:ext cx="1193" cy="288"/>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自治系统 </a:t>
              </a:r>
              <a:r>
                <a:rPr lang="en-US" altLang="zh-CN" sz="2400">
                  <a:solidFill>
                    <a:srgbClr val="333399"/>
                  </a:solidFill>
                  <a:latin typeface="Arial" panose="020B0604020202020204" pitchFamily="34" charset="0"/>
                  <a:ea typeface="黑体" panose="02010609060101010101" pitchFamily="2" charset="-122"/>
                </a:rPr>
                <a:t>AS</a:t>
              </a:r>
              <a:endParaRPr lang="en-US" altLang="zh-CN" sz="2400">
                <a:solidFill>
                  <a:srgbClr val="333399"/>
                </a:solidFill>
                <a:latin typeface="Arial" panose="020B0604020202020204" pitchFamily="34" charset="0"/>
                <a:ea typeface="黑体" panose="02010609060101010101" pitchFamily="2" charset="-122"/>
              </a:endParaRPr>
            </a:p>
          </p:txBody>
        </p:sp>
      </p:grpSp>
      <p:sp>
        <p:nvSpPr>
          <p:cNvPr id="586757" name="标题 586756"/>
          <p:cNvSpPr>
            <a:spLocks noGrp="1"/>
          </p:cNvSpPr>
          <p:nvPr>
            <p:ph type="title"/>
          </p:nvPr>
        </p:nvSpPr>
        <p:spPr>
          <a:ln/>
        </p:spPr>
        <p:txBody>
          <a:bodyPr anchor="b"/>
          <a:p>
            <a:pPr algn="ctr"/>
            <a:r>
              <a:rPr lang="zh-CN" altLang="en-US" dirty="0">
                <a:solidFill>
                  <a:schemeClr val="hlink"/>
                </a:solidFill>
              </a:rPr>
              <a:t>主干路由器</a:t>
            </a:r>
            <a:endParaRPr lang="zh-CN" altLang="en-US" dirty="0">
              <a:solidFill>
                <a:schemeClr val="hlink"/>
              </a:solidFill>
            </a:endParaRPr>
          </a:p>
        </p:txBody>
      </p:sp>
      <p:sp>
        <p:nvSpPr>
          <p:cNvPr id="586758" name="椭圆 586757"/>
          <p:cNvSpPr/>
          <p:nvPr/>
        </p:nvSpPr>
        <p:spPr>
          <a:xfrm>
            <a:off x="3503613" y="3063875"/>
            <a:ext cx="2894012" cy="1511300"/>
          </a:xfrm>
          <a:prstGeom prst="ellipse">
            <a:avLst/>
          </a:prstGeom>
          <a:solidFill>
            <a:srgbClr val="FFCCFF"/>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6759" name="椭圆 586758"/>
          <p:cNvSpPr/>
          <p:nvPr/>
        </p:nvSpPr>
        <p:spPr>
          <a:xfrm>
            <a:off x="228600" y="2994025"/>
            <a:ext cx="3167063" cy="24066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6760" name="椭圆 586759"/>
          <p:cNvSpPr/>
          <p:nvPr/>
        </p:nvSpPr>
        <p:spPr>
          <a:xfrm>
            <a:off x="6473825" y="2994025"/>
            <a:ext cx="2405063" cy="24066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6761" name="文本框 586760"/>
          <p:cNvSpPr txBox="1"/>
          <p:nvPr/>
        </p:nvSpPr>
        <p:spPr>
          <a:xfrm>
            <a:off x="900113" y="5373688"/>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0.0.0.1</a:t>
            </a:r>
            <a:endParaRPr lang="en-US" altLang="zh-CN" sz="2400">
              <a:solidFill>
                <a:srgbClr val="333399"/>
              </a:solidFill>
              <a:latin typeface="Arial" panose="020B0604020202020204" pitchFamily="34" charset="0"/>
              <a:ea typeface="黑体" panose="02010609060101010101" pitchFamily="2" charset="-122"/>
            </a:endParaRPr>
          </a:p>
        </p:txBody>
      </p:sp>
      <p:sp>
        <p:nvSpPr>
          <p:cNvPr id="586762" name="文本框 586761"/>
          <p:cNvSpPr txBox="1"/>
          <p:nvPr/>
        </p:nvSpPr>
        <p:spPr>
          <a:xfrm>
            <a:off x="6948488" y="5445125"/>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0.0.0.3</a:t>
            </a:r>
            <a:endParaRPr lang="en-US" altLang="zh-CN" sz="2400">
              <a:solidFill>
                <a:srgbClr val="333399"/>
              </a:solidFill>
              <a:latin typeface="Arial" panose="020B0604020202020204" pitchFamily="34" charset="0"/>
              <a:ea typeface="黑体" panose="02010609060101010101" pitchFamily="2" charset="-122"/>
            </a:endParaRPr>
          </a:p>
        </p:txBody>
      </p:sp>
      <p:sp>
        <p:nvSpPr>
          <p:cNvPr id="586763" name="文本框 586762"/>
          <p:cNvSpPr txBox="1"/>
          <p:nvPr/>
        </p:nvSpPr>
        <p:spPr>
          <a:xfrm>
            <a:off x="3506788" y="2560638"/>
            <a:ext cx="24193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主干区域 </a:t>
            </a:r>
            <a:r>
              <a:rPr lang="en-US" altLang="zh-CN" sz="2400">
                <a:solidFill>
                  <a:srgbClr val="333399"/>
                </a:solidFill>
                <a:latin typeface="Arial" panose="020B0604020202020204" pitchFamily="34" charset="0"/>
                <a:ea typeface="黑体" panose="02010609060101010101" pitchFamily="2" charset="-122"/>
              </a:rPr>
              <a:t>0.0.0.0</a:t>
            </a:r>
            <a:endParaRPr lang="en-US" altLang="zh-CN" sz="2400">
              <a:solidFill>
                <a:srgbClr val="333399"/>
              </a:solidFill>
              <a:latin typeface="Arial" panose="020B0604020202020204" pitchFamily="34" charset="0"/>
              <a:ea typeface="黑体" panose="02010609060101010101" pitchFamily="2" charset="-122"/>
            </a:endParaRPr>
          </a:p>
        </p:txBody>
      </p:sp>
      <p:sp>
        <p:nvSpPr>
          <p:cNvPr id="586764" name="直接连接符 586763"/>
          <p:cNvSpPr/>
          <p:nvPr/>
        </p:nvSpPr>
        <p:spPr>
          <a:xfrm flipV="1">
            <a:off x="4951413" y="2376488"/>
            <a:ext cx="1065212" cy="962025"/>
          </a:xfrm>
          <a:prstGeom prst="line">
            <a:avLst/>
          </a:prstGeom>
          <a:ln w="38100" cap="flat" cmpd="sng">
            <a:solidFill>
              <a:srgbClr val="333399"/>
            </a:solidFill>
            <a:prstDash val="solid"/>
            <a:headEnd type="none" w="med" len="med"/>
            <a:tailEnd type="triangle" w="sm" len="med"/>
          </a:ln>
        </p:spPr>
      </p:sp>
      <p:sp>
        <p:nvSpPr>
          <p:cNvPr id="586765" name="文本框 586764"/>
          <p:cNvSpPr txBox="1"/>
          <p:nvPr/>
        </p:nvSpPr>
        <p:spPr>
          <a:xfrm>
            <a:off x="5281613" y="1925638"/>
            <a:ext cx="2317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至其他自治系统</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86766" name="直接连接符 586765"/>
          <p:cNvSpPr/>
          <p:nvPr/>
        </p:nvSpPr>
        <p:spPr>
          <a:xfrm>
            <a:off x="6473825" y="3887788"/>
            <a:ext cx="838200" cy="273050"/>
          </a:xfrm>
          <a:prstGeom prst="line">
            <a:avLst/>
          </a:prstGeom>
          <a:ln w="19050" cap="flat" cmpd="sng">
            <a:solidFill>
              <a:srgbClr val="333399"/>
            </a:solidFill>
            <a:prstDash val="solid"/>
            <a:headEnd type="none" w="med" len="med"/>
            <a:tailEnd type="none" w="med" len="med"/>
          </a:ln>
        </p:spPr>
      </p:sp>
      <p:sp>
        <p:nvSpPr>
          <p:cNvPr id="586767" name="直接连接符 586766"/>
          <p:cNvSpPr/>
          <p:nvPr/>
        </p:nvSpPr>
        <p:spPr>
          <a:xfrm flipV="1">
            <a:off x="7464425" y="4094163"/>
            <a:ext cx="760413" cy="136525"/>
          </a:xfrm>
          <a:prstGeom prst="line">
            <a:avLst/>
          </a:prstGeom>
          <a:ln w="19050" cap="flat" cmpd="sng">
            <a:solidFill>
              <a:srgbClr val="333399"/>
            </a:solidFill>
            <a:prstDash val="solid"/>
            <a:headEnd type="none" w="med" len="med"/>
            <a:tailEnd type="none" w="med" len="med"/>
          </a:ln>
        </p:spPr>
      </p:sp>
      <p:sp>
        <p:nvSpPr>
          <p:cNvPr id="586768" name="直接连接符 586767"/>
          <p:cNvSpPr/>
          <p:nvPr/>
        </p:nvSpPr>
        <p:spPr>
          <a:xfrm>
            <a:off x="7845425" y="3406775"/>
            <a:ext cx="379413" cy="687388"/>
          </a:xfrm>
          <a:prstGeom prst="line">
            <a:avLst/>
          </a:prstGeom>
          <a:ln w="19050" cap="flat" cmpd="sng">
            <a:solidFill>
              <a:srgbClr val="333399"/>
            </a:solidFill>
            <a:prstDash val="solid"/>
            <a:headEnd type="none" w="med" len="med"/>
            <a:tailEnd type="none" w="med" len="med"/>
          </a:ln>
        </p:spPr>
      </p:sp>
      <p:sp>
        <p:nvSpPr>
          <p:cNvPr id="586769" name="直接连接符 586768"/>
          <p:cNvSpPr/>
          <p:nvPr/>
        </p:nvSpPr>
        <p:spPr>
          <a:xfrm flipH="1">
            <a:off x="7767638" y="4160838"/>
            <a:ext cx="457200" cy="757237"/>
          </a:xfrm>
          <a:prstGeom prst="line">
            <a:avLst/>
          </a:prstGeom>
          <a:ln w="19050" cap="flat" cmpd="sng">
            <a:solidFill>
              <a:srgbClr val="333399"/>
            </a:solidFill>
            <a:prstDash val="solid"/>
            <a:headEnd type="none" w="med" len="med"/>
            <a:tailEnd type="none" w="med" len="med"/>
          </a:ln>
        </p:spPr>
      </p:sp>
      <p:sp>
        <p:nvSpPr>
          <p:cNvPr id="586770" name="直接连接符 586769"/>
          <p:cNvSpPr/>
          <p:nvPr/>
        </p:nvSpPr>
        <p:spPr>
          <a:xfrm flipV="1">
            <a:off x="5330825" y="3887788"/>
            <a:ext cx="989013" cy="138112"/>
          </a:xfrm>
          <a:prstGeom prst="line">
            <a:avLst/>
          </a:prstGeom>
          <a:ln w="28575" cap="flat" cmpd="sng">
            <a:solidFill>
              <a:srgbClr val="333399"/>
            </a:solidFill>
            <a:prstDash val="solid"/>
            <a:headEnd type="none" w="med" len="med"/>
            <a:tailEnd type="none" w="med" len="med"/>
          </a:ln>
        </p:spPr>
      </p:sp>
      <p:sp>
        <p:nvSpPr>
          <p:cNvPr id="586771" name="直接连接符 586770"/>
          <p:cNvSpPr/>
          <p:nvPr/>
        </p:nvSpPr>
        <p:spPr>
          <a:xfrm>
            <a:off x="5027613" y="3338513"/>
            <a:ext cx="150812" cy="617537"/>
          </a:xfrm>
          <a:prstGeom prst="line">
            <a:avLst/>
          </a:prstGeom>
          <a:ln w="28575" cap="flat" cmpd="sng">
            <a:solidFill>
              <a:srgbClr val="333399"/>
            </a:solidFill>
            <a:prstDash val="solid"/>
            <a:headEnd type="none" w="med" len="med"/>
            <a:tailEnd type="none" w="med" len="med"/>
          </a:ln>
        </p:spPr>
      </p:sp>
      <p:sp>
        <p:nvSpPr>
          <p:cNvPr id="586772" name="直接连接符 586771"/>
          <p:cNvSpPr/>
          <p:nvPr/>
        </p:nvSpPr>
        <p:spPr>
          <a:xfrm flipH="1">
            <a:off x="4951413" y="4094163"/>
            <a:ext cx="227012" cy="481012"/>
          </a:xfrm>
          <a:prstGeom prst="line">
            <a:avLst/>
          </a:prstGeom>
          <a:ln w="28575" cap="flat" cmpd="sng">
            <a:solidFill>
              <a:srgbClr val="333399"/>
            </a:solidFill>
            <a:prstDash val="solid"/>
            <a:headEnd type="none" w="med" len="med"/>
            <a:tailEnd type="none" w="med" len="med"/>
          </a:ln>
        </p:spPr>
      </p:sp>
      <p:sp>
        <p:nvSpPr>
          <p:cNvPr id="586773" name="直接连接符 586772"/>
          <p:cNvSpPr/>
          <p:nvPr/>
        </p:nvSpPr>
        <p:spPr>
          <a:xfrm>
            <a:off x="3351213" y="3751263"/>
            <a:ext cx="1600200" cy="274637"/>
          </a:xfrm>
          <a:prstGeom prst="line">
            <a:avLst/>
          </a:prstGeom>
          <a:ln w="28575" cap="flat" cmpd="sng">
            <a:solidFill>
              <a:schemeClr val="tx1"/>
            </a:solidFill>
            <a:prstDash val="solid"/>
            <a:headEnd type="none" w="med" len="med"/>
            <a:tailEnd type="none" w="med" len="med"/>
          </a:ln>
        </p:spPr>
      </p:sp>
      <p:sp>
        <p:nvSpPr>
          <p:cNvPr id="586774" name="直接连接符 586773"/>
          <p:cNvSpPr/>
          <p:nvPr/>
        </p:nvSpPr>
        <p:spPr>
          <a:xfrm flipV="1">
            <a:off x="3427413" y="3406775"/>
            <a:ext cx="1447800" cy="344488"/>
          </a:xfrm>
          <a:prstGeom prst="line">
            <a:avLst/>
          </a:prstGeom>
          <a:ln w="28575" cap="flat" cmpd="sng">
            <a:solidFill>
              <a:srgbClr val="333399"/>
            </a:solidFill>
            <a:prstDash val="solid"/>
            <a:headEnd type="none" w="med" len="med"/>
            <a:tailEnd type="none" w="med" len="med"/>
          </a:ln>
        </p:spPr>
      </p:sp>
      <p:sp>
        <p:nvSpPr>
          <p:cNvPr id="586775" name="直接连接符 586774"/>
          <p:cNvSpPr/>
          <p:nvPr/>
        </p:nvSpPr>
        <p:spPr>
          <a:xfrm flipH="1">
            <a:off x="990600" y="3406775"/>
            <a:ext cx="1141413" cy="344488"/>
          </a:xfrm>
          <a:prstGeom prst="line">
            <a:avLst/>
          </a:prstGeom>
          <a:ln w="19050" cap="flat" cmpd="sng">
            <a:solidFill>
              <a:schemeClr val="tx2"/>
            </a:solidFill>
            <a:prstDash val="solid"/>
            <a:headEnd type="none" w="med" len="med"/>
            <a:tailEnd type="none" w="med" len="med"/>
          </a:ln>
        </p:spPr>
      </p:sp>
      <p:sp>
        <p:nvSpPr>
          <p:cNvPr id="586776" name="直接连接符 586775"/>
          <p:cNvSpPr/>
          <p:nvPr/>
        </p:nvSpPr>
        <p:spPr>
          <a:xfrm>
            <a:off x="2132013" y="3473450"/>
            <a:ext cx="458787" cy="757238"/>
          </a:xfrm>
          <a:prstGeom prst="line">
            <a:avLst/>
          </a:prstGeom>
          <a:ln w="19050" cap="flat" cmpd="sng">
            <a:solidFill>
              <a:schemeClr val="tx2"/>
            </a:solidFill>
            <a:prstDash val="solid"/>
            <a:headEnd type="none" w="med" len="med"/>
            <a:tailEnd type="none" w="med" len="med"/>
          </a:ln>
        </p:spPr>
      </p:sp>
      <p:sp>
        <p:nvSpPr>
          <p:cNvPr id="586777" name="直接连接符 586776"/>
          <p:cNvSpPr/>
          <p:nvPr/>
        </p:nvSpPr>
        <p:spPr>
          <a:xfrm flipV="1">
            <a:off x="2665413" y="3817938"/>
            <a:ext cx="685800" cy="412750"/>
          </a:xfrm>
          <a:prstGeom prst="line">
            <a:avLst/>
          </a:prstGeom>
          <a:ln w="19050" cap="flat" cmpd="sng">
            <a:solidFill>
              <a:schemeClr val="tx2"/>
            </a:solidFill>
            <a:prstDash val="solid"/>
            <a:headEnd type="none" w="med" len="med"/>
            <a:tailEnd type="none" w="med" len="med"/>
          </a:ln>
        </p:spPr>
      </p:sp>
      <p:sp>
        <p:nvSpPr>
          <p:cNvPr id="586778" name="直接连接符 586777"/>
          <p:cNvSpPr/>
          <p:nvPr/>
        </p:nvSpPr>
        <p:spPr>
          <a:xfrm flipH="1">
            <a:off x="1522413" y="4300538"/>
            <a:ext cx="992187" cy="138112"/>
          </a:xfrm>
          <a:prstGeom prst="line">
            <a:avLst/>
          </a:prstGeom>
          <a:ln w="19050" cap="flat" cmpd="sng">
            <a:solidFill>
              <a:schemeClr val="tx2"/>
            </a:solidFill>
            <a:prstDash val="solid"/>
            <a:headEnd type="none" w="med" len="med"/>
            <a:tailEnd type="none" w="med" len="med"/>
          </a:ln>
        </p:spPr>
      </p:sp>
      <p:sp>
        <p:nvSpPr>
          <p:cNvPr id="586779" name="直接连接符 586778"/>
          <p:cNvSpPr/>
          <p:nvPr/>
        </p:nvSpPr>
        <p:spPr>
          <a:xfrm>
            <a:off x="1522413" y="4505325"/>
            <a:ext cx="382587" cy="412750"/>
          </a:xfrm>
          <a:prstGeom prst="line">
            <a:avLst/>
          </a:prstGeom>
          <a:ln w="19050" cap="flat" cmpd="sng">
            <a:solidFill>
              <a:schemeClr val="tx2"/>
            </a:solidFill>
            <a:prstDash val="solid"/>
            <a:headEnd type="none" w="med" len="med"/>
            <a:tailEnd type="none" w="med" len="med"/>
          </a:ln>
        </p:spPr>
      </p:sp>
      <p:grpSp>
        <p:nvGrpSpPr>
          <p:cNvPr id="586780" name="组合 586779"/>
          <p:cNvGrpSpPr/>
          <p:nvPr/>
        </p:nvGrpSpPr>
        <p:grpSpPr>
          <a:xfrm>
            <a:off x="2284413" y="4025900"/>
            <a:ext cx="685800" cy="479425"/>
            <a:chOff x="2949" y="196"/>
            <a:chExt cx="941" cy="598"/>
          </a:xfrm>
        </p:grpSpPr>
        <p:sp>
          <p:nvSpPr>
            <p:cNvPr id="586781" name="椭圆 586780"/>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782" name="椭圆 586781"/>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783" name="椭圆 586782"/>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784" name="椭圆 586783"/>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785" name="椭圆 586784"/>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786" name="椭圆 586785"/>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787" name="椭圆 586786"/>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788" name="椭圆 586787"/>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789" name="任意多边形 586788"/>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6790" name="任意多边形 586789"/>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6791" name="任意多边形 586790"/>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pic>
        <p:nvPicPr>
          <p:cNvPr id="586792" name="图片 586791"/>
          <p:cNvPicPr/>
          <p:nvPr/>
        </p:nvPicPr>
        <p:blipFill>
          <a:blip r:embed="rId1"/>
          <a:stretch>
            <a:fillRect/>
          </a:stretch>
        </p:blipFill>
        <p:spPr>
          <a:xfrm>
            <a:off x="1143000" y="4300538"/>
            <a:ext cx="520700" cy="314325"/>
          </a:xfrm>
          <a:prstGeom prst="rect">
            <a:avLst/>
          </a:prstGeom>
          <a:noFill/>
          <a:ln w="12699">
            <a:noFill/>
          </a:ln>
        </p:spPr>
      </p:pic>
      <p:pic>
        <p:nvPicPr>
          <p:cNvPr id="586793" name="图片 586792"/>
          <p:cNvPicPr/>
          <p:nvPr/>
        </p:nvPicPr>
        <p:blipFill>
          <a:blip r:embed="rId1"/>
          <a:stretch>
            <a:fillRect/>
          </a:stretch>
        </p:blipFill>
        <p:spPr>
          <a:xfrm>
            <a:off x="1828800" y="3268663"/>
            <a:ext cx="520700" cy="315912"/>
          </a:xfrm>
          <a:prstGeom prst="rect">
            <a:avLst/>
          </a:prstGeom>
          <a:noFill/>
          <a:ln w="12699">
            <a:noFill/>
          </a:ln>
        </p:spPr>
      </p:pic>
      <p:pic>
        <p:nvPicPr>
          <p:cNvPr id="586794" name="图片 586793"/>
          <p:cNvPicPr/>
          <p:nvPr/>
        </p:nvPicPr>
        <p:blipFill>
          <a:blip r:embed="rId1"/>
          <a:stretch>
            <a:fillRect/>
          </a:stretch>
        </p:blipFill>
        <p:spPr>
          <a:xfrm>
            <a:off x="3122613" y="3613150"/>
            <a:ext cx="519112" cy="314325"/>
          </a:xfrm>
          <a:prstGeom prst="rect">
            <a:avLst/>
          </a:prstGeom>
          <a:noFill/>
          <a:ln w="12699">
            <a:noFill/>
          </a:ln>
        </p:spPr>
      </p:pic>
      <p:pic>
        <p:nvPicPr>
          <p:cNvPr id="586795" name="图片 586794"/>
          <p:cNvPicPr/>
          <p:nvPr/>
        </p:nvPicPr>
        <p:blipFill>
          <a:blip r:embed="rId1"/>
          <a:stretch>
            <a:fillRect/>
          </a:stretch>
        </p:blipFill>
        <p:spPr>
          <a:xfrm>
            <a:off x="4721225" y="3200400"/>
            <a:ext cx="520700" cy="314325"/>
          </a:xfrm>
          <a:prstGeom prst="rect">
            <a:avLst/>
          </a:prstGeom>
          <a:noFill/>
          <a:ln w="12699">
            <a:noFill/>
          </a:ln>
        </p:spPr>
      </p:pic>
      <p:pic>
        <p:nvPicPr>
          <p:cNvPr id="586796" name="图片 586795"/>
          <p:cNvPicPr/>
          <p:nvPr/>
        </p:nvPicPr>
        <p:blipFill>
          <a:blip r:embed="rId1"/>
          <a:stretch>
            <a:fillRect/>
          </a:stretch>
        </p:blipFill>
        <p:spPr>
          <a:xfrm>
            <a:off x="4951413" y="3887788"/>
            <a:ext cx="519112" cy="314325"/>
          </a:xfrm>
          <a:prstGeom prst="rect">
            <a:avLst/>
          </a:prstGeom>
          <a:noFill/>
          <a:ln w="12699">
            <a:noFill/>
          </a:ln>
        </p:spPr>
      </p:pic>
      <p:pic>
        <p:nvPicPr>
          <p:cNvPr id="586797" name="图片 586796"/>
          <p:cNvPicPr/>
          <p:nvPr/>
        </p:nvPicPr>
        <p:blipFill>
          <a:blip r:embed="rId1"/>
          <a:stretch>
            <a:fillRect/>
          </a:stretch>
        </p:blipFill>
        <p:spPr>
          <a:xfrm>
            <a:off x="7997825" y="3956050"/>
            <a:ext cx="519113" cy="315913"/>
          </a:xfrm>
          <a:prstGeom prst="rect">
            <a:avLst/>
          </a:prstGeom>
          <a:noFill/>
          <a:ln w="12699">
            <a:noFill/>
          </a:ln>
        </p:spPr>
      </p:pic>
      <p:pic>
        <p:nvPicPr>
          <p:cNvPr id="586798" name="图片 586797"/>
          <p:cNvPicPr/>
          <p:nvPr/>
        </p:nvPicPr>
        <p:blipFill>
          <a:blip r:embed="rId1"/>
          <a:stretch>
            <a:fillRect/>
          </a:stretch>
        </p:blipFill>
        <p:spPr>
          <a:xfrm>
            <a:off x="6169025" y="3751263"/>
            <a:ext cx="519113" cy="312737"/>
          </a:xfrm>
          <a:prstGeom prst="rect">
            <a:avLst/>
          </a:prstGeom>
          <a:noFill/>
          <a:ln w="12699">
            <a:noFill/>
          </a:ln>
        </p:spPr>
      </p:pic>
      <p:grpSp>
        <p:nvGrpSpPr>
          <p:cNvPr id="586799" name="组合 586798"/>
          <p:cNvGrpSpPr/>
          <p:nvPr/>
        </p:nvGrpSpPr>
        <p:grpSpPr>
          <a:xfrm>
            <a:off x="1598613" y="4713288"/>
            <a:ext cx="685800" cy="479425"/>
            <a:chOff x="2949" y="196"/>
            <a:chExt cx="941" cy="598"/>
          </a:xfrm>
        </p:grpSpPr>
        <p:sp>
          <p:nvSpPr>
            <p:cNvPr id="586800" name="椭圆 586799"/>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01" name="椭圆 586800"/>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02" name="椭圆 586801"/>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03" name="椭圆 586802"/>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04" name="椭圆 586803"/>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05" name="椭圆 586804"/>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06" name="椭圆 586805"/>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07" name="椭圆 586806"/>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08" name="任意多边形 58680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6809" name="任意多边形 58680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6810" name="任意多边形 58680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6811" name="组合 586810"/>
          <p:cNvGrpSpPr/>
          <p:nvPr/>
        </p:nvGrpSpPr>
        <p:grpSpPr>
          <a:xfrm>
            <a:off x="685800" y="3543300"/>
            <a:ext cx="685800" cy="482600"/>
            <a:chOff x="2949" y="196"/>
            <a:chExt cx="941" cy="598"/>
          </a:xfrm>
        </p:grpSpPr>
        <p:sp>
          <p:nvSpPr>
            <p:cNvPr id="586812" name="椭圆 586811"/>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13" name="椭圆 586812"/>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14" name="椭圆 586813"/>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15" name="椭圆 586814"/>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16" name="椭圆 586815"/>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17" name="椭圆 586816"/>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18" name="椭圆 586817"/>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19" name="椭圆 586818"/>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20" name="任意多边形 58681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6821" name="任意多边形 58682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6822" name="任意多边形 58682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6823" name="组合 586822"/>
          <p:cNvGrpSpPr/>
          <p:nvPr/>
        </p:nvGrpSpPr>
        <p:grpSpPr>
          <a:xfrm>
            <a:off x="7464425" y="3132138"/>
            <a:ext cx="684213" cy="481012"/>
            <a:chOff x="2949" y="196"/>
            <a:chExt cx="941" cy="598"/>
          </a:xfrm>
        </p:grpSpPr>
        <p:sp>
          <p:nvSpPr>
            <p:cNvPr id="586824" name="椭圆 586823"/>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25" name="椭圆 586824"/>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26" name="椭圆 586825"/>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27" name="椭圆 586826"/>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28" name="椭圆 586827"/>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29" name="椭圆 586828"/>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30" name="椭圆 586829"/>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31" name="椭圆 586830"/>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32" name="任意多边形 58683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6833" name="任意多边形 58683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6834" name="任意多边形 58683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6835" name="组合 586834"/>
          <p:cNvGrpSpPr/>
          <p:nvPr/>
        </p:nvGrpSpPr>
        <p:grpSpPr>
          <a:xfrm>
            <a:off x="7388225" y="4713288"/>
            <a:ext cx="685800" cy="479425"/>
            <a:chOff x="2949" y="196"/>
            <a:chExt cx="941" cy="598"/>
          </a:xfrm>
        </p:grpSpPr>
        <p:sp>
          <p:nvSpPr>
            <p:cNvPr id="586836" name="椭圆 586835"/>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37" name="椭圆 586836"/>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38" name="椭圆 586837"/>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39" name="椭圆 586838"/>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40" name="椭圆 586839"/>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41" name="椭圆 586840"/>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42" name="椭圆 586841"/>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43" name="椭圆 586842"/>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44" name="任意多边形 586843"/>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6845" name="任意多边形 586844"/>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6846" name="任意多边形 586845"/>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6847" name="组合 586846"/>
          <p:cNvGrpSpPr/>
          <p:nvPr/>
        </p:nvGrpSpPr>
        <p:grpSpPr>
          <a:xfrm>
            <a:off x="7005638" y="3956050"/>
            <a:ext cx="685800" cy="482600"/>
            <a:chOff x="2949" y="196"/>
            <a:chExt cx="941" cy="598"/>
          </a:xfrm>
        </p:grpSpPr>
        <p:sp>
          <p:nvSpPr>
            <p:cNvPr id="586848" name="椭圆 586847"/>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49" name="椭圆 586848"/>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50" name="椭圆 586849"/>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51" name="椭圆 586850"/>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52" name="椭圆 586851"/>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53" name="椭圆 586852"/>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54" name="椭圆 586853"/>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55" name="椭圆 586854"/>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56" name="任意多边形 58685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6857" name="任意多边形 58685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6858" name="任意多边形 58685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6859" name="文本框 586858"/>
          <p:cNvSpPr txBox="1"/>
          <p:nvPr/>
        </p:nvSpPr>
        <p:spPr>
          <a:xfrm>
            <a:off x="8264525" y="35893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9</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6860" name="文本框 586859"/>
          <p:cNvSpPr txBox="1"/>
          <p:nvPr/>
        </p:nvSpPr>
        <p:spPr>
          <a:xfrm>
            <a:off x="5861050" y="3406775"/>
            <a:ext cx="458788" cy="396875"/>
          </a:xfrm>
          <a:prstGeom prst="rect">
            <a:avLst/>
          </a:prstGeom>
          <a:noFill/>
          <a:ln w="9525">
            <a:noFill/>
          </a:ln>
        </p:spPr>
        <p:txBody>
          <a:bodyPr wrap="none" anchor="t">
            <a:spAutoFit/>
          </a:bodyPr>
          <a:p>
            <a:r>
              <a:rPr lang="en-US" altLang="zh-CN" sz="2000" b="1">
                <a:solidFill>
                  <a:schemeClr val="hlink"/>
                </a:solidFill>
                <a:latin typeface="Arial" panose="020B0604020202020204" pitchFamily="34" charset="0"/>
                <a:ea typeface="黑体" panose="02010609060101010101" pitchFamily="2" charset="-122"/>
              </a:rPr>
              <a:t>R</a:t>
            </a:r>
            <a:r>
              <a:rPr lang="en-US" altLang="zh-CN" sz="2000" b="1" baseline="-25000">
                <a:solidFill>
                  <a:schemeClr val="hlink"/>
                </a:solidFill>
                <a:latin typeface="Arial" panose="020B0604020202020204" pitchFamily="34" charset="0"/>
                <a:ea typeface="黑体" panose="02010609060101010101" pitchFamily="2" charset="-122"/>
              </a:rPr>
              <a:t>7</a:t>
            </a:r>
            <a:endParaRPr lang="en-US" altLang="zh-CN" sz="2000" b="1" baseline="-25000">
              <a:solidFill>
                <a:schemeClr val="hlink"/>
              </a:solidFill>
              <a:latin typeface="Arial" panose="020B0604020202020204" pitchFamily="34" charset="0"/>
              <a:ea typeface="黑体" panose="02010609060101010101" pitchFamily="2" charset="-122"/>
            </a:endParaRPr>
          </a:p>
        </p:txBody>
      </p:sp>
      <p:sp>
        <p:nvSpPr>
          <p:cNvPr id="586861" name="文本框 586860"/>
          <p:cNvSpPr txBox="1"/>
          <p:nvPr/>
        </p:nvSpPr>
        <p:spPr>
          <a:xfrm>
            <a:off x="5229225" y="3076575"/>
            <a:ext cx="458788" cy="396875"/>
          </a:xfrm>
          <a:prstGeom prst="rect">
            <a:avLst/>
          </a:prstGeom>
          <a:noFill/>
          <a:ln w="9525">
            <a:noFill/>
          </a:ln>
        </p:spPr>
        <p:txBody>
          <a:bodyPr wrap="none" anchor="t">
            <a:spAutoFit/>
          </a:bodyPr>
          <a:p>
            <a:r>
              <a:rPr lang="en-US" altLang="zh-CN" sz="2000" b="1">
                <a:solidFill>
                  <a:schemeClr val="hlink"/>
                </a:solidFill>
                <a:latin typeface="Arial" panose="020B0604020202020204" pitchFamily="34" charset="0"/>
                <a:ea typeface="黑体" panose="02010609060101010101" pitchFamily="2" charset="-122"/>
              </a:rPr>
              <a:t>R</a:t>
            </a:r>
            <a:r>
              <a:rPr lang="en-US" altLang="zh-CN" sz="2000" b="1" baseline="-25000">
                <a:solidFill>
                  <a:schemeClr val="hlink"/>
                </a:solidFill>
                <a:latin typeface="Arial" panose="020B0604020202020204" pitchFamily="34" charset="0"/>
                <a:ea typeface="黑体" panose="02010609060101010101" pitchFamily="2" charset="-122"/>
              </a:rPr>
              <a:t>6</a:t>
            </a:r>
            <a:endParaRPr lang="en-US" altLang="zh-CN" sz="2000" b="1" baseline="-25000">
              <a:solidFill>
                <a:schemeClr val="hlink"/>
              </a:solidFill>
              <a:latin typeface="Arial" panose="020B0604020202020204" pitchFamily="34" charset="0"/>
              <a:ea typeface="黑体" panose="02010609060101010101" pitchFamily="2" charset="-122"/>
            </a:endParaRPr>
          </a:p>
        </p:txBody>
      </p:sp>
      <p:sp>
        <p:nvSpPr>
          <p:cNvPr id="586862" name="文本框 586861"/>
          <p:cNvSpPr txBox="1"/>
          <p:nvPr/>
        </p:nvSpPr>
        <p:spPr>
          <a:xfrm>
            <a:off x="4657725" y="3529013"/>
            <a:ext cx="460375" cy="396875"/>
          </a:xfrm>
          <a:prstGeom prst="rect">
            <a:avLst/>
          </a:prstGeom>
          <a:noFill/>
          <a:ln w="9525">
            <a:noFill/>
          </a:ln>
        </p:spPr>
        <p:txBody>
          <a:bodyPr wrap="none" anchor="t">
            <a:spAutoFit/>
          </a:bodyPr>
          <a:p>
            <a:r>
              <a:rPr lang="en-US" altLang="zh-CN" sz="2000" b="1">
                <a:solidFill>
                  <a:schemeClr val="hlink"/>
                </a:solidFill>
                <a:latin typeface="Arial" panose="020B0604020202020204" pitchFamily="34" charset="0"/>
                <a:ea typeface="黑体" panose="02010609060101010101" pitchFamily="2" charset="-122"/>
              </a:rPr>
              <a:t>R</a:t>
            </a:r>
            <a:r>
              <a:rPr lang="en-US" altLang="zh-CN" sz="2000" b="1" baseline="-25000">
                <a:solidFill>
                  <a:schemeClr val="hlink"/>
                </a:solidFill>
                <a:latin typeface="Arial" panose="020B0604020202020204" pitchFamily="34" charset="0"/>
                <a:ea typeface="黑体" panose="02010609060101010101" pitchFamily="2" charset="-122"/>
              </a:rPr>
              <a:t>5</a:t>
            </a:r>
            <a:endParaRPr lang="en-US" altLang="zh-CN" sz="2000" b="1" baseline="-25000">
              <a:solidFill>
                <a:schemeClr val="hlink"/>
              </a:solidFill>
              <a:latin typeface="Arial" panose="020B0604020202020204" pitchFamily="34" charset="0"/>
              <a:ea typeface="黑体" panose="02010609060101010101" pitchFamily="2" charset="-122"/>
            </a:endParaRPr>
          </a:p>
        </p:txBody>
      </p:sp>
      <p:sp>
        <p:nvSpPr>
          <p:cNvPr id="586863" name="文本框 586862"/>
          <p:cNvSpPr txBox="1"/>
          <p:nvPr/>
        </p:nvSpPr>
        <p:spPr>
          <a:xfrm>
            <a:off x="4394200" y="4086225"/>
            <a:ext cx="460375" cy="398463"/>
          </a:xfrm>
          <a:prstGeom prst="rect">
            <a:avLst/>
          </a:prstGeom>
          <a:noFill/>
          <a:ln w="9525">
            <a:noFill/>
          </a:ln>
        </p:spPr>
        <p:txBody>
          <a:bodyPr wrap="none" anchor="t">
            <a:spAutoFit/>
          </a:bodyPr>
          <a:p>
            <a:r>
              <a:rPr lang="en-US" altLang="zh-CN" sz="2000" b="1">
                <a:solidFill>
                  <a:schemeClr val="hlink"/>
                </a:solidFill>
                <a:latin typeface="Arial" panose="020B0604020202020204" pitchFamily="34" charset="0"/>
                <a:ea typeface="黑体" panose="02010609060101010101" pitchFamily="2" charset="-122"/>
              </a:rPr>
              <a:t>R</a:t>
            </a:r>
            <a:r>
              <a:rPr lang="en-US" altLang="zh-CN" sz="2000" b="1" baseline="-25000">
                <a:solidFill>
                  <a:schemeClr val="hlink"/>
                </a:solidFill>
                <a:latin typeface="Arial" panose="020B0604020202020204" pitchFamily="34" charset="0"/>
                <a:ea typeface="黑体" panose="02010609060101010101" pitchFamily="2" charset="-122"/>
              </a:rPr>
              <a:t>4</a:t>
            </a:r>
            <a:endParaRPr lang="en-US" altLang="zh-CN" sz="2000" b="1" baseline="-25000">
              <a:solidFill>
                <a:schemeClr val="hlink"/>
              </a:solidFill>
              <a:latin typeface="Arial" panose="020B0604020202020204" pitchFamily="34" charset="0"/>
              <a:ea typeface="黑体" panose="02010609060101010101" pitchFamily="2" charset="-122"/>
            </a:endParaRPr>
          </a:p>
        </p:txBody>
      </p:sp>
      <p:sp>
        <p:nvSpPr>
          <p:cNvPr id="586864" name="文本框 586863"/>
          <p:cNvSpPr txBox="1"/>
          <p:nvPr/>
        </p:nvSpPr>
        <p:spPr>
          <a:xfrm>
            <a:off x="3130550" y="3211513"/>
            <a:ext cx="460375" cy="395287"/>
          </a:xfrm>
          <a:prstGeom prst="rect">
            <a:avLst/>
          </a:prstGeom>
          <a:noFill/>
          <a:ln w="9525">
            <a:noFill/>
          </a:ln>
        </p:spPr>
        <p:txBody>
          <a:bodyPr wrap="none" anchor="t">
            <a:spAutoFit/>
          </a:bodyPr>
          <a:p>
            <a:r>
              <a:rPr lang="en-US" altLang="zh-CN" sz="2000" b="1">
                <a:solidFill>
                  <a:schemeClr val="hlink"/>
                </a:solidFill>
                <a:latin typeface="Arial" panose="020B0604020202020204" pitchFamily="34" charset="0"/>
                <a:ea typeface="黑体" panose="02010609060101010101" pitchFamily="2" charset="-122"/>
              </a:rPr>
              <a:t>R</a:t>
            </a:r>
            <a:r>
              <a:rPr lang="en-US" altLang="zh-CN" sz="2000" b="1" baseline="-25000">
                <a:solidFill>
                  <a:schemeClr val="hlink"/>
                </a:solidFill>
                <a:latin typeface="Arial" panose="020B0604020202020204" pitchFamily="34" charset="0"/>
                <a:ea typeface="黑体" panose="02010609060101010101" pitchFamily="2" charset="-122"/>
              </a:rPr>
              <a:t>3</a:t>
            </a:r>
            <a:endParaRPr lang="en-US" altLang="zh-CN" sz="2000" b="1" baseline="-25000">
              <a:solidFill>
                <a:schemeClr val="hlink"/>
              </a:solidFill>
              <a:latin typeface="Arial" panose="020B0604020202020204" pitchFamily="34" charset="0"/>
              <a:ea typeface="黑体" panose="02010609060101010101" pitchFamily="2" charset="-122"/>
            </a:endParaRPr>
          </a:p>
        </p:txBody>
      </p:sp>
      <p:sp>
        <p:nvSpPr>
          <p:cNvPr id="586865" name="文本框 586864"/>
          <p:cNvSpPr txBox="1"/>
          <p:nvPr/>
        </p:nvSpPr>
        <p:spPr>
          <a:xfrm>
            <a:off x="758825" y="417988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6866" name="文本框 586865"/>
          <p:cNvSpPr txBox="1"/>
          <p:nvPr/>
        </p:nvSpPr>
        <p:spPr>
          <a:xfrm>
            <a:off x="1487488" y="2981325"/>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6867" name="文本框 586866"/>
          <p:cNvSpPr txBox="1"/>
          <p:nvPr/>
        </p:nvSpPr>
        <p:spPr>
          <a:xfrm>
            <a:off x="7439025" y="4724400"/>
            <a:ext cx="60483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7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8</a:t>
            </a:r>
            <a:endParaRPr lang="en-US" altLang="zh-CN" sz="2000">
              <a:solidFill>
                <a:srgbClr val="333399"/>
              </a:solidFill>
              <a:latin typeface="Arial" panose="020B0604020202020204" pitchFamily="34" charset="0"/>
              <a:ea typeface="黑体" panose="02010609060101010101" pitchFamily="2" charset="-122"/>
            </a:endParaRPr>
          </a:p>
        </p:txBody>
      </p:sp>
      <p:sp>
        <p:nvSpPr>
          <p:cNvPr id="586868" name="文本框 586867"/>
          <p:cNvSpPr txBox="1"/>
          <p:nvPr/>
        </p:nvSpPr>
        <p:spPr>
          <a:xfrm>
            <a:off x="7516813" y="3148013"/>
            <a:ext cx="6048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7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6</a:t>
            </a:r>
            <a:endParaRPr lang="en-US" altLang="zh-CN" sz="2000">
              <a:solidFill>
                <a:srgbClr val="333399"/>
              </a:solidFill>
              <a:latin typeface="Arial" panose="020B0604020202020204" pitchFamily="34" charset="0"/>
              <a:ea typeface="黑体" panose="02010609060101010101" pitchFamily="2" charset="-122"/>
            </a:endParaRPr>
          </a:p>
        </p:txBody>
      </p:sp>
      <p:sp>
        <p:nvSpPr>
          <p:cNvPr id="586869" name="文本框 586868"/>
          <p:cNvSpPr txBox="1"/>
          <p:nvPr/>
        </p:nvSpPr>
        <p:spPr>
          <a:xfrm>
            <a:off x="1635125" y="4760913"/>
            <a:ext cx="60801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586870" name="文本框 586869"/>
          <p:cNvSpPr txBox="1"/>
          <p:nvPr/>
        </p:nvSpPr>
        <p:spPr>
          <a:xfrm>
            <a:off x="2346325" y="4076700"/>
            <a:ext cx="60801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86871" name="文本框 586870"/>
          <p:cNvSpPr txBox="1"/>
          <p:nvPr/>
        </p:nvSpPr>
        <p:spPr>
          <a:xfrm>
            <a:off x="752475" y="3573463"/>
            <a:ext cx="6111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9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586872" name="文本框 586871"/>
          <p:cNvSpPr txBox="1"/>
          <p:nvPr/>
        </p:nvSpPr>
        <p:spPr>
          <a:xfrm>
            <a:off x="7005638" y="3984625"/>
            <a:ext cx="600075"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6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7</a:t>
            </a:r>
            <a:endParaRPr lang="en-US" altLang="zh-CN" sz="2000">
              <a:solidFill>
                <a:srgbClr val="333399"/>
              </a:solidFill>
              <a:latin typeface="Arial" panose="020B0604020202020204" pitchFamily="34" charset="0"/>
              <a:ea typeface="黑体" panose="02010609060101010101" pitchFamily="2" charset="-122"/>
            </a:endParaRPr>
          </a:p>
        </p:txBody>
      </p:sp>
      <p:sp>
        <p:nvSpPr>
          <p:cNvPr id="586873" name="椭圆 586872"/>
          <p:cNvSpPr/>
          <p:nvPr/>
        </p:nvSpPr>
        <p:spPr>
          <a:xfrm>
            <a:off x="3351213" y="4660900"/>
            <a:ext cx="3122612" cy="1039813"/>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6874" name="文本框 586873"/>
          <p:cNvSpPr txBox="1"/>
          <p:nvPr/>
        </p:nvSpPr>
        <p:spPr>
          <a:xfrm>
            <a:off x="4140200" y="5661025"/>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0.0.0.2</a:t>
            </a:r>
            <a:endParaRPr lang="en-US" altLang="zh-CN" sz="2400">
              <a:solidFill>
                <a:srgbClr val="333399"/>
              </a:solidFill>
              <a:latin typeface="Arial" panose="020B0604020202020204" pitchFamily="34" charset="0"/>
              <a:ea typeface="黑体" panose="02010609060101010101" pitchFamily="2" charset="-122"/>
            </a:endParaRPr>
          </a:p>
        </p:txBody>
      </p:sp>
      <p:sp>
        <p:nvSpPr>
          <p:cNvPr id="586875" name="直接连接符 586874"/>
          <p:cNvSpPr/>
          <p:nvPr/>
        </p:nvSpPr>
        <p:spPr>
          <a:xfrm>
            <a:off x="4875213" y="4575175"/>
            <a:ext cx="912812" cy="520700"/>
          </a:xfrm>
          <a:prstGeom prst="line">
            <a:avLst/>
          </a:prstGeom>
          <a:ln w="19050" cap="flat" cmpd="sng">
            <a:solidFill>
              <a:srgbClr val="333399"/>
            </a:solidFill>
            <a:prstDash val="solid"/>
            <a:headEnd type="none" w="med" len="med"/>
            <a:tailEnd type="none" w="med" len="med"/>
          </a:ln>
        </p:spPr>
      </p:sp>
      <p:sp>
        <p:nvSpPr>
          <p:cNvPr id="586876" name="直接连接符 586875"/>
          <p:cNvSpPr/>
          <p:nvPr/>
        </p:nvSpPr>
        <p:spPr>
          <a:xfrm flipV="1">
            <a:off x="5027613" y="5181600"/>
            <a:ext cx="836612" cy="260350"/>
          </a:xfrm>
          <a:prstGeom prst="line">
            <a:avLst/>
          </a:prstGeom>
          <a:ln w="19050" cap="flat" cmpd="sng">
            <a:solidFill>
              <a:srgbClr val="333399"/>
            </a:solidFill>
            <a:prstDash val="solid"/>
            <a:headEnd type="none" w="med" len="med"/>
            <a:tailEnd type="none" w="med" len="med"/>
          </a:ln>
        </p:spPr>
      </p:sp>
      <p:grpSp>
        <p:nvGrpSpPr>
          <p:cNvPr id="586877" name="组合 586876"/>
          <p:cNvGrpSpPr/>
          <p:nvPr/>
        </p:nvGrpSpPr>
        <p:grpSpPr>
          <a:xfrm>
            <a:off x="5561013" y="4833938"/>
            <a:ext cx="684212" cy="608012"/>
            <a:chOff x="2949" y="196"/>
            <a:chExt cx="941" cy="598"/>
          </a:xfrm>
        </p:grpSpPr>
        <p:sp>
          <p:nvSpPr>
            <p:cNvPr id="586878" name="椭圆 586877"/>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79" name="椭圆 586878"/>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80" name="椭圆 586879"/>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81" name="椭圆 586880"/>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82" name="椭圆 586881"/>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83" name="椭圆 586882"/>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84" name="椭圆 586883"/>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85" name="椭圆 586884"/>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86" name="任意多边形 58688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6887" name="任意多边形 58688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6888" name="任意多边形 58688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6889" name="文本框 586888"/>
          <p:cNvSpPr txBox="1"/>
          <p:nvPr/>
        </p:nvSpPr>
        <p:spPr>
          <a:xfrm>
            <a:off x="5588000" y="4879975"/>
            <a:ext cx="649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586890" name="直接连接符 586889"/>
          <p:cNvSpPr/>
          <p:nvPr/>
        </p:nvSpPr>
        <p:spPr>
          <a:xfrm>
            <a:off x="3959225" y="5265738"/>
            <a:ext cx="915988" cy="176212"/>
          </a:xfrm>
          <a:prstGeom prst="line">
            <a:avLst/>
          </a:prstGeom>
          <a:ln w="19050" cap="flat" cmpd="sng">
            <a:solidFill>
              <a:srgbClr val="333399"/>
            </a:solidFill>
            <a:prstDash val="solid"/>
            <a:headEnd type="none" w="med" len="med"/>
            <a:tailEnd type="none" w="med" len="med"/>
          </a:ln>
        </p:spPr>
      </p:sp>
      <p:grpSp>
        <p:nvGrpSpPr>
          <p:cNvPr id="586891" name="组合 586890"/>
          <p:cNvGrpSpPr/>
          <p:nvPr/>
        </p:nvGrpSpPr>
        <p:grpSpPr>
          <a:xfrm>
            <a:off x="3656013" y="4919663"/>
            <a:ext cx="685800" cy="608012"/>
            <a:chOff x="2949" y="196"/>
            <a:chExt cx="941" cy="598"/>
          </a:xfrm>
        </p:grpSpPr>
        <p:sp>
          <p:nvSpPr>
            <p:cNvPr id="586892" name="椭圆 586891"/>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93" name="椭圆 586892"/>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94" name="椭圆 586893"/>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95" name="椭圆 586894"/>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96" name="椭圆 586895"/>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97" name="椭圆 586896"/>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98" name="椭圆 586897"/>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899" name="椭圆 586898"/>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6900" name="任意多边形 58689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6901" name="任意多边形 58690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6902" name="任意多边形 58690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6903" name="文本框 586902"/>
          <p:cNvSpPr txBox="1"/>
          <p:nvPr/>
        </p:nvSpPr>
        <p:spPr>
          <a:xfrm>
            <a:off x="3646488" y="5032375"/>
            <a:ext cx="608012" cy="395288"/>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5</a:t>
            </a:r>
            <a:endParaRPr lang="en-US" altLang="zh-CN" sz="2000">
              <a:solidFill>
                <a:srgbClr val="333399"/>
              </a:solidFill>
              <a:latin typeface="Arial" panose="020B0604020202020204" pitchFamily="34" charset="0"/>
              <a:ea typeface="黑体" panose="02010609060101010101" pitchFamily="2" charset="-122"/>
            </a:endParaRPr>
          </a:p>
        </p:txBody>
      </p:sp>
      <p:pic>
        <p:nvPicPr>
          <p:cNvPr id="586904" name="图片 586903"/>
          <p:cNvPicPr/>
          <p:nvPr/>
        </p:nvPicPr>
        <p:blipFill>
          <a:blip r:embed="rId1"/>
          <a:stretch>
            <a:fillRect/>
          </a:stretch>
        </p:blipFill>
        <p:spPr>
          <a:xfrm>
            <a:off x="4721225" y="5218113"/>
            <a:ext cx="520700" cy="398462"/>
          </a:xfrm>
          <a:prstGeom prst="rect">
            <a:avLst/>
          </a:prstGeom>
          <a:noFill/>
          <a:ln w="12699">
            <a:noFill/>
          </a:ln>
        </p:spPr>
      </p:pic>
      <p:sp>
        <p:nvSpPr>
          <p:cNvPr id="586905" name="文本框 586904"/>
          <p:cNvSpPr txBox="1"/>
          <p:nvPr/>
        </p:nvSpPr>
        <p:spPr>
          <a:xfrm>
            <a:off x="4427538" y="4905375"/>
            <a:ext cx="460375" cy="395288"/>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8</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586906" name="图片 586905"/>
          <p:cNvPicPr/>
          <p:nvPr/>
        </p:nvPicPr>
        <p:blipFill>
          <a:blip r:embed="rId1"/>
          <a:stretch>
            <a:fillRect/>
          </a:stretch>
        </p:blipFill>
        <p:spPr>
          <a:xfrm>
            <a:off x="4657725" y="4441825"/>
            <a:ext cx="520700" cy="314325"/>
          </a:xfrm>
          <a:prstGeom prst="rect">
            <a:avLst/>
          </a:prstGeom>
          <a:noFill/>
          <a:ln w="12699">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6757"/>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686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686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6862"/>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586861"/>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5868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P spid="586860" grpId="0"/>
      <p:bldP spid="586861" grpId="0"/>
      <p:bldP spid="586862" grpId="0"/>
      <p:bldP spid="586863" grpId="0"/>
      <p:bldP spid="586864"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grpSp>
        <p:nvGrpSpPr>
          <p:cNvPr id="587778" name="组合 587777"/>
          <p:cNvGrpSpPr/>
          <p:nvPr/>
        </p:nvGrpSpPr>
        <p:grpSpPr>
          <a:xfrm>
            <a:off x="125413" y="2476500"/>
            <a:ext cx="8861425" cy="3760788"/>
            <a:chOff x="79" y="1560"/>
            <a:chExt cx="5582" cy="2369"/>
          </a:xfrm>
        </p:grpSpPr>
        <p:sp>
          <p:nvSpPr>
            <p:cNvPr id="587779" name="圆角矩形 587778"/>
            <p:cNvSpPr/>
            <p:nvPr/>
          </p:nvSpPr>
          <p:spPr>
            <a:xfrm>
              <a:off x="79" y="1570"/>
              <a:ext cx="5582" cy="2359"/>
            </a:xfrm>
            <a:prstGeom prst="roundRect">
              <a:avLst>
                <a:gd name="adj" fmla="val 16667"/>
              </a:avLst>
            </a:prstGeom>
            <a:solidFill>
              <a:srgbClr val="CCECFF"/>
            </a:solidFill>
            <a:ln w="19050"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7780" name="文本框 587779"/>
            <p:cNvSpPr txBox="1"/>
            <p:nvPr/>
          </p:nvSpPr>
          <p:spPr>
            <a:xfrm>
              <a:off x="247" y="1560"/>
              <a:ext cx="1193" cy="288"/>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自治系统 </a:t>
              </a:r>
              <a:r>
                <a:rPr lang="en-US" altLang="zh-CN" sz="2400">
                  <a:solidFill>
                    <a:srgbClr val="333399"/>
                  </a:solidFill>
                  <a:latin typeface="Arial" panose="020B0604020202020204" pitchFamily="34" charset="0"/>
                  <a:ea typeface="黑体" panose="02010609060101010101" pitchFamily="2" charset="-122"/>
                </a:rPr>
                <a:t>AS</a:t>
              </a:r>
              <a:endParaRPr lang="en-US" altLang="zh-CN" sz="2400">
                <a:solidFill>
                  <a:srgbClr val="333399"/>
                </a:solidFill>
                <a:latin typeface="Arial" panose="020B0604020202020204" pitchFamily="34" charset="0"/>
                <a:ea typeface="黑体" panose="02010609060101010101" pitchFamily="2" charset="-122"/>
              </a:endParaRPr>
            </a:p>
          </p:txBody>
        </p:sp>
      </p:grpSp>
      <p:sp>
        <p:nvSpPr>
          <p:cNvPr id="587781" name="标题 587780"/>
          <p:cNvSpPr>
            <a:spLocks noGrp="1"/>
          </p:cNvSpPr>
          <p:nvPr>
            <p:ph type="title"/>
          </p:nvPr>
        </p:nvSpPr>
        <p:spPr>
          <a:ln/>
        </p:spPr>
        <p:txBody>
          <a:bodyPr anchor="b"/>
          <a:p>
            <a:pPr algn="ctr"/>
            <a:r>
              <a:rPr lang="zh-CN" altLang="en-US" dirty="0">
                <a:solidFill>
                  <a:srgbClr val="993366"/>
                </a:solidFill>
              </a:rPr>
              <a:t>区域边界路由器 </a:t>
            </a:r>
            <a:endParaRPr lang="zh-CN" altLang="en-US" dirty="0">
              <a:solidFill>
                <a:srgbClr val="993366"/>
              </a:solidFill>
            </a:endParaRPr>
          </a:p>
        </p:txBody>
      </p:sp>
      <p:sp>
        <p:nvSpPr>
          <p:cNvPr id="587782" name="椭圆 587781"/>
          <p:cNvSpPr/>
          <p:nvPr/>
        </p:nvSpPr>
        <p:spPr>
          <a:xfrm>
            <a:off x="3503613" y="3063875"/>
            <a:ext cx="2894012" cy="1511300"/>
          </a:xfrm>
          <a:prstGeom prst="ellipse">
            <a:avLst/>
          </a:prstGeom>
          <a:solidFill>
            <a:srgbClr val="FFCCFF"/>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7783" name="椭圆 587782"/>
          <p:cNvSpPr/>
          <p:nvPr/>
        </p:nvSpPr>
        <p:spPr>
          <a:xfrm>
            <a:off x="228600" y="2994025"/>
            <a:ext cx="3167063" cy="24066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7784" name="椭圆 587783"/>
          <p:cNvSpPr/>
          <p:nvPr/>
        </p:nvSpPr>
        <p:spPr>
          <a:xfrm>
            <a:off x="6473825" y="2994025"/>
            <a:ext cx="2405063" cy="2406650"/>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7785" name="文本框 587784"/>
          <p:cNvSpPr txBox="1"/>
          <p:nvPr/>
        </p:nvSpPr>
        <p:spPr>
          <a:xfrm>
            <a:off x="900113" y="5373688"/>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0.0.0.1</a:t>
            </a:r>
            <a:endParaRPr lang="en-US" altLang="zh-CN" sz="2400">
              <a:solidFill>
                <a:srgbClr val="333399"/>
              </a:solidFill>
              <a:latin typeface="Arial" panose="020B0604020202020204" pitchFamily="34" charset="0"/>
              <a:ea typeface="黑体" panose="02010609060101010101" pitchFamily="2" charset="-122"/>
            </a:endParaRPr>
          </a:p>
        </p:txBody>
      </p:sp>
      <p:sp>
        <p:nvSpPr>
          <p:cNvPr id="587786" name="文本框 587785"/>
          <p:cNvSpPr txBox="1"/>
          <p:nvPr/>
        </p:nvSpPr>
        <p:spPr>
          <a:xfrm>
            <a:off x="6948488" y="5445125"/>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0.0.0.3</a:t>
            </a:r>
            <a:endParaRPr lang="en-US" altLang="zh-CN" sz="2400">
              <a:solidFill>
                <a:srgbClr val="333399"/>
              </a:solidFill>
              <a:latin typeface="Arial" panose="020B0604020202020204" pitchFamily="34" charset="0"/>
              <a:ea typeface="黑体" panose="02010609060101010101" pitchFamily="2" charset="-122"/>
            </a:endParaRPr>
          </a:p>
        </p:txBody>
      </p:sp>
      <p:sp>
        <p:nvSpPr>
          <p:cNvPr id="587787" name="文本框 587786"/>
          <p:cNvSpPr txBox="1"/>
          <p:nvPr/>
        </p:nvSpPr>
        <p:spPr>
          <a:xfrm>
            <a:off x="3506788" y="2560638"/>
            <a:ext cx="24193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主干区域 </a:t>
            </a:r>
            <a:r>
              <a:rPr lang="en-US" altLang="zh-CN" sz="2400">
                <a:solidFill>
                  <a:srgbClr val="333399"/>
                </a:solidFill>
                <a:latin typeface="Arial" panose="020B0604020202020204" pitchFamily="34" charset="0"/>
                <a:ea typeface="黑体" panose="02010609060101010101" pitchFamily="2" charset="-122"/>
              </a:rPr>
              <a:t>0.0.0.0</a:t>
            </a:r>
            <a:endParaRPr lang="en-US" altLang="zh-CN" sz="2400">
              <a:solidFill>
                <a:srgbClr val="333399"/>
              </a:solidFill>
              <a:latin typeface="Arial" panose="020B0604020202020204" pitchFamily="34" charset="0"/>
              <a:ea typeface="黑体" panose="02010609060101010101" pitchFamily="2" charset="-122"/>
            </a:endParaRPr>
          </a:p>
        </p:txBody>
      </p:sp>
      <p:sp>
        <p:nvSpPr>
          <p:cNvPr id="587788" name="直接连接符 587787"/>
          <p:cNvSpPr/>
          <p:nvPr/>
        </p:nvSpPr>
        <p:spPr>
          <a:xfrm flipV="1">
            <a:off x="4951413" y="2376488"/>
            <a:ext cx="1065212" cy="962025"/>
          </a:xfrm>
          <a:prstGeom prst="line">
            <a:avLst/>
          </a:prstGeom>
          <a:ln w="38100" cap="flat" cmpd="sng">
            <a:solidFill>
              <a:srgbClr val="333399"/>
            </a:solidFill>
            <a:prstDash val="solid"/>
            <a:headEnd type="none" w="med" len="med"/>
            <a:tailEnd type="triangle" w="sm" len="med"/>
          </a:ln>
        </p:spPr>
      </p:sp>
      <p:sp>
        <p:nvSpPr>
          <p:cNvPr id="587789" name="文本框 587788"/>
          <p:cNvSpPr txBox="1"/>
          <p:nvPr/>
        </p:nvSpPr>
        <p:spPr>
          <a:xfrm>
            <a:off x="5281613" y="1925638"/>
            <a:ext cx="2317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至其他自治系统</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587790" name="直接连接符 587789"/>
          <p:cNvSpPr/>
          <p:nvPr/>
        </p:nvSpPr>
        <p:spPr>
          <a:xfrm>
            <a:off x="6473825" y="3887788"/>
            <a:ext cx="838200" cy="273050"/>
          </a:xfrm>
          <a:prstGeom prst="line">
            <a:avLst/>
          </a:prstGeom>
          <a:ln w="19050" cap="flat" cmpd="sng">
            <a:solidFill>
              <a:srgbClr val="333399"/>
            </a:solidFill>
            <a:prstDash val="solid"/>
            <a:headEnd type="none" w="med" len="med"/>
            <a:tailEnd type="none" w="med" len="med"/>
          </a:ln>
        </p:spPr>
      </p:sp>
      <p:sp>
        <p:nvSpPr>
          <p:cNvPr id="587791" name="直接连接符 587790"/>
          <p:cNvSpPr/>
          <p:nvPr/>
        </p:nvSpPr>
        <p:spPr>
          <a:xfrm flipV="1">
            <a:off x="7464425" y="4094163"/>
            <a:ext cx="760413" cy="136525"/>
          </a:xfrm>
          <a:prstGeom prst="line">
            <a:avLst/>
          </a:prstGeom>
          <a:ln w="19050" cap="flat" cmpd="sng">
            <a:solidFill>
              <a:srgbClr val="333399"/>
            </a:solidFill>
            <a:prstDash val="solid"/>
            <a:headEnd type="none" w="med" len="med"/>
            <a:tailEnd type="none" w="med" len="med"/>
          </a:ln>
        </p:spPr>
      </p:sp>
      <p:sp>
        <p:nvSpPr>
          <p:cNvPr id="587792" name="直接连接符 587791"/>
          <p:cNvSpPr/>
          <p:nvPr/>
        </p:nvSpPr>
        <p:spPr>
          <a:xfrm>
            <a:off x="7845425" y="3406775"/>
            <a:ext cx="379413" cy="687388"/>
          </a:xfrm>
          <a:prstGeom prst="line">
            <a:avLst/>
          </a:prstGeom>
          <a:ln w="19050" cap="flat" cmpd="sng">
            <a:solidFill>
              <a:srgbClr val="333399"/>
            </a:solidFill>
            <a:prstDash val="solid"/>
            <a:headEnd type="none" w="med" len="med"/>
            <a:tailEnd type="none" w="med" len="med"/>
          </a:ln>
        </p:spPr>
      </p:sp>
      <p:sp>
        <p:nvSpPr>
          <p:cNvPr id="587793" name="直接连接符 587792"/>
          <p:cNvSpPr/>
          <p:nvPr/>
        </p:nvSpPr>
        <p:spPr>
          <a:xfrm flipH="1">
            <a:off x="7767638" y="4160838"/>
            <a:ext cx="457200" cy="757237"/>
          </a:xfrm>
          <a:prstGeom prst="line">
            <a:avLst/>
          </a:prstGeom>
          <a:ln w="19050" cap="flat" cmpd="sng">
            <a:solidFill>
              <a:srgbClr val="333399"/>
            </a:solidFill>
            <a:prstDash val="solid"/>
            <a:headEnd type="none" w="med" len="med"/>
            <a:tailEnd type="none" w="med" len="med"/>
          </a:ln>
        </p:spPr>
      </p:sp>
      <p:sp>
        <p:nvSpPr>
          <p:cNvPr id="587794" name="直接连接符 587793"/>
          <p:cNvSpPr/>
          <p:nvPr/>
        </p:nvSpPr>
        <p:spPr>
          <a:xfrm flipV="1">
            <a:off x="5330825" y="3887788"/>
            <a:ext cx="989013" cy="138112"/>
          </a:xfrm>
          <a:prstGeom prst="line">
            <a:avLst/>
          </a:prstGeom>
          <a:ln w="28575" cap="flat" cmpd="sng">
            <a:solidFill>
              <a:srgbClr val="333399"/>
            </a:solidFill>
            <a:prstDash val="solid"/>
            <a:headEnd type="none" w="med" len="med"/>
            <a:tailEnd type="none" w="med" len="med"/>
          </a:ln>
        </p:spPr>
      </p:sp>
      <p:sp>
        <p:nvSpPr>
          <p:cNvPr id="587795" name="直接连接符 587794"/>
          <p:cNvSpPr/>
          <p:nvPr/>
        </p:nvSpPr>
        <p:spPr>
          <a:xfrm>
            <a:off x="5027613" y="3338513"/>
            <a:ext cx="150812" cy="617537"/>
          </a:xfrm>
          <a:prstGeom prst="line">
            <a:avLst/>
          </a:prstGeom>
          <a:ln w="28575" cap="flat" cmpd="sng">
            <a:solidFill>
              <a:srgbClr val="333399"/>
            </a:solidFill>
            <a:prstDash val="solid"/>
            <a:headEnd type="none" w="med" len="med"/>
            <a:tailEnd type="none" w="med" len="med"/>
          </a:ln>
        </p:spPr>
      </p:sp>
      <p:sp>
        <p:nvSpPr>
          <p:cNvPr id="587796" name="直接连接符 587795"/>
          <p:cNvSpPr/>
          <p:nvPr/>
        </p:nvSpPr>
        <p:spPr>
          <a:xfrm flipH="1">
            <a:off x="4951413" y="4094163"/>
            <a:ext cx="227012" cy="481012"/>
          </a:xfrm>
          <a:prstGeom prst="line">
            <a:avLst/>
          </a:prstGeom>
          <a:ln w="28575" cap="flat" cmpd="sng">
            <a:solidFill>
              <a:srgbClr val="333399"/>
            </a:solidFill>
            <a:prstDash val="solid"/>
            <a:headEnd type="none" w="med" len="med"/>
            <a:tailEnd type="none" w="med" len="med"/>
          </a:ln>
        </p:spPr>
      </p:sp>
      <p:sp>
        <p:nvSpPr>
          <p:cNvPr id="587797" name="直接连接符 587796"/>
          <p:cNvSpPr/>
          <p:nvPr/>
        </p:nvSpPr>
        <p:spPr>
          <a:xfrm>
            <a:off x="3351213" y="3751263"/>
            <a:ext cx="1600200" cy="274637"/>
          </a:xfrm>
          <a:prstGeom prst="line">
            <a:avLst/>
          </a:prstGeom>
          <a:ln w="28575" cap="flat" cmpd="sng">
            <a:solidFill>
              <a:schemeClr val="tx1"/>
            </a:solidFill>
            <a:prstDash val="solid"/>
            <a:headEnd type="none" w="med" len="med"/>
            <a:tailEnd type="none" w="med" len="med"/>
          </a:ln>
        </p:spPr>
      </p:sp>
      <p:sp>
        <p:nvSpPr>
          <p:cNvPr id="587798" name="直接连接符 587797"/>
          <p:cNvSpPr/>
          <p:nvPr/>
        </p:nvSpPr>
        <p:spPr>
          <a:xfrm flipV="1">
            <a:off x="3427413" y="3406775"/>
            <a:ext cx="1447800" cy="344488"/>
          </a:xfrm>
          <a:prstGeom prst="line">
            <a:avLst/>
          </a:prstGeom>
          <a:ln w="28575" cap="flat" cmpd="sng">
            <a:solidFill>
              <a:srgbClr val="333399"/>
            </a:solidFill>
            <a:prstDash val="solid"/>
            <a:headEnd type="none" w="med" len="med"/>
            <a:tailEnd type="none" w="med" len="med"/>
          </a:ln>
        </p:spPr>
      </p:sp>
      <p:sp>
        <p:nvSpPr>
          <p:cNvPr id="587799" name="直接连接符 587798"/>
          <p:cNvSpPr/>
          <p:nvPr/>
        </p:nvSpPr>
        <p:spPr>
          <a:xfrm flipH="1">
            <a:off x="990600" y="3406775"/>
            <a:ext cx="1141413" cy="344488"/>
          </a:xfrm>
          <a:prstGeom prst="line">
            <a:avLst/>
          </a:prstGeom>
          <a:ln w="19050" cap="flat" cmpd="sng">
            <a:solidFill>
              <a:schemeClr val="tx2"/>
            </a:solidFill>
            <a:prstDash val="solid"/>
            <a:headEnd type="none" w="med" len="med"/>
            <a:tailEnd type="none" w="med" len="med"/>
          </a:ln>
        </p:spPr>
      </p:sp>
      <p:sp>
        <p:nvSpPr>
          <p:cNvPr id="587800" name="直接连接符 587799"/>
          <p:cNvSpPr/>
          <p:nvPr/>
        </p:nvSpPr>
        <p:spPr>
          <a:xfrm>
            <a:off x="2132013" y="3473450"/>
            <a:ext cx="458787" cy="757238"/>
          </a:xfrm>
          <a:prstGeom prst="line">
            <a:avLst/>
          </a:prstGeom>
          <a:ln w="19050" cap="flat" cmpd="sng">
            <a:solidFill>
              <a:schemeClr val="tx2"/>
            </a:solidFill>
            <a:prstDash val="solid"/>
            <a:headEnd type="none" w="med" len="med"/>
            <a:tailEnd type="none" w="med" len="med"/>
          </a:ln>
        </p:spPr>
      </p:sp>
      <p:sp>
        <p:nvSpPr>
          <p:cNvPr id="587801" name="直接连接符 587800"/>
          <p:cNvSpPr/>
          <p:nvPr/>
        </p:nvSpPr>
        <p:spPr>
          <a:xfrm flipV="1">
            <a:off x="2665413" y="3817938"/>
            <a:ext cx="685800" cy="412750"/>
          </a:xfrm>
          <a:prstGeom prst="line">
            <a:avLst/>
          </a:prstGeom>
          <a:ln w="19050" cap="flat" cmpd="sng">
            <a:solidFill>
              <a:schemeClr val="tx2"/>
            </a:solidFill>
            <a:prstDash val="solid"/>
            <a:headEnd type="none" w="med" len="med"/>
            <a:tailEnd type="none" w="med" len="med"/>
          </a:ln>
        </p:spPr>
      </p:sp>
      <p:sp>
        <p:nvSpPr>
          <p:cNvPr id="587802" name="直接连接符 587801"/>
          <p:cNvSpPr/>
          <p:nvPr/>
        </p:nvSpPr>
        <p:spPr>
          <a:xfrm flipH="1">
            <a:off x="1522413" y="4300538"/>
            <a:ext cx="992187" cy="138112"/>
          </a:xfrm>
          <a:prstGeom prst="line">
            <a:avLst/>
          </a:prstGeom>
          <a:ln w="19050" cap="flat" cmpd="sng">
            <a:solidFill>
              <a:schemeClr val="tx2"/>
            </a:solidFill>
            <a:prstDash val="solid"/>
            <a:headEnd type="none" w="med" len="med"/>
            <a:tailEnd type="none" w="med" len="med"/>
          </a:ln>
        </p:spPr>
      </p:sp>
      <p:sp>
        <p:nvSpPr>
          <p:cNvPr id="587803" name="直接连接符 587802"/>
          <p:cNvSpPr/>
          <p:nvPr/>
        </p:nvSpPr>
        <p:spPr>
          <a:xfrm>
            <a:off x="1522413" y="4505325"/>
            <a:ext cx="382587" cy="412750"/>
          </a:xfrm>
          <a:prstGeom prst="line">
            <a:avLst/>
          </a:prstGeom>
          <a:ln w="19050" cap="flat" cmpd="sng">
            <a:solidFill>
              <a:schemeClr val="tx2"/>
            </a:solidFill>
            <a:prstDash val="solid"/>
            <a:headEnd type="none" w="med" len="med"/>
            <a:tailEnd type="none" w="med" len="med"/>
          </a:ln>
        </p:spPr>
      </p:sp>
      <p:grpSp>
        <p:nvGrpSpPr>
          <p:cNvPr id="587804" name="组合 587803"/>
          <p:cNvGrpSpPr/>
          <p:nvPr/>
        </p:nvGrpSpPr>
        <p:grpSpPr>
          <a:xfrm>
            <a:off x="2284413" y="4025900"/>
            <a:ext cx="685800" cy="479425"/>
            <a:chOff x="2949" y="196"/>
            <a:chExt cx="941" cy="598"/>
          </a:xfrm>
        </p:grpSpPr>
        <p:sp>
          <p:nvSpPr>
            <p:cNvPr id="587805" name="椭圆 587804"/>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06" name="椭圆 587805"/>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07" name="椭圆 587806"/>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08" name="椭圆 587807"/>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09" name="椭圆 587808"/>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10" name="椭圆 587809"/>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11" name="椭圆 587810"/>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12" name="椭圆 587811"/>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13" name="任意多边形 587812"/>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7814" name="任意多边形 587813"/>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7815" name="任意多边形 587814"/>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pic>
        <p:nvPicPr>
          <p:cNvPr id="587816" name="图片 587815"/>
          <p:cNvPicPr/>
          <p:nvPr/>
        </p:nvPicPr>
        <p:blipFill>
          <a:blip r:embed="rId1"/>
          <a:stretch>
            <a:fillRect/>
          </a:stretch>
        </p:blipFill>
        <p:spPr>
          <a:xfrm>
            <a:off x="1143000" y="4300538"/>
            <a:ext cx="520700" cy="314325"/>
          </a:xfrm>
          <a:prstGeom prst="rect">
            <a:avLst/>
          </a:prstGeom>
          <a:noFill/>
          <a:ln w="12699">
            <a:noFill/>
          </a:ln>
        </p:spPr>
      </p:pic>
      <p:pic>
        <p:nvPicPr>
          <p:cNvPr id="587817" name="图片 587816"/>
          <p:cNvPicPr/>
          <p:nvPr/>
        </p:nvPicPr>
        <p:blipFill>
          <a:blip r:embed="rId1"/>
          <a:stretch>
            <a:fillRect/>
          </a:stretch>
        </p:blipFill>
        <p:spPr>
          <a:xfrm>
            <a:off x="1828800" y="3268663"/>
            <a:ext cx="520700" cy="315912"/>
          </a:xfrm>
          <a:prstGeom prst="rect">
            <a:avLst/>
          </a:prstGeom>
          <a:noFill/>
          <a:ln w="12699">
            <a:noFill/>
          </a:ln>
        </p:spPr>
      </p:pic>
      <p:pic>
        <p:nvPicPr>
          <p:cNvPr id="587818" name="图片 587817"/>
          <p:cNvPicPr/>
          <p:nvPr/>
        </p:nvPicPr>
        <p:blipFill>
          <a:blip r:embed="rId1"/>
          <a:stretch>
            <a:fillRect/>
          </a:stretch>
        </p:blipFill>
        <p:spPr>
          <a:xfrm>
            <a:off x="3122613" y="3613150"/>
            <a:ext cx="519112" cy="314325"/>
          </a:xfrm>
          <a:prstGeom prst="rect">
            <a:avLst/>
          </a:prstGeom>
          <a:noFill/>
          <a:ln w="12699">
            <a:noFill/>
          </a:ln>
        </p:spPr>
      </p:pic>
      <p:pic>
        <p:nvPicPr>
          <p:cNvPr id="587819" name="图片 587818"/>
          <p:cNvPicPr/>
          <p:nvPr/>
        </p:nvPicPr>
        <p:blipFill>
          <a:blip r:embed="rId1"/>
          <a:stretch>
            <a:fillRect/>
          </a:stretch>
        </p:blipFill>
        <p:spPr>
          <a:xfrm>
            <a:off x="4721225" y="3200400"/>
            <a:ext cx="520700" cy="314325"/>
          </a:xfrm>
          <a:prstGeom prst="rect">
            <a:avLst/>
          </a:prstGeom>
          <a:noFill/>
          <a:ln w="12699">
            <a:noFill/>
          </a:ln>
        </p:spPr>
      </p:pic>
      <p:pic>
        <p:nvPicPr>
          <p:cNvPr id="587820" name="图片 587819"/>
          <p:cNvPicPr/>
          <p:nvPr/>
        </p:nvPicPr>
        <p:blipFill>
          <a:blip r:embed="rId1"/>
          <a:stretch>
            <a:fillRect/>
          </a:stretch>
        </p:blipFill>
        <p:spPr>
          <a:xfrm>
            <a:off x="4951413" y="3887788"/>
            <a:ext cx="519112" cy="314325"/>
          </a:xfrm>
          <a:prstGeom prst="rect">
            <a:avLst/>
          </a:prstGeom>
          <a:noFill/>
          <a:ln w="12699">
            <a:noFill/>
          </a:ln>
        </p:spPr>
      </p:pic>
      <p:pic>
        <p:nvPicPr>
          <p:cNvPr id="587821" name="图片 587820"/>
          <p:cNvPicPr/>
          <p:nvPr/>
        </p:nvPicPr>
        <p:blipFill>
          <a:blip r:embed="rId1"/>
          <a:stretch>
            <a:fillRect/>
          </a:stretch>
        </p:blipFill>
        <p:spPr>
          <a:xfrm>
            <a:off x="7997825" y="3956050"/>
            <a:ext cx="519113" cy="315913"/>
          </a:xfrm>
          <a:prstGeom prst="rect">
            <a:avLst/>
          </a:prstGeom>
          <a:noFill/>
          <a:ln w="12699">
            <a:noFill/>
          </a:ln>
        </p:spPr>
      </p:pic>
      <p:pic>
        <p:nvPicPr>
          <p:cNvPr id="587822" name="图片 587821"/>
          <p:cNvPicPr/>
          <p:nvPr/>
        </p:nvPicPr>
        <p:blipFill>
          <a:blip r:embed="rId1"/>
          <a:stretch>
            <a:fillRect/>
          </a:stretch>
        </p:blipFill>
        <p:spPr>
          <a:xfrm>
            <a:off x="6169025" y="3751263"/>
            <a:ext cx="519113" cy="312737"/>
          </a:xfrm>
          <a:prstGeom prst="rect">
            <a:avLst/>
          </a:prstGeom>
          <a:noFill/>
          <a:ln w="12699">
            <a:noFill/>
          </a:ln>
        </p:spPr>
      </p:pic>
      <p:grpSp>
        <p:nvGrpSpPr>
          <p:cNvPr id="587823" name="组合 587822"/>
          <p:cNvGrpSpPr/>
          <p:nvPr/>
        </p:nvGrpSpPr>
        <p:grpSpPr>
          <a:xfrm>
            <a:off x="1598613" y="4713288"/>
            <a:ext cx="685800" cy="479425"/>
            <a:chOff x="2949" y="196"/>
            <a:chExt cx="941" cy="598"/>
          </a:xfrm>
        </p:grpSpPr>
        <p:sp>
          <p:nvSpPr>
            <p:cNvPr id="587824" name="椭圆 587823"/>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25" name="椭圆 587824"/>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26" name="椭圆 587825"/>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27" name="椭圆 587826"/>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28" name="椭圆 587827"/>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29" name="椭圆 587828"/>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30" name="椭圆 587829"/>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31" name="椭圆 587830"/>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32" name="任意多边形 58783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7833" name="任意多边形 58783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7834" name="任意多边形 58783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7835" name="组合 587834"/>
          <p:cNvGrpSpPr/>
          <p:nvPr/>
        </p:nvGrpSpPr>
        <p:grpSpPr>
          <a:xfrm>
            <a:off x="685800" y="3543300"/>
            <a:ext cx="685800" cy="482600"/>
            <a:chOff x="2949" y="196"/>
            <a:chExt cx="941" cy="598"/>
          </a:xfrm>
        </p:grpSpPr>
        <p:sp>
          <p:nvSpPr>
            <p:cNvPr id="587836" name="椭圆 587835"/>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37" name="椭圆 587836"/>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38" name="椭圆 587837"/>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39" name="椭圆 587838"/>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40" name="椭圆 587839"/>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41" name="椭圆 587840"/>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42" name="椭圆 587841"/>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43" name="椭圆 587842"/>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44" name="任意多边形 587843"/>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7845" name="任意多边形 587844"/>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7846" name="任意多边形 587845"/>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7847" name="组合 587846"/>
          <p:cNvGrpSpPr/>
          <p:nvPr/>
        </p:nvGrpSpPr>
        <p:grpSpPr>
          <a:xfrm>
            <a:off x="7464425" y="3132138"/>
            <a:ext cx="684213" cy="481012"/>
            <a:chOff x="2949" y="196"/>
            <a:chExt cx="941" cy="598"/>
          </a:xfrm>
        </p:grpSpPr>
        <p:sp>
          <p:nvSpPr>
            <p:cNvPr id="587848" name="椭圆 587847"/>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49" name="椭圆 587848"/>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50" name="椭圆 587849"/>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51" name="椭圆 587850"/>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52" name="椭圆 587851"/>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53" name="椭圆 587852"/>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54" name="椭圆 587853"/>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55" name="椭圆 587854"/>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56" name="任意多边形 58785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7857" name="任意多边形 58785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7858" name="任意多边形 58785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7859" name="组合 587858"/>
          <p:cNvGrpSpPr/>
          <p:nvPr/>
        </p:nvGrpSpPr>
        <p:grpSpPr>
          <a:xfrm>
            <a:off x="7388225" y="4713288"/>
            <a:ext cx="685800" cy="479425"/>
            <a:chOff x="2949" y="196"/>
            <a:chExt cx="941" cy="598"/>
          </a:xfrm>
        </p:grpSpPr>
        <p:sp>
          <p:nvSpPr>
            <p:cNvPr id="587860" name="椭圆 587859"/>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61" name="椭圆 587860"/>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62" name="椭圆 587861"/>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63" name="椭圆 587862"/>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64" name="椭圆 587863"/>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65" name="椭圆 587864"/>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66" name="椭圆 587865"/>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67" name="椭圆 587866"/>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68" name="任意多边形 58786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7869" name="任意多边形 58786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7870" name="任意多边形 58786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587871" name="组合 587870"/>
          <p:cNvGrpSpPr/>
          <p:nvPr/>
        </p:nvGrpSpPr>
        <p:grpSpPr>
          <a:xfrm>
            <a:off x="7005638" y="3956050"/>
            <a:ext cx="685800" cy="482600"/>
            <a:chOff x="2949" y="196"/>
            <a:chExt cx="941" cy="598"/>
          </a:xfrm>
        </p:grpSpPr>
        <p:sp>
          <p:nvSpPr>
            <p:cNvPr id="587872" name="椭圆 587871"/>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73" name="椭圆 587872"/>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74" name="椭圆 587873"/>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75" name="椭圆 587874"/>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76" name="椭圆 587875"/>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77" name="椭圆 587876"/>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78" name="椭圆 587877"/>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79" name="椭圆 587878"/>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880" name="任意多边形 58787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7881" name="任意多边形 58788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7882" name="任意多边形 58788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7883" name="文本框 587882"/>
          <p:cNvSpPr txBox="1"/>
          <p:nvPr/>
        </p:nvSpPr>
        <p:spPr>
          <a:xfrm>
            <a:off x="8264525" y="35893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9</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7884" name="文本框 587883"/>
          <p:cNvSpPr txBox="1"/>
          <p:nvPr/>
        </p:nvSpPr>
        <p:spPr>
          <a:xfrm>
            <a:off x="5861050" y="3406775"/>
            <a:ext cx="458788" cy="396875"/>
          </a:xfrm>
          <a:prstGeom prst="rect">
            <a:avLst/>
          </a:prstGeom>
          <a:noFill/>
          <a:ln w="9525">
            <a:noFill/>
          </a:ln>
        </p:spPr>
        <p:txBody>
          <a:bodyPr wrap="none" anchor="t">
            <a:spAutoFit/>
          </a:bodyPr>
          <a:p>
            <a:r>
              <a:rPr lang="en-US" altLang="zh-CN" sz="2000" b="1">
                <a:solidFill>
                  <a:srgbClr val="993366"/>
                </a:solidFill>
                <a:latin typeface="Arial" panose="020B0604020202020204" pitchFamily="34" charset="0"/>
                <a:ea typeface="黑体" panose="02010609060101010101" pitchFamily="2" charset="-122"/>
              </a:rPr>
              <a:t>R</a:t>
            </a:r>
            <a:r>
              <a:rPr lang="en-US" altLang="zh-CN" sz="2000" b="1" baseline="-25000">
                <a:solidFill>
                  <a:srgbClr val="993366"/>
                </a:solidFill>
                <a:latin typeface="Arial" panose="020B0604020202020204" pitchFamily="34" charset="0"/>
                <a:ea typeface="黑体" panose="02010609060101010101" pitchFamily="2" charset="-122"/>
              </a:rPr>
              <a:t>7</a:t>
            </a:r>
            <a:endParaRPr lang="en-US" altLang="zh-CN" sz="2000" b="1" baseline="-25000">
              <a:solidFill>
                <a:srgbClr val="993366"/>
              </a:solidFill>
              <a:latin typeface="Arial" panose="020B0604020202020204" pitchFamily="34" charset="0"/>
              <a:ea typeface="黑体" panose="02010609060101010101" pitchFamily="2" charset="-122"/>
            </a:endParaRPr>
          </a:p>
        </p:txBody>
      </p:sp>
      <p:sp>
        <p:nvSpPr>
          <p:cNvPr id="587885" name="文本框 587884"/>
          <p:cNvSpPr txBox="1"/>
          <p:nvPr/>
        </p:nvSpPr>
        <p:spPr>
          <a:xfrm>
            <a:off x="5229225" y="3076575"/>
            <a:ext cx="45878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6</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7886" name="文本框 587885"/>
          <p:cNvSpPr txBox="1"/>
          <p:nvPr/>
        </p:nvSpPr>
        <p:spPr>
          <a:xfrm>
            <a:off x="4657725" y="3529013"/>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5</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7887" name="文本框 587886"/>
          <p:cNvSpPr txBox="1"/>
          <p:nvPr/>
        </p:nvSpPr>
        <p:spPr>
          <a:xfrm>
            <a:off x="4394200" y="4086225"/>
            <a:ext cx="460375" cy="398463"/>
          </a:xfrm>
          <a:prstGeom prst="rect">
            <a:avLst/>
          </a:prstGeom>
          <a:noFill/>
          <a:ln w="9525">
            <a:noFill/>
          </a:ln>
        </p:spPr>
        <p:txBody>
          <a:bodyPr wrap="none" anchor="t">
            <a:spAutoFit/>
          </a:bodyPr>
          <a:p>
            <a:r>
              <a:rPr lang="en-US" altLang="zh-CN" sz="2000" b="1">
                <a:solidFill>
                  <a:srgbClr val="993366"/>
                </a:solidFill>
                <a:latin typeface="Arial" panose="020B0604020202020204" pitchFamily="34" charset="0"/>
                <a:ea typeface="黑体" panose="02010609060101010101" pitchFamily="2" charset="-122"/>
              </a:rPr>
              <a:t>R</a:t>
            </a:r>
            <a:r>
              <a:rPr lang="en-US" altLang="zh-CN" sz="2000" b="1" baseline="-25000">
                <a:solidFill>
                  <a:srgbClr val="993366"/>
                </a:solidFill>
                <a:latin typeface="Arial" panose="020B0604020202020204" pitchFamily="34" charset="0"/>
                <a:ea typeface="黑体" panose="02010609060101010101" pitchFamily="2" charset="-122"/>
              </a:rPr>
              <a:t>4</a:t>
            </a:r>
            <a:endParaRPr lang="en-US" altLang="zh-CN" sz="2000" b="1" baseline="-25000">
              <a:solidFill>
                <a:srgbClr val="993366"/>
              </a:solidFill>
              <a:latin typeface="Arial" panose="020B0604020202020204" pitchFamily="34" charset="0"/>
              <a:ea typeface="黑体" panose="02010609060101010101" pitchFamily="2" charset="-122"/>
            </a:endParaRPr>
          </a:p>
        </p:txBody>
      </p:sp>
      <p:sp>
        <p:nvSpPr>
          <p:cNvPr id="587888" name="文本框 587887"/>
          <p:cNvSpPr txBox="1"/>
          <p:nvPr/>
        </p:nvSpPr>
        <p:spPr>
          <a:xfrm>
            <a:off x="3130550" y="3211513"/>
            <a:ext cx="460375" cy="395287"/>
          </a:xfrm>
          <a:prstGeom prst="rect">
            <a:avLst/>
          </a:prstGeom>
          <a:noFill/>
          <a:ln w="9525">
            <a:noFill/>
          </a:ln>
        </p:spPr>
        <p:txBody>
          <a:bodyPr wrap="none" anchor="t">
            <a:spAutoFit/>
          </a:bodyPr>
          <a:p>
            <a:r>
              <a:rPr lang="en-US" altLang="zh-CN" sz="2000" b="1">
                <a:solidFill>
                  <a:srgbClr val="993366"/>
                </a:solidFill>
                <a:latin typeface="Arial" panose="020B0604020202020204" pitchFamily="34" charset="0"/>
                <a:ea typeface="黑体" panose="02010609060101010101" pitchFamily="2" charset="-122"/>
              </a:rPr>
              <a:t>R</a:t>
            </a:r>
            <a:r>
              <a:rPr lang="en-US" altLang="zh-CN" sz="2000" b="1" baseline="-25000">
                <a:solidFill>
                  <a:srgbClr val="993366"/>
                </a:solidFill>
                <a:latin typeface="Arial" panose="020B0604020202020204" pitchFamily="34" charset="0"/>
                <a:ea typeface="黑体" panose="02010609060101010101" pitchFamily="2" charset="-122"/>
              </a:rPr>
              <a:t>3</a:t>
            </a:r>
            <a:endParaRPr lang="en-US" altLang="zh-CN" sz="2000" b="1" baseline="-25000">
              <a:solidFill>
                <a:srgbClr val="993366"/>
              </a:solidFill>
              <a:latin typeface="Arial" panose="020B0604020202020204" pitchFamily="34" charset="0"/>
              <a:ea typeface="黑体" panose="02010609060101010101" pitchFamily="2" charset="-122"/>
            </a:endParaRPr>
          </a:p>
        </p:txBody>
      </p:sp>
      <p:sp>
        <p:nvSpPr>
          <p:cNvPr id="587889" name="文本框 587888"/>
          <p:cNvSpPr txBox="1"/>
          <p:nvPr/>
        </p:nvSpPr>
        <p:spPr>
          <a:xfrm>
            <a:off x="758825" y="417988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7890" name="文本框 587889"/>
          <p:cNvSpPr txBox="1"/>
          <p:nvPr/>
        </p:nvSpPr>
        <p:spPr>
          <a:xfrm>
            <a:off x="1487488" y="2981325"/>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87891" name="文本框 587890"/>
          <p:cNvSpPr txBox="1"/>
          <p:nvPr/>
        </p:nvSpPr>
        <p:spPr>
          <a:xfrm>
            <a:off x="7439025" y="4724400"/>
            <a:ext cx="60483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7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8</a:t>
            </a:r>
            <a:endParaRPr lang="en-US" altLang="zh-CN" sz="2000">
              <a:solidFill>
                <a:srgbClr val="333399"/>
              </a:solidFill>
              <a:latin typeface="Arial" panose="020B0604020202020204" pitchFamily="34" charset="0"/>
              <a:ea typeface="黑体" panose="02010609060101010101" pitchFamily="2" charset="-122"/>
            </a:endParaRPr>
          </a:p>
        </p:txBody>
      </p:sp>
      <p:sp>
        <p:nvSpPr>
          <p:cNvPr id="587892" name="文本框 587891"/>
          <p:cNvSpPr txBox="1"/>
          <p:nvPr/>
        </p:nvSpPr>
        <p:spPr>
          <a:xfrm>
            <a:off x="7516813" y="3148013"/>
            <a:ext cx="6048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7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6</a:t>
            </a:r>
            <a:endParaRPr lang="en-US" altLang="zh-CN" sz="2000">
              <a:solidFill>
                <a:srgbClr val="333399"/>
              </a:solidFill>
              <a:latin typeface="Arial" panose="020B0604020202020204" pitchFamily="34" charset="0"/>
              <a:ea typeface="黑体" panose="02010609060101010101" pitchFamily="2" charset="-122"/>
            </a:endParaRPr>
          </a:p>
        </p:txBody>
      </p:sp>
      <p:sp>
        <p:nvSpPr>
          <p:cNvPr id="587893" name="文本框 587892"/>
          <p:cNvSpPr txBox="1"/>
          <p:nvPr/>
        </p:nvSpPr>
        <p:spPr>
          <a:xfrm>
            <a:off x="1635125" y="4760913"/>
            <a:ext cx="60801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587894" name="文本框 587893"/>
          <p:cNvSpPr txBox="1"/>
          <p:nvPr/>
        </p:nvSpPr>
        <p:spPr>
          <a:xfrm>
            <a:off x="2346325" y="4076700"/>
            <a:ext cx="60801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587895" name="文本框 587894"/>
          <p:cNvSpPr txBox="1"/>
          <p:nvPr/>
        </p:nvSpPr>
        <p:spPr>
          <a:xfrm>
            <a:off x="752475" y="3573463"/>
            <a:ext cx="6111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9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587896" name="文本框 587895"/>
          <p:cNvSpPr txBox="1"/>
          <p:nvPr/>
        </p:nvSpPr>
        <p:spPr>
          <a:xfrm>
            <a:off x="7005638" y="3984625"/>
            <a:ext cx="600075"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6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7</a:t>
            </a:r>
            <a:endParaRPr lang="en-US" altLang="zh-CN" sz="2000">
              <a:solidFill>
                <a:srgbClr val="333399"/>
              </a:solidFill>
              <a:latin typeface="Arial" panose="020B0604020202020204" pitchFamily="34" charset="0"/>
              <a:ea typeface="黑体" panose="02010609060101010101" pitchFamily="2" charset="-122"/>
            </a:endParaRPr>
          </a:p>
        </p:txBody>
      </p:sp>
      <p:sp>
        <p:nvSpPr>
          <p:cNvPr id="587897" name="椭圆 587896"/>
          <p:cNvSpPr/>
          <p:nvPr/>
        </p:nvSpPr>
        <p:spPr>
          <a:xfrm>
            <a:off x="3351213" y="4660900"/>
            <a:ext cx="3122612" cy="1039813"/>
          </a:xfrm>
          <a:prstGeom prst="ellipse">
            <a:avLst/>
          </a:prstGeom>
          <a:solidFill>
            <a:srgbClr val="FFFF99"/>
          </a:solidFill>
          <a:ln w="9525" cap="flat" cmpd="sng">
            <a:solidFill>
              <a:schemeClr val="tx1"/>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87898" name="文本框 587897"/>
          <p:cNvSpPr txBox="1"/>
          <p:nvPr/>
        </p:nvSpPr>
        <p:spPr>
          <a:xfrm>
            <a:off x="4140200" y="5661025"/>
            <a:ext cx="1809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区域 </a:t>
            </a:r>
            <a:r>
              <a:rPr lang="en-US" altLang="zh-CN" sz="2400">
                <a:solidFill>
                  <a:srgbClr val="333399"/>
                </a:solidFill>
                <a:latin typeface="Arial" panose="020B0604020202020204" pitchFamily="34" charset="0"/>
                <a:ea typeface="黑体" panose="02010609060101010101" pitchFamily="2" charset="-122"/>
              </a:rPr>
              <a:t>0.0.0.2</a:t>
            </a:r>
            <a:endParaRPr lang="en-US" altLang="zh-CN" sz="2400">
              <a:solidFill>
                <a:srgbClr val="333399"/>
              </a:solidFill>
              <a:latin typeface="Arial" panose="020B0604020202020204" pitchFamily="34" charset="0"/>
              <a:ea typeface="黑体" panose="02010609060101010101" pitchFamily="2" charset="-122"/>
            </a:endParaRPr>
          </a:p>
        </p:txBody>
      </p:sp>
      <p:sp>
        <p:nvSpPr>
          <p:cNvPr id="587899" name="直接连接符 587898"/>
          <p:cNvSpPr/>
          <p:nvPr/>
        </p:nvSpPr>
        <p:spPr>
          <a:xfrm>
            <a:off x="4875213" y="4575175"/>
            <a:ext cx="912812" cy="520700"/>
          </a:xfrm>
          <a:prstGeom prst="line">
            <a:avLst/>
          </a:prstGeom>
          <a:ln w="19050" cap="flat" cmpd="sng">
            <a:solidFill>
              <a:srgbClr val="333399"/>
            </a:solidFill>
            <a:prstDash val="solid"/>
            <a:headEnd type="none" w="med" len="med"/>
            <a:tailEnd type="none" w="med" len="med"/>
          </a:ln>
        </p:spPr>
      </p:sp>
      <p:sp>
        <p:nvSpPr>
          <p:cNvPr id="587900" name="直接连接符 587899"/>
          <p:cNvSpPr/>
          <p:nvPr/>
        </p:nvSpPr>
        <p:spPr>
          <a:xfrm flipV="1">
            <a:off x="5027613" y="5181600"/>
            <a:ext cx="836612" cy="260350"/>
          </a:xfrm>
          <a:prstGeom prst="line">
            <a:avLst/>
          </a:prstGeom>
          <a:ln w="19050" cap="flat" cmpd="sng">
            <a:solidFill>
              <a:srgbClr val="333399"/>
            </a:solidFill>
            <a:prstDash val="solid"/>
            <a:headEnd type="none" w="med" len="med"/>
            <a:tailEnd type="none" w="med" len="med"/>
          </a:ln>
        </p:spPr>
      </p:sp>
      <p:grpSp>
        <p:nvGrpSpPr>
          <p:cNvPr id="587901" name="组合 587900"/>
          <p:cNvGrpSpPr/>
          <p:nvPr/>
        </p:nvGrpSpPr>
        <p:grpSpPr>
          <a:xfrm>
            <a:off x="5561013" y="4833938"/>
            <a:ext cx="684212" cy="608012"/>
            <a:chOff x="2949" y="196"/>
            <a:chExt cx="941" cy="598"/>
          </a:xfrm>
        </p:grpSpPr>
        <p:sp>
          <p:nvSpPr>
            <p:cNvPr id="587902" name="椭圆 587901"/>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03" name="椭圆 587902"/>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04" name="椭圆 587903"/>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05" name="椭圆 587904"/>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06" name="椭圆 587905"/>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07" name="椭圆 587906"/>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08" name="椭圆 587907"/>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09" name="椭圆 587908"/>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10" name="任意多边形 58790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7911" name="任意多边形 58791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7912" name="任意多边形 58791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7913" name="文本框 587912"/>
          <p:cNvSpPr txBox="1"/>
          <p:nvPr/>
        </p:nvSpPr>
        <p:spPr>
          <a:xfrm>
            <a:off x="5588000" y="4879975"/>
            <a:ext cx="649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 </a:t>
            </a: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587914" name="直接连接符 587913"/>
          <p:cNvSpPr/>
          <p:nvPr/>
        </p:nvSpPr>
        <p:spPr>
          <a:xfrm>
            <a:off x="3959225" y="5265738"/>
            <a:ext cx="915988" cy="176212"/>
          </a:xfrm>
          <a:prstGeom prst="line">
            <a:avLst/>
          </a:prstGeom>
          <a:ln w="19050" cap="flat" cmpd="sng">
            <a:solidFill>
              <a:srgbClr val="333399"/>
            </a:solidFill>
            <a:prstDash val="solid"/>
            <a:headEnd type="none" w="med" len="med"/>
            <a:tailEnd type="none" w="med" len="med"/>
          </a:ln>
        </p:spPr>
      </p:sp>
      <p:grpSp>
        <p:nvGrpSpPr>
          <p:cNvPr id="587915" name="组合 587914"/>
          <p:cNvGrpSpPr/>
          <p:nvPr/>
        </p:nvGrpSpPr>
        <p:grpSpPr>
          <a:xfrm>
            <a:off x="3656013" y="4919663"/>
            <a:ext cx="685800" cy="608012"/>
            <a:chOff x="2949" y="196"/>
            <a:chExt cx="941" cy="598"/>
          </a:xfrm>
        </p:grpSpPr>
        <p:sp>
          <p:nvSpPr>
            <p:cNvPr id="587916" name="椭圆 587915"/>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17" name="椭圆 587916"/>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18" name="椭圆 587917"/>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19" name="椭圆 587918"/>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20" name="椭圆 587919"/>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21" name="椭圆 587920"/>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22" name="椭圆 587921"/>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23" name="椭圆 587922"/>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587924" name="任意多边形 587923"/>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587925" name="任意多边形 587924"/>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587926" name="任意多边形 587925"/>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587927" name="文本框 587926"/>
          <p:cNvSpPr txBox="1"/>
          <p:nvPr/>
        </p:nvSpPr>
        <p:spPr>
          <a:xfrm>
            <a:off x="3646488" y="5032375"/>
            <a:ext cx="608012" cy="395288"/>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a:t>
            </a:r>
            <a:r>
              <a:rPr lang="zh-CN" altLang="en-US" sz="8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5</a:t>
            </a:r>
            <a:endParaRPr lang="en-US" altLang="zh-CN" sz="2000">
              <a:solidFill>
                <a:srgbClr val="333399"/>
              </a:solidFill>
              <a:latin typeface="Arial" panose="020B0604020202020204" pitchFamily="34" charset="0"/>
              <a:ea typeface="黑体" panose="02010609060101010101" pitchFamily="2" charset="-122"/>
            </a:endParaRPr>
          </a:p>
        </p:txBody>
      </p:sp>
      <p:pic>
        <p:nvPicPr>
          <p:cNvPr id="587928" name="图片 587927"/>
          <p:cNvPicPr/>
          <p:nvPr/>
        </p:nvPicPr>
        <p:blipFill>
          <a:blip r:embed="rId1"/>
          <a:stretch>
            <a:fillRect/>
          </a:stretch>
        </p:blipFill>
        <p:spPr>
          <a:xfrm>
            <a:off x="4721225" y="5218113"/>
            <a:ext cx="520700" cy="398462"/>
          </a:xfrm>
          <a:prstGeom prst="rect">
            <a:avLst/>
          </a:prstGeom>
          <a:noFill/>
          <a:ln w="12699">
            <a:noFill/>
          </a:ln>
        </p:spPr>
      </p:pic>
      <p:sp>
        <p:nvSpPr>
          <p:cNvPr id="587929" name="文本框 587928"/>
          <p:cNvSpPr txBox="1"/>
          <p:nvPr/>
        </p:nvSpPr>
        <p:spPr>
          <a:xfrm>
            <a:off x="4427538" y="4905375"/>
            <a:ext cx="460375" cy="395288"/>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8</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587930" name="图片 587929"/>
          <p:cNvPicPr/>
          <p:nvPr/>
        </p:nvPicPr>
        <p:blipFill>
          <a:blip r:embed="rId1"/>
          <a:stretch>
            <a:fillRect/>
          </a:stretch>
        </p:blipFill>
        <p:spPr>
          <a:xfrm>
            <a:off x="4657725" y="4441825"/>
            <a:ext cx="520700" cy="314325"/>
          </a:xfrm>
          <a:prstGeom prst="rect">
            <a:avLst/>
          </a:prstGeom>
          <a:noFill/>
          <a:ln w="12699">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8778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8788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58788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587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p:bldP spid="587884" grpId="0"/>
      <p:bldP spid="587887" grpId="0"/>
      <p:bldP spid="587888"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88802" name="标题 588801"/>
          <p:cNvSpPr>
            <a:spLocks noGrp="1"/>
          </p:cNvSpPr>
          <p:nvPr>
            <p:ph type="title"/>
          </p:nvPr>
        </p:nvSpPr>
        <p:spPr>
          <a:xfrm>
            <a:off x="919163" y="214313"/>
            <a:ext cx="8116887" cy="1462087"/>
          </a:xfrm>
          <a:ln/>
        </p:spPr>
        <p:txBody>
          <a:bodyPr anchor="b"/>
          <a:p>
            <a:pPr algn="ctr"/>
            <a:r>
              <a:rPr lang="en-US" altLang="zh-CN" dirty="0"/>
              <a:t>OSPF </a:t>
            </a:r>
            <a:r>
              <a:rPr lang="zh-CN" altLang="en-US" dirty="0"/>
              <a:t>直接用 </a:t>
            </a:r>
            <a:r>
              <a:rPr lang="en-US" altLang="zh-CN" dirty="0"/>
              <a:t>IP </a:t>
            </a:r>
            <a:r>
              <a:rPr lang="zh-CN" altLang="en-US" dirty="0"/>
              <a:t>数据报传送 </a:t>
            </a:r>
            <a:endParaRPr lang="zh-CN" altLang="en-US" dirty="0"/>
          </a:p>
        </p:txBody>
      </p:sp>
      <p:sp>
        <p:nvSpPr>
          <p:cNvPr id="588803" name="文本占位符 588802"/>
          <p:cNvSpPr>
            <a:spLocks noGrp="1"/>
          </p:cNvSpPr>
          <p:nvPr>
            <p:ph type="body" idx="1"/>
          </p:nvPr>
        </p:nvSpPr>
        <p:spPr>
          <a:xfrm>
            <a:off x="900113" y="1916113"/>
            <a:ext cx="7848600" cy="4475162"/>
          </a:xfrm>
          <a:ln/>
        </p:spPr>
        <p:txBody>
          <a:bodyPr/>
          <a:p>
            <a:pPr>
              <a:lnSpc>
                <a:spcPct val="90000"/>
              </a:lnSpc>
            </a:pPr>
            <a:r>
              <a:rPr lang="en-US" altLang="zh-CN" sz="2800" dirty="0"/>
              <a:t>OSPF </a:t>
            </a:r>
            <a:r>
              <a:rPr lang="zh-CN" altLang="en-US" sz="2800" dirty="0"/>
              <a:t>不用 </a:t>
            </a:r>
            <a:r>
              <a:rPr lang="en-US" altLang="zh-CN" sz="2800" dirty="0"/>
              <a:t>UDP </a:t>
            </a:r>
            <a:r>
              <a:rPr lang="zh-CN" altLang="en-US" sz="2800" dirty="0"/>
              <a:t>而是直接用 </a:t>
            </a:r>
            <a:r>
              <a:rPr lang="en-US" altLang="zh-CN" sz="2800"/>
              <a:t>IP</a:t>
            </a:r>
            <a:r>
              <a:rPr lang="en-US" altLang="zh-CN" sz="2800" b="1"/>
              <a:t> </a:t>
            </a:r>
            <a:r>
              <a:rPr lang="zh-CN" altLang="en-US" sz="2800" dirty="0"/>
              <a:t>数据报传送。</a:t>
            </a:r>
            <a:endParaRPr lang="zh-CN" altLang="en-US" sz="2800" dirty="0"/>
          </a:p>
          <a:p>
            <a:pPr>
              <a:lnSpc>
                <a:spcPct val="90000"/>
              </a:lnSpc>
            </a:pPr>
            <a:r>
              <a:rPr lang="en-US" altLang="zh-CN" sz="2800" dirty="0"/>
              <a:t>OSPF </a:t>
            </a:r>
            <a:r>
              <a:rPr lang="zh-CN" altLang="en-US" sz="2800" dirty="0"/>
              <a:t>构成的数据报很短。这样做可减少路由信息的通信量。</a:t>
            </a:r>
            <a:endParaRPr lang="zh-CN" altLang="en-US" sz="2800" dirty="0"/>
          </a:p>
          <a:p>
            <a:pPr>
              <a:lnSpc>
                <a:spcPct val="90000"/>
              </a:lnSpc>
            </a:pPr>
            <a:r>
              <a:rPr lang="zh-CN" altLang="en-US" sz="2800" dirty="0"/>
              <a:t>数据报很短的另一好处是可以不必将长的数据报分片传送。分片传送的数据报只要丢失一个，就无法组装成原来的数据报，而整个数据报就必须重传。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charRg st="28" end="5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charRg st="58"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89826" name="标题 589825"/>
          <p:cNvSpPr>
            <a:spLocks noGrp="1"/>
          </p:cNvSpPr>
          <p:nvPr>
            <p:ph type="title"/>
          </p:nvPr>
        </p:nvSpPr>
        <p:spPr>
          <a:xfrm>
            <a:off x="919163" y="214313"/>
            <a:ext cx="8116887" cy="1462087"/>
          </a:xfrm>
          <a:ln/>
        </p:spPr>
        <p:txBody>
          <a:bodyPr anchor="b"/>
          <a:p>
            <a:pPr algn="ctr"/>
            <a:r>
              <a:rPr lang="en-US" altLang="zh-CN" dirty="0"/>
              <a:t>OSPF </a:t>
            </a:r>
            <a:r>
              <a:rPr lang="zh-CN" altLang="en-US" dirty="0"/>
              <a:t>的其他特点 </a:t>
            </a:r>
            <a:endParaRPr lang="zh-CN" altLang="en-US" dirty="0"/>
          </a:p>
        </p:txBody>
      </p:sp>
      <p:sp>
        <p:nvSpPr>
          <p:cNvPr id="589827" name="文本占位符 589826"/>
          <p:cNvSpPr>
            <a:spLocks noGrp="1"/>
          </p:cNvSpPr>
          <p:nvPr>
            <p:ph type="body" idx="1"/>
          </p:nvPr>
        </p:nvSpPr>
        <p:spPr>
          <a:xfrm>
            <a:off x="684213" y="1916113"/>
            <a:ext cx="8208962" cy="4475162"/>
          </a:xfrm>
          <a:ln/>
        </p:spPr>
        <p:txBody>
          <a:bodyPr/>
          <a:p>
            <a:pPr>
              <a:lnSpc>
                <a:spcPct val="90000"/>
              </a:lnSpc>
            </a:pPr>
            <a:r>
              <a:rPr lang="en-US" altLang="zh-CN" sz="2800" dirty="0"/>
              <a:t>OSPF </a:t>
            </a:r>
            <a:r>
              <a:rPr lang="zh-CN" altLang="en-US" sz="2800" dirty="0"/>
              <a:t>对不同的链路可根据 </a:t>
            </a:r>
            <a:r>
              <a:rPr lang="en-US" altLang="zh-CN" sz="2800" dirty="0"/>
              <a:t>IP </a:t>
            </a:r>
            <a:r>
              <a:rPr lang="zh-CN" altLang="en-US" sz="2800" dirty="0"/>
              <a:t>分组的不同服务类型 </a:t>
            </a:r>
            <a:r>
              <a:rPr lang="en-US" altLang="zh-CN" sz="2800" dirty="0"/>
              <a:t>TOS </a:t>
            </a:r>
            <a:r>
              <a:rPr lang="zh-CN" altLang="en-US" sz="2800" dirty="0"/>
              <a:t>而设置成不同的代价。因此，</a:t>
            </a:r>
            <a:r>
              <a:rPr lang="en-US" altLang="zh-CN" sz="2800" dirty="0"/>
              <a:t>OSPF </a:t>
            </a:r>
            <a:r>
              <a:rPr lang="zh-CN" altLang="en-US" sz="2800" dirty="0"/>
              <a:t>对于不同类型的业务可计算出不同的路由。</a:t>
            </a:r>
            <a:endParaRPr lang="zh-CN" altLang="en-US" sz="2800" dirty="0"/>
          </a:p>
          <a:p>
            <a:pPr>
              <a:lnSpc>
                <a:spcPct val="90000"/>
              </a:lnSpc>
            </a:pPr>
            <a:r>
              <a:rPr lang="zh-CN" altLang="en-US" sz="2800" dirty="0"/>
              <a:t>如果到同一个目的网络有多条相同代价的路径，那么可以将通信量分配给这几条路径。这叫作多路径间的负载平衡。</a:t>
            </a:r>
            <a:endParaRPr lang="zh-CN" altLang="en-US" sz="2800" dirty="0"/>
          </a:p>
          <a:p>
            <a:pPr>
              <a:lnSpc>
                <a:spcPct val="90000"/>
              </a:lnSpc>
            </a:pPr>
            <a:r>
              <a:rPr lang="zh-CN" altLang="en-US" sz="2800" dirty="0"/>
              <a:t>所有在 </a:t>
            </a:r>
            <a:r>
              <a:rPr lang="en-US" altLang="zh-CN" sz="2800" dirty="0"/>
              <a:t>OSPF </a:t>
            </a:r>
            <a:r>
              <a:rPr lang="zh-CN" altLang="en-US" sz="2800" dirty="0"/>
              <a:t>路由器之间交换的分组都具有鉴别的功能。</a:t>
            </a:r>
            <a:endParaRPr lang="zh-CN" altLang="en-US" sz="2800" dirty="0"/>
          </a:p>
          <a:p>
            <a:pPr>
              <a:lnSpc>
                <a:spcPct val="90000"/>
              </a:lnSpc>
            </a:pPr>
            <a:r>
              <a:rPr lang="zh-CN" altLang="en-US" sz="2800" dirty="0"/>
              <a:t>支持可变长度的子网划分和无分类编址 </a:t>
            </a:r>
            <a:r>
              <a:rPr lang="en-US" altLang="zh-CN" sz="2800" dirty="0"/>
              <a:t>CIDR</a:t>
            </a:r>
            <a:r>
              <a:rPr lang="zh-CN" altLang="en-US" sz="2800" dirty="0"/>
              <a:t>。</a:t>
            </a:r>
            <a:endParaRPr lang="zh-CN" altLang="en-US" sz="2800" dirty="0"/>
          </a:p>
          <a:p>
            <a:pPr>
              <a:lnSpc>
                <a:spcPct val="90000"/>
              </a:lnSpc>
            </a:pPr>
            <a:r>
              <a:rPr lang="zh-CN" altLang="en-US" sz="2800" dirty="0"/>
              <a:t>每一个链路状态都带上一个 </a:t>
            </a:r>
            <a:r>
              <a:rPr lang="en-US" altLang="zh-CN" sz="2800" dirty="0"/>
              <a:t>32 </a:t>
            </a:r>
            <a:r>
              <a:rPr lang="zh-CN" altLang="en-US" sz="2800" dirty="0"/>
              <a:t>位的序号，序号越大状态就越新。</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charRg st="70" end="1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charRg st="122" end="1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27">
                                            <p:txEl>
                                              <p:charRg st="151" end="1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827">
                                            <p:txEl>
                                              <p:charRg st="175" end="2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94946" name="标题 594945"/>
          <p:cNvSpPr>
            <a:spLocks noGrp="1"/>
          </p:cNvSpPr>
          <p:nvPr>
            <p:ph type="title"/>
          </p:nvPr>
        </p:nvSpPr>
        <p:spPr>
          <a:xfrm>
            <a:off x="919163" y="214313"/>
            <a:ext cx="8116887" cy="1462087"/>
          </a:xfrm>
          <a:ln/>
        </p:spPr>
        <p:txBody>
          <a:bodyPr anchor="b"/>
          <a:p>
            <a:pPr algn="ctr"/>
            <a:r>
              <a:rPr lang="en-US" altLang="zh-CN" dirty="0"/>
              <a:t>OSPF </a:t>
            </a:r>
            <a:r>
              <a:rPr lang="zh-CN" altLang="en-US" dirty="0"/>
              <a:t>的其他特点 </a:t>
            </a:r>
            <a:endParaRPr lang="zh-CN" altLang="en-US" dirty="0"/>
          </a:p>
        </p:txBody>
      </p:sp>
      <p:sp>
        <p:nvSpPr>
          <p:cNvPr id="594947" name="文本占位符 594946"/>
          <p:cNvSpPr>
            <a:spLocks noGrp="1"/>
          </p:cNvSpPr>
          <p:nvPr>
            <p:ph type="body" idx="1"/>
          </p:nvPr>
        </p:nvSpPr>
        <p:spPr>
          <a:xfrm>
            <a:off x="395288" y="1916113"/>
            <a:ext cx="8675687" cy="4475162"/>
          </a:xfrm>
          <a:ln/>
        </p:spPr>
        <p:txBody>
          <a:bodyPr/>
          <a:p>
            <a:r>
              <a:rPr lang="en-US" altLang="zh-CN" dirty="0"/>
              <a:t>OSPF </a:t>
            </a:r>
            <a:r>
              <a:rPr lang="zh-CN" altLang="en-US" dirty="0"/>
              <a:t>还规定每隔一段时间，如 </a:t>
            </a:r>
            <a:r>
              <a:rPr lang="en-US" altLang="zh-CN" dirty="0"/>
              <a:t>30 </a:t>
            </a:r>
            <a:r>
              <a:rPr lang="zh-CN" altLang="en-US" dirty="0"/>
              <a:t>分钟，要刷新一次数据库中的链路状态。 </a:t>
            </a:r>
            <a:endParaRPr lang="zh-CN" altLang="en-US" dirty="0"/>
          </a:p>
          <a:p>
            <a:r>
              <a:rPr lang="zh-CN" altLang="en-US" dirty="0"/>
              <a:t>由于一个路由器的链路状态只涉及到与相邻路由器的连通状态，因而与整个互联网的规模并无直接关系。因此当互联网规模很大时，</a:t>
            </a:r>
            <a:r>
              <a:rPr lang="en-US" altLang="zh-CN" dirty="0"/>
              <a:t>OSPF </a:t>
            </a:r>
            <a:r>
              <a:rPr lang="zh-CN" altLang="en-US" dirty="0"/>
              <a:t>协议要比距离向量协议 </a:t>
            </a:r>
            <a:r>
              <a:rPr lang="en-US" altLang="zh-CN" dirty="0"/>
              <a:t>RIP </a:t>
            </a:r>
            <a:r>
              <a:rPr lang="zh-CN" altLang="en-US" dirty="0"/>
              <a:t>好得多。 </a:t>
            </a:r>
            <a:endParaRPr lang="zh-CN" altLang="en-US" dirty="0"/>
          </a:p>
          <a:p>
            <a:r>
              <a:rPr lang="en-US" altLang="zh-CN" dirty="0"/>
              <a:t>OSPF </a:t>
            </a:r>
            <a:r>
              <a:rPr lang="zh-CN" altLang="en-US" dirty="0"/>
              <a:t>没有“坏消息传播得慢”的问题，据统计，其响应网络变化的时间小于 </a:t>
            </a:r>
            <a:r>
              <a:rPr lang="en-US" altLang="zh-CN" dirty="0"/>
              <a:t>100 ms</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charRg st="40" end="1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charRg st="124" end="1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600066" name="标题 600065"/>
          <p:cNvSpPr>
            <a:spLocks noGrp="1"/>
          </p:cNvSpPr>
          <p:nvPr>
            <p:ph type="title"/>
          </p:nvPr>
        </p:nvSpPr>
        <p:spPr>
          <a:xfrm>
            <a:off x="919163" y="214313"/>
            <a:ext cx="8116887" cy="1462087"/>
          </a:xfrm>
          <a:ln/>
        </p:spPr>
        <p:txBody>
          <a:bodyPr anchor="b"/>
          <a:p>
            <a:pPr algn="ctr"/>
            <a:r>
              <a:rPr lang="en-US" altLang="zh-CN" dirty="0"/>
              <a:t>4.5.4  </a:t>
            </a:r>
            <a:r>
              <a:rPr lang="zh-CN" altLang="en-US" dirty="0"/>
              <a:t>外部网关协议 </a:t>
            </a:r>
            <a:r>
              <a:rPr lang="en-US" altLang="zh-CN"/>
              <a:t>BGP</a:t>
            </a:r>
            <a:endParaRPr lang="en-US" altLang="zh-CN"/>
          </a:p>
        </p:txBody>
      </p:sp>
      <p:sp>
        <p:nvSpPr>
          <p:cNvPr id="600067" name="文本占位符 600066"/>
          <p:cNvSpPr>
            <a:spLocks noGrp="1"/>
          </p:cNvSpPr>
          <p:nvPr>
            <p:ph type="body" idx="1"/>
          </p:nvPr>
        </p:nvSpPr>
        <p:spPr>
          <a:xfrm>
            <a:off x="395288" y="2060575"/>
            <a:ext cx="8675687" cy="3673475"/>
          </a:xfrm>
          <a:ln/>
        </p:spPr>
        <p:txBody>
          <a:bodyPr/>
          <a:p>
            <a:r>
              <a:rPr lang="en-US" altLang="zh-CN" sz="3000" dirty="0"/>
              <a:t>BGP </a:t>
            </a:r>
            <a:r>
              <a:rPr lang="zh-CN" altLang="en-US" sz="3000" dirty="0"/>
              <a:t>是不同自治系统的路由器之间交换路由信息的协议。 </a:t>
            </a:r>
            <a:endParaRPr lang="zh-CN" altLang="en-US" sz="3000" dirty="0"/>
          </a:p>
          <a:p>
            <a:r>
              <a:rPr lang="en-US" altLang="zh-CN" sz="3000" dirty="0"/>
              <a:t>BGP </a:t>
            </a:r>
            <a:r>
              <a:rPr lang="zh-CN" altLang="en-US" sz="3000" dirty="0"/>
              <a:t>较新版本是 </a:t>
            </a:r>
            <a:r>
              <a:rPr lang="en-US" altLang="zh-CN" sz="3000" dirty="0"/>
              <a:t>2006 </a:t>
            </a:r>
            <a:r>
              <a:rPr lang="zh-CN" altLang="en-US" sz="3000" dirty="0"/>
              <a:t>年 </a:t>
            </a:r>
            <a:r>
              <a:rPr lang="en-US" altLang="zh-CN" sz="3000" dirty="0"/>
              <a:t>1 </a:t>
            </a:r>
            <a:r>
              <a:rPr lang="zh-CN" altLang="en-US" sz="3000" dirty="0"/>
              <a:t>月发表的 </a:t>
            </a:r>
            <a:r>
              <a:rPr lang="en-US" altLang="zh-CN" sz="3000" dirty="0"/>
              <a:t>BGP-4</a:t>
            </a:r>
            <a:r>
              <a:rPr lang="zh-CN" altLang="en-US" sz="3000" dirty="0"/>
              <a:t>（</a:t>
            </a:r>
            <a:r>
              <a:rPr lang="en-US" altLang="zh-CN" sz="3000" dirty="0"/>
              <a:t>BGP </a:t>
            </a:r>
            <a:r>
              <a:rPr lang="zh-CN" altLang="en-US" sz="3000" dirty="0"/>
              <a:t>第 </a:t>
            </a:r>
            <a:r>
              <a:rPr lang="en-US" altLang="zh-CN" sz="3000" dirty="0"/>
              <a:t>4 </a:t>
            </a:r>
            <a:r>
              <a:rPr lang="zh-CN" altLang="en-US" sz="3000" dirty="0"/>
              <a:t>个版本），即 </a:t>
            </a:r>
            <a:r>
              <a:rPr lang="en-US" altLang="zh-CN" sz="3000" dirty="0"/>
              <a:t>RFC 4271 ~ 4278</a:t>
            </a:r>
            <a:r>
              <a:rPr lang="zh-CN" altLang="en-US" sz="3000" dirty="0"/>
              <a:t>。 </a:t>
            </a:r>
            <a:endParaRPr lang="zh-CN" altLang="en-US" sz="3000" dirty="0"/>
          </a:p>
          <a:p>
            <a:r>
              <a:rPr lang="zh-CN" altLang="en-US" sz="3000" dirty="0"/>
              <a:t>可以将 </a:t>
            </a:r>
            <a:r>
              <a:rPr lang="en-US" altLang="zh-CN" sz="3000" dirty="0"/>
              <a:t>BGP-4 </a:t>
            </a:r>
            <a:r>
              <a:rPr lang="zh-CN" altLang="en-US" sz="3000" dirty="0"/>
              <a:t>简写为 </a:t>
            </a:r>
            <a:r>
              <a:rPr lang="en-US" altLang="zh-CN" sz="3000" dirty="0"/>
              <a:t>BGP</a:t>
            </a:r>
            <a:r>
              <a:rPr lang="zh-CN" altLang="en-US" sz="3000" dirty="0"/>
              <a:t>。 </a:t>
            </a: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charRg st="29" end="9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7">
                                            <p:txEl>
                                              <p:charRg st="92"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608258" name="标题 608257"/>
          <p:cNvSpPr>
            <a:spLocks noGrp="1"/>
          </p:cNvSpPr>
          <p:nvPr>
            <p:ph type="title"/>
          </p:nvPr>
        </p:nvSpPr>
        <p:spPr>
          <a:xfrm>
            <a:off x="1150938" y="214313"/>
            <a:ext cx="7021512" cy="1462087"/>
          </a:xfrm>
          <a:ln/>
        </p:spPr>
        <p:txBody>
          <a:bodyPr anchor="b"/>
          <a:p>
            <a:pPr algn="ctr"/>
            <a:r>
              <a:rPr lang="en-US" altLang="zh-CN" dirty="0"/>
              <a:t>BGP </a:t>
            </a:r>
            <a:r>
              <a:rPr lang="zh-CN" altLang="en-US" dirty="0"/>
              <a:t>协议的特点</a:t>
            </a:r>
            <a:endParaRPr lang="zh-CN" altLang="en-US" dirty="0"/>
          </a:p>
        </p:txBody>
      </p:sp>
      <p:sp>
        <p:nvSpPr>
          <p:cNvPr id="608259" name="文本占位符 608258"/>
          <p:cNvSpPr>
            <a:spLocks noGrp="1"/>
          </p:cNvSpPr>
          <p:nvPr>
            <p:ph type="body" idx="1"/>
          </p:nvPr>
        </p:nvSpPr>
        <p:spPr>
          <a:xfrm>
            <a:off x="1042988" y="1978025"/>
            <a:ext cx="7772400" cy="4114800"/>
          </a:xfrm>
          <a:ln/>
        </p:spPr>
        <p:txBody>
          <a:bodyPr/>
          <a:p>
            <a:r>
              <a:rPr lang="en-US" altLang="zh-CN" dirty="0"/>
              <a:t>BGP </a:t>
            </a:r>
            <a:r>
              <a:rPr lang="zh-CN" altLang="en-US" dirty="0"/>
              <a:t>协议交换路由信息的结点数量级是</a:t>
            </a:r>
            <a:r>
              <a:rPr lang="zh-CN" altLang="en-US" dirty="0">
                <a:solidFill>
                  <a:schemeClr val="hlink"/>
                </a:solidFill>
              </a:rPr>
              <a:t>自治系统数的量级</a:t>
            </a:r>
            <a:r>
              <a:rPr lang="zh-CN" altLang="en-US" dirty="0"/>
              <a:t>，这要比这些自治系统中的网络数少很多。</a:t>
            </a:r>
            <a:endParaRPr lang="zh-CN" altLang="en-US" dirty="0"/>
          </a:p>
          <a:p>
            <a:r>
              <a:rPr lang="zh-CN" altLang="en-US" dirty="0"/>
              <a:t>每一个自治系统中 </a:t>
            </a:r>
            <a:r>
              <a:rPr lang="en-US" altLang="zh-CN" dirty="0"/>
              <a:t>BGP </a:t>
            </a:r>
            <a:r>
              <a:rPr lang="zh-CN" altLang="en-US" dirty="0"/>
              <a:t>发言人（或边界路由器）的数目是很少的。这样就使得自治系统之间的路由选择不致过分复杂。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8259">
                                            <p:txEl>
                                              <p:charRg st="47" end="1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609282" name="标题 609281"/>
          <p:cNvSpPr>
            <a:spLocks noGrp="1"/>
          </p:cNvSpPr>
          <p:nvPr>
            <p:ph type="title"/>
          </p:nvPr>
        </p:nvSpPr>
        <p:spPr>
          <a:xfrm>
            <a:off x="1150938" y="214313"/>
            <a:ext cx="6877050" cy="1462087"/>
          </a:xfrm>
          <a:ln/>
        </p:spPr>
        <p:txBody>
          <a:bodyPr anchor="b"/>
          <a:p>
            <a:pPr algn="ctr"/>
            <a:r>
              <a:rPr lang="en-US" altLang="zh-CN" dirty="0"/>
              <a:t>BGP </a:t>
            </a:r>
            <a:r>
              <a:rPr lang="zh-CN" altLang="en-US" dirty="0"/>
              <a:t>协议的特点</a:t>
            </a:r>
            <a:endParaRPr lang="zh-CN" altLang="en-US" dirty="0"/>
          </a:p>
        </p:txBody>
      </p:sp>
      <p:sp>
        <p:nvSpPr>
          <p:cNvPr id="609283" name="文本占位符 609282"/>
          <p:cNvSpPr>
            <a:spLocks noGrp="1"/>
          </p:cNvSpPr>
          <p:nvPr>
            <p:ph type="body" idx="1"/>
          </p:nvPr>
        </p:nvSpPr>
        <p:spPr>
          <a:xfrm>
            <a:off x="1042988" y="1906588"/>
            <a:ext cx="7772400" cy="4114800"/>
          </a:xfrm>
          <a:ln/>
        </p:spPr>
        <p:txBody>
          <a:bodyPr/>
          <a:p>
            <a:r>
              <a:rPr lang="en-US" altLang="zh-CN" sz="2800" dirty="0">
                <a:solidFill>
                  <a:schemeClr val="hlink"/>
                </a:solidFill>
              </a:rPr>
              <a:t>BGP </a:t>
            </a:r>
            <a:r>
              <a:rPr lang="zh-CN" altLang="en-US" sz="2800" dirty="0">
                <a:solidFill>
                  <a:schemeClr val="hlink"/>
                </a:solidFill>
              </a:rPr>
              <a:t>支持 </a:t>
            </a:r>
            <a:r>
              <a:rPr lang="en-US" altLang="zh-CN" sz="2800">
                <a:solidFill>
                  <a:schemeClr val="hlink"/>
                </a:solidFill>
              </a:rPr>
              <a:t>CIDR</a:t>
            </a:r>
            <a:r>
              <a:rPr lang="zh-CN" altLang="en-US" sz="2800" dirty="0"/>
              <a:t>，因此 </a:t>
            </a:r>
            <a:r>
              <a:rPr lang="en-US" altLang="zh-CN" sz="2800" dirty="0"/>
              <a:t>BGP </a:t>
            </a:r>
            <a:r>
              <a:rPr lang="zh-CN" altLang="en-US" sz="2800" dirty="0"/>
              <a:t>的路由表也就应当包括目的网络前缀、下一跳路由器，以及到达该目的网络所要经过的各个自治系统序列。</a:t>
            </a:r>
            <a:endParaRPr lang="zh-CN" altLang="en-US" sz="2800" dirty="0"/>
          </a:p>
          <a:p>
            <a:r>
              <a:rPr lang="zh-CN" altLang="en-US" sz="2800" dirty="0"/>
              <a:t>在</a:t>
            </a:r>
            <a:r>
              <a:rPr lang="en-US" altLang="zh-CN" sz="2800" dirty="0"/>
              <a:t>BGP </a:t>
            </a:r>
            <a:r>
              <a:rPr lang="zh-CN" altLang="en-US" sz="2800" dirty="0"/>
              <a:t>刚刚运行时，</a:t>
            </a:r>
            <a:r>
              <a:rPr lang="en-US" altLang="zh-CN" sz="2800" dirty="0"/>
              <a:t>BGP </a:t>
            </a:r>
            <a:r>
              <a:rPr lang="zh-CN" altLang="en-US" sz="2800" dirty="0"/>
              <a:t>的邻站是交换整个的 </a:t>
            </a:r>
            <a:r>
              <a:rPr lang="en-US" altLang="zh-CN" sz="2800" dirty="0"/>
              <a:t>BGP </a:t>
            </a:r>
            <a:r>
              <a:rPr lang="zh-CN" altLang="en-US" sz="2800" dirty="0"/>
              <a:t>路由表。但以后只需要在发生变化时</a:t>
            </a:r>
            <a:r>
              <a:rPr lang="zh-CN" altLang="en-US" sz="2800" dirty="0">
                <a:solidFill>
                  <a:schemeClr val="hlink"/>
                </a:solidFill>
              </a:rPr>
              <a:t>更新有变化的部分</a:t>
            </a:r>
            <a:r>
              <a:rPr lang="zh-CN" altLang="en-US" sz="2800" dirty="0"/>
              <a:t>。这样做对节省网络带宽和减少路由器的处理开销方面都有好处。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283">
                                            <p:txEl>
                                              <p:charRg st="67" end="1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140291" name="文本占位符 140290"/>
          <p:cNvSpPr>
            <a:spLocks noGrp="1"/>
          </p:cNvSpPr>
          <p:nvPr>
            <p:ph type="body" idx="1"/>
          </p:nvPr>
        </p:nvSpPr>
        <p:spPr>
          <a:xfrm>
            <a:off x="1042988" y="1916113"/>
            <a:ext cx="7772400" cy="4537075"/>
          </a:xfrm>
          <a:ln/>
        </p:spPr>
        <p:txBody>
          <a:bodyPr/>
          <a:p>
            <a:r>
              <a:rPr lang="zh-CN" altLang="en-US" sz="2400" dirty="0"/>
              <a:t>互连在一起的网络要进行通信，会遇到许多问题需要解决，如：</a:t>
            </a:r>
            <a:endParaRPr lang="zh-CN" altLang="en-US" sz="2400" dirty="0"/>
          </a:p>
          <a:p>
            <a:pPr lvl="1"/>
            <a:r>
              <a:rPr lang="zh-CN" altLang="en-US" sz="2000" dirty="0">
                <a:solidFill>
                  <a:srgbClr val="333399"/>
                </a:solidFill>
                <a:latin typeface="Arial" panose="020B0604020202020204" pitchFamily="34" charset="0"/>
                <a:ea typeface="黑体" panose="02010609060101010101" pitchFamily="2" charset="-122"/>
              </a:rPr>
              <a:t>不同的寻址方案</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不同的最大分组长度</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不同的网络接入机制</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不同的超时控制</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不同的差错恢复方法</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不同的状态报告方法</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不同的路由选择技术</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不同的用户接入控制</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不同的服务（面向连接服务和无连接服务）</a:t>
            </a:r>
            <a:endParaRPr lang="zh-CN" altLang="en-US" sz="2000" dirty="0">
              <a:solidFill>
                <a:srgbClr val="333399"/>
              </a:solidFill>
              <a:latin typeface="Arial" panose="020B0604020202020204" pitchFamily="34" charset="0"/>
              <a:ea typeface="黑体" panose="02010609060101010101" pitchFamily="2" charset="-122"/>
            </a:endParaRPr>
          </a:p>
          <a:p>
            <a:pPr lvl="1"/>
            <a:r>
              <a:rPr lang="zh-CN" altLang="en-US" sz="2000" dirty="0">
                <a:solidFill>
                  <a:srgbClr val="333399"/>
                </a:solidFill>
                <a:latin typeface="Arial" panose="020B0604020202020204" pitchFamily="34" charset="0"/>
                <a:ea typeface="黑体" panose="02010609060101010101" pitchFamily="2" charset="-122"/>
              </a:rPr>
              <a:t>不同的管理与控制方式 </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0290" name="标题 140289"/>
          <p:cNvSpPr>
            <a:spLocks noGrp="1"/>
          </p:cNvSpPr>
          <p:nvPr>
            <p:ph type="title"/>
          </p:nvPr>
        </p:nvSpPr>
        <p:spPr>
          <a:xfrm>
            <a:off x="1150938" y="214313"/>
            <a:ext cx="7165975" cy="1462087"/>
          </a:xfrm>
          <a:ln/>
        </p:spPr>
        <p:txBody>
          <a:bodyPr anchor="b"/>
          <a:p>
            <a:pPr algn="ctr"/>
            <a:r>
              <a:rPr lang="en-US" altLang="zh-CN" dirty="0"/>
              <a:t>4.2.1  </a:t>
            </a:r>
            <a:r>
              <a:rPr lang="zh-CN" altLang="en-US" dirty="0"/>
              <a:t>虚拟互连网络 </a:t>
            </a:r>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50274" name="标题 950273"/>
          <p:cNvSpPr>
            <a:spLocks noGrp="1"/>
          </p:cNvSpPr>
          <p:nvPr>
            <p:ph type="title"/>
          </p:nvPr>
        </p:nvSpPr>
        <p:spPr>
          <a:xfrm>
            <a:off x="611188" y="333375"/>
            <a:ext cx="8712200" cy="1439863"/>
          </a:xfrm>
          <a:ln/>
        </p:spPr>
        <p:txBody>
          <a:bodyPr anchor="b"/>
          <a:p>
            <a:pPr algn="ctr">
              <a:spcAft>
                <a:spcPct val="15000"/>
              </a:spcAft>
            </a:pPr>
            <a:r>
              <a:rPr lang="en-US" altLang="zh-CN" sz="4000" dirty="0"/>
              <a:t>4.5.6   </a:t>
            </a:r>
            <a:r>
              <a:rPr lang="zh-CN" altLang="en-US" sz="4000" dirty="0"/>
              <a:t>路由器在网际互连中的作用</a:t>
            </a:r>
            <a:br>
              <a:rPr lang="zh-CN" altLang="en-US" sz="4000" dirty="0"/>
            </a:br>
            <a:r>
              <a:rPr lang="zh-CN" altLang="en-US" sz="4000" dirty="0"/>
              <a:t> </a:t>
            </a:r>
            <a:r>
              <a:rPr lang="en-US" altLang="zh-CN" sz="4000" dirty="0"/>
              <a:t>1. </a:t>
            </a:r>
            <a:r>
              <a:rPr lang="zh-CN" altLang="en-US" sz="4000" dirty="0"/>
              <a:t>路由器的结构</a:t>
            </a:r>
            <a:endParaRPr lang="zh-CN" altLang="en-US" sz="4000" dirty="0"/>
          </a:p>
        </p:txBody>
      </p:sp>
      <p:sp>
        <p:nvSpPr>
          <p:cNvPr id="950275" name="文本占位符 950274"/>
          <p:cNvSpPr>
            <a:spLocks noGrp="1"/>
          </p:cNvSpPr>
          <p:nvPr>
            <p:ph type="body" idx="1"/>
          </p:nvPr>
        </p:nvSpPr>
        <p:spPr>
          <a:xfrm>
            <a:off x="1371600" y="1773238"/>
            <a:ext cx="7772400" cy="4840287"/>
          </a:xfrm>
          <a:ln/>
        </p:spPr>
        <p:txBody>
          <a:bodyPr/>
          <a:p>
            <a:pPr algn="just"/>
            <a:r>
              <a:rPr lang="zh-CN" altLang="en-US" dirty="0"/>
              <a:t>路由器是一种具有多个输入端口和多个输出端口的专用计算机，其任务是转发分组。也就是说，将路由器某个输入端口收到的分组，按照分组要去的目的地（即目的网络），把该分组从路由器的某个合适的输出端口转发给下一跳路由器。</a:t>
            </a:r>
            <a:endParaRPr lang="zh-CN" altLang="en-US" dirty="0"/>
          </a:p>
          <a:p>
            <a:pPr algn="just"/>
            <a:r>
              <a:rPr lang="zh-CN" altLang="en-US" dirty="0"/>
              <a:t>下一跳路由器也按照这种方法处理分组，直到该分组到达终点为止。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0275">
                                            <p:txEl>
                                              <p:charRg st="0" end="10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0275">
                                            <p:txEl>
                                              <p:charRg st="105"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54428" name="矩形 954427"/>
          <p:cNvSpPr/>
          <p:nvPr/>
        </p:nvSpPr>
        <p:spPr>
          <a:xfrm>
            <a:off x="0" y="3789363"/>
            <a:ext cx="9144000" cy="3068637"/>
          </a:xfrm>
          <a:prstGeom prst="rect">
            <a:avLst/>
          </a:prstGeom>
          <a:solidFill>
            <a:srgbClr val="FFCC66"/>
          </a:solidFill>
          <a:ln w="9525">
            <a:noFill/>
          </a:ln>
        </p:spPr>
        <p:txBody>
          <a:bodyPr/>
          <a:p>
            <a:endParaRPr lang="zh-CN" altLang="en-US"/>
          </a:p>
        </p:txBody>
      </p:sp>
      <p:sp>
        <p:nvSpPr>
          <p:cNvPr id="954370" name="标题 954369"/>
          <p:cNvSpPr>
            <a:spLocks noGrp="1"/>
          </p:cNvSpPr>
          <p:nvPr>
            <p:ph type="title"/>
          </p:nvPr>
        </p:nvSpPr>
        <p:spPr>
          <a:xfrm>
            <a:off x="1100138" y="931863"/>
            <a:ext cx="6856412" cy="768350"/>
          </a:xfrm>
          <a:ln/>
        </p:spPr>
        <p:txBody>
          <a:bodyPr anchor="b"/>
          <a:p>
            <a:pPr algn="ctr"/>
            <a:r>
              <a:rPr lang="zh-CN" altLang="en-US" dirty="0"/>
              <a:t>典型的路由器的结构 </a:t>
            </a:r>
            <a:endParaRPr lang="zh-CN" altLang="en-US" dirty="0"/>
          </a:p>
        </p:txBody>
      </p:sp>
      <p:sp>
        <p:nvSpPr>
          <p:cNvPr id="954371" name="矩形 954370"/>
          <p:cNvSpPr/>
          <p:nvPr/>
        </p:nvSpPr>
        <p:spPr>
          <a:xfrm>
            <a:off x="2862263" y="1905000"/>
            <a:ext cx="2398712" cy="1597025"/>
          </a:xfrm>
          <a:prstGeom prst="rect">
            <a:avLst/>
          </a:prstGeom>
          <a:solidFill>
            <a:srgbClr val="FFFF99"/>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p>
            <a:pPr algn="ctr"/>
            <a:endParaRPr sz="2000" dirty="0">
              <a:solidFill>
                <a:srgbClr val="333399"/>
              </a:solidFill>
              <a:latin typeface="Arial" panose="020B0604020202020204" pitchFamily="34" charset="0"/>
              <a:ea typeface="黑体" panose="02010609060101010101" pitchFamily="2" charset="-122"/>
            </a:endParaRPr>
          </a:p>
        </p:txBody>
      </p:sp>
      <p:sp>
        <p:nvSpPr>
          <p:cNvPr id="954373" name="直接连接符 954372"/>
          <p:cNvSpPr/>
          <p:nvPr/>
        </p:nvSpPr>
        <p:spPr>
          <a:xfrm>
            <a:off x="8243888" y="1844675"/>
            <a:ext cx="0" cy="1954213"/>
          </a:xfrm>
          <a:prstGeom prst="line">
            <a:avLst/>
          </a:prstGeom>
          <a:ln w="28575" cap="flat" cmpd="sng">
            <a:solidFill>
              <a:srgbClr val="333399"/>
            </a:solidFill>
            <a:prstDash val="solid"/>
            <a:headEnd type="triangle" w="med" len="lg"/>
            <a:tailEnd type="triangle" w="med" len="lg"/>
          </a:ln>
        </p:spPr>
      </p:sp>
      <p:sp>
        <p:nvSpPr>
          <p:cNvPr id="954374" name="文本框 954373"/>
          <p:cNvSpPr txBox="1"/>
          <p:nvPr/>
        </p:nvSpPr>
        <p:spPr>
          <a:xfrm>
            <a:off x="7793038" y="2571750"/>
            <a:ext cx="793750" cy="749300"/>
          </a:xfrm>
          <a:prstGeom prst="rect">
            <a:avLst/>
          </a:prstGeom>
          <a:solidFill>
            <a:schemeClr val="bg1"/>
          </a:solidFill>
          <a:ln w="9525">
            <a:noFill/>
          </a:ln>
        </p:spPr>
        <p:txBody>
          <a:bodyPr wrap="none" anchor="t">
            <a:spAutoFit/>
          </a:bodyPr>
          <a:p>
            <a:pPr>
              <a:lnSpc>
                <a:spcPct val="90000"/>
              </a:lnSpc>
            </a:pPr>
            <a:r>
              <a:rPr lang="zh-CN" altLang="en-US" sz="2400" dirty="0">
                <a:solidFill>
                  <a:srgbClr val="333399"/>
                </a:solidFill>
                <a:latin typeface="Arial" panose="020B0604020202020204" pitchFamily="34" charset="0"/>
                <a:ea typeface="黑体" panose="02010609060101010101" pitchFamily="2" charset="-122"/>
              </a:rPr>
              <a:t>路由</a:t>
            </a:r>
            <a:endParaRPr lang="zh-CN" altLang="en-US" sz="24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400" dirty="0">
                <a:solidFill>
                  <a:srgbClr val="333399"/>
                </a:solidFill>
                <a:latin typeface="Arial" panose="020B0604020202020204" pitchFamily="34" charset="0"/>
                <a:ea typeface="黑体" panose="02010609060101010101" pitchFamily="2" charset="-122"/>
              </a:rPr>
              <a:t>选择</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954375" name="文本框 954374"/>
          <p:cNvSpPr txBox="1"/>
          <p:nvPr/>
        </p:nvSpPr>
        <p:spPr>
          <a:xfrm>
            <a:off x="2916238" y="1854200"/>
            <a:ext cx="23177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路由选择处理机</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954376" name="直接连接符 954375"/>
          <p:cNvSpPr/>
          <p:nvPr/>
        </p:nvSpPr>
        <p:spPr>
          <a:xfrm>
            <a:off x="4060825" y="2671763"/>
            <a:ext cx="0" cy="236537"/>
          </a:xfrm>
          <a:prstGeom prst="line">
            <a:avLst/>
          </a:prstGeom>
          <a:ln w="28575" cap="flat" cmpd="sng">
            <a:solidFill>
              <a:schemeClr val="tx1"/>
            </a:solidFill>
            <a:prstDash val="solid"/>
            <a:headEnd type="none" w="med" len="med"/>
            <a:tailEnd type="none" w="med" len="med"/>
          </a:ln>
        </p:spPr>
      </p:sp>
      <p:sp>
        <p:nvSpPr>
          <p:cNvPr id="954377" name="矩形 954376"/>
          <p:cNvSpPr/>
          <p:nvPr/>
        </p:nvSpPr>
        <p:spPr>
          <a:xfrm>
            <a:off x="3209925" y="2378075"/>
            <a:ext cx="1701800" cy="390525"/>
          </a:xfrm>
          <a:prstGeom prst="rect">
            <a:avLst/>
          </a:prstGeom>
          <a:solidFill>
            <a:srgbClr val="FFCC66"/>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路由选择协议</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4378" name="矩形 954377"/>
          <p:cNvSpPr/>
          <p:nvPr/>
        </p:nvSpPr>
        <p:spPr>
          <a:xfrm>
            <a:off x="3481388" y="2911475"/>
            <a:ext cx="1160462" cy="412750"/>
          </a:xfrm>
          <a:prstGeom prst="rect">
            <a:avLst/>
          </a:prstGeom>
          <a:solidFill>
            <a:srgbClr val="99FF33"/>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路由表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4379" name="矩形 954378"/>
          <p:cNvSpPr/>
          <p:nvPr/>
        </p:nvSpPr>
        <p:spPr>
          <a:xfrm>
            <a:off x="385763" y="4141788"/>
            <a:ext cx="2320925" cy="725487"/>
          </a:xfrm>
          <a:prstGeom prst="rect">
            <a:avLst/>
          </a:prstGeom>
          <a:solidFill>
            <a:srgbClr val="CCECFF"/>
          </a:solidFill>
          <a:ln w="38100" cap="flat" cmpd="dbl">
            <a:solidFill>
              <a:schemeClr val="tx1"/>
            </a:solidFill>
            <a:prstDash val="solid"/>
            <a:miter/>
            <a:headEnd type="none" w="med" len="med"/>
            <a:tailEnd type="none" w="med" len="med"/>
          </a:ln>
        </p:spPr>
        <p:txBody>
          <a:bodyPr/>
          <a:p>
            <a:endParaRPr lang="zh-CN" altLang="en-US"/>
          </a:p>
        </p:txBody>
      </p:sp>
      <p:sp>
        <p:nvSpPr>
          <p:cNvPr id="954380" name="矩形 954379"/>
          <p:cNvSpPr/>
          <p:nvPr/>
        </p:nvSpPr>
        <p:spPr>
          <a:xfrm>
            <a:off x="2087563" y="4305300"/>
            <a:ext cx="466725" cy="395288"/>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954381" name="直接连接符 954380"/>
          <p:cNvSpPr/>
          <p:nvPr/>
        </p:nvSpPr>
        <p:spPr>
          <a:xfrm flipV="1">
            <a:off x="233363" y="4503738"/>
            <a:ext cx="355600" cy="0"/>
          </a:xfrm>
          <a:prstGeom prst="line">
            <a:avLst/>
          </a:prstGeom>
          <a:ln w="28575" cap="flat" cmpd="sng">
            <a:solidFill>
              <a:srgbClr val="333399"/>
            </a:solidFill>
            <a:prstDash val="solid"/>
            <a:headEnd type="none" w="med" len="med"/>
            <a:tailEnd type="triangle" w="med" len="lg"/>
          </a:ln>
        </p:spPr>
      </p:sp>
      <p:sp>
        <p:nvSpPr>
          <p:cNvPr id="954382" name="直接连接符 954381"/>
          <p:cNvSpPr/>
          <p:nvPr/>
        </p:nvSpPr>
        <p:spPr>
          <a:xfrm>
            <a:off x="1004888" y="4503738"/>
            <a:ext cx="311150" cy="0"/>
          </a:xfrm>
          <a:prstGeom prst="line">
            <a:avLst/>
          </a:prstGeom>
          <a:ln w="28575" cap="flat" cmpd="sng">
            <a:solidFill>
              <a:srgbClr val="333399"/>
            </a:solidFill>
            <a:prstDash val="solid"/>
            <a:headEnd type="none" w="med" len="med"/>
            <a:tailEnd type="triangle" w="med" len="lg"/>
          </a:ln>
        </p:spPr>
      </p:sp>
      <p:sp>
        <p:nvSpPr>
          <p:cNvPr id="954383" name="直接连接符 954382"/>
          <p:cNvSpPr/>
          <p:nvPr/>
        </p:nvSpPr>
        <p:spPr>
          <a:xfrm>
            <a:off x="1779588" y="4503738"/>
            <a:ext cx="307975" cy="0"/>
          </a:xfrm>
          <a:prstGeom prst="line">
            <a:avLst/>
          </a:prstGeom>
          <a:ln w="28575" cap="flat" cmpd="sng">
            <a:solidFill>
              <a:srgbClr val="333399"/>
            </a:solidFill>
            <a:prstDash val="solid"/>
            <a:headEnd type="none" w="med" len="med"/>
            <a:tailEnd type="triangle" w="med" len="lg"/>
          </a:ln>
        </p:spPr>
      </p:sp>
      <p:sp>
        <p:nvSpPr>
          <p:cNvPr id="954384" name="直接连接符 954383"/>
          <p:cNvSpPr/>
          <p:nvPr/>
        </p:nvSpPr>
        <p:spPr>
          <a:xfrm>
            <a:off x="2554288" y="4503738"/>
            <a:ext cx="307975" cy="0"/>
          </a:xfrm>
          <a:prstGeom prst="line">
            <a:avLst/>
          </a:prstGeom>
          <a:ln w="28575" cap="flat" cmpd="sng">
            <a:solidFill>
              <a:srgbClr val="333399"/>
            </a:solidFill>
            <a:prstDash val="solid"/>
            <a:headEnd type="none" w="med" len="med"/>
            <a:tailEnd type="triangle" w="med" len="lg"/>
          </a:ln>
        </p:spPr>
      </p:sp>
      <p:sp>
        <p:nvSpPr>
          <p:cNvPr id="954385" name="文本框 954384"/>
          <p:cNvSpPr txBox="1"/>
          <p:nvPr/>
        </p:nvSpPr>
        <p:spPr>
          <a:xfrm>
            <a:off x="1004888" y="37528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输入端口</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4386" name="矩形 954385"/>
          <p:cNvSpPr/>
          <p:nvPr/>
        </p:nvSpPr>
        <p:spPr>
          <a:xfrm>
            <a:off x="385763" y="5715000"/>
            <a:ext cx="2320925" cy="725488"/>
          </a:xfrm>
          <a:prstGeom prst="rect">
            <a:avLst/>
          </a:prstGeom>
          <a:solidFill>
            <a:srgbClr val="CCECFF"/>
          </a:solidFill>
          <a:ln w="38100" cap="flat" cmpd="dbl">
            <a:solidFill>
              <a:schemeClr val="tx1"/>
            </a:solidFill>
            <a:prstDash val="solid"/>
            <a:miter/>
            <a:headEnd type="none" w="med" len="med"/>
            <a:tailEnd type="none" w="med" len="med"/>
          </a:ln>
        </p:spPr>
        <p:txBody>
          <a:bodyPr/>
          <a:p>
            <a:endParaRPr lang="zh-CN" altLang="en-US"/>
          </a:p>
        </p:txBody>
      </p:sp>
      <p:sp>
        <p:nvSpPr>
          <p:cNvPr id="954387" name="矩形 954386"/>
          <p:cNvSpPr/>
          <p:nvPr/>
        </p:nvSpPr>
        <p:spPr>
          <a:xfrm>
            <a:off x="2087563" y="5878513"/>
            <a:ext cx="466725" cy="39687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954388" name="直接连接符 954387"/>
          <p:cNvSpPr/>
          <p:nvPr/>
        </p:nvSpPr>
        <p:spPr>
          <a:xfrm flipV="1">
            <a:off x="233363" y="6076950"/>
            <a:ext cx="355600" cy="0"/>
          </a:xfrm>
          <a:prstGeom prst="line">
            <a:avLst/>
          </a:prstGeom>
          <a:ln w="28575" cap="flat" cmpd="sng">
            <a:solidFill>
              <a:srgbClr val="333399"/>
            </a:solidFill>
            <a:prstDash val="solid"/>
            <a:headEnd type="none" w="med" len="med"/>
            <a:tailEnd type="triangle" w="med" len="lg"/>
          </a:ln>
        </p:spPr>
      </p:sp>
      <p:sp>
        <p:nvSpPr>
          <p:cNvPr id="954389" name="直接连接符 954388"/>
          <p:cNvSpPr/>
          <p:nvPr/>
        </p:nvSpPr>
        <p:spPr>
          <a:xfrm>
            <a:off x="1004888" y="6076950"/>
            <a:ext cx="311150" cy="0"/>
          </a:xfrm>
          <a:prstGeom prst="line">
            <a:avLst/>
          </a:prstGeom>
          <a:ln w="28575" cap="flat" cmpd="sng">
            <a:solidFill>
              <a:srgbClr val="333399"/>
            </a:solidFill>
            <a:prstDash val="solid"/>
            <a:headEnd type="none" w="med" len="med"/>
            <a:tailEnd type="triangle" w="med" len="lg"/>
          </a:ln>
        </p:spPr>
      </p:sp>
      <p:sp>
        <p:nvSpPr>
          <p:cNvPr id="954390" name="直接连接符 954389"/>
          <p:cNvSpPr/>
          <p:nvPr/>
        </p:nvSpPr>
        <p:spPr>
          <a:xfrm>
            <a:off x="1779588" y="6076950"/>
            <a:ext cx="307975" cy="0"/>
          </a:xfrm>
          <a:prstGeom prst="line">
            <a:avLst/>
          </a:prstGeom>
          <a:ln w="28575" cap="flat" cmpd="sng">
            <a:solidFill>
              <a:srgbClr val="333399"/>
            </a:solidFill>
            <a:prstDash val="solid"/>
            <a:headEnd type="none" w="med" len="med"/>
            <a:tailEnd type="triangle" w="med" len="lg"/>
          </a:ln>
        </p:spPr>
      </p:sp>
      <p:sp>
        <p:nvSpPr>
          <p:cNvPr id="954391" name="直接连接符 954390"/>
          <p:cNvSpPr/>
          <p:nvPr/>
        </p:nvSpPr>
        <p:spPr>
          <a:xfrm>
            <a:off x="2554288" y="6076950"/>
            <a:ext cx="307975" cy="0"/>
          </a:xfrm>
          <a:prstGeom prst="line">
            <a:avLst/>
          </a:prstGeom>
          <a:ln w="28575" cap="flat" cmpd="sng">
            <a:solidFill>
              <a:srgbClr val="333399"/>
            </a:solidFill>
            <a:prstDash val="solid"/>
            <a:headEnd type="none" w="med" len="med"/>
            <a:tailEnd type="triangle" w="med" len="lg"/>
          </a:ln>
        </p:spPr>
      </p:sp>
      <p:sp>
        <p:nvSpPr>
          <p:cNvPr id="954392" name="矩形 954391"/>
          <p:cNvSpPr/>
          <p:nvPr/>
        </p:nvSpPr>
        <p:spPr>
          <a:xfrm>
            <a:off x="2862263" y="4141788"/>
            <a:ext cx="2398712" cy="2311400"/>
          </a:xfrm>
          <a:prstGeom prst="rect">
            <a:avLst/>
          </a:prstGeom>
          <a:solidFill>
            <a:srgbClr val="CCEC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954393" name="矩形 954392"/>
          <p:cNvSpPr/>
          <p:nvPr/>
        </p:nvSpPr>
        <p:spPr>
          <a:xfrm flipH="1">
            <a:off x="5416550" y="4141788"/>
            <a:ext cx="2317750" cy="725487"/>
          </a:xfrm>
          <a:prstGeom prst="rect">
            <a:avLst/>
          </a:prstGeom>
          <a:solidFill>
            <a:srgbClr val="CCECFF"/>
          </a:solidFill>
          <a:ln w="38100" cap="flat" cmpd="dbl">
            <a:solidFill>
              <a:schemeClr val="tx1"/>
            </a:solidFill>
            <a:prstDash val="solid"/>
            <a:miter/>
            <a:headEnd type="none" w="med" len="med"/>
            <a:tailEnd type="none" w="med" len="med"/>
          </a:ln>
        </p:spPr>
        <p:txBody>
          <a:bodyPr/>
          <a:p>
            <a:endParaRPr lang="zh-CN" altLang="en-US"/>
          </a:p>
        </p:txBody>
      </p:sp>
      <p:sp>
        <p:nvSpPr>
          <p:cNvPr id="954394" name="直接连接符 954393"/>
          <p:cNvSpPr/>
          <p:nvPr/>
        </p:nvSpPr>
        <p:spPr>
          <a:xfrm flipV="1">
            <a:off x="7570788" y="4503738"/>
            <a:ext cx="319087" cy="0"/>
          </a:xfrm>
          <a:prstGeom prst="line">
            <a:avLst/>
          </a:prstGeom>
          <a:ln w="28575" cap="flat" cmpd="sng">
            <a:solidFill>
              <a:srgbClr val="333399"/>
            </a:solidFill>
            <a:prstDash val="solid"/>
            <a:headEnd type="none" w="med" len="med"/>
            <a:tailEnd type="triangle" w="med" len="lg"/>
          </a:ln>
        </p:spPr>
      </p:sp>
      <p:sp>
        <p:nvSpPr>
          <p:cNvPr id="954395" name="直接连接符 954394"/>
          <p:cNvSpPr/>
          <p:nvPr/>
        </p:nvSpPr>
        <p:spPr>
          <a:xfrm rot="10800000" flipH="1">
            <a:off x="6807200" y="4503738"/>
            <a:ext cx="309563" cy="0"/>
          </a:xfrm>
          <a:prstGeom prst="line">
            <a:avLst/>
          </a:prstGeom>
          <a:ln w="28575" cap="flat" cmpd="sng">
            <a:solidFill>
              <a:srgbClr val="333399"/>
            </a:solidFill>
            <a:prstDash val="solid"/>
            <a:headEnd type="none" w="med" len="med"/>
            <a:tailEnd type="triangle" w="med" len="lg"/>
          </a:ln>
        </p:spPr>
      </p:sp>
      <p:sp>
        <p:nvSpPr>
          <p:cNvPr id="954396" name="直接连接符 954395"/>
          <p:cNvSpPr/>
          <p:nvPr/>
        </p:nvSpPr>
        <p:spPr>
          <a:xfrm>
            <a:off x="6032500" y="4503738"/>
            <a:ext cx="311150" cy="0"/>
          </a:xfrm>
          <a:prstGeom prst="line">
            <a:avLst/>
          </a:prstGeom>
          <a:ln w="28575" cap="flat" cmpd="sng">
            <a:solidFill>
              <a:srgbClr val="333399"/>
            </a:solidFill>
            <a:prstDash val="solid"/>
            <a:headEnd type="none" w="med" len="med"/>
            <a:tailEnd type="triangle" w="med" len="lg"/>
          </a:ln>
        </p:spPr>
      </p:sp>
      <p:sp>
        <p:nvSpPr>
          <p:cNvPr id="954397" name="直接连接符 954396"/>
          <p:cNvSpPr/>
          <p:nvPr/>
        </p:nvSpPr>
        <p:spPr>
          <a:xfrm>
            <a:off x="5260975" y="4503738"/>
            <a:ext cx="369888" cy="0"/>
          </a:xfrm>
          <a:prstGeom prst="line">
            <a:avLst/>
          </a:prstGeom>
          <a:ln w="28575" cap="flat" cmpd="sng">
            <a:solidFill>
              <a:srgbClr val="333399"/>
            </a:solidFill>
            <a:prstDash val="solid"/>
            <a:headEnd type="none" w="med" len="med"/>
            <a:tailEnd type="triangle" w="med" len="lg"/>
          </a:ln>
        </p:spPr>
      </p:sp>
      <p:sp>
        <p:nvSpPr>
          <p:cNvPr id="954398" name="矩形 954397"/>
          <p:cNvSpPr/>
          <p:nvPr/>
        </p:nvSpPr>
        <p:spPr>
          <a:xfrm flipH="1">
            <a:off x="5416550" y="5715000"/>
            <a:ext cx="2317750" cy="725488"/>
          </a:xfrm>
          <a:prstGeom prst="rect">
            <a:avLst/>
          </a:prstGeom>
          <a:solidFill>
            <a:srgbClr val="CCECFF"/>
          </a:solidFill>
          <a:ln w="38100" cap="flat" cmpd="dbl">
            <a:solidFill>
              <a:schemeClr val="tx1"/>
            </a:solidFill>
            <a:prstDash val="solid"/>
            <a:miter/>
            <a:headEnd type="none" w="med" len="med"/>
            <a:tailEnd type="none" w="med" len="med"/>
          </a:ln>
        </p:spPr>
        <p:txBody>
          <a:bodyPr/>
          <a:p>
            <a:endParaRPr lang="zh-CN" altLang="en-US"/>
          </a:p>
        </p:txBody>
      </p:sp>
      <p:sp>
        <p:nvSpPr>
          <p:cNvPr id="954399" name="直接连接符 954398"/>
          <p:cNvSpPr/>
          <p:nvPr/>
        </p:nvSpPr>
        <p:spPr>
          <a:xfrm flipV="1">
            <a:off x="7570788" y="6076950"/>
            <a:ext cx="319087" cy="0"/>
          </a:xfrm>
          <a:prstGeom prst="line">
            <a:avLst/>
          </a:prstGeom>
          <a:ln w="28575" cap="flat" cmpd="sng">
            <a:solidFill>
              <a:srgbClr val="333399"/>
            </a:solidFill>
            <a:prstDash val="solid"/>
            <a:headEnd type="none" w="med" len="med"/>
            <a:tailEnd type="triangle" w="med" len="lg"/>
          </a:ln>
        </p:spPr>
      </p:sp>
      <p:sp>
        <p:nvSpPr>
          <p:cNvPr id="954400" name="直接连接符 954399"/>
          <p:cNvSpPr/>
          <p:nvPr/>
        </p:nvSpPr>
        <p:spPr>
          <a:xfrm>
            <a:off x="6807200" y="6076950"/>
            <a:ext cx="309563" cy="0"/>
          </a:xfrm>
          <a:prstGeom prst="line">
            <a:avLst/>
          </a:prstGeom>
          <a:ln w="28575" cap="flat" cmpd="sng">
            <a:solidFill>
              <a:srgbClr val="333399"/>
            </a:solidFill>
            <a:prstDash val="solid"/>
            <a:headEnd type="none" w="med" len="med"/>
            <a:tailEnd type="triangle" w="med" len="lg"/>
          </a:ln>
        </p:spPr>
      </p:sp>
      <p:sp>
        <p:nvSpPr>
          <p:cNvPr id="954401" name="直接连接符 954400"/>
          <p:cNvSpPr/>
          <p:nvPr/>
        </p:nvSpPr>
        <p:spPr>
          <a:xfrm>
            <a:off x="6032500" y="6076950"/>
            <a:ext cx="311150" cy="0"/>
          </a:xfrm>
          <a:prstGeom prst="line">
            <a:avLst/>
          </a:prstGeom>
          <a:ln w="28575" cap="flat" cmpd="sng">
            <a:solidFill>
              <a:srgbClr val="333399"/>
            </a:solidFill>
            <a:prstDash val="solid"/>
            <a:headEnd type="none" w="med" len="med"/>
            <a:tailEnd type="triangle" w="med" len="lg"/>
          </a:ln>
        </p:spPr>
      </p:sp>
      <p:sp>
        <p:nvSpPr>
          <p:cNvPr id="954402" name="直接连接符 954401"/>
          <p:cNvSpPr/>
          <p:nvPr/>
        </p:nvSpPr>
        <p:spPr>
          <a:xfrm flipV="1">
            <a:off x="5260975" y="6076950"/>
            <a:ext cx="357188" cy="0"/>
          </a:xfrm>
          <a:prstGeom prst="line">
            <a:avLst/>
          </a:prstGeom>
          <a:ln w="28575" cap="flat" cmpd="sng">
            <a:solidFill>
              <a:srgbClr val="333399"/>
            </a:solidFill>
            <a:prstDash val="solid"/>
            <a:headEnd type="none" w="med" len="med"/>
            <a:tailEnd type="triangle" w="med" len="lg"/>
          </a:ln>
        </p:spPr>
      </p:sp>
      <p:sp>
        <p:nvSpPr>
          <p:cNvPr id="954403" name="文本框 954402"/>
          <p:cNvSpPr txBox="1"/>
          <p:nvPr/>
        </p:nvSpPr>
        <p:spPr>
          <a:xfrm>
            <a:off x="3348038" y="5876925"/>
            <a:ext cx="14033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交换结构</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954404" name="文本框 954403"/>
          <p:cNvSpPr txBox="1"/>
          <p:nvPr/>
        </p:nvSpPr>
        <p:spPr>
          <a:xfrm>
            <a:off x="1004888" y="5272088"/>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输入端口</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4405" name="文本框 954404"/>
          <p:cNvSpPr txBox="1"/>
          <p:nvPr/>
        </p:nvSpPr>
        <p:spPr>
          <a:xfrm>
            <a:off x="6032500" y="3752850"/>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输出端口</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4406" name="直接连接符 954405"/>
          <p:cNvSpPr/>
          <p:nvPr/>
        </p:nvSpPr>
        <p:spPr>
          <a:xfrm>
            <a:off x="0" y="3811588"/>
            <a:ext cx="8818563" cy="0"/>
          </a:xfrm>
          <a:prstGeom prst="line">
            <a:avLst/>
          </a:prstGeom>
          <a:ln w="28575" cap="flat" cmpd="sng">
            <a:solidFill>
              <a:srgbClr val="333399"/>
            </a:solidFill>
            <a:prstDash val="dash"/>
            <a:headEnd type="none" w="med" len="med"/>
            <a:tailEnd type="none" w="med" len="med"/>
          </a:ln>
        </p:spPr>
      </p:sp>
      <p:sp>
        <p:nvSpPr>
          <p:cNvPr id="954407" name="直接连接符 954406"/>
          <p:cNvSpPr/>
          <p:nvPr/>
        </p:nvSpPr>
        <p:spPr>
          <a:xfrm>
            <a:off x="8243888" y="3811588"/>
            <a:ext cx="0" cy="2641600"/>
          </a:xfrm>
          <a:prstGeom prst="line">
            <a:avLst/>
          </a:prstGeom>
          <a:ln w="28575" cap="flat" cmpd="sng">
            <a:solidFill>
              <a:srgbClr val="333399"/>
            </a:solidFill>
            <a:prstDash val="solid"/>
            <a:headEnd type="triangle" w="med" len="lg"/>
            <a:tailEnd type="triangle" w="med" len="lg"/>
          </a:ln>
        </p:spPr>
      </p:sp>
      <p:sp>
        <p:nvSpPr>
          <p:cNvPr id="954408" name="文本框 954407"/>
          <p:cNvSpPr txBox="1"/>
          <p:nvPr/>
        </p:nvSpPr>
        <p:spPr>
          <a:xfrm>
            <a:off x="7813675" y="5019675"/>
            <a:ext cx="793750" cy="749300"/>
          </a:xfrm>
          <a:prstGeom prst="rect">
            <a:avLst/>
          </a:prstGeom>
          <a:solidFill>
            <a:schemeClr val="bg1"/>
          </a:solidFill>
          <a:ln w="9525">
            <a:noFill/>
          </a:ln>
        </p:spPr>
        <p:txBody>
          <a:bodyPr wrap="none" anchor="t">
            <a:spAutoFit/>
          </a:bodyPr>
          <a:p>
            <a:pPr>
              <a:lnSpc>
                <a:spcPct val="90000"/>
              </a:lnSpc>
            </a:pPr>
            <a:r>
              <a:rPr lang="zh-CN" altLang="en-US" sz="2400" dirty="0">
                <a:solidFill>
                  <a:srgbClr val="333399"/>
                </a:solidFill>
                <a:latin typeface="Arial" panose="020B0604020202020204" pitchFamily="34" charset="0"/>
                <a:ea typeface="黑体" panose="02010609060101010101" pitchFamily="2" charset="-122"/>
              </a:rPr>
              <a:t>分组</a:t>
            </a:r>
            <a:endParaRPr lang="zh-CN" altLang="en-US" sz="24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400" dirty="0">
                <a:solidFill>
                  <a:srgbClr val="333399"/>
                </a:solidFill>
                <a:latin typeface="Arial" panose="020B0604020202020204" pitchFamily="34" charset="0"/>
                <a:ea typeface="黑体" panose="02010609060101010101" pitchFamily="2" charset="-122"/>
              </a:rPr>
              <a:t>转发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954409" name="矩形 954408"/>
          <p:cNvSpPr/>
          <p:nvPr/>
        </p:nvSpPr>
        <p:spPr>
          <a:xfrm>
            <a:off x="3170238" y="4340225"/>
            <a:ext cx="1779587" cy="1385888"/>
          </a:xfrm>
          <a:prstGeom prst="rect">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sp>
        <p:nvSpPr>
          <p:cNvPr id="954410" name="矩形 954409"/>
          <p:cNvSpPr/>
          <p:nvPr/>
        </p:nvSpPr>
        <p:spPr>
          <a:xfrm>
            <a:off x="3481388" y="5065713"/>
            <a:ext cx="1160462" cy="465137"/>
          </a:xfrm>
          <a:prstGeom prst="rect">
            <a:avLst/>
          </a:prstGeom>
          <a:solidFill>
            <a:srgbClr val="99FF33"/>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转发表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4411" name="文本框 954410"/>
          <p:cNvSpPr txBox="1"/>
          <p:nvPr/>
        </p:nvSpPr>
        <p:spPr>
          <a:xfrm>
            <a:off x="3481388" y="4437063"/>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分组处理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4412" name="文本框 954411"/>
          <p:cNvSpPr txBox="1"/>
          <p:nvPr/>
        </p:nvSpPr>
        <p:spPr>
          <a:xfrm>
            <a:off x="6032500" y="5272088"/>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输出端口</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4413" name="文本框 954412"/>
          <p:cNvSpPr txBox="1"/>
          <p:nvPr/>
        </p:nvSpPr>
        <p:spPr>
          <a:xfrm rot="5400000">
            <a:off x="1498600" y="4957763"/>
            <a:ext cx="439738"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2" charset="-122"/>
              </a:rPr>
              <a:t>…</a:t>
            </a:r>
            <a:endParaRPr lang="en-US" altLang="zh-CN" sz="2000" b="1">
              <a:solidFill>
                <a:srgbClr val="333399"/>
              </a:solidFill>
              <a:latin typeface="Arial" panose="020B0604020202020204" pitchFamily="34" charset="0"/>
              <a:ea typeface="黑体" panose="02010609060101010101" pitchFamily="2" charset="-122"/>
            </a:endParaRPr>
          </a:p>
        </p:txBody>
      </p:sp>
      <p:sp>
        <p:nvSpPr>
          <p:cNvPr id="954414" name="文本框 954413"/>
          <p:cNvSpPr txBox="1"/>
          <p:nvPr/>
        </p:nvSpPr>
        <p:spPr>
          <a:xfrm rot="5400000">
            <a:off x="6502400" y="4957763"/>
            <a:ext cx="439738"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2" charset="-122"/>
              </a:rPr>
              <a:t>…</a:t>
            </a:r>
            <a:endParaRPr lang="en-US" altLang="zh-CN" sz="2000" b="1">
              <a:solidFill>
                <a:srgbClr val="333399"/>
              </a:solidFill>
              <a:latin typeface="Arial" panose="020B0604020202020204" pitchFamily="34" charset="0"/>
              <a:ea typeface="黑体" panose="02010609060101010101" pitchFamily="2" charset="-122"/>
            </a:endParaRPr>
          </a:p>
        </p:txBody>
      </p:sp>
      <p:sp>
        <p:nvSpPr>
          <p:cNvPr id="954415" name="直接连接符 954414"/>
          <p:cNvSpPr/>
          <p:nvPr/>
        </p:nvSpPr>
        <p:spPr>
          <a:xfrm flipH="1" flipV="1">
            <a:off x="2398713" y="4603750"/>
            <a:ext cx="1082675" cy="595313"/>
          </a:xfrm>
          <a:prstGeom prst="line">
            <a:avLst/>
          </a:prstGeom>
          <a:ln w="28575" cap="flat" cmpd="sng">
            <a:solidFill>
              <a:srgbClr val="333399"/>
            </a:solidFill>
            <a:prstDash val="dash"/>
            <a:headEnd type="none" w="med" len="med"/>
            <a:tailEnd type="triangle" w="sm" len="med"/>
          </a:ln>
        </p:spPr>
      </p:sp>
      <p:sp>
        <p:nvSpPr>
          <p:cNvPr id="954416" name="直接连接符 954415"/>
          <p:cNvSpPr/>
          <p:nvPr/>
        </p:nvSpPr>
        <p:spPr>
          <a:xfrm flipH="1">
            <a:off x="2398713" y="5395913"/>
            <a:ext cx="1082675" cy="595312"/>
          </a:xfrm>
          <a:prstGeom prst="line">
            <a:avLst/>
          </a:prstGeom>
          <a:ln w="28575" cap="flat" cmpd="sng">
            <a:solidFill>
              <a:srgbClr val="333399"/>
            </a:solidFill>
            <a:prstDash val="dash"/>
            <a:headEnd type="none" w="med" len="med"/>
            <a:tailEnd type="triangle" w="sm" len="med"/>
          </a:ln>
        </p:spPr>
      </p:sp>
      <p:sp>
        <p:nvSpPr>
          <p:cNvPr id="954417" name="矩形 954416"/>
          <p:cNvSpPr/>
          <p:nvPr/>
        </p:nvSpPr>
        <p:spPr>
          <a:xfrm>
            <a:off x="7112000" y="4373563"/>
            <a:ext cx="463550" cy="28257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18" name="矩形 954417"/>
          <p:cNvSpPr/>
          <p:nvPr/>
        </p:nvSpPr>
        <p:spPr>
          <a:xfrm>
            <a:off x="7135813" y="5932488"/>
            <a:ext cx="463550" cy="285750"/>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19" name="矩形 954418"/>
          <p:cNvSpPr/>
          <p:nvPr/>
        </p:nvSpPr>
        <p:spPr>
          <a:xfrm>
            <a:off x="614363" y="5932488"/>
            <a:ext cx="463550" cy="285750"/>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20" name="矩形 954419"/>
          <p:cNvSpPr/>
          <p:nvPr/>
        </p:nvSpPr>
        <p:spPr>
          <a:xfrm flipH="1">
            <a:off x="5616575" y="4305300"/>
            <a:ext cx="463550" cy="395288"/>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21" name="矩形 954420"/>
          <p:cNvSpPr/>
          <p:nvPr/>
        </p:nvSpPr>
        <p:spPr>
          <a:xfrm flipH="1">
            <a:off x="5616575" y="5878513"/>
            <a:ext cx="463550" cy="39687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22" name="矩形 954421"/>
          <p:cNvSpPr/>
          <p:nvPr/>
        </p:nvSpPr>
        <p:spPr>
          <a:xfrm>
            <a:off x="614363" y="4373563"/>
            <a:ext cx="463550" cy="28257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23" name="矩形 954422"/>
          <p:cNvSpPr/>
          <p:nvPr/>
        </p:nvSpPr>
        <p:spPr>
          <a:xfrm>
            <a:off x="1350963" y="4340225"/>
            <a:ext cx="463550" cy="330200"/>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24" name="矩形 954423"/>
          <p:cNvSpPr/>
          <p:nvPr/>
        </p:nvSpPr>
        <p:spPr>
          <a:xfrm>
            <a:off x="1350963" y="5911850"/>
            <a:ext cx="463550" cy="330200"/>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25" name="矩形 954424"/>
          <p:cNvSpPr/>
          <p:nvPr/>
        </p:nvSpPr>
        <p:spPr>
          <a:xfrm flipH="1">
            <a:off x="6364288" y="4340225"/>
            <a:ext cx="463550" cy="330200"/>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26" name="矩形 954425"/>
          <p:cNvSpPr/>
          <p:nvPr/>
        </p:nvSpPr>
        <p:spPr>
          <a:xfrm flipH="1">
            <a:off x="6375400" y="5911850"/>
            <a:ext cx="463550" cy="330200"/>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954427" name="文本框 954426"/>
          <p:cNvSpPr txBox="1"/>
          <p:nvPr/>
        </p:nvSpPr>
        <p:spPr>
          <a:xfrm>
            <a:off x="107950" y="2160588"/>
            <a:ext cx="2516188" cy="1216025"/>
          </a:xfrm>
          <a:prstGeom prst="rect">
            <a:avLst/>
          </a:prstGeom>
          <a:solidFill>
            <a:srgbClr val="CCFFFF"/>
          </a:solidFill>
          <a:ln w="28575" cap="flat" cmpd="sng">
            <a:solidFill>
              <a:srgbClr val="333399"/>
            </a:solidFill>
            <a:prstDash val="solid"/>
            <a:miter/>
            <a:headEnd type="none" w="med" len="med"/>
            <a:tailEnd type="none" w="med" len="med"/>
          </a:ln>
        </p:spPr>
        <p:txBody>
          <a:bodyPr wrap="none" anchor="t">
            <a:spAutoFit/>
          </a:bodyPr>
          <a:p>
            <a:r>
              <a:rPr lang="en-US" altLang="zh-CN" sz="2400">
                <a:solidFill>
                  <a:srgbClr val="333399"/>
                </a:solidFill>
                <a:latin typeface="Arial" panose="020B0604020202020204" pitchFamily="34" charset="0"/>
                <a:ea typeface="黑体" panose="02010609060101010101" pitchFamily="2" charset="-122"/>
              </a:rPr>
              <a:t>3——</a:t>
            </a:r>
            <a:r>
              <a:rPr lang="zh-CN" altLang="en-US" sz="2400" dirty="0">
                <a:solidFill>
                  <a:srgbClr val="333399"/>
                </a:solidFill>
                <a:latin typeface="Arial" panose="020B0604020202020204" pitchFamily="34" charset="0"/>
                <a:ea typeface="黑体" panose="02010609060101010101" pitchFamily="2" charset="-122"/>
              </a:rPr>
              <a:t>网络层</a:t>
            </a:r>
            <a:endParaRPr lang="zh-CN" altLang="en-US" sz="2400" dirty="0">
              <a:solidFill>
                <a:srgbClr val="333399"/>
              </a:solidFill>
              <a:latin typeface="Arial" panose="020B0604020202020204" pitchFamily="34" charset="0"/>
              <a:ea typeface="黑体" panose="02010609060101010101" pitchFamily="2" charset="-122"/>
            </a:endParaRPr>
          </a:p>
          <a:p>
            <a:r>
              <a:rPr lang="en-US" altLang="zh-CN" sz="2400">
                <a:solidFill>
                  <a:srgbClr val="333399"/>
                </a:solidFill>
                <a:latin typeface="Arial" panose="020B0604020202020204" pitchFamily="34" charset="0"/>
                <a:ea typeface="黑体" panose="02010609060101010101" pitchFamily="2" charset="-122"/>
              </a:rPr>
              <a:t>2——</a:t>
            </a:r>
            <a:r>
              <a:rPr lang="zh-CN" altLang="en-US" sz="2400" dirty="0">
                <a:solidFill>
                  <a:srgbClr val="333399"/>
                </a:solidFill>
                <a:latin typeface="Arial" panose="020B0604020202020204" pitchFamily="34" charset="0"/>
                <a:ea typeface="黑体" panose="02010609060101010101" pitchFamily="2" charset="-122"/>
              </a:rPr>
              <a:t>数据链路层</a:t>
            </a:r>
            <a:endParaRPr lang="zh-CN" altLang="en-US" sz="2400" dirty="0">
              <a:solidFill>
                <a:srgbClr val="333399"/>
              </a:solidFill>
              <a:latin typeface="Arial" panose="020B0604020202020204" pitchFamily="34" charset="0"/>
              <a:ea typeface="黑体" panose="02010609060101010101" pitchFamily="2" charset="-122"/>
            </a:endParaRPr>
          </a:p>
          <a:p>
            <a:r>
              <a:rPr lang="en-US" altLang="zh-CN" sz="2400">
                <a:solidFill>
                  <a:srgbClr val="333399"/>
                </a:solidFill>
                <a:latin typeface="Arial" panose="020B0604020202020204" pitchFamily="34" charset="0"/>
                <a:ea typeface="黑体" panose="02010609060101010101" pitchFamily="2" charset="-122"/>
              </a:rPr>
              <a:t>1——</a:t>
            </a:r>
            <a:r>
              <a:rPr lang="zh-CN" altLang="en-US" sz="2400" dirty="0">
                <a:solidFill>
                  <a:srgbClr val="333399"/>
                </a:solidFill>
                <a:latin typeface="Arial" panose="020B0604020202020204" pitchFamily="34" charset="0"/>
                <a:ea typeface="黑体" panose="02010609060101010101" pitchFamily="2" charset="-122"/>
              </a:rPr>
              <a:t>物理层</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954372" name="上下箭头 954371"/>
          <p:cNvSpPr/>
          <p:nvPr/>
        </p:nvSpPr>
        <p:spPr>
          <a:xfrm>
            <a:off x="3829050" y="3429000"/>
            <a:ext cx="463550" cy="792163"/>
          </a:xfrm>
          <a:prstGeom prst="upDownArrow">
            <a:avLst>
              <a:gd name="adj1" fmla="val 50000"/>
              <a:gd name="adj2" fmla="val 34178"/>
            </a:avLst>
          </a:prstGeom>
          <a:solidFill>
            <a:srgbClr val="CC0099"/>
          </a:solidFill>
          <a:ln w="28575" cap="flat" cmpd="sng">
            <a:solidFill>
              <a:srgbClr val="CC0099"/>
            </a:solidFill>
            <a:prstDash val="solid"/>
            <a:miter/>
            <a:headEnd type="none" w="med" len="med"/>
            <a:tailEnd type="none" w="med" len="med"/>
          </a:ln>
        </p:spPr>
        <p:txBody>
          <a:bodyPr/>
          <a:p>
            <a:endParaRPr lang="zh-CN"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56418" name="标题 956417"/>
          <p:cNvSpPr>
            <a:spLocks noGrp="1"/>
          </p:cNvSpPr>
          <p:nvPr>
            <p:ph type="title"/>
          </p:nvPr>
        </p:nvSpPr>
        <p:spPr>
          <a:xfrm>
            <a:off x="1387475" y="931863"/>
            <a:ext cx="6856413" cy="768350"/>
          </a:xfrm>
          <a:ln/>
        </p:spPr>
        <p:txBody>
          <a:bodyPr anchor="b"/>
          <a:p>
            <a:pPr algn="ctr"/>
            <a:r>
              <a:rPr lang="en-US" altLang="zh-CN" dirty="0"/>
              <a:t>“</a:t>
            </a:r>
            <a:r>
              <a:rPr lang="zh-CN" altLang="en-US" dirty="0"/>
              <a:t>转发”和“路由选择”的区别 </a:t>
            </a:r>
            <a:endParaRPr lang="zh-CN" altLang="en-US" dirty="0"/>
          </a:p>
        </p:txBody>
      </p:sp>
      <p:sp>
        <p:nvSpPr>
          <p:cNvPr id="956419" name="文本占位符 956418"/>
          <p:cNvSpPr>
            <a:spLocks noGrp="1"/>
          </p:cNvSpPr>
          <p:nvPr>
            <p:ph type="body" idx="1"/>
          </p:nvPr>
        </p:nvSpPr>
        <p:spPr>
          <a:xfrm>
            <a:off x="1042988" y="1978025"/>
            <a:ext cx="7772400" cy="4403725"/>
          </a:xfrm>
          <a:ln/>
        </p:spPr>
        <p:txBody>
          <a:bodyPr/>
          <a:p>
            <a:pPr algn="just"/>
            <a:r>
              <a:rPr lang="en-US" altLang="zh-CN" sz="2800" dirty="0"/>
              <a:t>“</a:t>
            </a:r>
            <a:r>
              <a:rPr lang="zh-CN" altLang="en-US" sz="2800" dirty="0">
                <a:solidFill>
                  <a:schemeClr val="hlink"/>
                </a:solidFill>
              </a:rPr>
              <a:t>转发</a:t>
            </a:r>
            <a:r>
              <a:rPr lang="zh-CN" altLang="en-US" sz="2800" dirty="0"/>
              <a:t>”</a:t>
            </a:r>
            <a:r>
              <a:rPr lang="en-US" altLang="zh-CN" sz="2800" dirty="0"/>
              <a:t>(forwarding)</a:t>
            </a:r>
            <a:r>
              <a:rPr lang="zh-CN" altLang="en-US" sz="2800" dirty="0"/>
              <a:t>就是路由器根据转发表将用户的 </a:t>
            </a:r>
            <a:r>
              <a:rPr lang="en-US" altLang="zh-CN" sz="2800" dirty="0"/>
              <a:t>IP </a:t>
            </a:r>
            <a:r>
              <a:rPr lang="zh-CN" altLang="en-US" sz="2800" dirty="0"/>
              <a:t>数据报从合适的端口转发出去。</a:t>
            </a:r>
            <a:endParaRPr lang="zh-CN" altLang="en-US" sz="2800" dirty="0"/>
          </a:p>
          <a:p>
            <a:pPr algn="just"/>
            <a:r>
              <a:rPr lang="zh-CN" altLang="en-US" sz="2800" dirty="0"/>
              <a:t>“</a:t>
            </a:r>
            <a:r>
              <a:rPr lang="zh-CN" altLang="en-US" sz="2800" dirty="0">
                <a:solidFill>
                  <a:schemeClr val="hlink"/>
                </a:solidFill>
              </a:rPr>
              <a:t>路由选择</a:t>
            </a:r>
            <a:r>
              <a:rPr lang="zh-CN" altLang="en-US" sz="2800" dirty="0"/>
              <a:t>”</a:t>
            </a:r>
            <a:r>
              <a:rPr lang="en-US" altLang="zh-CN" sz="2800" dirty="0"/>
              <a:t>(routing)</a:t>
            </a:r>
            <a:r>
              <a:rPr lang="zh-CN" altLang="en-US" sz="2800" dirty="0"/>
              <a:t>则是按照分布式算法，根据从各相邻路由器得到的关于网络拓扑的变化         情况，动态地改变所选择的路由。</a:t>
            </a:r>
            <a:endParaRPr lang="zh-CN" altLang="en-US" sz="2800" dirty="0"/>
          </a:p>
          <a:p>
            <a:pPr algn="just"/>
            <a:r>
              <a:rPr lang="zh-CN" altLang="en-US" sz="2800" dirty="0"/>
              <a:t>路由表是根据路由选择算法得出的。而转发表是从路由表得出的。</a:t>
            </a:r>
            <a:endParaRPr lang="zh-CN" altLang="en-US" sz="2800" dirty="0"/>
          </a:p>
          <a:p>
            <a:pPr algn="just"/>
            <a:r>
              <a:rPr lang="zh-CN" altLang="en-US" sz="2800" dirty="0"/>
              <a:t>在讨论路由选择的原理时，往往不去区分转发表和路由表的区别，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6419">
                                            <p:txEl>
                                              <p:charRg st="49" end="1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6419">
                                            <p:txEl>
                                              <p:charRg st="120" end="1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6419">
                                            <p:txEl>
                                              <p:charRg st="150"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9"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58466" name="标题 958465"/>
          <p:cNvSpPr>
            <a:spLocks noGrp="1"/>
          </p:cNvSpPr>
          <p:nvPr>
            <p:ph type="title"/>
          </p:nvPr>
        </p:nvSpPr>
        <p:spPr>
          <a:xfrm>
            <a:off x="1387475" y="931863"/>
            <a:ext cx="6856413" cy="768350"/>
          </a:xfrm>
          <a:ln/>
        </p:spPr>
        <p:txBody>
          <a:bodyPr anchor="b"/>
          <a:p>
            <a:pPr algn="ctr"/>
            <a:r>
              <a:rPr lang="zh-CN" altLang="en-US" sz="4000" dirty="0"/>
              <a:t>输入端口对线路上</a:t>
            </a:r>
            <a:br>
              <a:rPr lang="zh-CN" altLang="en-US" sz="4000" dirty="0"/>
            </a:br>
            <a:r>
              <a:rPr lang="zh-CN" altLang="en-US" sz="4000" dirty="0"/>
              <a:t>收到的分组的处理 </a:t>
            </a:r>
            <a:endParaRPr lang="zh-CN" altLang="en-US" sz="4000" dirty="0"/>
          </a:p>
        </p:txBody>
      </p:sp>
      <p:sp>
        <p:nvSpPr>
          <p:cNvPr id="958467" name="文本占位符 958466"/>
          <p:cNvSpPr>
            <a:spLocks noGrp="1"/>
          </p:cNvSpPr>
          <p:nvPr>
            <p:ph type="body" idx="1"/>
          </p:nvPr>
        </p:nvSpPr>
        <p:spPr>
          <a:xfrm>
            <a:off x="1042988" y="1978025"/>
            <a:ext cx="7772400" cy="1379538"/>
          </a:xfrm>
          <a:ln/>
        </p:spPr>
        <p:txBody>
          <a:bodyPr/>
          <a:p>
            <a:pPr algn="just"/>
            <a:r>
              <a:rPr lang="zh-CN" altLang="en-US" sz="2800" dirty="0"/>
              <a:t>数据链路层剥去帧首部和尾部后，将分组送到网络层的队列中排队等待处理。这会产生一定的时延。 </a:t>
            </a:r>
            <a:endParaRPr lang="zh-CN" altLang="en-US" sz="2800" dirty="0"/>
          </a:p>
        </p:txBody>
      </p:sp>
      <p:sp>
        <p:nvSpPr>
          <p:cNvPr id="958468" name="矩形 958467"/>
          <p:cNvSpPr/>
          <p:nvPr/>
        </p:nvSpPr>
        <p:spPr>
          <a:xfrm>
            <a:off x="1068388" y="3619500"/>
            <a:ext cx="6691312" cy="2662238"/>
          </a:xfrm>
          <a:prstGeom prst="rect">
            <a:avLst/>
          </a:prstGeom>
          <a:solidFill>
            <a:srgbClr val="CCECFF"/>
          </a:solidFill>
          <a:ln w="38100" cap="flat" cmpd="dbl">
            <a:solidFill>
              <a:schemeClr val="tx1"/>
            </a:solidFill>
            <a:prstDash val="solid"/>
            <a:miter/>
            <a:headEnd type="none" w="med" len="med"/>
            <a:tailEnd type="none" w="med" len="med"/>
          </a:ln>
        </p:spPr>
        <p:txBody>
          <a:bodyPr/>
          <a:p>
            <a:endParaRPr lang="zh-CN" altLang="en-US"/>
          </a:p>
        </p:txBody>
      </p:sp>
      <p:sp>
        <p:nvSpPr>
          <p:cNvPr id="958469" name="矩形 958468"/>
          <p:cNvSpPr/>
          <p:nvPr/>
        </p:nvSpPr>
        <p:spPr>
          <a:xfrm>
            <a:off x="1512888" y="4679950"/>
            <a:ext cx="1339850" cy="798513"/>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物理层处理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8470" name="矩形 958469"/>
          <p:cNvSpPr/>
          <p:nvPr/>
        </p:nvSpPr>
        <p:spPr>
          <a:xfrm>
            <a:off x="3414713" y="4416425"/>
            <a:ext cx="1338262" cy="1327150"/>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数据链路层</a:t>
            </a:r>
            <a:endParaRPr lang="zh-CN" altLang="en-US" sz="2000" dirty="0">
              <a:solidFill>
                <a:srgbClr val="333399"/>
              </a:solidFill>
              <a:latin typeface="Arial" panose="020B0604020202020204" pitchFamily="34" charset="0"/>
              <a:ea typeface="黑体" panose="02010609060101010101" pitchFamily="2" charset="-122"/>
            </a:endParaRPr>
          </a:p>
          <a:p>
            <a:pPr algn="ctr"/>
            <a:r>
              <a:rPr lang="zh-CN" altLang="en-US" sz="2000" dirty="0">
                <a:solidFill>
                  <a:srgbClr val="333399"/>
                </a:solidFill>
                <a:latin typeface="Arial" panose="020B0604020202020204" pitchFamily="34" charset="0"/>
                <a:ea typeface="黑体" panose="02010609060101010101" pitchFamily="2" charset="-122"/>
              </a:rPr>
              <a:t>处理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8471" name="矩形 958470"/>
          <p:cNvSpPr/>
          <p:nvPr/>
        </p:nvSpPr>
        <p:spPr>
          <a:xfrm>
            <a:off x="5411788" y="3876675"/>
            <a:ext cx="1901825" cy="206057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958472" name="直接连接符 958471"/>
          <p:cNvSpPr/>
          <p:nvPr/>
        </p:nvSpPr>
        <p:spPr>
          <a:xfrm flipV="1">
            <a:off x="827088" y="5080000"/>
            <a:ext cx="712787" cy="4763"/>
          </a:xfrm>
          <a:prstGeom prst="line">
            <a:avLst/>
          </a:prstGeom>
          <a:ln w="57150" cap="flat" cmpd="sng">
            <a:solidFill>
              <a:schemeClr val="hlink"/>
            </a:solidFill>
            <a:prstDash val="solid"/>
            <a:headEnd type="none" w="med" len="med"/>
            <a:tailEnd type="triangle" w="med" len="lg"/>
          </a:ln>
        </p:spPr>
      </p:sp>
      <p:sp>
        <p:nvSpPr>
          <p:cNvPr id="958473" name="直接连接符 958472"/>
          <p:cNvSpPr/>
          <p:nvPr/>
        </p:nvSpPr>
        <p:spPr>
          <a:xfrm>
            <a:off x="2852738" y="5080000"/>
            <a:ext cx="561975" cy="0"/>
          </a:xfrm>
          <a:prstGeom prst="line">
            <a:avLst/>
          </a:prstGeom>
          <a:ln w="57150" cap="flat" cmpd="sng">
            <a:solidFill>
              <a:schemeClr val="hlink"/>
            </a:solidFill>
            <a:prstDash val="solid"/>
            <a:headEnd type="none" w="med" len="med"/>
            <a:tailEnd type="triangle" w="med" len="lg"/>
          </a:ln>
        </p:spPr>
      </p:sp>
      <p:sp>
        <p:nvSpPr>
          <p:cNvPr id="958474" name="直接连接符 958473"/>
          <p:cNvSpPr/>
          <p:nvPr/>
        </p:nvSpPr>
        <p:spPr>
          <a:xfrm>
            <a:off x="4773613" y="5080000"/>
            <a:ext cx="647700" cy="0"/>
          </a:xfrm>
          <a:prstGeom prst="line">
            <a:avLst/>
          </a:prstGeom>
          <a:ln w="57150" cap="flat" cmpd="sng">
            <a:solidFill>
              <a:schemeClr val="hlink"/>
            </a:solidFill>
            <a:prstDash val="solid"/>
            <a:headEnd type="none" w="med" len="med"/>
            <a:tailEnd type="triangle" w="med" len="lg"/>
          </a:ln>
        </p:spPr>
      </p:sp>
      <p:sp>
        <p:nvSpPr>
          <p:cNvPr id="958475" name="直接连接符 958474"/>
          <p:cNvSpPr/>
          <p:nvPr/>
        </p:nvSpPr>
        <p:spPr>
          <a:xfrm>
            <a:off x="7313613" y="5080000"/>
            <a:ext cx="892175" cy="0"/>
          </a:xfrm>
          <a:prstGeom prst="line">
            <a:avLst/>
          </a:prstGeom>
          <a:ln w="57150" cap="flat" cmpd="sng">
            <a:solidFill>
              <a:schemeClr val="hlink"/>
            </a:solidFill>
            <a:prstDash val="solid"/>
            <a:headEnd type="none" w="med" len="med"/>
            <a:tailEnd type="triangle" w="med" len="lg"/>
          </a:ln>
        </p:spPr>
      </p:sp>
      <p:sp>
        <p:nvSpPr>
          <p:cNvPr id="958476" name="直接连接符 958475"/>
          <p:cNvSpPr/>
          <p:nvPr/>
        </p:nvSpPr>
        <p:spPr>
          <a:xfrm>
            <a:off x="8205788" y="3448050"/>
            <a:ext cx="0" cy="3005138"/>
          </a:xfrm>
          <a:prstGeom prst="line">
            <a:avLst/>
          </a:prstGeom>
          <a:ln w="57150" cap="flat" cmpd="sng">
            <a:solidFill>
              <a:srgbClr val="333399"/>
            </a:solidFill>
            <a:prstDash val="solid"/>
            <a:headEnd type="none" w="med" len="med"/>
            <a:tailEnd type="none" w="med" len="med"/>
          </a:ln>
        </p:spPr>
      </p:sp>
      <p:sp>
        <p:nvSpPr>
          <p:cNvPr id="958477" name="任意多边形 958476"/>
          <p:cNvSpPr/>
          <p:nvPr/>
        </p:nvSpPr>
        <p:spPr>
          <a:xfrm>
            <a:off x="5729288" y="4735513"/>
            <a:ext cx="1358900" cy="687387"/>
          </a:xfrm>
          <a:custGeom>
            <a:avLst/>
            <a:gdLst/>
            <a:ahLst/>
            <a:cxnLst/>
            <a:pathLst>
              <a:path w="816" h="336">
                <a:moveTo>
                  <a:pt x="0" y="0"/>
                </a:moveTo>
                <a:lnTo>
                  <a:pt x="816" y="0"/>
                </a:lnTo>
                <a:lnTo>
                  <a:pt x="816" y="336"/>
                </a:lnTo>
                <a:lnTo>
                  <a:pt x="0" y="336"/>
                </a:lnTo>
              </a:path>
            </a:pathLst>
          </a:custGeom>
          <a:solidFill>
            <a:srgbClr val="FFFF99"/>
          </a:solidFill>
          <a:ln w="28575" cap="flat" cmpd="sng">
            <a:solidFill>
              <a:srgbClr val="333399"/>
            </a:solidFill>
            <a:prstDash val="solid"/>
            <a:headEnd type="none" w="med" len="med"/>
            <a:tailEnd type="none" w="med" len="med"/>
          </a:ln>
        </p:spPr>
        <p:txBody>
          <a:bodyPr/>
          <a:p>
            <a:endParaRPr lang="zh-CN" altLang="en-US"/>
          </a:p>
        </p:txBody>
      </p:sp>
      <p:sp>
        <p:nvSpPr>
          <p:cNvPr id="958478" name="直接连接符 958477"/>
          <p:cNvSpPr/>
          <p:nvPr/>
        </p:nvSpPr>
        <p:spPr>
          <a:xfrm>
            <a:off x="6927850" y="4735513"/>
            <a:ext cx="0" cy="687387"/>
          </a:xfrm>
          <a:prstGeom prst="line">
            <a:avLst/>
          </a:prstGeom>
          <a:ln w="28575" cap="flat" cmpd="sng">
            <a:solidFill>
              <a:srgbClr val="333399"/>
            </a:solidFill>
            <a:prstDash val="solid"/>
            <a:headEnd type="none" w="med" len="med"/>
            <a:tailEnd type="none" w="med" len="med"/>
          </a:ln>
        </p:spPr>
      </p:sp>
      <p:sp>
        <p:nvSpPr>
          <p:cNvPr id="958479" name="直接连接符 958478"/>
          <p:cNvSpPr/>
          <p:nvPr/>
        </p:nvSpPr>
        <p:spPr>
          <a:xfrm>
            <a:off x="6769100" y="4735513"/>
            <a:ext cx="0" cy="687387"/>
          </a:xfrm>
          <a:prstGeom prst="line">
            <a:avLst/>
          </a:prstGeom>
          <a:ln w="28575" cap="flat" cmpd="sng">
            <a:solidFill>
              <a:srgbClr val="333399"/>
            </a:solidFill>
            <a:prstDash val="solid"/>
            <a:headEnd type="none" w="med" len="med"/>
            <a:tailEnd type="none" w="med" len="med"/>
          </a:ln>
        </p:spPr>
      </p:sp>
      <p:sp>
        <p:nvSpPr>
          <p:cNvPr id="958480" name="直接连接符 958479"/>
          <p:cNvSpPr/>
          <p:nvPr/>
        </p:nvSpPr>
        <p:spPr>
          <a:xfrm>
            <a:off x="6607175" y="4735513"/>
            <a:ext cx="0" cy="687387"/>
          </a:xfrm>
          <a:prstGeom prst="line">
            <a:avLst/>
          </a:prstGeom>
          <a:ln w="28575" cap="flat" cmpd="sng">
            <a:solidFill>
              <a:srgbClr val="333399"/>
            </a:solidFill>
            <a:prstDash val="solid"/>
            <a:headEnd type="none" w="med" len="med"/>
            <a:tailEnd type="none" w="med" len="med"/>
          </a:ln>
        </p:spPr>
      </p:sp>
      <p:sp>
        <p:nvSpPr>
          <p:cNvPr id="958481" name="直接连接符 958480"/>
          <p:cNvSpPr/>
          <p:nvPr/>
        </p:nvSpPr>
        <p:spPr>
          <a:xfrm>
            <a:off x="6448425" y="4735513"/>
            <a:ext cx="0" cy="687387"/>
          </a:xfrm>
          <a:prstGeom prst="line">
            <a:avLst/>
          </a:prstGeom>
          <a:ln w="28575" cap="flat" cmpd="sng">
            <a:solidFill>
              <a:srgbClr val="333399"/>
            </a:solidFill>
            <a:prstDash val="solid"/>
            <a:headEnd type="none" w="med" len="med"/>
            <a:tailEnd type="none" w="med" len="med"/>
          </a:ln>
        </p:spPr>
      </p:sp>
      <p:sp>
        <p:nvSpPr>
          <p:cNvPr id="958482" name="直接连接符 958481"/>
          <p:cNvSpPr/>
          <p:nvPr/>
        </p:nvSpPr>
        <p:spPr>
          <a:xfrm>
            <a:off x="6289675" y="4735513"/>
            <a:ext cx="0" cy="687387"/>
          </a:xfrm>
          <a:prstGeom prst="line">
            <a:avLst/>
          </a:prstGeom>
          <a:ln w="28575" cap="flat" cmpd="sng">
            <a:solidFill>
              <a:srgbClr val="333399"/>
            </a:solidFill>
            <a:prstDash val="solid"/>
            <a:headEnd type="none" w="med" len="med"/>
            <a:tailEnd type="none" w="med" len="med"/>
          </a:ln>
        </p:spPr>
      </p:sp>
      <p:sp>
        <p:nvSpPr>
          <p:cNvPr id="958483" name="直接连接符 958482"/>
          <p:cNvSpPr/>
          <p:nvPr/>
        </p:nvSpPr>
        <p:spPr>
          <a:xfrm>
            <a:off x="6129338" y="4735513"/>
            <a:ext cx="0" cy="687387"/>
          </a:xfrm>
          <a:prstGeom prst="line">
            <a:avLst/>
          </a:prstGeom>
          <a:ln w="28575" cap="flat" cmpd="sng">
            <a:solidFill>
              <a:srgbClr val="333399"/>
            </a:solidFill>
            <a:prstDash val="solid"/>
            <a:headEnd type="none" w="med" len="med"/>
            <a:tailEnd type="none" w="med" len="med"/>
          </a:ln>
        </p:spPr>
      </p:sp>
      <p:sp>
        <p:nvSpPr>
          <p:cNvPr id="958484" name="文本框 958483"/>
          <p:cNvSpPr txBox="1"/>
          <p:nvPr/>
        </p:nvSpPr>
        <p:spPr>
          <a:xfrm>
            <a:off x="5691188" y="3951288"/>
            <a:ext cx="1454150"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网络层处理</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  分组排队</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8485" name="文本框 958484"/>
          <p:cNvSpPr txBox="1"/>
          <p:nvPr/>
        </p:nvSpPr>
        <p:spPr>
          <a:xfrm>
            <a:off x="5810250" y="5416550"/>
            <a:ext cx="323850" cy="396875"/>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  </a:t>
            </a:r>
            <a:endParaRPr lang="en-US" altLang="zh-CN" sz="2000" dirty="0">
              <a:solidFill>
                <a:srgbClr val="333399"/>
              </a:solidFill>
              <a:latin typeface="Arial" panose="020B0604020202020204" pitchFamily="34" charset="0"/>
              <a:ea typeface="黑体" panose="02010609060101010101" pitchFamily="2" charset="-122"/>
            </a:endParaRPr>
          </a:p>
        </p:txBody>
      </p:sp>
      <p:sp>
        <p:nvSpPr>
          <p:cNvPr id="958486" name="文本框 958485"/>
          <p:cNvSpPr txBox="1"/>
          <p:nvPr/>
        </p:nvSpPr>
        <p:spPr>
          <a:xfrm>
            <a:off x="8274050" y="4283075"/>
            <a:ext cx="438150" cy="13112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交</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换</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结</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构</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8487" name="文本框 958486"/>
          <p:cNvSpPr txBox="1"/>
          <p:nvPr/>
        </p:nvSpPr>
        <p:spPr>
          <a:xfrm>
            <a:off x="3221038" y="3178175"/>
            <a:ext cx="2101850" cy="395288"/>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输入端口的处理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8488" name="文本框 958487"/>
          <p:cNvSpPr txBox="1"/>
          <p:nvPr/>
        </p:nvSpPr>
        <p:spPr>
          <a:xfrm>
            <a:off x="409575" y="4008438"/>
            <a:ext cx="438150" cy="2012950"/>
          </a:xfrm>
          <a:prstGeom prst="rect">
            <a:avLst/>
          </a:prstGeom>
          <a:noFill/>
          <a:ln w="9525">
            <a:noFill/>
          </a:ln>
        </p:spPr>
        <p:txBody>
          <a:bodyPr wrap="none" anchor="t">
            <a:spAutoFit/>
          </a:bodyPr>
          <a:p>
            <a:pPr>
              <a:lnSpc>
                <a:spcPct val="90000"/>
              </a:lnSpc>
            </a:pPr>
            <a:r>
              <a:rPr lang="zh-CN" altLang="en-US" sz="2000" dirty="0">
                <a:solidFill>
                  <a:srgbClr val="333399"/>
                </a:solidFill>
                <a:latin typeface="Arial" panose="020B0604020202020204" pitchFamily="34" charset="0"/>
                <a:ea typeface="黑体" panose="02010609060101010101" pitchFamily="2" charset="-122"/>
              </a:rPr>
              <a:t>从</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线</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路</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接</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收</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分</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组</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58489" name="文本框 958488"/>
          <p:cNvSpPr txBox="1"/>
          <p:nvPr/>
        </p:nvSpPr>
        <p:spPr>
          <a:xfrm>
            <a:off x="5741988" y="5445125"/>
            <a:ext cx="14525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查表和转发</a:t>
            </a:r>
            <a:endParaRPr lang="zh-CN" altLang="en-US" sz="20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60514" name="标题 960513"/>
          <p:cNvSpPr>
            <a:spLocks noGrp="1"/>
          </p:cNvSpPr>
          <p:nvPr>
            <p:ph type="title"/>
          </p:nvPr>
        </p:nvSpPr>
        <p:spPr>
          <a:xfrm>
            <a:off x="1387475" y="931863"/>
            <a:ext cx="6856413" cy="768350"/>
          </a:xfrm>
          <a:ln/>
        </p:spPr>
        <p:txBody>
          <a:bodyPr anchor="b"/>
          <a:p>
            <a:pPr algn="ctr"/>
            <a:r>
              <a:rPr lang="zh-CN" altLang="en-US" dirty="0"/>
              <a:t>输出端口将交换结构传送来的分组发送到线路 </a:t>
            </a:r>
            <a:endParaRPr lang="zh-CN" altLang="en-US" dirty="0"/>
          </a:p>
        </p:txBody>
      </p:sp>
      <p:sp>
        <p:nvSpPr>
          <p:cNvPr id="960515" name="文本占位符 960514"/>
          <p:cNvSpPr>
            <a:spLocks noGrp="1"/>
          </p:cNvSpPr>
          <p:nvPr>
            <p:ph type="body" idx="1"/>
          </p:nvPr>
        </p:nvSpPr>
        <p:spPr>
          <a:xfrm>
            <a:off x="1042988" y="1916113"/>
            <a:ext cx="7772400" cy="1379537"/>
          </a:xfrm>
          <a:ln/>
        </p:spPr>
        <p:txBody>
          <a:bodyPr/>
          <a:p>
            <a:pPr algn="just"/>
            <a:r>
              <a:rPr lang="zh-CN" altLang="en-US" sz="2800" dirty="0"/>
              <a:t>当交换结构传送过来的分组先进行缓存。数据链路层处理模块将分组加上链路层的首部和尾部，交给物理层后发送到外部线路。 </a:t>
            </a:r>
            <a:endParaRPr lang="zh-CN" altLang="en-US" sz="2800" dirty="0"/>
          </a:p>
        </p:txBody>
      </p:sp>
      <p:sp>
        <p:nvSpPr>
          <p:cNvPr id="960516" name="矩形 960515"/>
          <p:cNvSpPr/>
          <p:nvPr/>
        </p:nvSpPr>
        <p:spPr>
          <a:xfrm>
            <a:off x="1317625" y="3683000"/>
            <a:ext cx="6684963" cy="2670175"/>
          </a:xfrm>
          <a:prstGeom prst="rect">
            <a:avLst/>
          </a:prstGeom>
          <a:solidFill>
            <a:srgbClr val="CCECFF"/>
          </a:solidFill>
          <a:ln w="38100" cap="flat" cmpd="dbl">
            <a:solidFill>
              <a:schemeClr val="tx1"/>
            </a:solidFill>
            <a:prstDash val="solid"/>
            <a:miter/>
            <a:headEnd type="none" w="med" len="med"/>
            <a:tailEnd type="none" w="med" len="med"/>
          </a:ln>
        </p:spPr>
        <p:txBody>
          <a:bodyPr/>
          <a:p>
            <a:endParaRPr lang="zh-CN" altLang="en-US"/>
          </a:p>
        </p:txBody>
      </p:sp>
      <p:sp>
        <p:nvSpPr>
          <p:cNvPr id="960517" name="矩形 960516"/>
          <p:cNvSpPr/>
          <p:nvPr/>
        </p:nvSpPr>
        <p:spPr>
          <a:xfrm>
            <a:off x="6221413" y="4746625"/>
            <a:ext cx="1335087" cy="800100"/>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物理层处理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60518" name="矩形 960517"/>
          <p:cNvSpPr/>
          <p:nvPr/>
        </p:nvSpPr>
        <p:spPr>
          <a:xfrm>
            <a:off x="4322763" y="4483100"/>
            <a:ext cx="1335087" cy="133032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数据链路层</a:t>
            </a:r>
            <a:endParaRPr lang="zh-CN" altLang="en-US" sz="2000" dirty="0">
              <a:solidFill>
                <a:srgbClr val="333399"/>
              </a:solidFill>
              <a:latin typeface="Arial" panose="020B0604020202020204" pitchFamily="34" charset="0"/>
              <a:ea typeface="黑体" panose="02010609060101010101" pitchFamily="2" charset="-122"/>
            </a:endParaRPr>
          </a:p>
          <a:p>
            <a:pPr algn="ctr"/>
            <a:r>
              <a:rPr lang="zh-CN" altLang="en-US" sz="2000" dirty="0">
                <a:solidFill>
                  <a:srgbClr val="333399"/>
                </a:solidFill>
                <a:latin typeface="Arial" panose="020B0604020202020204" pitchFamily="34" charset="0"/>
                <a:ea typeface="黑体" panose="02010609060101010101" pitchFamily="2" charset="-122"/>
              </a:rPr>
              <a:t>处理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60519" name="矩形 960518"/>
          <p:cNvSpPr/>
          <p:nvPr/>
        </p:nvSpPr>
        <p:spPr>
          <a:xfrm>
            <a:off x="1763713" y="3940175"/>
            <a:ext cx="1900237" cy="2066925"/>
          </a:xfrm>
          <a:prstGeom prst="rect">
            <a:avLst/>
          </a:prstGeom>
          <a:solidFill>
            <a:srgbClr val="FFFF99"/>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960520" name="直接连接符 960519"/>
          <p:cNvSpPr/>
          <p:nvPr/>
        </p:nvSpPr>
        <p:spPr>
          <a:xfrm flipV="1">
            <a:off x="7529513" y="5148263"/>
            <a:ext cx="679450" cy="0"/>
          </a:xfrm>
          <a:prstGeom prst="line">
            <a:avLst/>
          </a:prstGeom>
          <a:ln w="57150" cap="flat" cmpd="sng">
            <a:solidFill>
              <a:schemeClr val="hlink"/>
            </a:solidFill>
            <a:prstDash val="solid"/>
            <a:headEnd type="none" w="med" len="med"/>
            <a:tailEnd type="triangle" w="med" len="lg"/>
          </a:ln>
        </p:spPr>
      </p:sp>
      <p:sp>
        <p:nvSpPr>
          <p:cNvPr id="960521" name="直接连接符 960520"/>
          <p:cNvSpPr/>
          <p:nvPr/>
        </p:nvSpPr>
        <p:spPr>
          <a:xfrm>
            <a:off x="5657850" y="5148263"/>
            <a:ext cx="563563" cy="0"/>
          </a:xfrm>
          <a:prstGeom prst="line">
            <a:avLst/>
          </a:prstGeom>
          <a:ln w="57150" cap="flat" cmpd="sng">
            <a:solidFill>
              <a:schemeClr val="hlink"/>
            </a:solidFill>
            <a:prstDash val="solid"/>
            <a:headEnd type="none" w="med" len="med"/>
            <a:tailEnd type="triangle" w="med" len="lg"/>
          </a:ln>
        </p:spPr>
      </p:sp>
      <p:sp>
        <p:nvSpPr>
          <p:cNvPr id="960522" name="直接连接符 960521"/>
          <p:cNvSpPr/>
          <p:nvPr/>
        </p:nvSpPr>
        <p:spPr>
          <a:xfrm>
            <a:off x="3654425" y="5148263"/>
            <a:ext cx="647700" cy="0"/>
          </a:xfrm>
          <a:prstGeom prst="line">
            <a:avLst/>
          </a:prstGeom>
          <a:ln w="57150" cap="flat" cmpd="sng">
            <a:solidFill>
              <a:schemeClr val="hlink"/>
            </a:solidFill>
            <a:prstDash val="solid"/>
            <a:headEnd type="none" w="med" len="med"/>
            <a:tailEnd type="triangle" w="med" len="lg"/>
          </a:ln>
        </p:spPr>
      </p:sp>
      <p:sp>
        <p:nvSpPr>
          <p:cNvPr id="960523" name="直接连接符 960522"/>
          <p:cNvSpPr/>
          <p:nvPr/>
        </p:nvSpPr>
        <p:spPr>
          <a:xfrm>
            <a:off x="873125" y="5148263"/>
            <a:ext cx="890588" cy="0"/>
          </a:xfrm>
          <a:prstGeom prst="line">
            <a:avLst/>
          </a:prstGeom>
          <a:ln w="57150" cap="flat" cmpd="sng">
            <a:solidFill>
              <a:schemeClr val="hlink"/>
            </a:solidFill>
            <a:prstDash val="solid"/>
            <a:headEnd type="none" w="med" len="med"/>
            <a:tailEnd type="triangle" w="med" len="lg"/>
          </a:ln>
        </p:spPr>
      </p:sp>
      <p:sp>
        <p:nvSpPr>
          <p:cNvPr id="960524" name="直接连接符 960523"/>
          <p:cNvSpPr/>
          <p:nvPr/>
        </p:nvSpPr>
        <p:spPr>
          <a:xfrm>
            <a:off x="873125" y="3511550"/>
            <a:ext cx="0" cy="3013075"/>
          </a:xfrm>
          <a:prstGeom prst="line">
            <a:avLst/>
          </a:prstGeom>
          <a:ln w="57150" cap="flat" cmpd="sng">
            <a:solidFill>
              <a:srgbClr val="333399"/>
            </a:solidFill>
            <a:prstDash val="solid"/>
            <a:headEnd type="none" w="med" len="med"/>
            <a:tailEnd type="none" w="med" len="med"/>
          </a:ln>
        </p:spPr>
      </p:sp>
      <p:sp>
        <p:nvSpPr>
          <p:cNvPr id="960525" name="任意多边形 960524"/>
          <p:cNvSpPr/>
          <p:nvPr/>
        </p:nvSpPr>
        <p:spPr>
          <a:xfrm>
            <a:off x="1989138" y="4802188"/>
            <a:ext cx="1355725" cy="688975"/>
          </a:xfrm>
          <a:custGeom>
            <a:avLst/>
            <a:gdLst/>
            <a:ahLst/>
            <a:cxnLst/>
            <a:pathLst>
              <a:path w="816" h="336">
                <a:moveTo>
                  <a:pt x="0" y="0"/>
                </a:moveTo>
                <a:lnTo>
                  <a:pt x="816" y="0"/>
                </a:lnTo>
                <a:lnTo>
                  <a:pt x="816" y="336"/>
                </a:lnTo>
                <a:lnTo>
                  <a:pt x="0" y="336"/>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960526" name="直接连接符 960525"/>
          <p:cNvSpPr/>
          <p:nvPr/>
        </p:nvSpPr>
        <p:spPr>
          <a:xfrm>
            <a:off x="2395538" y="4802188"/>
            <a:ext cx="0" cy="688975"/>
          </a:xfrm>
          <a:prstGeom prst="line">
            <a:avLst/>
          </a:prstGeom>
          <a:ln w="9525" cap="flat" cmpd="sng">
            <a:solidFill>
              <a:schemeClr val="tx1"/>
            </a:solidFill>
            <a:prstDash val="solid"/>
            <a:headEnd type="none" w="med" len="med"/>
            <a:tailEnd type="none" w="med" len="med"/>
          </a:ln>
        </p:spPr>
      </p:sp>
      <p:sp>
        <p:nvSpPr>
          <p:cNvPr id="960527" name="直接连接符 960526"/>
          <p:cNvSpPr/>
          <p:nvPr/>
        </p:nvSpPr>
        <p:spPr>
          <a:xfrm>
            <a:off x="2554288" y="4802188"/>
            <a:ext cx="0" cy="688975"/>
          </a:xfrm>
          <a:prstGeom prst="line">
            <a:avLst/>
          </a:prstGeom>
          <a:ln w="9525" cap="flat" cmpd="sng">
            <a:solidFill>
              <a:schemeClr val="tx1"/>
            </a:solidFill>
            <a:prstDash val="solid"/>
            <a:headEnd type="none" w="med" len="med"/>
            <a:tailEnd type="none" w="med" len="med"/>
          </a:ln>
        </p:spPr>
      </p:sp>
      <p:sp>
        <p:nvSpPr>
          <p:cNvPr id="960528" name="直接连接符 960527"/>
          <p:cNvSpPr/>
          <p:nvPr/>
        </p:nvSpPr>
        <p:spPr>
          <a:xfrm>
            <a:off x="2714625" y="4802188"/>
            <a:ext cx="0" cy="688975"/>
          </a:xfrm>
          <a:prstGeom prst="line">
            <a:avLst/>
          </a:prstGeom>
          <a:ln w="9525" cap="flat" cmpd="sng">
            <a:solidFill>
              <a:schemeClr val="tx1"/>
            </a:solidFill>
            <a:prstDash val="solid"/>
            <a:headEnd type="none" w="med" len="med"/>
            <a:tailEnd type="none" w="med" len="med"/>
          </a:ln>
        </p:spPr>
      </p:sp>
      <p:sp>
        <p:nvSpPr>
          <p:cNvPr id="960529" name="直接连接符 960528"/>
          <p:cNvSpPr/>
          <p:nvPr/>
        </p:nvSpPr>
        <p:spPr>
          <a:xfrm>
            <a:off x="2874963" y="4802188"/>
            <a:ext cx="0" cy="688975"/>
          </a:xfrm>
          <a:prstGeom prst="line">
            <a:avLst/>
          </a:prstGeom>
          <a:ln w="9525" cap="flat" cmpd="sng">
            <a:solidFill>
              <a:schemeClr val="tx1"/>
            </a:solidFill>
            <a:prstDash val="solid"/>
            <a:headEnd type="none" w="med" len="med"/>
            <a:tailEnd type="none" w="med" len="med"/>
          </a:ln>
        </p:spPr>
      </p:sp>
      <p:sp>
        <p:nvSpPr>
          <p:cNvPr id="960530" name="直接连接符 960529"/>
          <p:cNvSpPr/>
          <p:nvPr/>
        </p:nvSpPr>
        <p:spPr>
          <a:xfrm>
            <a:off x="3032125" y="4802188"/>
            <a:ext cx="0" cy="688975"/>
          </a:xfrm>
          <a:prstGeom prst="line">
            <a:avLst/>
          </a:prstGeom>
          <a:ln w="9525" cap="flat" cmpd="sng">
            <a:solidFill>
              <a:schemeClr val="tx1"/>
            </a:solidFill>
            <a:prstDash val="solid"/>
            <a:headEnd type="none" w="med" len="med"/>
            <a:tailEnd type="none" w="med" len="med"/>
          </a:ln>
        </p:spPr>
      </p:sp>
      <p:sp>
        <p:nvSpPr>
          <p:cNvPr id="960531" name="直接连接符 960530"/>
          <p:cNvSpPr/>
          <p:nvPr/>
        </p:nvSpPr>
        <p:spPr>
          <a:xfrm>
            <a:off x="3192463" y="4802188"/>
            <a:ext cx="0" cy="688975"/>
          </a:xfrm>
          <a:prstGeom prst="line">
            <a:avLst/>
          </a:prstGeom>
          <a:ln w="9525" cap="flat" cmpd="sng">
            <a:solidFill>
              <a:schemeClr val="tx1"/>
            </a:solidFill>
            <a:prstDash val="solid"/>
            <a:headEnd type="none" w="med" len="med"/>
            <a:tailEnd type="none" w="med" len="med"/>
          </a:ln>
        </p:spPr>
      </p:sp>
      <p:sp>
        <p:nvSpPr>
          <p:cNvPr id="960532" name="文本框 960531"/>
          <p:cNvSpPr txBox="1"/>
          <p:nvPr/>
        </p:nvSpPr>
        <p:spPr>
          <a:xfrm>
            <a:off x="1979613" y="4054475"/>
            <a:ext cx="1454150" cy="669925"/>
          </a:xfrm>
          <a:prstGeom prst="rect">
            <a:avLst/>
          </a:prstGeom>
          <a:noFill/>
          <a:ln w="9525">
            <a:noFill/>
          </a:ln>
        </p:spPr>
        <p:txBody>
          <a:bodyPr wrap="none" anchor="t">
            <a:spAutoFit/>
          </a:bodyPr>
          <a:p>
            <a:pPr>
              <a:lnSpc>
                <a:spcPct val="95000"/>
              </a:lnSpc>
            </a:pPr>
            <a:r>
              <a:rPr lang="zh-CN" altLang="en-US" sz="2000" dirty="0">
                <a:solidFill>
                  <a:srgbClr val="333399"/>
                </a:solidFill>
                <a:latin typeface="Arial" panose="020B0604020202020204" pitchFamily="34" charset="0"/>
                <a:ea typeface="黑体" panose="02010609060101010101" pitchFamily="2" charset="-122"/>
              </a:rPr>
              <a:t>网络层处理</a:t>
            </a:r>
            <a:endParaRPr lang="zh-CN" altLang="en-US" sz="2000" dirty="0">
              <a:solidFill>
                <a:srgbClr val="333399"/>
              </a:solidFill>
              <a:latin typeface="Arial" panose="020B0604020202020204" pitchFamily="34" charset="0"/>
              <a:ea typeface="黑体" panose="02010609060101010101" pitchFamily="2" charset="-122"/>
            </a:endParaRPr>
          </a:p>
          <a:p>
            <a:pPr>
              <a:lnSpc>
                <a:spcPct val="95000"/>
              </a:lnSpc>
            </a:pPr>
            <a:r>
              <a:rPr lang="zh-CN" altLang="en-US" sz="2000" dirty="0">
                <a:solidFill>
                  <a:srgbClr val="333399"/>
                </a:solidFill>
                <a:latin typeface="Arial" panose="020B0604020202020204" pitchFamily="34" charset="0"/>
                <a:ea typeface="黑体" panose="02010609060101010101" pitchFamily="2" charset="-122"/>
              </a:rPr>
              <a:t>  分组排队 </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60533" name="文本框 960532"/>
          <p:cNvSpPr txBox="1"/>
          <p:nvPr/>
        </p:nvSpPr>
        <p:spPr>
          <a:xfrm>
            <a:off x="3563938" y="3246438"/>
            <a:ext cx="2101850" cy="398462"/>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输出端口的处理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60534" name="文本框 960533"/>
          <p:cNvSpPr txBox="1"/>
          <p:nvPr/>
        </p:nvSpPr>
        <p:spPr>
          <a:xfrm>
            <a:off x="8208963" y="3862388"/>
            <a:ext cx="438150" cy="2014537"/>
          </a:xfrm>
          <a:prstGeom prst="rect">
            <a:avLst/>
          </a:prstGeom>
          <a:noFill/>
          <a:ln w="9525">
            <a:noFill/>
          </a:ln>
        </p:spPr>
        <p:txBody>
          <a:bodyPr wrap="none" anchor="t">
            <a:spAutoFit/>
          </a:bodyPr>
          <a:p>
            <a:pPr>
              <a:lnSpc>
                <a:spcPct val="90000"/>
              </a:lnSpc>
            </a:pPr>
            <a:r>
              <a:rPr lang="zh-CN" altLang="en-US" sz="2000" dirty="0">
                <a:solidFill>
                  <a:srgbClr val="333399"/>
                </a:solidFill>
                <a:latin typeface="Arial" panose="020B0604020202020204" pitchFamily="34" charset="0"/>
                <a:ea typeface="黑体" panose="02010609060101010101" pitchFamily="2" charset="-122"/>
              </a:rPr>
              <a:t>向</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线</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路</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发</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送</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分</a:t>
            </a:r>
            <a:endParaRPr lang="zh-CN" altLang="en-US" sz="2000" dirty="0">
              <a:solidFill>
                <a:srgbClr val="333399"/>
              </a:solidFill>
              <a:latin typeface="Arial" panose="020B0604020202020204" pitchFamily="34" charset="0"/>
              <a:ea typeface="黑体" panose="02010609060101010101" pitchFamily="2" charset="-122"/>
            </a:endParaRPr>
          </a:p>
          <a:p>
            <a:pPr>
              <a:lnSpc>
                <a:spcPct val="90000"/>
              </a:lnSpc>
            </a:pPr>
            <a:r>
              <a:rPr lang="zh-CN" altLang="en-US" sz="2000" dirty="0">
                <a:solidFill>
                  <a:srgbClr val="333399"/>
                </a:solidFill>
                <a:latin typeface="Arial" panose="020B0604020202020204" pitchFamily="34" charset="0"/>
                <a:ea typeface="黑体" panose="02010609060101010101" pitchFamily="2" charset="-122"/>
              </a:rPr>
              <a:t>组</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60535" name="文本框 960534"/>
          <p:cNvSpPr txBox="1"/>
          <p:nvPr/>
        </p:nvSpPr>
        <p:spPr>
          <a:xfrm>
            <a:off x="2149475" y="5484813"/>
            <a:ext cx="1200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缓存管理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960536" name="文本框 960535"/>
          <p:cNvSpPr txBox="1"/>
          <p:nvPr/>
        </p:nvSpPr>
        <p:spPr>
          <a:xfrm>
            <a:off x="395288" y="4357688"/>
            <a:ext cx="438150" cy="1309687"/>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交</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换</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结</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构</a:t>
            </a:r>
            <a:endParaRPr lang="zh-CN" altLang="en-US" sz="20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623618" name="标题 623617"/>
          <p:cNvSpPr>
            <a:spLocks noGrp="1"/>
          </p:cNvSpPr>
          <p:nvPr>
            <p:ph type="title"/>
          </p:nvPr>
        </p:nvSpPr>
        <p:spPr>
          <a:xfrm>
            <a:off x="0" y="549275"/>
            <a:ext cx="9144000" cy="1127125"/>
          </a:xfrm>
          <a:ln/>
        </p:spPr>
        <p:txBody>
          <a:bodyPr anchor="b"/>
          <a:p>
            <a:pPr algn="ctr"/>
            <a:r>
              <a:rPr lang="en-US" altLang="zh-CN" sz="3600" dirty="0"/>
              <a:t>4.7  </a:t>
            </a:r>
            <a:r>
              <a:rPr lang="zh-CN" altLang="en-US" sz="3600" dirty="0"/>
              <a:t>虚拟专用网 </a:t>
            </a:r>
            <a:r>
              <a:rPr lang="en-US" altLang="zh-CN" sz="3600" dirty="0"/>
              <a:t>VPN </a:t>
            </a:r>
            <a:r>
              <a:rPr lang="zh-CN" altLang="en-US" sz="3600" dirty="0"/>
              <a:t>和网络地址转换 </a:t>
            </a:r>
            <a:r>
              <a:rPr lang="en-US" altLang="zh-CN" sz="3600"/>
              <a:t>NAT</a:t>
            </a:r>
            <a:br>
              <a:rPr lang="en-US" altLang="zh-CN" sz="3600"/>
            </a:br>
            <a:r>
              <a:rPr lang="en-US" altLang="zh-CN" sz="3200" dirty="0"/>
              <a:t>4.7.1 </a:t>
            </a:r>
            <a:r>
              <a:rPr lang="zh-CN" altLang="en-US" sz="3200" dirty="0"/>
              <a:t>虚拟专用网 </a:t>
            </a:r>
            <a:r>
              <a:rPr lang="en-US" altLang="zh-CN" sz="3200"/>
              <a:t>VPN</a:t>
            </a:r>
            <a:endParaRPr lang="en-US" altLang="zh-CN" sz="3200"/>
          </a:p>
        </p:txBody>
      </p:sp>
      <p:sp>
        <p:nvSpPr>
          <p:cNvPr id="623619" name="文本占位符 623618"/>
          <p:cNvSpPr>
            <a:spLocks noGrp="1"/>
          </p:cNvSpPr>
          <p:nvPr>
            <p:ph type="body" idx="1"/>
          </p:nvPr>
        </p:nvSpPr>
        <p:spPr>
          <a:xfrm>
            <a:off x="1042988" y="1906588"/>
            <a:ext cx="7772400" cy="4114800"/>
          </a:xfrm>
          <a:ln/>
        </p:spPr>
        <p:txBody>
          <a:bodyPr/>
          <a:p>
            <a:r>
              <a:rPr lang="zh-CN" altLang="en-US" dirty="0">
                <a:solidFill>
                  <a:srgbClr val="FF0000"/>
                </a:solidFill>
              </a:rPr>
              <a:t>本地地址</a:t>
            </a:r>
            <a:r>
              <a:rPr lang="en-US" altLang="zh-CN">
                <a:latin typeface="Arial" panose="020B0604020202020204" pitchFamily="34" charset="0"/>
              </a:rPr>
              <a:t>——</a:t>
            </a:r>
            <a:r>
              <a:rPr lang="zh-CN" altLang="en-US" dirty="0"/>
              <a:t>仅在机构内部使用的 </a:t>
            </a:r>
            <a:r>
              <a:rPr lang="en-US" altLang="zh-CN" dirty="0"/>
              <a:t>IP </a:t>
            </a:r>
            <a:r>
              <a:rPr lang="zh-CN" altLang="en-US" dirty="0"/>
              <a:t>地址，可以由本机构自行分配，而不需要向因特网的管理机构申请。</a:t>
            </a:r>
            <a:endParaRPr lang="zh-CN" altLang="en-US" dirty="0"/>
          </a:p>
          <a:p>
            <a:r>
              <a:rPr lang="zh-CN" altLang="en-US" dirty="0">
                <a:solidFill>
                  <a:srgbClr val="FF0000"/>
                </a:solidFill>
              </a:rPr>
              <a:t>全球地址</a:t>
            </a:r>
            <a:r>
              <a:rPr lang="en-US" altLang="zh-CN">
                <a:latin typeface="Arial" panose="020B0604020202020204" pitchFamily="34" charset="0"/>
              </a:rPr>
              <a:t>——</a:t>
            </a:r>
            <a:r>
              <a:rPr lang="zh-CN" altLang="en-US" dirty="0"/>
              <a:t>全球唯一的</a:t>
            </a:r>
            <a:r>
              <a:rPr lang="en-US" altLang="zh-CN" dirty="0"/>
              <a:t>IP</a:t>
            </a:r>
            <a:r>
              <a:rPr lang="zh-CN" altLang="en-US" dirty="0"/>
              <a:t>地址，必须向因特网的管理机构申请。 </a:t>
            </a:r>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624642" name="标题 624641"/>
          <p:cNvSpPr>
            <a:spLocks noGrp="1"/>
          </p:cNvSpPr>
          <p:nvPr>
            <p:ph type="title"/>
          </p:nvPr>
        </p:nvSpPr>
        <p:spPr>
          <a:ln/>
        </p:spPr>
        <p:txBody>
          <a:bodyPr anchor="b"/>
          <a:p>
            <a:pPr algn="ctr"/>
            <a:r>
              <a:rPr lang="en-US" altLang="zh-CN" dirty="0"/>
              <a:t>RFC 1918 </a:t>
            </a:r>
            <a:r>
              <a:rPr lang="zh-CN" altLang="en-US" dirty="0"/>
              <a:t>指明的专用地址</a:t>
            </a:r>
            <a:r>
              <a:rPr lang="en-US" altLang="zh-CN" sz="3600"/>
              <a:t>(private address)</a:t>
            </a:r>
            <a:r>
              <a:rPr lang="en-US" altLang="zh-CN"/>
              <a:t> </a:t>
            </a:r>
            <a:endParaRPr lang="en-US" altLang="zh-CN"/>
          </a:p>
        </p:txBody>
      </p:sp>
      <p:sp>
        <p:nvSpPr>
          <p:cNvPr id="624643" name="文本占位符 624642"/>
          <p:cNvSpPr>
            <a:spLocks noGrp="1"/>
          </p:cNvSpPr>
          <p:nvPr>
            <p:ph type="body" idx="1"/>
          </p:nvPr>
        </p:nvSpPr>
        <p:spPr>
          <a:xfrm>
            <a:off x="1042988" y="1773238"/>
            <a:ext cx="7772400" cy="4535487"/>
          </a:xfrm>
          <a:ln/>
        </p:spPr>
        <p:txBody>
          <a:bodyPr/>
          <a:p>
            <a:r>
              <a:rPr lang="en-US" altLang="zh-CN" sz="2800" dirty="0"/>
              <a:t>10.0.0.0 </a:t>
            </a:r>
            <a:r>
              <a:rPr lang="zh-CN" altLang="en-US" sz="2800" dirty="0"/>
              <a:t>到 </a:t>
            </a:r>
            <a:r>
              <a:rPr lang="en-US" altLang="zh-CN" sz="2800"/>
              <a:t>10.255.255.255</a:t>
            </a:r>
            <a:endParaRPr lang="en-US" altLang="zh-CN" sz="2800"/>
          </a:p>
          <a:p>
            <a:r>
              <a:rPr lang="en-US" altLang="zh-CN" sz="2800" dirty="0"/>
              <a:t>172.16.0.0 </a:t>
            </a:r>
            <a:r>
              <a:rPr lang="zh-CN" altLang="en-US" sz="2800" dirty="0"/>
              <a:t>到 </a:t>
            </a:r>
            <a:r>
              <a:rPr lang="en-US" altLang="zh-CN" sz="2800"/>
              <a:t>172.31.255.255</a:t>
            </a:r>
            <a:endParaRPr lang="en-US" altLang="zh-CN" sz="2800"/>
          </a:p>
          <a:p>
            <a:r>
              <a:rPr lang="en-US" altLang="zh-CN" sz="2800" dirty="0"/>
              <a:t>192.168.0.0 </a:t>
            </a:r>
            <a:r>
              <a:rPr lang="zh-CN" altLang="en-US" sz="2800" dirty="0"/>
              <a:t>到 </a:t>
            </a:r>
            <a:r>
              <a:rPr lang="en-US" altLang="zh-CN" sz="2800"/>
              <a:t>192.168.255.255</a:t>
            </a:r>
            <a:endParaRPr lang="en-US" altLang="zh-CN" sz="2800"/>
          </a:p>
          <a:p>
            <a:r>
              <a:rPr lang="zh-CN" altLang="en-US" sz="2800" dirty="0"/>
              <a:t>这些地址只能用于一个机构的内部通信，而不能用于和因特网上的主机通信。</a:t>
            </a:r>
            <a:endParaRPr lang="zh-CN" altLang="en-US" sz="2800" dirty="0"/>
          </a:p>
          <a:p>
            <a:r>
              <a:rPr lang="zh-CN" altLang="en-US" sz="2800" dirty="0"/>
              <a:t>专用地址只能用作本地地址而不能用作全球地址。在因特网中的所有路由器对目的地址是专用地址的数据报一律不进行转发。 </a:t>
            </a:r>
            <a:endParaRPr lang="zh-CN" altLang="en-US" sz="28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grpSp>
        <p:nvGrpSpPr>
          <p:cNvPr id="625666" name="组合 625665"/>
          <p:cNvGrpSpPr/>
          <p:nvPr/>
        </p:nvGrpSpPr>
        <p:grpSpPr>
          <a:xfrm>
            <a:off x="100013" y="2197100"/>
            <a:ext cx="1576387" cy="1789113"/>
            <a:chOff x="63" y="1384"/>
            <a:chExt cx="993" cy="1127"/>
          </a:xfrm>
        </p:grpSpPr>
        <p:sp>
          <p:nvSpPr>
            <p:cNvPr id="625667" name="直接连接符 625666"/>
            <p:cNvSpPr/>
            <p:nvPr/>
          </p:nvSpPr>
          <p:spPr>
            <a:xfrm flipV="1">
              <a:off x="816" y="2248"/>
              <a:ext cx="240" cy="192"/>
            </a:xfrm>
            <a:prstGeom prst="line">
              <a:avLst/>
            </a:prstGeom>
            <a:ln w="19050" cap="flat" cmpd="sng">
              <a:solidFill>
                <a:srgbClr val="333399"/>
              </a:solidFill>
              <a:prstDash val="solid"/>
              <a:headEnd type="none" w="med" len="med"/>
              <a:tailEnd type="none" w="med" len="med"/>
            </a:ln>
          </p:spPr>
        </p:sp>
        <p:sp>
          <p:nvSpPr>
            <p:cNvPr id="625668" name="直接连接符 625667"/>
            <p:cNvSpPr/>
            <p:nvPr/>
          </p:nvSpPr>
          <p:spPr>
            <a:xfrm>
              <a:off x="624" y="1576"/>
              <a:ext cx="240" cy="144"/>
            </a:xfrm>
            <a:prstGeom prst="line">
              <a:avLst/>
            </a:prstGeom>
            <a:ln w="19050" cap="flat" cmpd="sng">
              <a:solidFill>
                <a:srgbClr val="333399"/>
              </a:solidFill>
              <a:prstDash val="solid"/>
              <a:headEnd type="none" w="med" len="med"/>
              <a:tailEnd type="none" w="med" len="med"/>
            </a:ln>
          </p:spPr>
        </p:sp>
        <p:sp>
          <p:nvSpPr>
            <p:cNvPr id="625669" name="直接连接符 625668"/>
            <p:cNvSpPr/>
            <p:nvPr/>
          </p:nvSpPr>
          <p:spPr>
            <a:xfrm flipV="1">
              <a:off x="432" y="1967"/>
              <a:ext cx="288" cy="0"/>
            </a:xfrm>
            <a:prstGeom prst="line">
              <a:avLst/>
            </a:prstGeom>
            <a:ln w="19050" cap="flat" cmpd="sng">
              <a:solidFill>
                <a:srgbClr val="333399"/>
              </a:solidFill>
              <a:prstDash val="solid"/>
              <a:headEnd type="none" w="med" len="med"/>
              <a:tailEnd type="none" w="med" len="med"/>
            </a:ln>
          </p:spPr>
        </p:sp>
        <p:pic>
          <p:nvPicPr>
            <p:cNvPr id="625670" name="图片 625669"/>
            <p:cNvPicPr/>
            <p:nvPr/>
          </p:nvPicPr>
          <p:blipFill>
            <a:blip r:embed="rId1"/>
            <a:stretch>
              <a:fillRect/>
            </a:stretch>
          </p:blipFill>
          <p:spPr>
            <a:xfrm>
              <a:off x="306" y="1823"/>
              <a:ext cx="212" cy="215"/>
            </a:xfrm>
            <a:prstGeom prst="rect">
              <a:avLst/>
            </a:prstGeom>
            <a:noFill/>
            <a:ln w="9525">
              <a:noFill/>
            </a:ln>
          </p:spPr>
        </p:pic>
        <p:sp>
          <p:nvSpPr>
            <p:cNvPr id="625671" name="文本框 625670"/>
            <p:cNvSpPr txBox="1"/>
            <p:nvPr/>
          </p:nvSpPr>
          <p:spPr>
            <a:xfrm>
              <a:off x="113" y="1797"/>
              <a:ext cx="22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X</a:t>
              </a:r>
              <a:endParaRPr lang="en-US" altLang="zh-CN" sz="2000">
                <a:solidFill>
                  <a:srgbClr val="333399"/>
                </a:solidFill>
                <a:latin typeface="Arial" panose="020B0604020202020204" pitchFamily="34" charset="0"/>
                <a:ea typeface="黑体" panose="02010609060101010101" pitchFamily="2" charset="-122"/>
              </a:endParaRPr>
            </a:p>
          </p:txBody>
        </p:sp>
        <p:sp>
          <p:nvSpPr>
            <p:cNvPr id="625672" name="文本框 625671"/>
            <p:cNvSpPr txBox="1"/>
            <p:nvPr/>
          </p:nvSpPr>
          <p:spPr>
            <a:xfrm>
              <a:off x="63" y="2031"/>
              <a:ext cx="693"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10.1.0.1</a:t>
              </a:r>
              <a:endParaRPr lang="en-US" altLang="zh-CN" sz="2000">
                <a:solidFill>
                  <a:srgbClr val="333399"/>
                </a:solidFill>
                <a:latin typeface="Arial" panose="020B0604020202020204" pitchFamily="34" charset="0"/>
                <a:ea typeface="黑体" panose="02010609060101010101" pitchFamily="2" charset="-122"/>
              </a:endParaRPr>
            </a:p>
          </p:txBody>
        </p:sp>
        <p:pic>
          <p:nvPicPr>
            <p:cNvPr id="625673" name="图片 625672"/>
            <p:cNvPicPr/>
            <p:nvPr/>
          </p:nvPicPr>
          <p:blipFill>
            <a:blip r:embed="rId1"/>
            <a:stretch>
              <a:fillRect/>
            </a:stretch>
          </p:blipFill>
          <p:spPr>
            <a:xfrm>
              <a:off x="480" y="1384"/>
              <a:ext cx="212" cy="215"/>
            </a:xfrm>
            <a:prstGeom prst="rect">
              <a:avLst/>
            </a:prstGeom>
            <a:noFill/>
            <a:ln w="9525">
              <a:noFill/>
            </a:ln>
          </p:spPr>
        </p:pic>
        <p:pic>
          <p:nvPicPr>
            <p:cNvPr id="625674" name="图片 625673"/>
            <p:cNvPicPr/>
            <p:nvPr/>
          </p:nvPicPr>
          <p:blipFill>
            <a:blip r:embed="rId1"/>
            <a:stretch>
              <a:fillRect/>
            </a:stretch>
          </p:blipFill>
          <p:spPr>
            <a:xfrm>
              <a:off x="672" y="2296"/>
              <a:ext cx="212" cy="215"/>
            </a:xfrm>
            <a:prstGeom prst="rect">
              <a:avLst/>
            </a:prstGeom>
            <a:noFill/>
            <a:ln w="9525">
              <a:noFill/>
            </a:ln>
          </p:spPr>
        </p:pic>
      </p:grpSp>
      <p:sp>
        <p:nvSpPr>
          <p:cNvPr id="625675" name="标题 625674"/>
          <p:cNvSpPr>
            <a:spLocks noGrp="1"/>
          </p:cNvSpPr>
          <p:nvPr>
            <p:ph type="title"/>
          </p:nvPr>
        </p:nvSpPr>
        <p:spPr>
          <a:xfrm>
            <a:off x="1150938" y="115888"/>
            <a:ext cx="7092950" cy="695325"/>
          </a:xfrm>
          <a:ln/>
        </p:spPr>
        <p:txBody>
          <a:bodyPr anchor="b"/>
          <a:p>
            <a:pPr algn="ctr"/>
            <a:r>
              <a:rPr lang="zh-CN" altLang="en-US" sz="3600" dirty="0"/>
              <a:t>用隧道技术实现虚拟专用网 </a:t>
            </a:r>
            <a:endParaRPr lang="zh-CN" altLang="en-US" sz="3600" dirty="0"/>
          </a:p>
        </p:txBody>
      </p:sp>
      <p:grpSp>
        <p:nvGrpSpPr>
          <p:cNvPr id="625676" name="组合 625675"/>
          <p:cNvGrpSpPr/>
          <p:nvPr/>
        </p:nvGrpSpPr>
        <p:grpSpPr>
          <a:xfrm>
            <a:off x="973138" y="2384425"/>
            <a:ext cx="1511300" cy="1225550"/>
            <a:chOff x="385" y="2795"/>
            <a:chExt cx="1769" cy="816"/>
          </a:xfrm>
        </p:grpSpPr>
        <p:sp>
          <p:nvSpPr>
            <p:cNvPr id="625677" name="椭圆 625676"/>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78" name="椭圆 625677"/>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5679" name="椭圆 625678"/>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80" name="椭圆 625679"/>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81" name="椭圆 625680"/>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82" name="椭圆 625681"/>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83" name="椭圆 625682"/>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84" name="椭圆 625683"/>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85" name="椭圆 625684"/>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625686" name="椭圆 625685"/>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87" name="椭圆 625686"/>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88" name="椭圆 625687"/>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625689" name="椭圆 625688"/>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90" name="椭圆 625689"/>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5691" name="椭圆 625690"/>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92" name="椭圆 625691"/>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625693" name="任意多边形 625692"/>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grpSp>
        <p:nvGrpSpPr>
          <p:cNvPr id="625694" name="组合 625693"/>
          <p:cNvGrpSpPr/>
          <p:nvPr/>
        </p:nvGrpSpPr>
        <p:grpSpPr>
          <a:xfrm>
            <a:off x="6227763" y="2314575"/>
            <a:ext cx="1511300" cy="1225550"/>
            <a:chOff x="385" y="2795"/>
            <a:chExt cx="1769" cy="816"/>
          </a:xfrm>
        </p:grpSpPr>
        <p:sp>
          <p:nvSpPr>
            <p:cNvPr id="625695" name="椭圆 625694"/>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96" name="椭圆 625695"/>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5697" name="椭圆 625696"/>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98" name="椭圆 625697"/>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699" name="椭圆 625698"/>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700" name="椭圆 625699"/>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701" name="椭圆 625700"/>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702" name="椭圆 625701"/>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703" name="椭圆 625702"/>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625704" name="椭圆 625703"/>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705" name="椭圆 625704"/>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706" name="椭圆 625705"/>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625707" name="椭圆 625706"/>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708" name="椭圆 625707"/>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5709" name="椭圆 625708"/>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5710" name="椭圆 625709"/>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625711" name="任意多边形 625710"/>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graphicFrame>
        <p:nvGraphicFramePr>
          <p:cNvPr id="625712" name="对象 625711"/>
          <p:cNvGraphicFramePr/>
          <p:nvPr/>
        </p:nvGraphicFramePr>
        <p:xfrm>
          <a:off x="3124200" y="2222500"/>
          <a:ext cx="2743200" cy="1703388"/>
        </p:xfrm>
        <a:graphic>
          <a:graphicData uri="http://schemas.openxmlformats.org/presentationml/2006/ole">
            <mc:AlternateContent xmlns:mc="http://schemas.openxmlformats.org/markup-compatibility/2006">
              <mc:Choice xmlns:v="urn:schemas-microsoft-com:vml" Requires="v">
                <p:oleObj spid="_x0000_s3080" name="" r:id="rId2" imgW="1687195" imgH="964565" progId="Visio.Drawing.6">
                  <p:embed/>
                </p:oleObj>
              </mc:Choice>
              <mc:Fallback>
                <p:oleObj name="" r:id="rId2" imgW="1687195" imgH="964565" progId="Visio.Drawing.6">
                  <p:embed/>
                  <p:pic>
                    <p:nvPicPr>
                      <p:cNvPr id="0" name="图片 3079"/>
                      <p:cNvPicPr/>
                      <p:nvPr/>
                    </p:nvPicPr>
                    <p:blipFill>
                      <a:blip r:embed="rId3"/>
                      <a:stretch>
                        <a:fillRect/>
                      </a:stretch>
                    </p:blipFill>
                    <p:spPr>
                      <a:xfrm>
                        <a:off x="3124200" y="2222500"/>
                        <a:ext cx="2743200" cy="1703388"/>
                      </a:xfrm>
                      <a:prstGeom prst="rect">
                        <a:avLst/>
                      </a:prstGeom>
                      <a:noFill/>
                      <a:ln w="38100">
                        <a:noFill/>
                        <a:miter/>
                      </a:ln>
                    </p:spPr>
                  </p:pic>
                </p:oleObj>
              </mc:Fallback>
            </mc:AlternateContent>
          </a:graphicData>
        </a:graphic>
      </p:graphicFrame>
      <p:pic>
        <p:nvPicPr>
          <p:cNvPr id="625713" name="图片 625712"/>
          <p:cNvPicPr/>
          <p:nvPr/>
        </p:nvPicPr>
        <p:blipFill>
          <a:blip r:embed="rId4"/>
          <a:stretch>
            <a:fillRect/>
          </a:stretch>
        </p:blipFill>
        <p:spPr>
          <a:xfrm>
            <a:off x="5949950" y="2757488"/>
            <a:ext cx="520700" cy="250825"/>
          </a:xfrm>
          <a:prstGeom prst="rect">
            <a:avLst/>
          </a:prstGeom>
          <a:noFill/>
          <a:ln w="12699">
            <a:noFill/>
          </a:ln>
        </p:spPr>
      </p:pic>
      <p:pic>
        <p:nvPicPr>
          <p:cNvPr id="625714" name="图片 625713"/>
          <p:cNvPicPr/>
          <p:nvPr/>
        </p:nvPicPr>
        <p:blipFill>
          <a:blip r:embed="rId4"/>
          <a:stretch>
            <a:fillRect/>
          </a:stretch>
        </p:blipFill>
        <p:spPr>
          <a:xfrm>
            <a:off x="2332038" y="2759075"/>
            <a:ext cx="520700" cy="250825"/>
          </a:xfrm>
          <a:prstGeom prst="rect">
            <a:avLst/>
          </a:prstGeom>
          <a:noFill/>
          <a:ln w="12699">
            <a:noFill/>
          </a:ln>
        </p:spPr>
      </p:pic>
      <p:sp>
        <p:nvSpPr>
          <p:cNvPr id="625715" name="文本框 625714"/>
          <p:cNvSpPr txBox="1"/>
          <p:nvPr/>
        </p:nvSpPr>
        <p:spPr>
          <a:xfrm>
            <a:off x="1187450" y="2832100"/>
            <a:ext cx="93186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部门 </a:t>
            </a:r>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625716" name="圆柱形 625715"/>
          <p:cNvSpPr/>
          <p:nvPr/>
        </p:nvSpPr>
        <p:spPr>
          <a:xfrm rot="-5400000">
            <a:off x="4181475" y="1630363"/>
            <a:ext cx="360363" cy="2514600"/>
          </a:xfrm>
          <a:prstGeom prst="can">
            <a:avLst>
              <a:gd name="adj" fmla="val 25519"/>
            </a:avLst>
          </a:prstGeom>
          <a:gradFill rotWithShape="1">
            <a:gsLst>
              <a:gs pos="0">
                <a:srgbClr val="33CCFF">
                  <a:gamma/>
                  <a:shade val="46275"/>
                  <a:invGamma/>
                </a:srgbClr>
              </a:gs>
              <a:gs pos="50000">
                <a:srgbClr val="33CCFF"/>
              </a:gs>
              <a:gs pos="100000">
                <a:srgbClr val="33CCFF">
                  <a:gamma/>
                  <a:shade val="46275"/>
                  <a:invGamma/>
                </a:srgb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625717" name="文本框 625716"/>
          <p:cNvSpPr txBox="1"/>
          <p:nvPr/>
        </p:nvSpPr>
        <p:spPr>
          <a:xfrm>
            <a:off x="4095750" y="3211513"/>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因特网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5718" name="文本框 625717"/>
          <p:cNvSpPr txBox="1"/>
          <p:nvPr/>
        </p:nvSpPr>
        <p:spPr>
          <a:xfrm>
            <a:off x="6443663" y="2679700"/>
            <a:ext cx="9318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部门 </a:t>
            </a:r>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625719" name="文本框 625718"/>
          <p:cNvSpPr txBox="1"/>
          <p:nvPr/>
        </p:nvSpPr>
        <p:spPr>
          <a:xfrm>
            <a:off x="2455863" y="3062288"/>
            <a:ext cx="460375" cy="366712"/>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625720" name="文本框 625719"/>
          <p:cNvSpPr txBox="1"/>
          <p:nvPr/>
        </p:nvSpPr>
        <p:spPr>
          <a:xfrm>
            <a:off x="5940425" y="2990850"/>
            <a:ext cx="460375" cy="366713"/>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625721" name="文本框 625720"/>
          <p:cNvSpPr txBox="1"/>
          <p:nvPr/>
        </p:nvSpPr>
        <p:spPr>
          <a:xfrm>
            <a:off x="4171950" y="2276475"/>
            <a:ext cx="692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隧道</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5722" name="直接连接符 625721"/>
          <p:cNvSpPr/>
          <p:nvPr/>
        </p:nvSpPr>
        <p:spPr>
          <a:xfrm>
            <a:off x="2800350" y="2882900"/>
            <a:ext cx="381000" cy="0"/>
          </a:xfrm>
          <a:prstGeom prst="line">
            <a:avLst/>
          </a:prstGeom>
          <a:ln w="38100" cap="flat" cmpd="sng">
            <a:solidFill>
              <a:srgbClr val="333399"/>
            </a:solidFill>
            <a:prstDash val="solid"/>
            <a:headEnd type="none" w="med" len="med"/>
            <a:tailEnd type="none" w="med" len="med"/>
          </a:ln>
        </p:spPr>
      </p:sp>
      <p:sp>
        <p:nvSpPr>
          <p:cNvPr id="625723" name="直接连接符 625722"/>
          <p:cNvSpPr/>
          <p:nvPr/>
        </p:nvSpPr>
        <p:spPr>
          <a:xfrm>
            <a:off x="5619750" y="2882900"/>
            <a:ext cx="381000" cy="0"/>
          </a:xfrm>
          <a:prstGeom prst="line">
            <a:avLst/>
          </a:prstGeom>
          <a:ln w="38100" cap="flat" cmpd="sng">
            <a:solidFill>
              <a:srgbClr val="333399"/>
            </a:solidFill>
            <a:prstDash val="solid"/>
            <a:headEnd type="none" w="med" len="med"/>
            <a:tailEnd type="none" w="med" len="med"/>
          </a:ln>
        </p:spPr>
      </p:sp>
      <p:grpSp>
        <p:nvGrpSpPr>
          <p:cNvPr id="625724" name="组合 625723"/>
          <p:cNvGrpSpPr/>
          <p:nvPr/>
        </p:nvGrpSpPr>
        <p:grpSpPr>
          <a:xfrm>
            <a:off x="2195513" y="2239963"/>
            <a:ext cx="4321175" cy="642937"/>
            <a:chOff x="1383" y="1411"/>
            <a:chExt cx="2722" cy="405"/>
          </a:xfrm>
        </p:grpSpPr>
        <p:sp>
          <p:nvSpPr>
            <p:cNvPr id="625725" name="文本框 625724"/>
            <p:cNvSpPr txBox="1"/>
            <p:nvPr/>
          </p:nvSpPr>
          <p:spPr>
            <a:xfrm>
              <a:off x="1383" y="1411"/>
              <a:ext cx="782"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125.1.2.3</a:t>
              </a:r>
              <a:endParaRPr lang="en-US" altLang="zh-CN" sz="2000">
                <a:solidFill>
                  <a:srgbClr val="333399"/>
                </a:solidFill>
                <a:latin typeface="Arial" panose="020B0604020202020204" pitchFamily="34" charset="0"/>
                <a:ea typeface="黑体" panose="02010609060101010101" pitchFamily="2" charset="-122"/>
              </a:endParaRPr>
            </a:p>
          </p:txBody>
        </p:sp>
        <p:sp>
          <p:nvSpPr>
            <p:cNvPr id="625726" name="直接连接符 625725"/>
            <p:cNvSpPr/>
            <p:nvPr/>
          </p:nvSpPr>
          <p:spPr>
            <a:xfrm>
              <a:off x="1837" y="1616"/>
              <a:ext cx="23" cy="200"/>
            </a:xfrm>
            <a:prstGeom prst="line">
              <a:avLst/>
            </a:prstGeom>
            <a:ln w="38100" cap="flat" cmpd="sng">
              <a:solidFill>
                <a:schemeClr val="hlink"/>
              </a:solidFill>
              <a:prstDash val="solid"/>
              <a:headEnd type="none" w="med" len="med"/>
              <a:tailEnd type="triangle" w="sm" len="med"/>
            </a:ln>
          </p:spPr>
        </p:sp>
        <p:sp>
          <p:nvSpPr>
            <p:cNvPr id="625727" name="文本框 625726"/>
            <p:cNvSpPr txBox="1"/>
            <p:nvPr/>
          </p:nvSpPr>
          <p:spPr>
            <a:xfrm>
              <a:off x="3323" y="1430"/>
              <a:ext cx="782" cy="231"/>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194.4.5.6</a:t>
              </a:r>
              <a:endParaRPr lang="en-US" altLang="zh-CN" sz="2000">
                <a:solidFill>
                  <a:srgbClr val="333399"/>
                </a:solidFill>
                <a:latin typeface="Arial" panose="020B0604020202020204" pitchFamily="34" charset="0"/>
                <a:ea typeface="黑体" panose="02010609060101010101" pitchFamily="2" charset="-122"/>
              </a:endParaRPr>
            </a:p>
          </p:txBody>
        </p:sp>
        <p:sp>
          <p:nvSpPr>
            <p:cNvPr id="625728" name="直接连接符 625727"/>
            <p:cNvSpPr/>
            <p:nvPr/>
          </p:nvSpPr>
          <p:spPr>
            <a:xfrm flipH="1">
              <a:off x="3636" y="1616"/>
              <a:ext cx="60" cy="200"/>
            </a:xfrm>
            <a:prstGeom prst="line">
              <a:avLst/>
            </a:prstGeom>
            <a:ln w="38100" cap="flat" cmpd="sng">
              <a:solidFill>
                <a:schemeClr val="hlink"/>
              </a:solidFill>
              <a:prstDash val="solid"/>
              <a:headEnd type="none" w="med" len="med"/>
              <a:tailEnd type="triangle" w="sm" len="med"/>
            </a:ln>
          </p:spPr>
        </p:sp>
      </p:grpSp>
      <p:grpSp>
        <p:nvGrpSpPr>
          <p:cNvPr id="625729" name="组合 625728"/>
          <p:cNvGrpSpPr/>
          <p:nvPr/>
        </p:nvGrpSpPr>
        <p:grpSpPr>
          <a:xfrm>
            <a:off x="7391400" y="2120900"/>
            <a:ext cx="1428750" cy="1712913"/>
            <a:chOff x="4656" y="1336"/>
            <a:chExt cx="900" cy="1079"/>
          </a:xfrm>
        </p:grpSpPr>
        <p:sp>
          <p:nvSpPr>
            <p:cNvPr id="625730" name="直接连接符 625729"/>
            <p:cNvSpPr/>
            <p:nvPr/>
          </p:nvSpPr>
          <p:spPr>
            <a:xfrm flipH="1" flipV="1">
              <a:off x="4800" y="1912"/>
              <a:ext cx="348" cy="0"/>
            </a:xfrm>
            <a:prstGeom prst="line">
              <a:avLst/>
            </a:prstGeom>
            <a:ln w="19050" cap="flat" cmpd="sng">
              <a:solidFill>
                <a:srgbClr val="333399"/>
              </a:solidFill>
              <a:prstDash val="solid"/>
              <a:headEnd type="none" w="med" len="med"/>
              <a:tailEnd type="none" w="med" len="med"/>
            </a:ln>
          </p:spPr>
        </p:sp>
        <p:sp>
          <p:nvSpPr>
            <p:cNvPr id="625731" name="直接连接符 625730"/>
            <p:cNvSpPr/>
            <p:nvPr/>
          </p:nvSpPr>
          <p:spPr>
            <a:xfrm flipH="1" flipV="1">
              <a:off x="4656" y="2152"/>
              <a:ext cx="336" cy="192"/>
            </a:xfrm>
            <a:prstGeom prst="line">
              <a:avLst/>
            </a:prstGeom>
            <a:ln w="19050" cap="flat" cmpd="sng">
              <a:solidFill>
                <a:srgbClr val="333399"/>
              </a:solidFill>
              <a:prstDash val="solid"/>
              <a:headEnd type="none" w="med" len="med"/>
              <a:tailEnd type="none" w="med" len="med"/>
            </a:ln>
          </p:spPr>
        </p:sp>
        <p:sp>
          <p:nvSpPr>
            <p:cNvPr id="625732" name="直接连接符 625731"/>
            <p:cNvSpPr/>
            <p:nvPr/>
          </p:nvSpPr>
          <p:spPr>
            <a:xfrm flipH="1">
              <a:off x="4800" y="1528"/>
              <a:ext cx="240" cy="96"/>
            </a:xfrm>
            <a:prstGeom prst="line">
              <a:avLst/>
            </a:prstGeom>
            <a:ln w="19050" cap="flat" cmpd="sng">
              <a:solidFill>
                <a:srgbClr val="333399"/>
              </a:solidFill>
              <a:prstDash val="solid"/>
              <a:headEnd type="none" w="med" len="med"/>
              <a:tailEnd type="none" w="med" len="med"/>
            </a:ln>
          </p:spPr>
        </p:sp>
        <p:pic>
          <p:nvPicPr>
            <p:cNvPr id="625733" name="图片 625732"/>
            <p:cNvPicPr/>
            <p:nvPr/>
          </p:nvPicPr>
          <p:blipFill>
            <a:blip r:embed="rId1"/>
            <a:stretch>
              <a:fillRect/>
            </a:stretch>
          </p:blipFill>
          <p:spPr>
            <a:xfrm>
              <a:off x="5088" y="1768"/>
              <a:ext cx="212" cy="215"/>
            </a:xfrm>
            <a:prstGeom prst="rect">
              <a:avLst/>
            </a:prstGeom>
            <a:noFill/>
            <a:ln w="9525">
              <a:noFill/>
            </a:ln>
          </p:spPr>
        </p:pic>
        <p:sp>
          <p:nvSpPr>
            <p:cNvPr id="625734" name="文本框 625733"/>
            <p:cNvSpPr txBox="1"/>
            <p:nvPr/>
          </p:nvSpPr>
          <p:spPr>
            <a:xfrm>
              <a:off x="5284" y="1729"/>
              <a:ext cx="22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Y</a:t>
              </a:r>
              <a:endParaRPr lang="en-US" altLang="zh-CN" sz="2000">
                <a:solidFill>
                  <a:srgbClr val="333399"/>
                </a:solidFill>
                <a:latin typeface="Arial" panose="020B0604020202020204" pitchFamily="34" charset="0"/>
                <a:ea typeface="黑体" panose="02010609060101010101" pitchFamily="2" charset="-122"/>
              </a:endParaRPr>
            </a:p>
          </p:txBody>
        </p:sp>
        <p:sp>
          <p:nvSpPr>
            <p:cNvPr id="625735" name="文本框 625734"/>
            <p:cNvSpPr txBox="1"/>
            <p:nvPr/>
          </p:nvSpPr>
          <p:spPr>
            <a:xfrm>
              <a:off x="4863" y="1955"/>
              <a:ext cx="693"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10.2.0.3</a:t>
              </a:r>
              <a:endParaRPr lang="en-US" altLang="zh-CN" sz="2000">
                <a:solidFill>
                  <a:srgbClr val="333399"/>
                </a:solidFill>
                <a:latin typeface="Arial" panose="020B0604020202020204" pitchFamily="34" charset="0"/>
                <a:ea typeface="黑体" panose="02010609060101010101" pitchFamily="2" charset="-122"/>
              </a:endParaRPr>
            </a:p>
          </p:txBody>
        </p:sp>
        <p:pic>
          <p:nvPicPr>
            <p:cNvPr id="625736" name="图片 625735"/>
            <p:cNvPicPr/>
            <p:nvPr/>
          </p:nvPicPr>
          <p:blipFill>
            <a:blip r:embed="rId1"/>
            <a:stretch>
              <a:fillRect/>
            </a:stretch>
          </p:blipFill>
          <p:spPr>
            <a:xfrm>
              <a:off x="4992" y="1336"/>
              <a:ext cx="212" cy="215"/>
            </a:xfrm>
            <a:prstGeom prst="rect">
              <a:avLst/>
            </a:prstGeom>
            <a:noFill/>
            <a:ln w="9525">
              <a:noFill/>
            </a:ln>
          </p:spPr>
        </p:pic>
        <p:pic>
          <p:nvPicPr>
            <p:cNvPr id="625737" name="图片 625736"/>
            <p:cNvPicPr/>
            <p:nvPr/>
          </p:nvPicPr>
          <p:blipFill>
            <a:blip r:embed="rId1"/>
            <a:stretch>
              <a:fillRect/>
            </a:stretch>
          </p:blipFill>
          <p:spPr>
            <a:xfrm>
              <a:off x="4944" y="2200"/>
              <a:ext cx="212" cy="215"/>
            </a:xfrm>
            <a:prstGeom prst="rect">
              <a:avLst/>
            </a:prstGeom>
            <a:noFill/>
            <a:ln w="9525">
              <a:noFill/>
            </a:ln>
          </p:spPr>
        </p:pic>
      </p:grpSp>
      <p:sp>
        <p:nvSpPr>
          <p:cNvPr id="625738" name="文本框 625737"/>
          <p:cNvSpPr txBox="1"/>
          <p:nvPr/>
        </p:nvSpPr>
        <p:spPr>
          <a:xfrm>
            <a:off x="3727450" y="3846513"/>
            <a:ext cx="1708150" cy="396875"/>
          </a:xfrm>
          <a:prstGeom prst="rect">
            <a:avLst/>
          </a:prstGeom>
          <a:noFill/>
          <a:ln w="9525">
            <a:noFill/>
          </a:ln>
        </p:spPr>
        <p:txBody>
          <a:bodyPr wrap="none" anchor="t">
            <a:spAutoFit/>
          </a:bodyPr>
          <a:p>
            <a:pPr algn="ctr" eaLnBrk="0" hangingPunct="0"/>
            <a:r>
              <a:rPr lang="zh-CN" altLang="en-US" sz="2000" dirty="0">
                <a:solidFill>
                  <a:srgbClr val="333399"/>
                </a:solidFill>
                <a:latin typeface="Arial" panose="020B0604020202020204" pitchFamily="34" charset="0"/>
                <a:ea typeface="黑体" panose="02010609060101010101" pitchFamily="2" charset="-122"/>
              </a:rPr>
              <a:t>使用隧道技术</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5739" name="文本框 625738"/>
          <p:cNvSpPr txBox="1"/>
          <p:nvPr/>
        </p:nvSpPr>
        <p:spPr>
          <a:xfrm>
            <a:off x="615950" y="928688"/>
            <a:ext cx="1412875" cy="466725"/>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pPr algn="ctr" eaLnBrk="0" hangingPunct="0"/>
            <a:r>
              <a:rPr lang="zh-CN" altLang="en-US" sz="2400" dirty="0">
                <a:solidFill>
                  <a:srgbClr val="333399"/>
                </a:solidFill>
                <a:latin typeface="Arial" panose="020B0604020202020204" pitchFamily="34" charset="0"/>
                <a:ea typeface="黑体" panose="02010609060101010101" pitchFamily="2" charset="-122"/>
              </a:rPr>
              <a:t>本地地址</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625740" name="文本框 625739"/>
          <p:cNvSpPr txBox="1"/>
          <p:nvPr/>
        </p:nvSpPr>
        <p:spPr>
          <a:xfrm>
            <a:off x="6183313" y="946150"/>
            <a:ext cx="1412875" cy="466725"/>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pPr algn="ctr" eaLnBrk="0" hangingPunct="0"/>
            <a:r>
              <a:rPr lang="zh-CN" altLang="en-US" sz="2400" dirty="0">
                <a:solidFill>
                  <a:srgbClr val="333399"/>
                </a:solidFill>
                <a:latin typeface="Arial" panose="020B0604020202020204" pitchFamily="34" charset="0"/>
                <a:ea typeface="黑体" panose="02010609060101010101" pitchFamily="2" charset="-122"/>
              </a:rPr>
              <a:t>本地地址</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625741" name="文本框 625740"/>
          <p:cNvSpPr txBox="1"/>
          <p:nvPr/>
        </p:nvSpPr>
        <p:spPr>
          <a:xfrm>
            <a:off x="3735388" y="946150"/>
            <a:ext cx="1412875" cy="466725"/>
          </a:xfrm>
          <a:prstGeom prst="rect">
            <a:avLst/>
          </a:prstGeom>
          <a:solidFill>
            <a:srgbClr val="FFCCFF"/>
          </a:solidFill>
          <a:ln w="9525" cap="flat" cmpd="sng">
            <a:solidFill>
              <a:srgbClr val="333399"/>
            </a:solidFill>
            <a:prstDash val="solid"/>
            <a:miter/>
            <a:headEnd type="none" w="med" len="med"/>
            <a:tailEnd type="none" w="med" len="med"/>
          </a:ln>
        </p:spPr>
        <p:txBody>
          <a:bodyPr wrap="none" anchor="t">
            <a:spAutoFit/>
          </a:bodyPr>
          <a:p>
            <a:pPr algn="ctr" eaLnBrk="0" hangingPunct="0"/>
            <a:r>
              <a:rPr lang="zh-CN" altLang="en-US" sz="2400" dirty="0">
                <a:solidFill>
                  <a:srgbClr val="333399"/>
                </a:solidFill>
                <a:latin typeface="Arial" panose="020B0604020202020204" pitchFamily="34" charset="0"/>
                <a:ea typeface="黑体" panose="02010609060101010101" pitchFamily="2" charset="-122"/>
              </a:rPr>
              <a:t>全球地址</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625742" name="圆角矩形标注 625741"/>
          <p:cNvSpPr/>
          <p:nvPr/>
        </p:nvSpPr>
        <p:spPr>
          <a:xfrm>
            <a:off x="900113" y="4581525"/>
            <a:ext cx="3527425" cy="1008063"/>
          </a:xfrm>
          <a:prstGeom prst="wedgeRoundRectCallout">
            <a:avLst>
              <a:gd name="adj1" fmla="val -24394"/>
              <a:gd name="adj2" fmla="val -166065"/>
              <a:gd name="adj3" fmla="val 16667"/>
            </a:avLst>
          </a:prstGeom>
          <a:solidFill>
            <a:srgbClr val="FFFF99"/>
          </a:solidFill>
          <a:ln w="9525" cap="flat" cmpd="sng">
            <a:solidFill>
              <a:schemeClr val="tx1"/>
            </a:solidFill>
            <a:prstDash val="solid"/>
            <a:miter/>
            <a:headEnd type="none" w="med" len="med"/>
            <a:tailEnd type="none" w="med" len="med"/>
          </a:ln>
        </p:spPr>
        <p:txBody>
          <a:bodyPr/>
          <a:p>
            <a:pPr algn="ctr"/>
            <a:endParaRPr dirty="0">
              <a:latin typeface="Tahoma" panose="020B0604030504040204" pitchFamily="34" charset="0"/>
              <a:ea typeface="黑体" panose="02010609060101010101" pitchFamily="2" charset="-122"/>
            </a:endParaRPr>
          </a:p>
        </p:txBody>
      </p:sp>
      <p:sp>
        <p:nvSpPr>
          <p:cNvPr id="625745" name="文本框 625744"/>
          <p:cNvSpPr txBox="1"/>
          <p:nvPr/>
        </p:nvSpPr>
        <p:spPr>
          <a:xfrm>
            <a:off x="1004888" y="4606925"/>
            <a:ext cx="3298825" cy="946150"/>
          </a:xfrm>
          <a:prstGeom prst="rect">
            <a:avLst/>
          </a:prstGeom>
          <a:noFill/>
          <a:ln w="9525">
            <a:noFill/>
          </a:ln>
        </p:spPr>
        <p:txBody>
          <a:bodyPr wrap="none" anchor="t">
            <a:spAutoFit/>
          </a:bodyPr>
          <a:p>
            <a:pPr algn="ctr"/>
            <a:r>
              <a:rPr lang="zh-CN" altLang="en-US" dirty="0">
                <a:solidFill>
                  <a:schemeClr val="folHlink"/>
                </a:solidFill>
                <a:latin typeface="Arial" panose="020B0604020202020204" pitchFamily="34" charset="0"/>
                <a:ea typeface="黑体" panose="02010609060101010101" pitchFamily="2" charset="-122"/>
              </a:rPr>
              <a:t>网络地址 </a:t>
            </a:r>
            <a:r>
              <a:rPr lang="en-US" altLang="zh-CN">
                <a:solidFill>
                  <a:schemeClr val="folHlink"/>
                </a:solidFill>
                <a:latin typeface="Arial" panose="020B0604020202020204" pitchFamily="34" charset="0"/>
                <a:ea typeface="黑体" panose="02010609060101010101" pitchFamily="2" charset="-122"/>
              </a:rPr>
              <a:t>= 10.1.0.0</a:t>
            </a:r>
            <a:endParaRPr lang="en-US" altLang="zh-CN">
              <a:solidFill>
                <a:schemeClr val="folHlink"/>
              </a:solidFill>
              <a:latin typeface="Arial" panose="020B0604020202020204" pitchFamily="34" charset="0"/>
              <a:ea typeface="黑体" panose="02010609060101010101" pitchFamily="2" charset="-122"/>
            </a:endParaRPr>
          </a:p>
          <a:p>
            <a:pPr algn="ctr"/>
            <a:r>
              <a:rPr lang="zh-CN" altLang="en-US" dirty="0">
                <a:solidFill>
                  <a:schemeClr val="folHlink"/>
                </a:solidFill>
                <a:latin typeface="Arial" panose="020B0604020202020204" pitchFamily="34" charset="0"/>
                <a:ea typeface="黑体" panose="02010609060101010101" pitchFamily="2" charset="-122"/>
              </a:rPr>
              <a:t>（本地地址）</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625747" name="圆角矩形标注 625746"/>
          <p:cNvSpPr/>
          <p:nvPr/>
        </p:nvSpPr>
        <p:spPr>
          <a:xfrm>
            <a:off x="5148263" y="4581525"/>
            <a:ext cx="3527425" cy="1008063"/>
          </a:xfrm>
          <a:prstGeom prst="wedgeRoundRectCallout">
            <a:avLst>
              <a:gd name="adj1" fmla="val -2116"/>
              <a:gd name="adj2" fmla="val -191574"/>
              <a:gd name="adj3" fmla="val 16667"/>
            </a:avLst>
          </a:prstGeom>
          <a:solidFill>
            <a:srgbClr val="CCFF99"/>
          </a:solidFill>
          <a:ln w="9525" cap="flat" cmpd="sng">
            <a:solidFill>
              <a:schemeClr val="tx1"/>
            </a:solidFill>
            <a:prstDash val="solid"/>
            <a:miter/>
            <a:headEnd type="none" w="med" len="med"/>
            <a:tailEnd type="none" w="med" len="med"/>
          </a:ln>
        </p:spPr>
        <p:txBody>
          <a:bodyPr/>
          <a:p>
            <a:pPr algn="ctr"/>
            <a:endParaRPr dirty="0">
              <a:latin typeface="Tahoma" panose="020B0604030504040204" pitchFamily="34" charset="0"/>
              <a:ea typeface="黑体" panose="02010609060101010101" pitchFamily="2" charset="-122"/>
            </a:endParaRPr>
          </a:p>
        </p:txBody>
      </p:sp>
      <p:sp>
        <p:nvSpPr>
          <p:cNvPr id="625746" name="文本框 625745"/>
          <p:cNvSpPr txBox="1"/>
          <p:nvPr/>
        </p:nvSpPr>
        <p:spPr>
          <a:xfrm>
            <a:off x="5253038" y="4602163"/>
            <a:ext cx="3298825" cy="946150"/>
          </a:xfrm>
          <a:prstGeom prst="rect">
            <a:avLst/>
          </a:prstGeom>
          <a:noFill/>
          <a:ln w="9525">
            <a:noFill/>
          </a:ln>
        </p:spPr>
        <p:txBody>
          <a:bodyPr wrap="none" anchor="t">
            <a:spAutoFit/>
          </a:bodyPr>
          <a:p>
            <a:pPr algn="ctr"/>
            <a:r>
              <a:rPr lang="zh-CN" altLang="en-US" dirty="0">
                <a:solidFill>
                  <a:schemeClr val="folHlink"/>
                </a:solidFill>
                <a:latin typeface="Arial" panose="020B0604020202020204" pitchFamily="34" charset="0"/>
                <a:ea typeface="黑体" panose="02010609060101010101" pitchFamily="2" charset="-122"/>
              </a:rPr>
              <a:t>网络地址 </a:t>
            </a:r>
            <a:r>
              <a:rPr lang="en-US" altLang="zh-CN">
                <a:solidFill>
                  <a:schemeClr val="folHlink"/>
                </a:solidFill>
                <a:latin typeface="Arial" panose="020B0604020202020204" pitchFamily="34" charset="0"/>
                <a:ea typeface="黑体" panose="02010609060101010101" pitchFamily="2" charset="-122"/>
              </a:rPr>
              <a:t>= 10.2.0.0</a:t>
            </a:r>
            <a:endParaRPr lang="en-US" altLang="zh-CN">
              <a:solidFill>
                <a:schemeClr val="folHlink"/>
              </a:solidFill>
              <a:latin typeface="Arial" panose="020B0604020202020204" pitchFamily="34" charset="0"/>
              <a:ea typeface="黑体" panose="02010609060101010101" pitchFamily="2" charset="-122"/>
            </a:endParaRPr>
          </a:p>
          <a:p>
            <a:pPr algn="ctr"/>
            <a:r>
              <a:rPr lang="zh-CN" altLang="en-US" dirty="0">
                <a:solidFill>
                  <a:schemeClr val="folHlink"/>
                </a:solidFill>
                <a:latin typeface="Arial" panose="020B0604020202020204" pitchFamily="34" charset="0"/>
                <a:ea typeface="黑体" panose="02010609060101010101" pitchFamily="2" charset="-122"/>
              </a:rPr>
              <a:t>（本地地址）</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7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25666"/>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500"/>
                                  </p:stCondLst>
                                  <p:childTnLst>
                                    <p:set>
                                      <p:cBhvr>
                                        <p:cTn id="12" dur="1" fill="hold">
                                          <p:stCondLst>
                                            <p:cond delay="0"/>
                                          </p:stCondLst>
                                        </p:cTn>
                                        <p:tgtEl>
                                          <p:spTgt spid="625740"/>
                                        </p:tgtEl>
                                        <p:attrNameLst>
                                          <p:attrName>style.visibility</p:attrName>
                                        </p:attrNameLst>
                                      </p:cBhvr>
                                      <p:to>
                                        <p:strVal val="visible"/>
                                      </p:to>
                                    </p:set>
                                  </p:childTnLst>
                                </p:cTn>
                              </p:par>
                            </p:childTnLst>
                          </p:cTn>
                        </p:par>
                        <p:par>
                          <p:cTn id="13" fill="hold">
                            <p:stCondLst>
                              <p:cond delay="2000"/>
                            </p:stCondLst>
                            <p:childTnLst>
                              <p:par>
                                <p:cTn id="14" presetID="35" presetClass="emph" presetSubtype="0" repeatCount="3000" fill="hold" nodeType="afterEffect">
                                  <p:stCondLst>
                                    <p:cond delay="500"/>
                                  </p:stCondLst>
                                  <p:childTnLst>
                                    <p:anim calcmode="discrete" valueType="str">
                                      <p:cBhvr>
                                        <p:cTn id="15" dur="1000" fill="hold"/>
                                        <p:tgtEl>
                                          <p:spTgt spid="625729"/>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25741"/>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3000" fill="hold" nodeType="afterEffect">
                                  <p:stCondLst>
                                    <p:cond delay="500"/>
                                  </p:stCondLst>
                                  <p:childTnLst>
                                    <p:anim calcmode="discrete" valueType="str">
                                      <p:cBhvr>
                                        <p:cTn id="22" dur="1000" fill="hold"/>
                                        <p:tgtEl>
                                          <p:spTgt spid="6257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739" grpId="0" animBg="1"/>
      <p:bldP spid="625740" grpId="0" animBg="1"/>
      <p:bldP spid="625741" grpId="0" animBg="1"/>
    </p:bld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626690" name="组合 626689"/>
          <p:cNvGrpSpPr/>
          <p:nvPr/>
        </p:nvGrpSpPr>
        <p:grpSpPr>
          <a:xfrm>
            <a:off x="100013" y="2197100"/>
            <a:ext cx="1576387" cy="1789113"/>
            <a:chOff x="63" y="1384"/>
            <a:chExt cx="993" cy="1127"/>
          </a:xfrm>
        </p:grpSpPr>
        <p:sp>
          <p:nvSpPr>
            <p:cNvPr id="626691" name="直接连接符 626690"/>
            <p:cNvSpPr/>
            <p:nvPr/>
          </p:nvSpPr>
          <p:spPr>
            <a:xfrm flipV="1">
              <a:off x="816" y="2248"/>
              <a:ext cx="240" cy="192"/>
            </a:xfrm>
            <a:prstGeom prst="line">
              <a:avLst/>
            </a:prstGeom>
            <a:ln w="19050" cap="flat" cmpd="sng">
              <a:solidFill>
                <a:srgbClr val="333399"/>
              </a:solidFill>
              <a:prstDash val="solid"/>
              <a:headEnd type="none" w="med" len="med"/>
              <a:tailEnd type="none" w="med" len="med"/>
            </a:ln>
          </p:spPr>
        </p:sp>
        <p:sp>
          <p:nvSpPr>
            <p:cNvPr id="626692" name="直接连接符 626691"/>
            <p:cNvSpPr/>
            <p:nvPr/>
          </p:nvSpPr>
          <p:spPr>
            <a:xfrm>
              <a:off x="624" y="1576"/>
              <a:ext cx="240" cy="144"/>
            </a:xfrm>
            <a:prstGeom prst="line">
              <a:avLst/>
            </a:prstGeom>
            <a:ln w="19050" cap="flat" cmpd="sng">
              <a:solidFill>
                <a:srgbClr val="333399"/>
              </a:solidFill>
              <a:prstDash val="solid"/>
              <a:headEnd type="none" w="med" len="med"/>
              <a:tailEnd type="none" w="med" len="med"/>
            </a:ln>
          </p:spPr>
        </p:sp>
        <p:sp>
          <p:nvSpPr>
            <p:cNvPr id="626693" name="直接连接符 626692"/>
            <p:cNvSpPr/>
            <p:nvPr/>
          </p:nvSpPr>
          <p:spPr>
            <a:xfrm flipV="1">
              <a:off x="432" y="1967"/>
              <a:ext cx="288" cy="0"/>
            </a:xfrm>
            <a:prstGeom prst="line">
              <a:avLst/>
            </a:prstGeom>
            <a:ln w="19050" cap="flat" cmpd="sng">
              <a:solidFill>
                <a:srgbClr val="333399"/>
              </a:solidFill>
              <a:prstDash val="solid"/>
              <a:headEnd type="none" w="med" len="med"/>
              <a:tailEnd type="none" w="med" len="med"/>
            </a:ln>
          </p:spPr>
        </p:sp>
        <p:pic>
          <p:nvPicPr>
            <p:cNvPr id="626694" name="图片 626693"/>
            <p:cNvPicPr/>
            <p:nvPr/>
          </p:nvPicPr>
          <p:blipFill>
            <a:blip r:embed="rId1"/>
            <a:stretch>
              <a:fillRect/>
            </a:stretch>
          </p:blipFill>
          <p:spPr>
            <a:xfrm>
              <a:off x="306" y="1823"/>
              <a:ext cx="212" cy="215"/>
            </a:xfrm>
            <a:prstGeom prst="rect">
              <a:avLst/>
            </a:prstGeom>
            <a:noFill/>
            <a:ln w="9525">
              <a:noFill/>
            </a:ln>
          </p:spPr>
        </p:pic>
        <p:sp>
          <p:nvSpPr>
            <p:cNvPr id="626695" name="文本框 626694"/>
            <p:cNvSpPr txBox="1"/>
            <p:nvPr/>
          </p:nvSpPr>
          <p:spPr>
            <a:xfrm>
              <a:off x="113" y="1797"/>
              <a:ext cx="22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X</a:t>
              </a:r>
              <a:endParaRPr lang="en-US" altLang="zh-CN" sz="2000">
                <a:solidFill>
                  <a:srgbClr val="333399"/>
                </a:solidFill>
                <a:latin typeface="Arial" panose="020B0604020202020204" pitchFamily="34" charset="0"/>
                <a:ea typeface="黑体" panose="02010609060101010101" pitchFamily="2" charset="-122"/>
              </a:endParaRPr>
            </a:p>
          </p:txBody>
        </p:sp>
        <p:sp>
          <p:nvSpPr>
            <p:cNvPr id="626696" name="文本框 626695"/>
            <p:cNvSpPr txBox="1"/>
            <p:nvPr/>
          </p:nvSpPr>
          <p:spPr>
            <a:xfrm>
              <a:off x="63" y="2031"/>
              <a:ext cx="693"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10.1.0.1</a:t>
              </a:r>
              <a:endParaRPr lang="en-US" altLang="zh-CN" sz="2000">
                <a:solidFill>
                  <a:srgbClr val="333399"/>
                </a:solidFill>
                <a:latin typeface="Arial" panose="020B0604020202020204" pitchFamily="34" charset="0"/>
                <a:ea typeface="黑体" panose="02010609060101010101" pitchFamily="2" charset="-122"/>
              </a:endParaRPr>
            </a:p>
          </p:txBody>
        </p:sp>
        <p:pic>
          <p:nvPicPr>
            <p:cNvPr id="626697" name="图片 626696"/>
            <p:cNvPicPr/>
            <p:nvPr/>
          </p:nvPicPr>
          <p:blipFill>
            <a:blip r:embed="rId1"/>
            <a:stretch>
              <a:fillRect/>
            </a:stretch>
          </p:blipFill>
          <p:spPr>
            <a:xfrm>
              <a:off x="480" y="1384"/>
              <a:ext cx="212" cy="215"/>
            </a:xfrm>
            <a:prstGeom prst="rect">
              <a:avLst/>
            </a:prstGeom>
            <a:noFill/>
            <a:ln w="9525">
              <a:noFill/>
            </a:ln>
          </p:spPr>
        </p:pic>
        <p:pic>
          <p:nvPicPr>
            <p:cNvPr id="626698" name="图片 626697"/>
            <p:cNvPicPr/>
            <p:nvPr/>
          </p:nvPicPr>
          <p:blipFill>
            <a:blip r:embed="rId1"/>
            <a:stretch>
              <a:fillRect/>
            </a:stretch>
          </p:blipFill>
          <p:spPr>
            <a:xfrm>
              <a:off x="672" y="2296"/>
              <a:ext cx="212" cy="215"/>
            </a:xfrm>
            <a:prstGeom prst="rect">
              <a:avLst/>
            </a:prstGeom>
            <a:noFill/>
            <a:ln w="9525">
              <a:noFill/>
            </a:ln>
          </p:spPr>
        </p:pic>
      </p:grpSp>
      <p:sp>
        <p:nvSpPr>
          <p:cNvPr id="626699" name="标题 626698"/>
          <p:cNvSpPr>
            <a:spLocks noGrp="1"/>
          </p:cNvSpPr>
          <p:nvPr>
            <p:ph type="title"/>
          </p:nvPr>
        </p:nvSpPr>
        <p:spPr>
          <a:xfrm>
            <a:off x="1150938" y="115888"/>
            <a:ext cx="7092950" cy="695325"/>
          </a:xfrm>
          <a:ln/>
        </p:spPr>
        <p:txBody>
          <a:bodyPr anchor="b"/>
          <a:p>
            <a:pPr algn="ctr"/>
            <a:r>
              <a:rPr lang="zh-CN" altLang="en-US" sz="3600" dirty="0"/>
              <a:t>用隧道技术实现虚拟专用网 </a:t>
            </a:r>
            <a:endParaRPr lang="zh-CN" altLang="en-US" sz="3600" dirty="0"/>
          </a:p>
        </p:txBody>
      </p:sp>
      <p:grpSp>
        <p:nvGrpSpPr>
          <p:cNvPr id="626700" name="组合 626699"/>
          <p:cNvGrpSpPr/>
          <p:nvPr/>
        </p:nvGrpSpPr>
        <p:grpSpPr>
          <a:xfrm>
            <a:off x="973138" y="2384425"/>
            <a:ext cx="1511300" cy="1225550"/>
            <a:chOff x="385" y="2795"/>
            <a:chExt cx="1769" cy="816"/>
          </a:xfrm>
        </p:grpSpPr>
        <p:sp>
          <p:nvSpPr>
            <p:cNvPr id="626701" name="椭圆 626700"/>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02" name="椭圆 626701"/>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6703" name="椭圆 626702"/>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04" name="椭圆 626703"/>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05" name="椭圆 626704"/>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06" name="椭圆 626705"/>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07" name="椭圆 626706"/>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08" name="椭圆 626707"/>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09" name="椭圆 626708"/>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626710" name="椭圆 626709"/>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11" name="椭圆 626710"/>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12" name="椭圆 626711"/>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626713" name="椭圆 626712"/>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14" name="椭圆 626713"/>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6715" name="椭圆 626714"/>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16" name="椭圆 626715"/>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626717" name="任意多边形 626716"/>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grpSp>
        <p:nvGrpSpPr>
          <p:cNvPr id="626718" name="组合 626717"/>
          <p:cNvGrpSpPr/>
          <p:nvPr/>
        </p:nvGrpSpPr>
        <p:grpSpPr>
          <a:xfrm>
            <a:off x="6227763" y="2314575"/>
            <a:ext cx="1511300" cy="1225550"/>
            <a:chOff x="385" y="2795"/>
            <a:chExt cx="1769" cy="816"/>
          </a:xfrm>
        </p:grpSpPr>
        <p:sp>
          <p:nvSpPr>
            <p:cNvPr id="626719" name="椭圆 626718"/>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20" name="椭圆 626719"/>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6721" name="椭圆 626720"/>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22" name="椭圆 626721"/>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23" name="椭圆 626722"/>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24" name="椭圆 626723"/>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25" name="椭圆 626724"/>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26" name="椭圆 626725"/>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27" name="椭圆 626726"/>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626728" name="椭圆 626727"/>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29" name="椭圆 626728"/>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30" name="椭圆 626729"/>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626731" name="椭圆 626730"/>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32" name="椭圆 626731"/>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6733" name="椭圆 626732"/>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34" name="椭圆 626733"/>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626735" name="任意多边形 626734"/>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graphicFrame>
        <p:nvGraphicFramePr>
          <p:cNvPr id="626736" name="对象 626735"/>
          <p:cNvGraphicFramePr/>
          <p:nvPr/>
        </p:nvGraphicFramePr>
        <p:xfrm>
          <a:off x="3124200" y="2222500"/>
          <a:ext cx="2743200" cy="1703388"/>
        </p:xfrm>
        <a:graphic>
          <a:graphicData uri="http://schemas.openxmlformats.org/presentationml/2006/ole">
            <mc:AlternateContent xmlns:mc="http://schemas.openxmlformats.org/markup-compatibility/2006">
              <mc:Choice xmlns:v="urn:schemas-microsoft-com:vml" Requires="v">
                <p:oleObj spid="_x0000_s3081" name="" r:id="rId2" imgW="1687195" imgH="964565" progId="Visio.Drawing.6">
                  <p:embed/>
                </p:oleObj>
              </mc:Choice>
              <mc:Fallback>
                <p:oleObj name="" r:id="rId2" imgW="1687195" imgH="964565" progId="Visio.Drawing.6">
                  <p:embed/>
                  <p:pic>
                    <p:nvPicPr>
                      <p:cNvPr id="0" name="图片 3080"/>
                      <p:cNvPicPr/>
                      <p:nvPr/>
                    </p:nvPicPr>
                    <p:blipFill>
                      <a:blip r:embed="rId3"/>
                      <a:stretch>
                        <a:fillRect/>
                      </a:stretch>
                    </p:blipFill>
                    <p:spPr>
                      <a:xfrm>
                        <a:off x="3124200" y="2222500"/>
                        <a:ext cx="2743200" cy="1703388"/>
                      </a:xfrm>
                      <a:prstGeom prst="rect">
                        <a:avLst/>
                      </a:prstGeom>
                      <a:noFill/>
                      <a:ln w="38100">
                        <a:noFill/>
                        <a:miter/>
                      </a:ln>
                    </p:spPr>
                  </p:pic>
                </p:oleObj>
              </mc:Fallback>
            </mc:AlternateContent>
          </a:graphicData>
        </a:graphic>
      </p:graphicFrame>
      <p:pic>
        <p:nvPicPr>
          <p:cNvPr id="626737" name="图片 626736"/>
          <p:cNvPicPr/>
          <p:nvPr/>
        </p:nvPicPr>
        <p:blipFill>
          <a:blip r:embed="rId4"/>
          <a:stretch>
            <a:fillRect/>
          </a:stretch>
        </p:blipFill>
        <p:spPr>
          <a:xfrm>
            <a:off x="5949950" y="2757488"/>
            <a:ext cx="520700" cy="250825"/>
          </a:xfrm>
          <a:prstGeom prst="rect">
            <a:avLst/>
          </a:prstGeom>
          <a:noFill/>
          <a:ln w="12699">
            <a:noFill/>
          </a:ln>
        </p:spPr>
      </p:pic>
      <p:pic>
        <p:nvPicPr>
          <p:cNvPr id="626738" name="图片 626737"/>
          <p:cNvPicPr/>
          <p:nvPr/>
        </p:nvPicPr>
        <p:blipFill>
          <a:blip r:embed="rId4"/>
          <a:stretch>
            <a:fillRect/>
          </a:stretch>
        </p:blipFill>
        <p:spPr>
          <a:xfrm>
            <a:off x="2332038" y="2759075"/>
            <a:ext cx="520700" cy="250825"/>
          </a:xfrm>
          <a:prstGeom prst="rect">
            <a:avLst/>
          </a:prstGeom>
          <a:noFill/>
          <a:ln w="12699">
            <a:noFill/>
          </a:ln>
        </p:spPr>
      </p:pic>
      <p:sp>
        <p:nvSpPr>
          <p:cNvPr id="626739" name="文本框 626738"/>
          <p:cNvSpPr txBox="1"/>
          <p:nvPr/>
        </p:nvSpPr>
        <p:spPr>
          <a:xfrm>
            <a:off x="1187450" y="2832100"/>
            <a:ext cx="93186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部门 </a:t>
            </a:r>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40" name="圆柱形 626739"/>
          <p:cNvSpPr/>
          <p:nvPr/>
        </p:nvSpPr>
        <p:spPr>
          <a:xfrm rot="-5400000">
            <a:off x="4181475" y="1630363"/>
            <a:ext cx="360363" cy="2514600"/>
          </a:xfrm>
          <a:prstGeom prst="can">
            <a:avLst>
              <a:gd name="adj" fmla="val 25519"/>
            </a:avLst>
          </a:prstGeom>
          <a:gradFill rotWithShape="1">
            <a:gsLst>
              <a:gs pos="0">
                <a:srgbClr val="33CCFF">
                  <a:gamma/>
                  <a:shade val="46275"/>
                  <a:invGamma/>
                </a:srgbClr>
              </a:gs>
              <a:gs pos="50000">
                <a:srgbClr val="33CCFF"/>
              </a:gs>
              <a:gs pos="100000">
                <a:srgbClr val="33CCFF">
                  <a:gamma/>
                  <a:shade val="46275"/>
                  <a:invGamma/>
                </a:srgb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626741" name="文本框 626740"/>
          <p:cNvSpPr txBox="1"/>
          <p:nvPr/>
        </p:nvSpPr>
        <p:spPr>
          <a:xfrm>
            <a:off x="4095750" y="3211513"/>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因特网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42" name="文本框 626741"/>
          <p:cNvSpPr txBox="1"/>
          <p:nvPr/>
        </p:nvSpPr>
        <p:spPr>
          <a:xfrm>
            <a:off x="6443663" y="2679700"/>
            <a:ext cx="9318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部门 </a:t>
            </a:r>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43" name="文本框 626742"/>
          <p:cNvSpPr txBox="1"/>
          <p:nvPr/>
        </p:nvSpPr>
        <p:spPr>
          <a:xfrm>
            <a:off x="2455863" y="3062288"/>
            <a:ext cx="460375" cy="366712"/>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44" name="文本框 626743"/>
          <p:cNvSpPr txBox="1"/>
          <p:nvPr/>
        </p:nvSpPr>
        <p:spPr>
          <a:xfrm>
            <a:off x="5940425" y="2990850"/>
            <a:ext cx="460375" cy="366713"/>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45" name="文本框 626744"/>
          <p:cNvSpPr txBox="1"/>
          <p:nvPr/>
        </p:nvSpPr>
        <p:spPr>
          <a:xfrm>
            <a:off x="4171950" y="2276475"/>
            <a:ext cx="692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隧道</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46" name="直接连接符 626745"/>
          <p:cNvSpPr/>
          <p:nvPr/>
        </p:nvSpPr>
        <p:spPr>
          <a:xfrm>
            <a:off x="2800350" y="2882900"/>
            <a:ext cx="381000" cy="0"/>
          </a:xfrm>
          <a:prstGeom prst="line">
            <a:avLst/>
          </a:prstGeom>
          <a:ln w="38100" cap="flat" cmpd="sng">
            <a:solidFill>
              <a:srgbClr val="333399"/>
            </a:solidFill>
            <a:prstDash val="solid"/>
            <a:headEnd type="none" w="med" len="med"/>
            <a:tailEnd type="none" w="med" len="med"/>
          </a:ln>
        </p:spPr>
      </p:sp>
      <p:sp>
        <p:nvSpPr>
          <p:cNvPr id="626747" name="直接连接符 626746"/>
          <p:cNvSpPr/>
          <p:nvPr/>
        </p:nvSpPr>
        <p:spPr>
          <a:xfrm>
            <a:off x="5619750" y="2882900"/>
            <a:ext cx="381000" cy="0"/>
          </a:xfrm>
          <a:prstGeom prst="line">
            <a:avLst/>
          </a:prstGeom>
          <a:ln w="38100" cap="flat" cmpd="sng">
            <a:solidFill>
              <a:srgbClr val="333399"/>
            </a:solidFill>
            <a:prstDash val="solid"/>
            <a:headEnd type="none" w="med" len="med"/>
            <a:tailEnd type="none" w="med" len="med"/>
          </a:ln>
        </p:spPr>
      </p:sp>
      <p:grpSp>
        <p:nvGrpSpPr>
          <p:cNvPr id="626748" name="组合 626747"/>
          <p:cNvGrpSpPr/>
          <p:nvPr/>
        </p:nvGrpSpPr>
        <p:grpSpPr>
          <a:xfrm>
            <a:off x="2195513" y="2239963"/>
            <a:ext cx="4321175" cy="642937"/>
            <a:chOff x="1383" y="1411"/>
            <a:chExt cx="2722" cy="405"/>
          </a:xfrm>
        </p:grpSpPr>
        <p:sp>
          <p:nvSpPr>
            <p:cNvPr id="626749" name="文本框 626748"/>
            <p:cNvSpPr txBox="1"/>
            <p:nvPr/>
          </p:nvSpPr>
          <p:spPr>
            <a:xfrm>
              <a:off x="1383" y="1411"/>
              <a:ext cx="782"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125.1.2.3</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50" name="直接连接符 626749"/>
            <p:cNvSpPr/>
            <p:nvPr/>
          </p:nvSpPr>
          <p:spPr>
            <a:xfrm>
              <a:off x="1837" y="1616"/>
              <a:ext cx="23" cy="200"/>
            </a:xfrm>
            <a:prstGeom prst="line">
              <a:avLst/>
            </a:prstGeom>
            <a:ln w="38100" cap="flat" cmpd="sng">
              <a:solidFill>
                <a:schemeClr val="hlink"/>
              </a:solidFill>
              <a:prstDash val="solid"/>
              <a:headEnd type="none" w="med" len="med"/>
              <a:tailEnd type="triangle" w="sm" len="med"/>
            </a:ln>
          </p:spPr>
        </p:sp>
        <p:sp>
          <p:nvSpPr>
            <p:cNvPr id="626751" name="文本框 626750"/>
            <p:cNvSpPr txBox="1"/>
            <p:nvPr/>
          </p:nvSpPr>
          <p:spPr>
            <a:xfrm>
              <a:off x="3323" y="1430"/>
              <a:ext cx="782" cy="231"/>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194.4.5.6</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52" name="直接连接符 626751"/>
            <p:cNvSpPr/>
            <p:nvPr/>
          </p:nvSpPr>
          <p:spPr>
            <a:xfrm flipH="1">
              <a:off x="3636" y="1616"/>
              <a:ext cx="60" cy="200"/>
            </a:xfrm>
            <a:prstGeom prst="line">
              <a:avLst/>
            </a:prstGeom>
            <a:ln w="38100" cap="flat" cmpd="sng">
              <a:solidFill>
                <a:schemeClr val="hlink"/>
              </a:solidFill>
              <a:prstDash val="solid"/>
              <a:headEnd type="none" w="med" len="med"/>
              <a:tailEnd type="triangle" w="sm" len="med"/>
            </a:ln>
          </p:spPr>
        </p:sp>
      </p:grpSp>
      <p:grpSp>
        <p:nvGrpSpPr>
          <p:cNvPr id="626753" name="组合 626752"/>
          <p:cNvGrpSpPr/>
          <p:nvPr/>
        </p:nvGrpSpPr>
        <p:grpSpPr>
          <a:xfrm>
            <a:off x="7391400" y="2120900"/>
            <a:ext cx="1428750" cy="1712913"/>
            <a:chOff x="4656" y="1336"/>
            <a:chExt cx="900" cy="1079"/>
          </a:xfrm>
        </p:grpSpPr>
        <p:sp>
          <p:nvSpPr>
            <p:cNvPr id="626754" name="直接连接符 626753"/>
            <p:cNvSpPr/>
            <p:nvPr/>
          </p:nvSpPr>
          <p:spPr>
            <a:xfrm flipH="1" flipV="1">
              <a:off x="4800" y="1912"/>
              <a:ext cx="348" cy="0"/>
            </a:xfrm>
            <a:prstGeom prst="line">
              <a:avLst/>
            </a:prstGeom>
            <a:ln w="19050" cap="flat" cmpd="sng">
              <a:solidFill>
                <a:srgbClr val="333399"/>
              </a:solidFill>
              <a:prstDash val="solid"/>
              <a:headEnd type="none" w="med" len="med"/>
              <a:tailEnd type="none" w="med" len="med"/>
            </a:ln>
          </p:spPr>
        </p:sp>
        <p:sp>
          <p:nvSpPr>
            <p:cNvPr id="626755" name="直接连接符 626754"/>
            <p:cNvSpPr/>
            <p:nvPr/>
          </p:nvSpPr>
          <p:spPr>
            <a:xfrm flipH="1" flipV="1">
              <a:off x="4656" y="2152"/>
              <a:ext cx="336" cy="192"/>
            </a:xfrm>
            <a:prstGeom prst="line">
              <a:avLst/>
            </a:prstGeom>
            <a:ln w="19050" cap="flat" cmpd="sng">
              <a:solidFill>
                <a:srgbClr val="333399"/>
              </a:solidFill>
              <a:prstDash val="solid"/>
              <a:headEnd type="none" w="med" len="med"/>
              <a:tailEnd type="none" w="med" len="med"/>
            </a:ln>
          </p:spPr>
        </p:sp>
        <p:sp>
          <p:nvSpPr>
            <p:cNvPr id="626756" name="直接连接符 626755"/>
            <p:cNvSpPr/>
            <p:nvPr/>
          </p:nvSpPr>
          <p:spPr>
            <a:xfrm flipH="1">
              <a:off x="4800" y="1528"/>
              <a:ext cx="240" cy="96"/>
            </a:xfrm>
            <a:prstGeom prst="line">
              <a:avLst/>
            </a:prstGeom>
            <a:ln w="19050" cap="flat" cmpd="sng">
              <a:solidFill>
                <a:srgbClr val="333399"/>
              </a:solidFill>
              <a:prstDash val="solid"/>
              <a:headEnd type="none" w="med" len="med"/>
              <a:tailEnd type="none" w="med" len="med"/>
            </a:ln>
          </p:spPr>
        </p:sp>
        <p:pic>
          <p:nvPicPr>
            <p:cNvPr id="626757" name="图片 626756"/>
            <p:cNvPicPr/>
            <p:nvPr/>
          </p:nvPicPr>
          <p:blipFill>
            <a:blip r:embed="rId1"/>
            <a:stretch>
              <a:fillRect/>
            </a:stretch>
          </p:blipFill>
          <p:spPr>
            <a:xfrm>
              <a:off x="5088" y="1768"/>
              <a:ext cx="212" cy="215"/>
            </a:xfrm>
            <a:prstGeom prst="rect">
              <a:avLst/>
            </a:prstGeom>
            <a:noFill/>
            <a:ln w="9525">
              <a:noFill/>
            </a:ln>
          </p:spPr>
        </p:pic>
        <p:sp>
          <p:nvSpPr>
            <p:cNvPr id="626758" name="文本框 626757"/>
            <p:cNvSpPr txBox="1"/>
            <p:nvPr/>
          </p:nvSpPr>
          <p:spPr>
            <a:xfrm>
              <a:off x="5284" y="1729"/>
              <a:ext cx="22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Y</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59" name="文本框 626758"/>
            <p:cNvSpPr txBox="1"/>
            <p:nvPr/>
          </p:nvSpPr>
          <p:spPr>
            <a:xfrm>
              <a:off x="4863" y="1955"/>
              <a:ext cx="693"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10.2.0.3</a:t>
              </a:r>
              <a:endParaRPr lang="en-US" altLang="zh-CN" sz="2000">
                <a:solidFill>
                  <a:srgbClr val="333399"/>
                </a:solidFill>
                <a:latin typeface="Arial" panose="020B0604020202020204" pitchFamily="34" charset="0"/>
                <a:ea typeface="黑体" panose="02010609060101010101" pitchFamily="2" charset="-122"/>
              </a:endParaRPr>
            </a:p>
          </p:txBody>
        </p:sp>
        <p:pic>
          <p:nvPicPr>
            <p:cNvPr id="626760" name="图片 626759"/>
            <p:cNvPicPr/>
            <p:nvPr/>
          </p:nvPicPr>
          <p:blipFill>
            <a:blip r:embed="rId1"/>
            <a:stretch>
              <a:fillRect/>
            </a:stretch>
          </p:blipFill>
          <p:spPr>
            <a:xfrm>
              <a:off x="4992" y="1336"/>
              <a:ext cx="212" cy="215"/>
            </a:xfrm>
            <a:prstGeom prst="rect">
              <a:avLst/>
            </a:prstGeom>
            <a:noFill/>
            <a:ln w="9525">
              <a:noFill/>
            </a:ln>
          </p:spPr>
        </p:pic>
        <p:pic>
          <p:nvPicPr>
            <p:cNvPr id="626761" name="图片 626760"/>
            <p:cNvPicPr/>
            <p:nvPr/>
          </p:nvPicPr>
          <p:blipFill>
            <a:blip r:embed="rId1"/>
            <a:stretch>
              <a:fillRect/>
            </a:stretch>
          </p:blipFill>
          <p:spPr>
            <a:xfrm>
              <a:off x="4944" y="2200"/>
              <a:ext cx="212" cy="215"/>
            </a:xfrm>
            <a:prstGeom prst="rect">
              <a:avLst/>
            </a:prstGeom>
            <a:noFill/>
            <a:ln w="9525">
              <a:noFill/>
            </a:ln>
          </p:spPr>
        </p:pic>
      </p:grpSp>
      <p:sp>
        <p:nvSpPr>
          <p:cNvPr id="626762" name="文本框 626761"/>
          <p:cNvSpPr txBox="1"/>
          <p:nvPr/>
        </p:nvSpPr>
        <p:spPr>
          <a:xfrm>
            <a:off x="3727450" y="3846513"/>
            <a:ext cx="1708150" cy="396875"/>
          </a:xfrm>
          <a:prstGeom prst="rect">
            <a:avLst/>
          </a:prstGeom>
          <a:noFill/>
          <a:ln w="9525">
            <a:noFill/>
          </a:ln>
        </p:spPr>
        <p:txBody>
          <a:bodyPr wrap="none" anchor="t">
            <a:spAutoFit/>
          </a:bodyPr>
          <a:p>
            <a:pPr algn="ctr" eaLnBrk="0" hangingPunct="0"/>
            <a:r>
              <a:rPr lang="zh-CN" altLang="en-US" sz="2000" dirty="0">
                <a:solidFill>
                  <a:srgbClr val="333399"/>
                </a:solidFill>
                <a:latin typeface="Arial" panose="020B0604020202020204" pitchFamily="34" charset="0"/>
                <a:ea typeface="黑体" panose="02010609060101010101" pitchFamily="2" charset="-122"/>
              </a:rPr>
              <a:t>使用隧道技术</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63" name="右箭头 626762"/>
          <p:cNvSpPr/>
          <p:nvPr/>
        </p:nvSpPr>
        <p:spPr>
          <a:xfrm>
            <a:off x="5580063" y="1752600"/>
            <a:ext cx="457200" cy="152400"/>
          </a:xfrm>
          <a:prstGeom prst="rightArrow">
            <a:avLst>
              <a:gd name="adj1" fmla="val 50000"/>
              <a:gd name="adj2" fmla="val 75000"/>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626764" name="矩形 626763"/>
          <p:cNvSpPr/>
          <p:nvPr/>
        </p:nvSpPr>
        <p:spPr>
          <a:xfrm>
            <a:off x="755650" y="977900"/>
            <a:ext cx="3384550" cy="434975"/>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加密的从</a:t>
            </a:r>
            <a:r>
              <a:rPr lang="zh-CN" altLang="en-US" sz="12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X</a:t>
            </a:r>
            <a:r>
              <a:rPr lang="en-US" altLang="zh-CN" sz="100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到</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Y</a:t>
            </a:r>
            <a:r>
              <a:rPr lang="en-US" altLang="zh-CN" sz="90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的内部数据报</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65" name="矩形 626764"/>
          <p:cNvSpPr/>
          <p:nvPr/>
        </p:nvSpPr>
        <p:spPr>
          <a:xfrm>
            <a:off x="755650" y="1628775"/>
            <a:ext cx="3424238" cy="396875"/>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外部数据报的数据部分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66" name="下箭头 626765"/>
          <p:cNvSpPr/>
          <p:nvPr/>
        </p:nvSpPr>
        <p:spPr>
          <a:xfrm>
            <a:off x="3276600" y="1282700"/>
            <a:ext cx="152400" cy="457200"/>
          </a:xfrm>
          <a:prstGeom prst="downArrow">
            <a:avLst>
              <a:gd name="adj1" fmla="val 50000"/>
              <a:gd name="adj2" fmla="val 75000"/>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626767" name="文本框 626766"/>
          <p:cNvSpPr txBox="1"/>
          <p:nvPr/>
        </p:nvSpPr>
        <p:spPr>
          <a:xfrm>
            <a:off x="5715000" y="981075"/>
            <a:ext cx="2520950" cy="650875"/>
          </a:xfrm>
          <a:prstGeom prst="rect">
            <a:avLst/>
          </a:prstGeom>
          <a:noFill/>
          <a:ln w="9525" cap="flat" cmpd="sng">
            <a:solidFill>
              <a:srgbClr val="333399"/>
            </a:solidFill>
            <a:prstDash val="solid"/>
            <a:miter/>
            <a:headEnd type="none" w="med" len="med"/>
            <a:tailEnd type="none" w="med" len="med"/>
          </a:ln>
        </p:spPr>
        <p:txBody>
          <a:bodyPr wrap="none" anchor="t">
            <a:spAutoFit/>
          </a:bodyPr>
          <a:p>
            <a:pPr algn="r">
              <a:lnSpc>
                <a:spcPct val="90000"/>
              </a:lnSpc>
            </a:pPr>
            <a:r>
              <a:rPr lang="zh-CN" altLang="en-US" sz="2000" dirty="0">
                <a:solidFill>
                  <a:srgbClr val="333399"/>
                </a:solidFill>
                <a:latin typeface="Arial" panose="020B0604020202020204" pitchFamily="34" charset="0"/>
                <a:ea typeface="黑体" panose="02010609060101010101" pitchFamily="2" charset="-122"/>
              </a:rPr>
              <a:t>源地址：</a:t>
            </a:r>
            <a:r>
              <a:rPr lang="en-US" altLang="zh-CN" sz="2000">
                <a:solidFill>
                  <a:srgbClr val="333399"/>
                </a:solidFill>
                <a:latin typeface="Arial" panose="020B0604020202020204" pitchFamily="34" charset="0"/>
                <a:ea typeface="黑体" panose="02010609060101010101" pitchFamily="2" charset="-122"/>
              </a:rPr>
              <a:t>125.1.2.3</a:t>
            </a:r>
            <a:endParaRPr lang="en-US" altLang="zh-CN" sz="2000">
              <a:solidFill>
                <a:srgbClr val="333399"/>
              </a:solidFill>
              <a:latin typeface="Arial" panose="020B0604020202020204" pitchFamily="34" charset="0"/>
              <a:ea typeface="黑体" panose="02010609060101010101" pitchFamily="2" charset="-122"/>
            </a:endParaRPr>
          </a:p>
          <a:p>
            <a:pPr algn="r">
              <a:lnSpc>
                <a:spcPct val="90000"/>
              </a:lnSpc>
            </a:pPr>
            <a:r>
              <a:rPr lang="zh-CN" altLang="en-US" sz="2000" dirty="0">
                <a:solidFill>
                  <a:srgbClr val="333399"/>
                </a:solidFill>
                <a:latin typeface="Arial" panose="020B0604020202020204" pitchFamily="34" charset="0"/>
                <a:ea typeface="黑体" panose="02010609060101010101" pitchFamily="2" charset="-122"/>
              </a:rPr>
              <a:t>目的地址：</a:t>
            </a:r>
            <a:r>
              <a:rPr lang="en-US" altLang="zh-CN" sz="2000">
                <a:solidFill>
                  <a:srgbClr val="333399"/>
                </a:solidFill>
                <a:latin typeface="Arial" panose="020B0604020202020204" pitchFamily="34" charset="0"/>
                <a:ea typeface="黑体" panose="02010609060101010101" pitchFamily="2" charset="-122"/>
              </a:rPr>
              <a:t>194.4.5.6</a:t>
            </a:r>
            <a:endParaRPr lang="en-US" altLang="zh-CN" sz="2000">
              <a:solidFill>
                <a:srgbClr val="333399"/>
              </a:solidFill>
              <a:latin typeface="Arial" panose="020B0604020202020204" pitchFamily="34" charset="0"/>
              <a:ea typeface="黑体" panose="02010609060101010101" pitchFamily="2" charset="-122"/>
            </a:endParaRPr>
          </a:p>
        </p:txBody>
      </p:sp>
      <p:sp>
        <p:nvSpPr>
          <p:cNvPr id="626768" name="任意多边形 626767"/>
          <p:cNvSpPr/>
          <p:nvPr/>
        </p:nvSpPr>
        <p:spPr>
          <a:xfrm>
            <a:off x="3556000" y="2133600"/>
            <a:ext cx="463550" cy="762000"/>
          </a:xfrm>
          <a:custGeom>
            <a:avLst/>
            <a:gdLst/>
            <a:ahLst/>
            <a:cxnLst/>
            <a:pathLst>
              <a:path w="292" h="584">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76200" cap="flat" cmpd="sng">
            <a:solidFill>
              <a:srgbClr val="FF0000"/>
            </a:solidFill>
            <a:prstDash val="solid"/>
            <a:headEnd type="none" w="med" len="med"/>
            <a:tailEnd type="triangle" w="med" len="lg"/>
          </a:ln>
        </p:spPr>
        <p:txBody>
          <a:bodyPr/>
          <a:p>
            <a:endParaRPr lang="zh-CN" altLang="en-US"/>
          </a:p>
        </p:txBody>
      </p:sp>
      <p:sp>
        <p:nvSpPr>
          <p:cNvPr id="626769" name="矩形 626768"/>
          <p:cNvSpPr/>
          <p:nvPr/>
        </p:nvSpPr>
        <p:spPr>
          <a:xfrm>
            <a:off x="4140200" y="1628775"/>
            <a:ext cx="1439863" cy="396875"/>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000" dirty="0">
                <a:solidFill>
                  <a:srgbClr val="333399"/>
                </a:solidFill>
                <a:latin typeface="Arial" panose="020B0604020202020204" pitchFamily="34" charset="0"/>
                <a:ea typeface="黑体" panose="02010609060101010101" pitchFamily="2" charset="-122"/>
              </a:rPr>
              <a:t>数据报首部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626770" name="直接连接符 626769"/>
          <p:cNvSpPr/>
          <p:nvPr/>
        </p:nvSpPr>
        <p:spPr>
          <a:xfrm flipH="1">
            <a:off x="5292725" y="1412875"/>
            <a:ext cx="431800" cy="287338"/>
          </a:xfrm>
          <a:prstGeom prst="line">
            <a:avLst/>
          </a:prstGeom>
          <a:ln w="28575" cap="flat" cmpd="sng">
            <a:solidFill>
              <a:srgbClr val="333399"/>
            </a:solidFill>
            <a:prstDash val="solid"/>
            <a:headEnd type="none" w="med" len="med"/>
            <a:tailEnd type="triangle" w="med" len="lg"/>
          </a:ln>
        </p:spPr>
      </p:sp>
      <p:sp>
        <p:nvSpPr>
          <p:cNvPr id="626771" name="直接连接符 626770"/>
          <p:cNvSpPr/>
          <p:nvPr/>
        </p:nvSpPr>
        <p:spPr>
          <a:xfrm>
            <a:off x="755650" y="2133600"/>
            <a:ext cx="4824413" cy="0"/>
          </a:xfrm>
          <a:prstGeom prst="line">
            <a:avLst/>
          </a:prstGeom>
          <a:ln w="57150" cap="flat" cmpd="sng">
            <a:solidFill>
              <a:srgbClr val="FF0000"/>
            </a:solidFill>
            <a:prstDash val="solid"/>
            <a:headEnd type="none" w="med" len="med"/>
            <a:tailEnd type="none" w="med" len="med"/>
          </a:ln>
        </p:spPr>
      </p:sp>
      <p:grpSp>
        <p:nvGrpSpPr>
          <p:cNvPr id="626772" name="组合 626771"/>
          <p:cNvGrpSpPr/>
          <p:nvPr/>
        </p:nvGrpSpPr>
        <p:grpSpPr>
          <a:xfrm>
            <a:off x="100013" y="4559300"/>
            <a:ext cx="8739187" cy="2057400"/>
            <a:chOff x="63" y="2872"/>
            <a:chExt cx="5505" cy="1296"/>
          </a:xfrm>
        </p:grpSpPr>
        <p:sp>
          <p:nvSpPr>
            <p:cNvPr id="626773" name="圆角矩形 626772"/>
            <p:cNvSpPr/>
            <p:nvPr/>
          </p:nvSpPr>
          <p:spPr>
            <a:xfrm>
              <a:off x="96" y="2872"/>
              <a:ext cx="5472" cy="1296"/>
            </a:xfrm>
            <a:prstGeom prst="roundRect">
              <a:avLst>
                <a:gd name="adj" fmla="val 16667"/>
              </a:avLst>
            </a:prstGeom>
            <a:solidFill>
              <a:srgbClr val="FFCCFF"/>
            </a:solidFill>
            <a:ln w="9525" cap="rnd" cmpd="sng">
              <a:solidFill>
                <a:schemeClr val="tx1"/>
              </a:solidFill>
              <a:prstDash val="sysDot"/>
              <a:headEnd type="none" w="med" len="med"/>
              <a:tailEnd type="none" w="med" len="med"/>
            </a:ln>
          </p:spPr>
          <p:txBody>
            <a:bodyPr/>
            <a:p>
              <a:endParaRPr lang="zh-CN" altLang="en-US"/>
            </a:p>
          </p:txBody>
        </p:sp>
        <p:sp>
          <p:nvSpPr>
            <p:cNvPr id="626774" name="直接连接符 626773"/>
            <p:cNvSpPr/>
            <p:nvPr/>
          </p:nvSpPr>
          <p:spPr>
            <a:xfrm>
              <a:off x="1764" y="3400"/>
              <a:ext cx="2076" cy="0"/>
            </a:xfrm>
            <a:prstGeom prst="line">
              <a:avLst/>
            </a:prstGeom>
            <a:ln w="38100" cap="flat" cmpd="sng">
              <a:solidFill>
                <a:schemeClr val="tx1"/>
              </a:solidFill>
              <a:prstDash val="dash"/>
              <a:headEnd type="none" w="med" len="med"/>
              <a:tailEnd type="none" w="med" len="med"/>
            </a:ln>
          </p:spPr>
        </p:sp>
        <p:sp>
          <p:nvSpPr>
            <p:cNvPr id="626775" name="直接连接符 626774"/>
            <p:cNvSpPr/>
            <p:nvPr/>
          </p:nvSpPr>
          <p:spPr>
            <a:xfrm flipV="1">
              <a:off x="816" y="3832"/>
              <a:ext cx="240" cy="192"/>
            </a:xfrm>
            <a:prstGeom prst="line">
              <a:avLst/>
            </a:prstGeom>
            <a:ln w="9525" cap="flat" cmpd="sng">
              <a:solidFill>
                <a:schemeClr val="tx1"/>
              </a:solidFill>
              <a:prstDash val="solid"/>
              <a:headEnd type="none" w="med" len="med"/>
              <a:tailEnd type="none" w="med" len="med"/>
            </a:ln>
          </p:spPr>
        </p:sp>
        <p:sp>
          <p:nvSpPr>
            <p:cNvPr id="626776" name="直接连接符 626775"/>
            <p:cNvSpPr/>
            <p:nvPr/>
          </p:nvSpPr>
          <p:spPr>
            <a:xfrm>
              <a:off x="624" y="3160"/>
              <a:ext cx="240" cy="144"/>
            </a:xfrm>
            <a:prstGeom prst="line">
              <a:avLst/>
            </a:prstGeom>
            <a:ln w="9525" cap="flat" cmpd="sng">
              <a:solidFill>
                <a:schemeClr val="tx1"/>
              </a:solidFill>
              <a:prstDash val="solid"/>
              <a:headEnd type="none" w="med" len="med"/>
              <a:tailEnd type="none" w="med" len="med"/>
            </a:ln>
          </p:spPr>
        </p:sp>
        <p:sp>
          <p:nvSpPr>
            <p:cNvPr id="626777" name="直接连接符 626776"/>
            <p:cNvSpPr/>
            <p:nvPr/>
          </p:nvSpPr>
          <p:spPr>
            <a:xfrm flipV="1">
              <a:off x="432" y="3551"/>
              <a:ext cx="288" cy="0"/>
            </a:xfrm>
            <a:prstGeom prst="line">
              <a:avLst/>
            </a:prstGeom>
            <a:ln w="9525" cap="flat" cmpd="sng">
              <a:solidFill>
                <a:schemeClr val="tx1"/>
              </a:solidFill>
              <a:prstDash val="solid"/>
              <a:headEnd type="none" w="med" len="med"/>
              <a:tailEnd type="none" w="med" len="med"/>
            </a:ln>
          </p:spPr>
        </p:sp>
        <p:grpSp>
          <p:nvGrpSpPr>
            <p:cNvPr id="626778" name="组合 626777"/>
            <p:cNvGrpSpPr/>
            <p:nvPr/>
          </p:nvGrpSpPr>
          <p:grpSpPr>
            <a:xfrm>
              <a:off x="657" y="3091"/>
              <a:ext cx="952" cy="772"/>
              <a:chOff x="385" y="2795"/>
              <a:chExt cx="1769" cy="816"/>
            </a:xfrm>
          </p:grpSpPr>
          <p:sp>
            <p:nvSpPr>
              <p:cNvPr id="626779" name="椭圆 626778"/>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80" name="椭圆 626779"/>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6781" name="椭圆 626780"/>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82" name="椭圆 626781"/>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83" name="椭圆 626782"/>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84" name="椭圆 626783"/>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85" name="椭圆 626784"/>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86" name="椭圆 626785"/>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87" name="椭圆 626786"/>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626788" name="椭圆 626787"/>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89" name="椭圆 626788"/>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90" name="椭圆 626789"/>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626791" name="椭圆 626790"/>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92" name="椭圆 626791"/>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6793" name="椭圆 626792"/>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794" name="椭圆 626793"/>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626795" name="任意多边形 626794"/>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sp>
          <p:nvSpPr>
            <p:cNvPr id="626796" name="直接连接符 626795"/>
            <p:cNvSpPr/>
            <p:nvPr/>
          </p:nvSpPr>
          <p:spPr>
            <a:xfrm flipH="1">
              <a:off x="4800" y="3112"/>
              <a:ext cx="240" cy="96"/>
            </a:xfrm>
            <a:prstGeom prst="line">
              <a:avLst/>
            </a:prstGeom>
            <a:ln w="9525" cap="flat" cmpd="sng">
              <a:solidFill>
                <a:schemeClr val="tx1"/>
              </a:solidFill>
              <a:prstDash val="solid"/>
              <a:headEnd type="none" w="med" len="med"/>
              <a:tailEnd type="none" w="med" len="med"/>
            </a:ln>
          </p:spPr>
        </p:sp>
        <p:sp>
          <p:nvSpPr>
            <p:cNvPr id="626797" name="直接连接符 626796"/>
            <p:cNvSpPr/>
            <p:nvPr/>
          </p:nvSpPr>
          <p:spPr>
            <a:xfrm flipH="1" flipV="1">
              <a:off x="4656" y="3736"/>
              <a:ext cx="336" cy="192"/>
            </a:xfrm>
            <a:prstGeom prst="line">
              <a:avLst/>
            </a:prstGeom>
            <a:ln w="9525" cap="flat" cmpd="sng">
              <a:solidFill>
                <a:schemeClr val="tx1"/>
              </a:solidFill>
              <a:prstDash val="solid"/>
              <a:headEnd type="none" w="med" len="med"/>
              <a:tailEnd type="none" w="med" len="med"/>
            </a:ln>
          </p:spPr>
        </p:sp>
        <p:sp>
          <p:nvSpPr>
            <p:cNvPr id="626798" name="直接连接符 626797"/>
            <p:cNvSpPr/>
            <p:nvPr/>
          </p:nvSpPr>
          <p:spPr>
            <a:xfrm flipH="1" flipV="1">
              <a:off x="4800" y="3496"/>
              <a:ext cx="348" cy="0"/>
            </a:xfrm>
            <a:prstGeom prst="line">
              <a:avLst/>
            </a:prstGeom>
            <a:ln w="9525" cap="flat" cmpd="sng">
              <a:solidFill>
                <a:schemeClr val="tx1"/>
              </a:solidFill>
              <a:prstDash val="solid"/>
              <a:headEnd type="none" w="med" len="med"/>
              <a:tailEnd type="none" w="med" len="med"/>
            </a:ln>
          </p:spPr>
        </p:sp>
        <p:grpSp>
          <p:nvGrpSpPr>
            <p:cNvPr id="626799" name="组合 626798"/>
            <p:cNvGrpSpPr/>
            <p:nvPr/>
          </p:nvGrpSpPr>
          <p:grpSpPr>
            <a:xfrm>
              <a:off x="3969" y="3046"/>
              <a:ext cx="952" cy="772"/>
              <a:chOff x="385" y="2795"/>
              <a:chExt cx="1769" cy="816"/>
            </a:xfrm>
          </p:grpSpPr>
          <p:sp>
            <p:nvSpPr>
              <p:cNvPr id="626800" name="椭圆 626799"/>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01" name="椭圆 626800"/>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6802" name="椭圆 626801"/>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03" name="椭圆 626802"/>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04" name="椭圆 626803"/>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05" name="椭圆 626804"/>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06" name="椭圆 626805"/>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07" name="椭圆 626806"/>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08" name="椭圆 626807"/>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626809" name="椭圆 626808"/>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10" name="椭圆 626809"/>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11" name="椭圆 626810"/>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626812" name="椭圆 626811"/>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13" name="椭圆 626812"/>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6814" name="椭圆 626813"/>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6815" name="椭圆 626814"/>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626816" name="任意多边形 626815"/>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pic>
          <p:nvPicPr>
            <p:cNvPr id="626817" name="图片 626816"/>
            <p:cNvPicPr/>
            <p:nvPr/>
          </p:nvPicPr>
          <p:blipFill>
            <a:blip r:embed="rId4"/>
            <a:stretch>
              <a:fillRect/>
            </a:stretch>
          </p:blipFill>
          <p:spPr>
            <a:xfrm>
              <a:off x="3748" y="3321"/>
              <a:ext cx="328" cy="158"/>
            </a:xfrm>
            <a:prstGeom prst="rect">
              <a:avLst/>
            </a:prstGeom>
            <a:noFill/>
            <a:ln w="12699">
              <a:noFill/>
            </a:ln>
          </p:spPr>
        </p:pic>
        <p:pic>
          <p:nvPicPr>
            <p:cNvPr id="626818" name="图片 626817"/>
            <p:cNvPicPr/>
            <p:nvPr/>
          </p:nvPicPr>
          <p:blipFill>
            <a:blip r:embed="rId4"/>
            <a:stretch>
              <a:fillRect/>
            </a:stretch>
          </p:blipFill>
          <p:spPr>
            <a:xfrm>
              <a:off x="1469" y="3322"/>
              <a:ext cx="328" cy="158"/>
            </a:xfrm>
            <a:prstGeom prst="rect">
              <a:avLst/>
            </a:prstGeom>
            <a:noFill/>
            <a:ln w="12699">
              <a:noFill/>
            </a:ln>
          </p:spPr>
        </p:pic>
        <p:pic>
          <p:nvPicPr>
            <p:cNvPr id="626819" name="图片 626818"/>
            <p:cNvPicPr/>
            <p:nvPr/>
          </p:nvPicPr>
          <p:blipFill>
            <a:blip r:embed="rId1"/>
            <a:stretch>
              <a:fillRect/>
            </a:stretch>
          </p:blipFill>
          <p:spPr>
            <a:xfrm>
              <a:off x="306" y="3407"/>
              <a:ext cx="212" cy="215"/>
            </a:xfrm>
            <a:prstGeom prst="rect">
              <a:avLst/>
            </a:prstGeom>
            <a:noFill/>
            <a:ln w="9525">
              <a:noFill/>
            </a:ln>
          </p:spPr>
        </p:pic>
        <p:sp>
          <p:nvSpPr>
            <p:cNvPr id="626820" name="文本框 626819"/>
            <p:cNvSpPr txBox="1"/>
            <p:nvPr/>
          </p:nvSpPr>
          <p:spPr>
            <a:xfrm>
              <a:off x="864" y="3368"/>
              <a:ext cx="587"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部门 </a:t>
              </a:r>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pic>
          <p:nvPicPr>
            <p:cNvPr id="626821" name="图片 626820"/>
            <p:cNvPicPr/>
            <p:nvPr/>
          </p:nvPicPr>
          <p:blipFill>
            <a:blip r:embed="rId1"/>
            <a:stretch>
              <a:fillRect/>
            </a:stretch>
          </p:blipFill>
          <p:spPr>
            <a:xfrm>
              <a:off x="5088" y="3352"/>
              <a:ext cx="212" cy="215"/>
            </a:xfrm>
            <a:prstGeom prst="rect">
              <a:avLst/>
            </a:prstGeom>
            <a:noFill/>
            <a:ln w="9525">
              <a:noFill/>
            </a:ln>
          </p:spPr>
        </p:pic>
        <p:sp>
          <p:nvSpPr>
            <p:cNvPr id="626822" name="文本框 626821"/>
            <p:cNvSpPr txBox="1"/>
            <p:nvPr/>
          </p:nvSpPr>
          <p:spPr>
            <a:xfrm>
              <a:off x="4224" y="3272"/>
              <a:ext cx="587"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部门 </a:t>
              </a:r>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626823" name="文本框 626822"/>
            <p:cNvSpPr txBox="1"/>
            <p:nvPr/>
          </p:nvSpPr>
          <p:spPr>
            <a:xfrm>
              <a:off x="309" y="3176"/>
              <a:ext cx="22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X</a:t>
              </a:r>
              <a:endParaRPr lang="en-US" altLang="zh-CN" sz="2000">
                <a:solidFill>
                  <a:srgbClr val="333399"/>
                </a:solidFill>
                <a:latin typeface="Arial" panose="020B0604020202020204" pitchFamily="34" charset="0"/>
                <a:ea typeface="黑体" panose="02010609060101010101" pitchFamily="2" charset="-122"/>
              </a:endParaRPr>
            </a:p>
          </p:txBody>
        </p:sp>
        <p:sp>
          <p:nvSpPr>
            <p:cNvPr id="626824" name="文本框 626823"/>
            <p:cNvSpPr txBox="1"/>
            <p:nvPr/>
          </p:nvSpPr>
          <p:spPr>
            <a:xfrm>
              <a:off x="5072" y="3128"/>
              <a:ext cx="22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Y</a:t>
              </a:r>
              <a:endParaRPr lang="en-US" altLang="zh-CN" sz="2000">
                <a:solidFill>
                  <a:srgbClr val="333399"/>
                </a:solidFill>
                <a:latin typeface="Arial" panose="020B0604020202020204" pitchFamily="34" charset="0"/>
                <a:ea typeface="黑体" panose="02010609060101010101" pitchFamily="2" charset="-122"/>
              </a:endParaRPr>
            </a:p>
          </p:txBody>
        </p:sp>
        <p:sp>
          <p:nvSpPr>
            <p:cNvPr id="626825" name="文本框 626824"/>
            <p:cNvSpPr txBox="1"/>
            <p:nvPr/>
          </p:nvSpPr>
          <p:spPr>
            <a:xfrm>
              <a:off x="1514" y="3132"/>
              <a:ext cx="290" cy="231"/>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626826" name="文本框 626825"/>
            <p:cNvSpPr txBox="1"/>
            <p:nvPr/>
          </p:nvSpPr>
          <p:spPr>
            <a:xfrm>
              <a:off x="3806" y="3084"/>
              <a:ext cx="290" cy="231"/>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626827" name="文本框 626826"/>
            <p:cNvSpPr txBox="1"/>
            <p:nvPr/>
          </p:nvSpPr>
          <p:spPr>
            <a:xfrm>
              <a:off x="1383" y="2888"/>
              <a:ext cx="782"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125.1.2.3</a:t>
              </a:r>
              <a:endParaRPr lang="en-US" altLang="zh-CN" sz="2000">
                <a:solidFill>
                  <a:srgbClr val="333399"/>
                </a:solidFill>
                <a:latin typeface="Arial" panose="020B0604020202020204" pitchFamily="34" charset="0"/>
                <a:ea typeface="黑体" panose="02010609060101010101" pitchFamily="2" charset="-122"/>
              </a:endParaRPr>
            </a:p>
          </p:txBody>
        </p:sp>
        <p:sp>
          <p:nvSpPr>
            <p:cNvPr id="626828" name="直接连接符 626827"/>
            <p:cNvSpPr/>
            <p:nvPr/>
          </p:nvSpPr>
          <p:spPr>
            <a:xfrm>
              <a:off x="1812" y="3112"/>
              <a:ext cx="48" cy="288"/>
            </a:xfrm>
            <a:prstGeom prst="line">
              <a:avLst/>
            </a:prstGeom>
            <a:ln w="38100" cap="flat" cmpd="sng">
              <a:solidFill>
                <a:schemeClr val="hlink"/>
              </a:solidFill>
              <a:prstDash val="solid"/>
              <a:headEnd type="none" w="med" len="med"/>
              <a:tailEnd type="triangle" w="med" len="lg"/>
            </a:ln>
          </p:spPr>
        </p:sp>
        <p:sp>
          <p:nvSpPr>
            <p:cNvPr id="626829" name="文本框 626828"/>
            <p:cNvSpPr txBox="1"/>
            <p:nvPr/>
          </p:nvSpPr>
          <p:spPr>
            <a:xfrm>
              <a:off x="3159" y="2892"/>
              <a:ext cx="782" cy="231"/>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194.4.5.6</a:t>
              </a:r>
              <a:endParaRPr lang="en-US" altLang="zh-CN" sz="2000">
                <a:solidFill>
                  <a:srgbClr val="333399"/>
                </a:solidFill>
                <a:latin typeface="Arial" panose="020B0604020202020204" pitchFamily="34" charset="0"/>
                <a:ea typeface="黑体" panose="02010609060101010101" pitchFamily="2" charset="-122"/>
              </a:endParaRPr>
            </a:p>
          </p:txBody>
        </p:sp>
        <p:sp>
          <p:nvSpPr>
            <p:cNvPr id="626830" name="直接连接符 626829"/>
            <p:cNvSpPr/>
            <p:nvPr/>
          </p:nvSpPr>
          <p:spPr>
            <a:xfrm>
              <a:off x="3588" y="3112"/>
              <a:ext cx="48" cy="288"/>
            </a:xfrm>
            <a:prstGeom prst="line">
              <a:avLst/>
            </a:prstGeom>
            <a:ln w="38100" cap="flat" cmpd="sng">
              <a:solidFill>
                <a:schemeClr val="hlink"/>
              </a:solidFill>
              <a:prstDash val="solid"/>
              <a:headEnd type="none" w="med" len="med"/>
              <a:tailEnd type="triangle" w="med" len="lg"/>
            </a:ln>
          </p:spPr>
        </p:sp>
        <p:sp>
          <p:nvSpPr>
            <p:cNvPr id="626831" name="文本框 626830"/>
            <p:cNvSpPr txBox="1"/>
            <p:nvPr/>
          </p:nvSpPr>
          <p:spPr>
            <a:xfrm>
              <a:off x="63" y="3615"/>
              <a:ext cx="693"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10.1.0.1</a:t>
              </a:r>
              <a:endParaRPr lang="en-US" altLang="zh-CN" sz="2000">
                <a:solidFill>
                  <a:srgbClr val="333399"/>
                </a:solidFill>
                <a:latin typeface="Arial" panose="020B0604020202020204" pitchFamily="34" charset="0"/>
                <a:ea typeface="黑体" panose="02010609060101010101" pitchFamily="2" charset="-122"/>
              </a:endParaRPr>
            </a:p>
          </p:txBody>
        </p:sp>
        <p:sp>
          <p:nvSpPr>
            <p:cNvPr id="626832" name="文本框 626831"/>
            <p:cNvSpPr txBox="1"/>
            <p:nvPr/>
          </p:nvSpPr>
          <p:spPr>
            <a:xfrm>
              <a:off x="4863" y="3512"/>
              <a:ext cx="693"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10.2.0.3</a:t>
              </a:r>
              <a:endParaRPr lang="en-US" altLang="zh-CN" sz="2000">
                <a:solidFill>
                  <a:srgbClr val="333399"/>
                </a:solidFill>
                <a:latin typeface="Arial" panose="020B0604020202020204" pitchFamily="34" charset="0"/>
                <a:ea typeface="黑体" panose="02010609060101010101" pitchFamily="2" charset="-122"/>
              </a:endParaRPr>
            </a:p>
          </p:txBody>
        </p:sp>
        <p:pic>
          <p:nvPicPr>
            <p:cNvPr id="626833" name="图片 626832"/>
            <p:cNvPicPr/>
            <p:nvPr/>
          </p:nvPicPr>
          <p:blipFill>
            <a:blip r:embed="rId1"/>
            <a:stretch>
              <a:fillRect/>
            </a:stretch>
          </p:blipFill>
          <p:spPr>
            <a:xfrm>
              <a:off x="480" y="2968"/>
              <a:ext cx="212" cy="215"/>
            </a:xfrm>
            <a:prstGeom prst="rect">
              <a:avLst/>
            </a:prstGeom>
            <a:noFill/>
            <a:ln w="9525">
              <a:noFill/>
            </a:ln>
          </p:spPr>
        </p:pic>
        <p:pic>
          <p:nvPicPr>
            <p:cNvPr id="626834" name="图片 626833"/>
            <p:cNvPicPr/>
            <p:nvPr/>
          </p:nvPicPr>
          <p:blipFill>
            <a:blip r:embed="rId1"/>
            <a:stretch>
              <a:fillRect/>
            </a:stretch>
          </p:blipFill>
          <p:spPr>
            <a:xfrm>
              <a:off x="672" y="3880"/>
              <a:ext cx="212" cy="215"/>
            </a:xfrm>
            <a:prstGeom prst="rect">
              <a:avLst/>
            </a:prstGeom>
            <a:noFill/>
            <a:ln w="9525">
              <a:noFill/>
            </a:ln>
          </p:spPr>
        </p:pic>
        <p:pic>
          <p:nvPicPr>
            <p:cNvPr id="626835" name="图片 626834"/>
            <p:cNvPicPr/>
            <p:nvPr/>
          </p:nvPicPr>
          <p:blipFill>
            <a:blip r:embed="rId1"/>
            <a:stretch>
              <a:fillRect/>
            </a:stretch>
          </p:blipFill>
          <p:spPr>
            <a:xfrm>
              <a:off x="4992" y="2920"/>
              <a:ext cx="212" cy="215"/>
            </a:xfrm>
            <a:prstGeom prst="rect">
              <a:avLst/>
            </a:prstGeom>
            <a:noFill/>
            <a:ln w="9525">
              <a:noFill/>
            </a:ln>
          </p:spPr>
        </p:pic>
        <p:pic>
          <p:nvPicPr>
            <p:cNvPr id="626836" name="图片 626835"/>
            <p:cNvPicPr/>
            <p:nvPr/>
          </p:nvPicPr>
          <p:blipFill>
            <a:blip r:embed="rId1"/>
            <a:stretch>
              <a:fillRect/>
            </a:stretch>
          </p:blipFill>
          <p:spPr>
            <a:xfrm>
              <a:off x="4944" y="3784"/>
              <a:ext cx="212" cy="215"/>
            </a:xfrm>
            <a:prstGeom prst="rect">
              <a:avLst/>
            </a:prstGeom>
            <a:noFill/>
            <a:ln w="9525">
              <a:noFill/>
            </a:ln>
          </p:spPr>
        </p:pic>
        <p:sp>
          <p:nvSpPr>
            <p:cNvPr id="626837" name="文本框 626836"/>
            <p:cNvSpPr txBox="1"/>
            <p:nvPr/>
          </p:nvSpPr>
          <p:spPr>
            <a:xfrm>
              <a:off x="2180" y="3848"/>
              <a:ext cx="1290" cy="250"/>
            </a:xfrm>
            <a:prstGeom prst="rect">
              <a:avLst/>
            </a:prstGeom>
            <a:noFill/>
            <a:ln w="9525">
              <a:noFill/>
            </a:ln>
          </p:spPr>
          <p:txBody>
            <a:bodyPr wrap="none" anchor="t">
              <a:spAutoFit/>
            </a:bodyPr>
            <a:p>
              <a:pPr algn="ctr" eaLnBrk="0" hangingPunct="0"/>
              <a:r>
                <a:rPr lang="zh-CN" altLang="en-US" sz="2000" dirty="0">
                  <a:solidFill>
                    <a:srgbClr val="333399"/>
                  </a:solidFill>
                  <a:latin typeface="Arial" panose="020B0604020202020204" pitchFamily="34" charset="0"/>
                  <a:ea typeface="黑体" panose="02010609060101010101" pitchFamily="2" charset="-122"/>
                </a:rPr>
                <a:t>虚拟专用网 </a:t>
              </a:r>
              <a:r>
                <a:rPr lang="en-US" altLang="zh-CN" sz="2000">
                  <a:solidFill>
                    <a:srgbClr val="333399"/>
                  </a:solidFill>
                  <a:latin typeface="Arial" panose="020B0604020202020204" pitchFamily="34" charset="0"/>
                  <a:ea typeface="黑体" panose="02010609060101010101" pitchFamily="2" charset="-122"/>
                </a:rPr>
                <a:t>VPN</a:t>
              </a:r>
              <a:endParaRPr lang="en-US" altLang="zh-CN" sz="2000">
                <a:solidFill>
                  <a:srgbClr val="333399"/>
                </a:solidFill>
                <a:latin typeface="Arial" panose="020B0604020202020204" pitchFamily="34"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626690"/>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35" presetClass="emph" presetSubtype="0" repeatCount="3000" fill="hold" nodeType="afterEffect">
                                  <p:stCondLst>
                                    <p:cond delay="500"/>
                                  </p:stCondLst>
                                  <p:childTnLst>
                                    <p:anim calcmode="discrete" valueType="str">
                                      <p:cBhvr>
                                        <p:cTn id="9" dur="1000" fill="hold"/>
                                        <p:tgtEl>
                                          <p:spTgt spid="626753"/>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35" presetClass="emph" presetSubtype="0" repeatCount="3000" fill="hold" nodeType="afterEffect">
                                  <p:stCondLst>
                                    <p:cond delay="500"/>
                                  </p:stCondLst>
                                  <p:childTnLst>
                                    <p:anim calcmode="discrete" valueType="str">
                                      <p:cBhvr>
                                        <p:cTn id="12" dur="1000" fill="hold"/>
                                        <p:tgtEl>
                                          <p:spTgt spid="62674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627714" name="标题 627713"/>
          <p:cNvSpPr>
            <a:spLocks noGrp="1"/>
          </p:cNvSpPr>
          <p:nvPr>
            <p:ph type="title"/>
          </p:nvPr>
        </p:nvSpPr>
        <p:spPr>
          <a:xfrm>
            <a:off x="971550" y="860425"/>
            <a:ext cx="7793038" cy="768350"/>
          </a:xfrm>
          <a:ln/>
        </p:spPr>
        <p:txBody>
          <a:bodyPr anchor="b"/>
          <a:p>
            <a:pPr algn="ctr"/>
            <a:r>
              <a:rPr lang="zh-CN" altLang="en-US" sz="3600" dirty="0"/>
              <a:t>内联网 </a:t>
            </a:r>
            <a:r>
              <a:rPr lang="en-US" altLang="zh-CN" sz="3600" dirty="0"/>
              <a:t>intranet </a:t>
            </a:r>
            <a:r>
              <a:rPr lang="zh-CN" altLang="en-US" sz="3600" dirty="0"/>
              <a:t>和外联网 </a:t>
            </a:r>
            <a:r>
              <a:rPr lang="en-US" altLang="zh-CN" sz="3600"/>
              <a:t>extranet</a:t>
            </a:r>
            <a:br>
              <a:rPr lang="en-US" altLang="zh-CN" sz="3600"/>
            </a:br>
            <a:r>
              <a:rPr lang="zh-CN" altLang="en-US" sz="3200" dirty="0"/>
              <a:t>（都是基于 </a:t>
            </a:r>
            <a:r>
              <a:rPr lang="en-US" altLang="zh-CN" sz="3200" dirty="0"/>
              <a:t>TCP/IP </a:t>
            </a:r>
            <a:r>
              <a:rPr lang="zh-CN" altLang="en-US" sz="3200" dirty="0"/>
              <a:t>协议）</a:t>
            </a:r>
            <a:r>
              <a:rPr lang="zh-CN" altLang="en-US" sz="4000" dirty="0"/>
              <a:t> </a:t>
            </a:r>
            <a:r>
              <a:rPr lang="zh-CN" altLang="en-US" sz="3600" dirty="0"/>
              <a:t> </a:t>
            </a:r>
            <a:endParaRPr lang="zh-CN" altLang="en-US" sz="3600" dirty="0"/>
          </a:p>
        </p:txBody>
      </p:sp>
      <p:sp>
        <p:nvSpPr>
          <p:cNvPr id="627715" name="文本占位符 627714"/>
          <p:cNvSpPr>
            <a:spLocks noGrp="1"/>
          </p:cNvSpPr>
          <p:nvPr>
            <p:ph type="body" idx="1"/>
          </p:nvPr>
        </p:nvSpPr>
        <p:spPr>
          <a:xfrm>
            <a:off x="1042988" y="1989138"/>
            <a:ext cx="7772400" cy="2592387"/>
          </a:xfrm>
          <a:ln/>
        </p:spPr>
        <p:txBody>
          <a:bodyPr/>
          <a:p>
            <a:r>
              <a:rPr lang="zh-CN" altLang="en-US" sz="2800" dirty="0"/>
              <a:t>由部门 </a:t>
            </a:r>
            <a:r>
              <a:rPr lang="en-US" altLang="zh-CN" sz="2800" dirty="0"/>
              <a:t>A </a:t>
            </a:r>
            <a:r>
              <a:rPr lang="zh-CN" altLang="en-US" sz="2800" dirty="0"/>
              <a:t>和 </a:t>
            </a:r>
            <a:r>
              <a:rPr lang="en-US" altLang="zh-CN" sz="2800" dirty="0"/>
              <a:t>B </a:t>
            </a:r>
            <a:r>
              <a:rPr lang="zh-CN" altLang="en-US" sz="2800" dirty="0"/>
              <a:t>的内部网络所构成的虚拟专用网 </a:t>
            </a:r>
            <a:r>
              <a:rPr lang="en-US" altLang="zh-CN" sz="2800" dirty="0"/>
              <a:t>VPN </a:t>
            </a:r>
            <a:r>
              <a:rPr lang="zh-CN" altLang="en-US" sz="2800" dirty="0"/>
              <a:t>又称为</a:t>
            </a:r>
            <a:r>
              <a:rPr lang="zh-CN" altLang="en-US" sz="2800" dirty="0">
                <a:solidFill>
                  <a:srgbClr val="FF0000"/>
                </a:solidFill>
              </a:rPr>
              <a:t>内联网</a:t>
            </a:r>
            <a:r>
              <a:rPr lang="en-US" altLang="zh-CN" sz="2800" dirty="0"/>
              <a:t>(intranet)</a:t>
            </a:r>
            <a:r>
              <a:rPr lang="zh-CN" altLang="en-US" sz="2800" dirty="0"/>
              <a:t>，表示部门 </a:t>
            </a:r>
            <a:r>
              <a:rPr lang="en-US" altLang="zh-CN" sz="2800" dirty="0"/>
              <a:t>A </a:t>
            </a:r>
            <a:r>
              <a:rPr lang="zh-CN" altLang="en-US" sz="2800" dirty="0"/>
              <a:t>和 </a:t>
            </a:r>
            <a:r>
              <a:rPr lang="en-US" altLang="zh-CN" sz="2800" dirty="0"/>
              <a:t>B </a:t>
            </a:r>
            <a:r>
              <a:rPr lang="zh-CN" altLang="en-US" sz="2800" dirty="0"/>
              <a:t>都是在</a:t>
            </a:r>
            <a:r>
              <a:rPr lang="zh-CN" altLang="en-US" sz="2800" dirty="0">
                <a:solidFill>
                  <a:schemeClr val="hlink"/>
                </a:solidFill>
              </a:rPr>
              <a:t>同一个</a:t>
            </a:r>
            <a:r>
              <a:rPr lang="zh-CN" altLang="en-US" sz="2800" dirty="0"/>
              <a:t>机构的内部。</a:t>
            </a:r>
            <a:endParaRPr lang="zh-CN" altLang="en-US" sz="2800" dirty="0"/>
          </a:p>
          <a:p>
            <a:r>
              <a:rPr lang="zh-CN" altLang="en-US" sz="2800" dirty="0"/>
              <a:t>一个机构和某些</a:t>
            </a:r>
            <a:r>
              <a:rPr lang="zh-CN" altLang="en-US" sz="2800" dirty="0">
                <a:solidFill>
                  <a:schemeClr val="hlink"/>
                </a:solidFill>
              </a:rPr>
              <a:t>外部机构</a:t>
            </a:r>
            <a:r>
              <a:rPr lang="zh-CN" altLang="en-US" sz="2800" dirty="0"/>
              <a:t>共同建立的虚拟专用网 </a:t>
            </a:r>
            <a:r>
              <a:rPr lang="en-US" altLang="zh-CN" sz="2800" dirty="0"/>
              <a:t>VPN </a:t>
            </a:r>
            <a:r>
              <a:rPr lang="zh-CN" altLang="en-US" sz="2800" dirty="0"/>
              <a:t>又称为</a:t>
            </a:r>
            <a:r>
              <a:rPr lang="zh-CN" altLang="en-US" sz="2800" dirty="0">
                <a:solidFill>
                  <a:schemeClr val="hlink"/>
                </a:solidFill>
              </a:rPr>
              <a:t>外联网</a:t>
            </a:r>
            <a:r>
              <a:rPr lang="en-US" altLang="zh-CN" sz="2800" dirty="0"/>
              <a:t>(extranet)</a:t>
            </a:r>
            <a:r>
              <a:rPr lang="zh-CN" altLang="en-US" sz="2800" dirty="0"/>
              <a:t>。</a:t>
            </a:r>
            <a:r>
              <a:rPr lang="zh-CN" altLang="en-US" dirty="0"/>
              <a:t> </a:t>
            </a:r>
            <a:r>
              <a:rPr lang="zh-CN" altLang="en-US" sz="2800" dirty="0"/>
              <a:t> </a:t>
            </a:r>
            <a:endParaRPr lang="zh-CN" altLang="en-US" sz="2800" dirty="0"/>
          </a:p>
        </p:txBody>
      </p:sp>
      <p:grpSp>
        <p:nvGrpSpPr>
          <p:cNvPr id="627716" name="组合 627715"/>
          <p:cNvGrpSpPr/>
          <p:nvPr/>
        </p:nvGrpSpPr>
        <p:grpSpPr>
          <a:xfrm>
            <a:off x="100013" y="4559300"/>
            <a:ext cx="8739187" cy="2057400"/>
            <a:chOff x="63" y="2872"/>
            <a:chExt cx="5505" cy="1296"/>
          </a:xfrm>
        </p:grpSpPr>
        <p:sp>
          <p:nvSpPr>
            <p:cNvPr id="627717" name="圆角矩形 627716"/>
            <p:cNvSpPr/>
            <p:nvPr/>
          </p:nvSpPr>
          <p:spPr>
            <a:xfrm>
              <a:off x="96" y="2872"/>
              <a:ext cx="5472" cy="1296"/>
            </a:xfrm>
            <a:prstGeom prst="roundRect">
              <a:avLst>
                <a:gd name="adj" fmla="val 16667"/>
              </a:avLst>
            </a:prstGeom>
            <a:solidFill>
              <a:srgbClr val="FFCCFF"/>
            </a:solidFill>
            <a:ln w="9525" cap="rnd" cmpd="sng">
              <a:solidFill>
                <a:schemeClr val="tx1"/>
              </a:solidFill>
              <a:prstDash val="sysDot"/>
              <a:headEnd type="none" w="med" len="med"/>
              <a:tailEnd type="none" w="med" len="med"/>
            </a:ln>
          </p:spPr>
          <p:txBody>
            <a:bodyPr/>
            <a:p>
              <a:endParaRPr lang="zh-CN" altLang="en-US"/>
            </a:p>
          </p:txBody>
        </p:sp>
        <p:sp>
          <p:nvSpPr>
            <p:cNvPr id="627718" name="直接连接符 627717"/>
            <p:cNvSpPr/>
            <p:nvPr/>
          </p:nvSpPr>
          <p:spPr>
            <a:xfrm>
              <a:off x="1764" y="3400"/>
              <a:ext cx="2076" cy="0"/>
            </a:xfrm>
            <a:prstGeom prst="line">
              <a:avLst/>
            </a:prstGeom>
            <a:ln w="38100" cap="flat" cmpd="sng">
              <a:solidFill>
                <a:schemeClr val="tx1"/>
              </a:solidFill>
              <a:prstDash val="dash"/>
              <a:headEnd type="none" w="med" len="med"/>
              <a:tailEnd type="none" w="med" len="med"/>
            </a:ln>
          </p:spPr>
        </p:sp>
        <p:sp>
          <p:nvSpPr>
            <p:cNvPr id="627719" name="直接连接符 627718"/>
            <p:cNvSpPr/>
            <p:nvPr/>
          </p:nvSpPr>
          <p:spPr>
            <a:xfrm flipV="1">
              <a:off x="816" y="3832"/>
              <a:ext cx="240" cy="192"/>
            </a:xfrm>
            <a:prstGeom prst="line">
              <a:avLst/>
            </a:prstGeom>
            <a:ln w="9525" cap="flat" cmpd="sng">
              <a:solidFill>
                <a:schemeClr val="tx1"/>
              </a:solidFill>
              <a:prstDash val="solid"/>
              <a:headEnd type="none" w="med" len="med"/>
              <a:tailEnd type="none" w="med" len="med"/>
            </a:ln>
          </p:spPr>
        </p:sp>
        <p:sp>
          <p:nvSpPr>
            <p:cNvPr id="627720" name="直接连接符 627719"/>
            <p:cNvSpPr/>
            <p:nvPr/>
          </p:nvSpPr>
          <p:spPr>
            <a:xfrm>
              <a:off x="624" y="3160"/>
              <a:ext cx="240" cy="144"/>
            </a:xfrm>
            <a:prstGeom prst="line">
              <a:avLst/>
            </a:prstGeom>
            <a:ln w="9525" cap="flat" cmpd="sng">
              <a:solidFill>
                <a:schemeClr val="tx1"/>
              </a:solidFill>
              <a:prstDash val="solid"/>
              <a:headEnd type="none" w="med" len="med"/>
              <a:tailEnd type="none" w="med" len="med"/>
            </a:ln>
          </p:spPr>
        </p:sp>
        <p:sp>
          <p:nvSpPr>
            <p:cNvPr id="627721" name="直接连接符 627720"/>
            <p:cNvSpPr/>
            <p:nvPr/>
          </p:nvSpPr>
          <p:spPr>
            <a:xfrm flipV="1">
              <a:off x="432" y="3551"/>
              <a:ext cx="288" cy="0"/>
            </a:xfrm>
            <a:prstGeom prst="line">
              <a:avLst/>
            </a:prstGeom>
            <a:ln w="9525" cap="flat" cmpd="sng">
              <a:solidFill>
                <a:schemeClr val="tx1"/>
              </a:solidFill>
              <a:prstDash val="solid"/>
              <a:headEnd type="none" w="med" len="med"/>
              <a:tailEnd type="none" w="med" len="med"/>
            </a:ln>
          </p:spPr>
        </p:sp>
        <p:grpSp>
          <p:nvGrpSpPr>
            <p:cNvPr id="627722" name="组合 627721"/>
            <p:cNvGrpSpPr/>
            <p:nvPr/>
          </p:nvGrpSpPr>
          <p:grpSpPr>
            <a:xfrm>
              <a:off x="657" y="3091"/>
              <a:ext cx="952" cy="772"/>
              <a:chOff x="385" y="2795"/>
              <a:chExt cx="1769" cy="816"/>
            </a:xfrm>
          </p:grpSpPr>
          <p:sp>
            <p:nvSpPr>
              <p:cNvPr id="627723" name="椭圆 627722"/>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24" name="椭圆 627723"/>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7725" name="椭圆 627724"/>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26" name="椭圆 627725"/>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27" name="椭圆 627726"/>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28" name="椭圆 627727"/>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29" name="椭圆 627728"/>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30" name="椭圆 627729"/>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31" name="椭圆 627730"/>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627732" name="椭圆 627731"/>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33" name="椭圆 627732"/>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34" name="椭圆 627733"/>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627735" name="椭圆 627734"/>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36" name="椭圆 627735"/>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7737" name="椭圆 627736"/>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38" name="椭圆 627737"/>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627739" name="任意多边形 627738"/>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sp>
          <p:nvSpPr>
            <p:cNvPr id="627740" name="直接连接符 627739"/>
            <p:cNvSpPr/>
            <p:nvPr/>
          </p:nvSpPr>
          <p:spPr>
            <a:xfrm flipH="1">
              <a:off x="4800" y="3112"/>
              <a:ext cx="240" cy="96"/>
            </a:xfrm>
            <a:prstGeom prst="line">
              <a:avLst/>
            </a:prstGeom>
            <a:ln w="9525" cap="flat" cmpd="sng">
              <a:solidFill>
                <a:schemeClr val="tx1"/>
              </a:solidFill>
              <a:prstDash val="solid"/>
              <a:headEnd type="none" w="med" len="med"/>
              <a:tailEnd type="none" w="med" len="med"/>
            </a:ln>
          </p:spPr>
        </p:sp>
        <p:sp>
          <p:nvSpPr>
            <p:cNvPr id="627741" name="直接连接符 627740"/>
            <p:cNvSpPr/>
            <p:nvPr/>
          </p:nvSpPr>
          <p:spPr>
            <a:xfrm flipH="1" flipV="1">
              <a:off x="4656" y="3736"/>
              <a:ext cx="336" cy="192"/>
            </a:xfrm>
            <a:prstGeom prst="line">
              <a:avLst/>
            </a:prstGeom>
            <a:ln w="9525" cap="flat" cmpd="sng">
              <a:solidFill>
                <a:schemeClr val="tx1"/>
              </a:solidFill>
              <a:prstDash val="solid"/>
              <a:headEnd type="none" w="med" len="med"/>
              <a:tailEnd type="none" w="med" len="med"/>
            </a:ln>
          </p:spPr>
        </p:sp>
        <p:sp>
          <p:nvSpPr>
            <p:cNvPr id="627742" name="直接连接符 627741"/>
            <p:cNvSpPr/>
            <p:nvPr/>
          </p:nvSpPr>
          <p:spPr>
            <a:xfrm flipH="1" flipV="1">
              <a:off x="4800" y="3496"/>
              <a:ext cx="348" cy="0"/>
            </a:xfrm>
            <a:prstGeom prst="line">
              <a:avLst/>
            </a:prstGeom>
            <a:ln w="9525" cap="flat" cmpd="sng">
              <a:solidFill>
                <a:schemeClr val="tx1"/>
              </a:solidFill>
              <a:prstDash val="solid"/>
              <a:headEnd type="none" w="med" len="med"/>
              <a:tailEnd type="none" w="med" len="med"/>
            </a:ln>
          </p:spPr>
        </p:sp>
        <p:grpSp>
          <p:nvGrpSpPr>
            <p:cNvPr id="627743" name="组合 627742"/>
            <p:cNvGrpSpPr/>
            <p:nvPr/>
          </p:nvGrpSpPr>
          <p:grpSpPr>
            <a:xfrm>
              <a:off x="3969" y="3046"/>
              <a:ext cx="952" cy="772"/>
              <a:chOff x="385" y="2795"/>
              <a:chExt cx="1769" cy="816"/>
            </a:xfrm>
          </p:grpSpPr>
          <p:sp>
            <p:nvSpPr>
              <p:cNvPr id="627744" name="椭圆 627743"/>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45" name="椭圆 627744"/>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7746" name="椭圆 627745"/>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47" name="椭圆 627746"/>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48" name="椭圆 627747"/>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49" name="椭圆 627748"/>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50" name="椭圆 627749"/>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51" name="椭圆 627750"/>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52" name="椭圆 627751"/>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627753" name="椭圆 627752"/>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54" name="椭圆 627753"/>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55" name="椭圆 627754"/>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627756" name="椭圆 627755"/>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57" name="椭圆 627756"/>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627758" name="椭圆 627757"/>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627759" name="椭圆 627758"/>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627760" name="任意多边形 627759"/>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pic>
          <p:nvPicPr>
            <p:cNvPr id="627761" name="图片 627760"/>
            <p:cNvPicPr/>
            <p:nvPr/>
          </p:nvPicPr>
          <p:blipFill>
            <a:blip r:embed="rId1"/>
            <a:stretch>
              <a:fillRect/>
            </a:stretch>
          </p:blipFill>
          <p:spPr>
            <a:xfrm>
              <a:off x="3748" y="3321"/>
              <a:ext cx="328" cy="158"/>
            </a:xfrm>
            <a:prstGeom prst="rect">
              <a:avLst/>
            </a:prstGeom>
            <a:noFill/>
            <a:ln w="12699">
              <a:noFill/>
            </a:ln>
          </p:spPr>
        </p:pic>
        <p:pic>
          <p:nvPicPr>
            <p:cNvPr id="627762" name="图片 627761"/>
            <p:cNvPicPr/>
            <p:nvPr/>
          </p:nvPicPr>
          <p:blipFill>
            <a:blip r:embed="rId1"/>
            <a:stretch>
              <a:fillRect/>
            </a:stretch>
          </p:blipFill>
          <p:spPr>
            <a:xfrm>
              <a:off x="1469" y="3322"/>
              <a:ext cx="328" cy="158"/>
            </a:xfrm>
            <a:prstGeom prst="rect">
              <a:avLst/>
            </a:prstGeom>
            <a:noFill/>
            <a:ln w="12699">
              <a:noFill/>
            </a:ln>
          </p:spPr>
        </p:pic>
        <p:pic>
          <p:nvPicPr>
            <p:cNvPr id="627763" name="图片 627762"/>
            <p:cNvPicPr/>
            <p:nvPr/>
          </p:nvPicPr>
          <p:blipFill>
            <a:blip r:embed="rId2"/>
            <a:stretch>
              <a:fillRect/>
            </a:stretch>
          </p:blipFill>
          <p:spPr>
            <a:xfrm>
              <a:off x="306" y="3407"/>
              <a:ext cx="212" cy="215"/>
            </a:xfrm>
            <a:prstGeom prst="rect">
              <a:avLst/>
            </a:prstGeom>
            <a:noFill/>
            <a:ln w="9525">
              <a:noFill/>
            </a:ln>
          </p:spPr>
        </p:pic>
        <p:sp>
          <p:nvSpPr>
            <p:cNvPr id="627764" name="文本框 627763"/>
            <p:cNvSpPr txBox="1"/>
            <p:nvPr/>
          </p:nvSpPr>
          <p:spPr>
            <a:xfrm>
              <a:off x="864" y="3368"/>
              <a:ext cx="587"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部门 </a:t>
              </a:r>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pic>
          <p:nvPicPr>
            <p:cNvPr id="627765" name="图片 627764"/>
            <p:cNvPicPr/>
            <p:nvPr/>
          </p:nvPicPr>
          <p:blipFill>
            <a:blip r:embed="rId2"/>
            <a:stretch>
              <a:fillRect/>
            </a:stretch>
          </p:blipFill>
          <p:spPr>
            <a:xfrm>
              <a:off x="5088" y="3352"/>
              <a:ext cx="212" cy="215"/>
            </a:xfrm>
            <a:prstGeom prst="rect">
              <a:avLst/>
            </a:prstGeom>
            <a:noFill/>
            <a:ln w="9525">
              <a:noFill/>
            </a:ln>
          </p:spPr>
        </p:pic>
        <p:sp>
          <p:nvSpPr>
            <p:cNvPr id="627766" name="文本框 627765"/>
            <p:cNvSpPr txBox="1"/>
            <p:nvPr/>
          </p:nvSpPr>
          <p:spPr>
            <a:xfrm>
              <a:off x="4224" y="3272"/>
              <a:ext cx="587"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部门 </a:t>
              </a:r>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627767" name="文本框 627766"/>
            <p:cNvSpPr txBox="1"/>
            <p:nvPr/>
          </p:nvSpPr>
          <p:spPr>
            <a:xfrm>
              <a:off x="309" y="3176"/>
              <a:ext cx="22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X</a:t>
              </a:r>
              <a:endParaRPr lang="en-US" altLang="zh-CN" sz="2000">
                <a:solidFill>
                  <a:srgbClr val="333399"/>
                </a:solidFill>
                <a:latin typeface="Arial" panose="020B0604020202020204" pitchFamily="34" charset="0"/>
                <a:ea typeface="黑体" panose="02010609060101010101" pitchFamily="2" charset="-122"/>
              </a:endParaRPr>
            </a:p>
          </p:txBody>
        </p:sp>
        <p:sp>
          <p:nvSpPr>
            <p:cNvPr id="627768" name="文本框 627767"/>
            <p:cNvSpPr txBox="1"/>
            <p:nvPr/>
          </p:nvSpPr>
          <p:spPr>
            <a:xfrm>
              <a:off x="5072" y="3128"/>
              <a:ext cx="223"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Y</a:t>
              </a:r>
              <a:endParaRPr lang="en-US" altLang="zh-CN" sz="2000">
                <a:solidFill>
                  <a:srgbClr val="333399"/>
                </a:solidFill>
                <a:latin typeface="Arial" panose="020B0604020202020204" pitchFamily="34" charset="0"/>
                <a:ea typeface="黑体" panose="02010609060101010101" pitchFamily="2" charset="-122"/>
              </a:endParaRPr>
            </a:p>
          </p:txBody>
        </p:sp>
        <p:sp>
          <p:nvSpPr>
            <p:cNvPr id="627769" name="文本框 627768"/>
            <p:cNvSpPr txBox="1"/>
            <p:nvPr/>
          </p:nvSpPr>
          <p:spPr>
            <a:xfrm>
              <a:off x="1514" y="3132"/>
              <a:ext cx="290" cy="231"/>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627770" name="文本框 627769"/>
            <p:cNvSpPr txBox="1"/>
            <p:nvPr/>
          </p:nvSpPr>
          <p:spPr>
            <a:xfrm>
              <a:off x="3806" y="3084"/>
              <a:ext cx="290" cy="231"/>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627771" name="文本框 627770"/>
            <p:cNvSpPr txBox="1"/>
            <p:nvPr/>
          </p:nvSpPr>
          <p:spPr>
            <a:xfrm>
              <a:off x="1383" y="2888"/>
              <a:ext cx="782"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125.1.2.3</a:t>
              </a:r>
              <a:endParaRPr lang="en-US" altLang="zh-CN" sz="2000">
                <a:solidFill>
                  <a:srgbClr val="333399"/>
                </a:solidFill>
                <a:latin typeface="Arial" panose="020B0604020202020204" pitchFamily="34" charset="0"/>
                <a:ea typeface="黑体" panose="02010609060101010101" pitchFamily="2" charset="-122"/>
              </a:endParaRPr>
            </a:p>
          </p:txBody>
        </p:sp>
        <p:sp>
          <p:nvSpPr>
            <p:cNvPr id="627772" name="直接连接符 627771"/>
            <p:cNvSpPr/>
            <p:nvPr/>
          </p:nvSpPr>
          <p:spPr>
            <a:xfrm>
              <a:off x="1812" y="3112"/>
              <a:ext cx="48" cy="288"/>
            </a:xfrm>
            <a:prstGeom prst="line">
              <a:avLst/>
            </a:prstGeom>
            <a:ln w="9525" cap="flat" cmpd="sng">
              <a:solidFill>
                <a:schemeClr val="tx1"/>
              </a:solidFill>
              <a:prstDash val="solid"/>
              <a:headEnd type="none" w="med" len="med"/>
              <a:tailEnd type="triangle" w="sm" len="med"/>
            </a:ln>
          </p:spPr>
        </p:sp>
        <p:sp>
          <p:nvSpPr>
            <p:cNvPr id="627773" name="文本框 627772"/>
            <p:cNvSpPr txBox="1"/>
            <p:nvPr/>
          </p:nvSpPr>
          <p:spPr>
            <a:xfrm>
              <a:off x="3159" y="2892"/>
              <a:ext cx="782" cy="231"/>
            </a:xfrm>
            <a:prstGeom prst="rect">
              <a:avLst/>
            </a:prstGeom>
            <a:noFill/>
            <a:ln w="9525">
              <a:noFill/>
            </a:ln>
          </p:spPr>
          <p:txBody>
            <a:bodyPr wrap="none" anchor="t">
              <a:spAutoFit/>
            </a:bodyPr>
            <a:p>
              <a:pPr algn="ctr">
                <a:lnSpc>
                  <a:spcPct val="90000"/>
                </a:lnSpc>
              </a:pPr>
              <a:r>
                <a:rPr lang="en-US" altLang="zh-CN" sz="2000">
                  <a:solidFill>
                    <a:srgbClr val="333399"/>
                  </a:solidFill>
                  <a:latin typeface="Arial" panose="020B0604020202020204" pitchFamily="34" charset="0"/>
                  <a:ea typeface="黑体" panose="02010609060101010101" pitchFamily="2" charset="-122"/>
                </a:rPr>
                <a:t>194.4.5.6</a:t>
              </a:r>
              <a:endParaRPr lang="en-US" altLang="zh-CN" sz="2000">
                <a:solidFill>
                  <a:srgbClr val="333399"/>
                </a:solidFill>
                <a:latin typeface="Arial" panose="020B0604020202020204" pitchFamily="34" charset="0"/>
                <a:ea typeface="黑体" panose="02010609060101010101" pitchFamily="2" charset="-122"/>
              </a:endParaRPr>
            </a:p>
          </p:txBody>
        </p:sp>
        <p:sp>
          <p:nvSpPr>
            <p:cNvPr id="627774" name="直接连接符 627773"/>
            <p:cNvSpPr/>
            <p:nvPr/>
          </p:nvSpPr>
          <p:spPr>
            <a:xfrm>
              <a:off x="3588" y="3112"/>
              <a:ext cx="48" cy="288"/>
            </a:xfrm>
            <a:prstGeom prst="line">
              <a:avLst/>
            </a:prstGeom>
            <a:ln w="9525" cap="flat" cmpd="sng">
              <a:solidFill>
                <a:schemeClr val="tx1"/>
              </a:solidFill>
              <a:prstDash val="solid"/>
              <a:headEnd type="none" w="med" len="med"/>
              <a:tailEnd type="triangle" w="sm" len="med"/>
            </a:ln>
          </p:spPr>
        </p:sp>
        <p:sp>
          <p:nvSpPr>
            <p:cNvPr id="627775" name="文本框 627774"/>
            <p:cNvSpPr txBox="1"/>
            <p:nvPr/>
          </p:nvSpPr>
          <p:spPr>
            <a:xfrm>
              <a:off x="63" y="3615"/>
              <a:ext cx="693"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10.1.0.1</a:t>
              </a:r>
              <a:endParaRPr lang="en-US" altLang="zh-CN" sz="2000">
                <a:solidFill>
                  <a:srgbClr val="333399"/>
                </a:solidFill>
                <a:latin typeface="Arial" panose="020B0604020202020204" pitchFamily="34" charset="0"/>
                <a:ea typeface="黑体" panose="02010609060101010101" pitchFamily="2" charset="-122"/>
              </a:endParaRPr>
            </a:p>
          </p:txBody>
        </p:sp>
        <p:sp>
          <p:nvSpPr>
            <p:cNvPr id="627776" name="文本框 627775"/>
            <p:cNvSpPr txBox="1"/>
            <p:nvPr/>
          </p:nvSpPr>
          <p:spPr>
            <a:xfrm>
              <a:off x="4863" y="3512"/>
              <a:ext cx="693" cy="250"/>
            </a:xfrm>
            <a:prstGeom prst="rect">
              <a:avLst/>
            </a:prstGeom>
            <a:noFill/>
            <a:ln w="9525">
              <a:noFill/>
            </a:ln>
          </p:spPr>
          <p:txBody>
            <a:bodyPr wrap="none" anchor="t">
              <a:spAutoFit/>
            </a:bodyPr>
            <a:p>
              <a:pPr algn="ctr" eaLnBrk="0" hangingPunct="0"/>
              <a:r>
                <a:rPr lang="en-US" altLang="zh-CN" sz="2000">
                  <a:solidFill>
                    <a:srgbClr val="333399"/>
                  </a:solidFill>
                  <a:latin typeface="Arial" panose="020B0604020202020204" pitchFamily="34" charset="0"/>
                  <a:ea typeface="黑体" panose="02010609060101010101" pitchFamily="2" charset="-122"/>
                </a:rPr>
                <a:t>10.2.0.3</a:t>
              </a:r>
              <a:endParaRPr lang="en-US" altLang="zh-CN" sz="2000">
                <a:solidFill>
                  <a:srgbClr val="333399"/>
                </a:solidFill>
                <a:latin typeface="Arial" panose="020B0604020202020204" pitchFamily="34" charset="0"/>
                <a:ea typeface="黑体" panose="02010609060101010101" pitchFamily="2" charset="-122"/>
              </a:endParaRPr>
            </a:p>
          </p:txBody>
        </p:sp>
        <p:pic>
          <p:nvPicPr>
            <p:cNvPr id="627777" name="图片 627776"/>
            <p:cNvPicPr/>
            <p:nvPr/>
          </p:nvPicPr>
          <p:blipFill>
            <a:blip r:embed="rId2"/>
            <a:stretch>
              <a:fillRect/>
            </a:stretch>
          </p:blipFill>
          <p:spPr>
            <a:xfrm>
              <a:off x="480" y="2968"/>
              <a:ext cx="212" cy="215"/>
            </a:xfrm>
            <a:prstGeom prst="rect">
              <a:avLst/>
            </a:prstGeom>
            <a:noFill/>
            <a:ln w="9525">
              <a:noFill/>
            </a:ln>
          </p:spPr>
        </p:pic>
        <p:pic>
          <p:nvPicPr>
            <p:cNvPr id="627778" name="图片 627777"/>
            <p:cNvPicPr/>
            <p:nvPr/>
          </p:nvPicPr>
          <p:blipFill>
            <a:blip r:embed="rId2"/>
            <a:stretch>
              <a:fillRect/>
            </a:stretch>
          </p:blipFill>
          <p:spPr>
            <a:xfrm>
              <a:off x="672" y="3880"/>
              <a:ext cx="212" cy="215"/>
            </a:xfrm>
            <a:prstGeom prst="rect">
              <a:avLst/>
            </a:prstGeom>
            <a:noFill/>
            <a:ln w="9525">
              <a:noFill/>
            </a:ln>
          </p:spPr>
        </p:pic>
        <p:pic>
          <p:nvPicPr>
            <p:cNvPr id="627779" name="图片 627778"/>
            <p:cNvPicPr/>
            <p:nvPr/>
          </p:nvPicPr>
          <p:blipFill>
            <a:blip r:embed="rId2"/>
            <a:stretch>
              <a:fillRect/>
            </a:stretch>
          </p:blipFill>
          <p:spPr>
            <a:xfrm>
              <a:off x="4992" y="2920"/>
              <a:ext cx="212" cy="215"/>
            </a:xfrm>
            <a:prstGeom prst="rect">
              <a:avLst/>
            </a:prstGeom>
            <a:noFill/>
            <a:ln w="9525">
              <a:noFill/>
            </a:ln>
          </p:spPr>
        </p:pic>
        <p:pic>
          <p:nvPicPr>
            <p:cNvPr id="627780" name="图片 627779"/>
            <p:cNvPicPr/>
            <p:nvPr/>
          </p:nvPicPr>
          <p:blipFill>
            <a:blip r:embed="rId2"/>
            <a:stretch>
              <a:fillRect/>
            </a:stretch>
          </p:blipFill>
          <p:spPr>
            <a:xfrm>
              <a:off x="4944" y="3784"/>
              <a:ext cx="212" cy="215"/>
            </a:xfrm>
            <a:prstGeom prst="rect">
              <a:avLst/>
            </a:prstGeom>
            <a:noFill/>
            <a:ln w="9525">
              <a:noFill/>
            </a:ln>
          </p:spPr>
        </p:pic>
        <p:sp>
          <p:nvSpPr>
            <p:cNvPr id="627781" name="文本框 627780"/>
            <p:cNvSpPr txBox="1"/>
            <p:nvPr/>
          </p:nvSpPr>
          <p:spPr>
            <a:xfrm>
              <a:off x="2180" y="3848"/>
              <a:ext cx="1290" cy="250"/>
            </a:xfrm>
            <a:prstGeom prst="rect">
              <a:avLst/>
            </a:prstGeom>
            <a:noFill/>
            <a:ln w="9525">
              <a:noFill/>
            </a:ln>
          </p:spPr>
          <p:txBody>
            <a:bodyPr wrap="none" anchor="t">
              <a:spAutoFit/>
            </a:bodyPr>
            <a:p>
              <a:pPr algn="ctr" eaLnBrk="0" hangingPunct="0"/>
              <a:r>
                <a:rPr lang="zh-CN" altLang="en-US" sz="2000" dirty="0">
                  <a:solidFill>
                    <a:srgbClr val="333399"/>
                  </a:solidFill>
                  <a:latin typeface="Arial" panose="020B0604020202020204" pitchFamily="34" charset="0"/>
                  <a:ea typeface="黑体" panose="02010609060101010101" pitchFamily="2" charset="-122"/>
                </a:rPr>
                <a:t>虚拟专用网 </a:t>
              </a:r>
              <a:r>
                <a:rPr lang="en-US" altLang="zh-CN" sz="2000">
                  <a:solidFill>
                    <a:srgbClr val="333399"/>
                  </a:solidFill>
                  <a:latin typeface="Arial" panose="020B0604020202020204" pitchFamily="34" charset="0"/>
                  <a:ea typeface="黑体" panose="02010609060101010101" pitchFamily="2" charset="-122"/>
                </a:rPr>
                <a:t>VPN</a:t>
              </a:r>
              <a:endParaRPr lang="en-US" altLang="zh-CN" sz="2000">
                <a:solidFill>
                  <a:srgbClr val="333399"/>
                </a:solidFill>
                <a:latin typeface="Arial" panose="020B0604020202020204" pitchFamily="34" charset="0"/>
                <a:ea typeface="黑体" panose="0201060906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51234" name="文本占位符 351233"/>
          <p:cNvSpPr>
            <a:spLocks noGrp="1"/>
          </p:cNvSpPr>
          <p:nvPr>
            <p:ph type="body" idx="1"/>
          </p:nvPr>
        </p:nvSpPr>
        <p:spPr>
          <a:xfrm>
            <a:off x="468313" y="2132013"/>
            <a:ext cx="8675687" cy="4321175"/>
          </a:xfrm>
          <a:ln/>
        </p:spPr>
        <p:txBody>
          <a:bodyPr/>
          <a:p>
            <a:pPr>
              <a:lnSpc>
                <a:spcPct val="120000"/>
              </a:lnSpc>
            </a:pPr>
            <a:r>
              <a:rPr lang="zh-CN" altLang="en-US" dirty="0">
                <a:solidFill>
                  <a:schemeClr val="hlink"/>
                </a:solidFill>
              </a:rPr>
              <a:t>中间设备</a:t>
            </a:r>
            <a:r>
              <a:rPr lang="zh-CN" altLang="en-US" dirty="0"/>
              <a:t>又称为</a:t>
            </a:r>
            <a:r>
              <a:rPr lang="zh-CN" altLang="en-US" dirty="0">
                <a:solidFill>
                  <a:schemeClr val="hlink"/>
                </a:solidFill>
              </a:rPr>
              <a:t>中间系统</a:t>
            </a:r>
            <a:r>
              <a:rPr lang="zh-CN" altLang="en-US" dirty="0"/>
              <a:t>或</a:t>
            </a:r>
            <a:r>
              <a:rPr lang="zh-CN" altLang="en-US" dirty="0">
                <a:solidFill>
                  <a:schemeClr val="hlink"/>
                </a:solidFill>
              </a:rPr>
              <a:t>中继</a:t>
            </a:r>
            <a:r>
              <a:rPr lang="en-US" altLang="zh-CN" dirty="0"/>
              <a:t>(relay)</a:t>
            </a:r>
            <a:r>
              <a:rPr lang="zh-CN" altLang="en-US" dirty="0"/>
              <a:t>系统。</a:t>
            </a:r>
            <a:endParaRPr lang="zh-CN" altLang="en-US" dirty="0"/>
          </a:p>
          <a:p>
            <a:pPr lvl="1">
              <a:lnSpc>
                <a:spcPct val="120000"/>
              </a:lnSpc>
            </a:pPr>
            <a:r>
              <a:rPr lang="zh-CN" altLang="en-US" dirty="0">
                <a:solidFill>
                  <a:srgbClr val="333399"/>
                </a:solidFill>
                <a:latin typeface="Arial" panose="020B0604020202020204" pitchFamily="34" charset="0"/>
                <a:ea typeface="黑体" panose="02010609060101010101" pitchFamily="2" charset="-122"/>
              </a:rPr>
              <a:t>物理层中继系统：</a:t>
            </a:r>
            <a:r>
              <a:rPr lang="zh-CN" altLang="en-US" dirty="0">
                <a:solidFill>
                  <a:schemeClr val="hlink"/>
                </a:solidFill>
                <a:latin typeface="Arial" panose="020B0604020202020204" pitchFamily="34" charset="0"/>
                <a:ea typeface="黑体" panose="02010609060101010101" pitchFamily="2" charset="-122"/>
              </a:rPr>
              <a:t>转发器</a:t>
            </a:r>
            <a:r>
              <a:rPr lang="en-US" altLang="zh-CN" dirty="0">
                <a:solidFill>
                  <a:srgbClr val="333399"/>
                </a:solidFill>
                <a:latin typeface="Arial" panose="020B0604020202020204" pitchFamily="34" charset="0"/>
                <a:ea typeface="黑体" panose="02010609060101010101" pitchFamily="2" charset="-122"/>
              </a:rPr>
              <a:t>(repeater)</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lnSpc>
                <a:spcPct val="120000"/>
              </a:lnSpc>
            </a:pPr>
            <a:r>
              <a:rPr lang="zh-CN" altLang="en-US" dirty="0">
                <a:solidFill>
                  <a:srgbClr val="333399"/>
                </a:solidFill>
                <a:latin typeface="Arial" panose="020B0604020202020204" pitchFamily="34" charset="0"/>
                <a:ea typeface="黑体" panose="02010609060101010101" pitchFamily="2" charset="-122"/>
              </a:rPr>
              <a:t>数据链路层中继系统：</a:t>
            </a:r>
            <a:r>
              <a:rPr lang="zh-CN" altLang="en-US" dirty="0">
                <a:solidFill>
                  <a:schemeClr val="hlink"/>
                </a:solidFill>
                <a:latin typeface="Arial" panose="020B0604020202020204" pitchFamily="34" charset="0"/>
                <a:ea typeface="黑体" panose="02010609060101010101" pitchFamily="2" charset="-122"/>
              </a:rPr>
              <a:t>网桥</a:t>
            </a:r>
            <a:r>
              <a:rPr lang="zh-CN" altLang="en-US" dirty="0">
                <a:solidFill>
                  <a:srgbClr val="333399"/>
                </a:solidFill>
                <a:latin typeface="Arial" panose="020B0604020202020204" pitchFamily="34" charset="0"/>
                <a:ea typeface="黑体" panose="02010609060101010101" pitchFamily="2" charset="-122"/>
              </a:rPr>
              <a:t>或</a:t>
            </a:r>
            <a:r>
              <a:rPr lang="zh-CN" altLang="en-US" dirty="0">
                <a:solidFill>
                  <a:schemeClr val="hlink"/>
                </a:solidFill>
                <a:latin typeface="Arial" panose="020B0604020202020204" pitchFamily="34" charset="0"/>
                <a:ea typeface="黑体" panose="02010609060101010101" pitchFamily="2" charset="-122"/>
              </a:rPr>
              <a:t>桥接器</a:t>
            </a:r>
            <a:r>
              <a:rPr lang="en-US" altLang="zh-CN" dirty="0">
                <a:solidFill>
                  <a:srgbClr val="333399"/>
                </a:solidFill>
                <a:latin typeface="Arial" panose="020B0604020202020204" pitchFamily="34" charset="0"/>
                <a:ea typeface="黑体" panose="02010609060101010101" pitchFamily="2" charset="-122"/>
              </a:rPr>
              <a:t>(bridge)</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lnSpc>
                <a:spcPct val="120000"/>
              </a:lnSpc>
            </a:pPr>
            <a:r>
              <a:rPr lang="zh-CN" altLang="en-US" dirty="0">
                <a:solidFill>
                  <a:srgbClr val="333399"/>
                </a:solidFill>
                <a:latin typeface="Arial" panose="020B0604020202020204" pitchFamily="34" charset="0"/>
                <a:ea typeface="黑体" panose="02010609060101010101" pitchFamily="2" charset="-122"/>
              </a:rPr>
              <a:t>网络层中继系统：</a:t>
            </a:r>
            <a:r>
              <a:rPr lang="zh-CN" altLang="en-US" dirty="0">
                <a:solidFill>
                  <a:schemeClr val="hlink"/>
                </a:solidFill>
                <a:latin typeface="Arial" panose="020B0604020202020204" pitchFamily="34" charset="0"/>
                <a:ea typeface="黑体" panose="02010609060101010101" pitchFamily="2" charset="-122"/>
              </a:rPr>
              <a:t>路由器</a:t>
            </a:r>
            <a:r>
              <a:rPr lang="en-US" altLang="zh-CN" dirty="0">
                <a:solidFill>
                  <a:srgbClr val="333399"/>
                </a:solidFill>
                <a:latin typeface="Arial" panose="020B0604020202020204" pitchFamily="34" charset="0"/>
                <a:ea typeface="黑体" panose="02010609060101010101" pitchFamily="2" charset="-122"/>
              </a:rPr>
              <a:t>(router)</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lnSpc>
                <a:spcPct val="120000"/>
              </a:lnSpc>
            </a:pPr>
            <a:r>
              <a:rPr lang="zh-CN" altLang="en-US" dirty="0">
                <a:solidFill>
                  <a:srgbClr val="333399"/>
                </a:solidFill>
                <a:latin typeface="Arial" panose="020B0604020202020204" pitchFamily="34" charset="0"/>
                <a:ea typeface="黑体" panose="02010609060101010101" pitchFamily="2" charset="-122"/>
              </a:rPr>
              <a:t>网桥和路由器的混合物：</a:t>
            </a:r>
            <a:r>
              <a:rPr lang="zh-CN" altLang="en-US" dirty="0">
                <a:solidFill>
                  <a:schemeClr val="hlink"/>
                </a:solidFill>
                <a:latin typeface="Arial" panose="020B0604020202020204" pitchFamily="34" charset="0"/>
                <a:ea typeface="黑体" panose="02010609060101010101" pitchFamily="2" charset="-122"/>
              </a:rPr>
              <a:t>桥路器</a:t>
            </a:r>
            <a:r>
              <a:rPr lang="en-US" altLang="zh-CN" err="1">
                <a:solidFill>
                  <a:srgbClr val="333399"/>
                </a:solidFill>
                <a:latin typeface="Arial" panose="020B0604020202020204" pitchFamily="34" charset="0"/>
                <a:ea typeface="黑体" panose="02010609060101010101" pitchFamily="2" charset="-122"/>
              </a:rPr>
              <a:t>(brouter</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lnSpc>
                <a:spcPct val="120000"/>
              </a:lnSpc>
            </a:pPr>
            <a:r>
              <a:rPr lang="zh-CN" altLang="en-US" dirty="0">
                <a:solidFill>
                  <a:srgbClr val="333399"/>
                </a:solidFill>
                <a:latin typeface="Arial" panose="020B0604020202020204" pitchFamily="34" charset="0"/>
                <a:ea typeface="黑体" panose="02010609060101010101" pitchFamily="2" charset="-122"/>
              </a:rPr>
              <a:t>网络层以上的中继系统：</a:t>
            </a:r>
            <a:r>
              <a:rPr lang="zh-CN" altLang="en-US" dirty="0">
                <a:solidFill>
                  <a:schemeClr val="hlink"/>
                </a:solidFill>
                <a:latin typeface="Arial" panose="020B0604020202020204" pitchFamily="34" charset="0"/>
                <a:ea typeface="黑体" panose="02010609060101010101" pitchFamily="2" charset="-122"/>
              </a:rPr>
              <a:t>网关</a:t>
            </a:r>
            <a:r>
              <a:rPr lang="en-US" altLang="zh-CN" dirty="0">
                <a:solidFill>
                  <a:srgbClr val="333399"/>
                </a:solidFill>
                <a:latin typeface="Arial" panose="020B0604020202020204" pitchFamily="34" charset="0"/>
                <a:ea typeface="黑体" panose="02010609060101010101" pitchFamily="2" charset="-122"/>
              </a:rPr>
              <a:t>(gateway)</a:t>
            </a:r>
            <a:r>
              <a:rPr lang="zh-CN" altLang="en-US" dirty="0">
                <a:solidFill>
                  <a:srgbClr val="333399"/>
                </a:solidFill>
                <a:latin typeface="Arial" panose="020B0604020202020204" pitchFamily="34" charset="0"/>
                <a:ea typeface="黑体" panose="02010609060101010101" pitchFamily="2" charset="-122"/>
              </a:rPr>
              <a:t>。</a:t>
            </a:r>
            <a:r>
              <a:rPr lang="zh-CN" altLang="en-US" dirty="0"/>
              <a:t>  </a:t>
            </a:r>
            <a:endParaRPr lang="zh-CN" altLang="en-US" dirty="0"/>
          </a:p>
        </p:txBody>
      </p:sp>
      <p:sp>
        <p:nvSpPr>
          <p:cNvPr id="351235" name="标题 351234"/>
          <p:cNvSpPr>
            <a:spLocks noGrp="1"/>
          </p:cNvSpPr>
          <p:nvPr>
            <p:ph type="title"/>
          </p:nvPr>
        </p:nvSpPr>
        <p:spPr>
          <a:ln/>
        </p:spPr>
        <p:txBody>
          <a:bodyPr anchor="b"/>
          <a:p>
            <a:pPr algn="ctr"/>
            <a:r>
              <a:rPr lang="zh-CN" altLang="en-US" dirty="0"/>
              <a:t>网络互相连接起来</a:t>
            </a:r>
            <a:br>
              <a:rPr lang="zh-CN" altLang="en-US" dirty="0"/>
            </a:br>
            <a:r>
              <a:rPr lang="zh-CN" altLang="en-US" dirty="0"/>
              <a:t>要使用一些中间设备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charRg st="25" end="4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charRg st="48" end="7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4">
                                            <p:txEl>
                                              <p:charRg st="74" end="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234">
                                            <p:txEl>
                                              <p:charRg st="95" end="12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234">
                                            <p:txEl>
                                              <p:charRg st="120" end="1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uiExpand="1"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1028098" name="标题 1028097"/>
          <p:cNvSpPr>
            <a:spLocks noGrp="1"/>
          </p:cNvSpPr>
          <p:nvPr>
            <p:ph type="title"/>
          </p:nvPr>
        </p:nvSpPr>
        <p:spPr>
          <a:xfrm>
            <a:off x="1150938" y="214313"/>
            <a:ext cx="7381875" cy="1462087"/>
          </a:xfrm>
          <a:ln/>
        </p:spPr>
        <p:txBody>
          <a:bodyPr anchor="b"/>
          <a:p>
            <a:pPr algn="ctr"/>
            <a:r>
              <a:rPr lang="zh-CN" altLang="en-US" sz="4000" dirty="0"/>
              <a:t>远程接入</a:t>
            </a:r>
            <a:r>
              <a:rPr lang="en-US" altLang="zh-CN" sz="4000"/>
              <a:t>VPN</a:t>
            </a:r>
            <a:br>
              <a:rPr lang="en-US" altLang="zh-CN" sz="4000"/>
            </a:br>
            <a:r>
              <a:rPr lang="en-US" altLang="zh-CN" sz="3600"/>
              <a:t>(remote access VPN)</a:t>
            </a:r>
            <a:r>
              <a:rPr lang="en-US" altLang="zh-CN" sz="4000"/>
              <a:t> </a:t>
            </a:r>
            <a:endParaRPr lang="en-US" altLang="zh-CN" sz="4000"/>
          </a:p>
        </p:txBody>
      </p:sp>
      <p:sp>
        <p:nvSpPr>
          <p:cNvPr id="1028099" name="文本占位符 1028098"/>
          <p:cNvSpPr>
            <a:spLocks noGrp="1"/>
          </p:cNvSpPr>
          <p:nvPr>
            <p:ph type="body" idx="1"/>
          </p:nvPr>
        </p:nvSpPr>
        <p:spPr>
          <a:ln/>
        </p:spPr>
        <p:txBody>
          <a:bodyPr/>
          <a:p>
            <a:r>
              <a:rPr lang="zh-CN" altLang="en-US" sz="2800" dirty="0"/>
              <a:t>有的公司可能没有分布在不同场所的部门，但有很多流动员工在外地工作。公司需要和他们保持联系，远程接入 </a:t>
            </a:r>
            <a:r>
              <a:rPr lang="en-US" altLang="zh-CN" sz="2800" dirty="0"/>
              <a:t>VPN </a:t>
            </a:r>
            <a:r>
              <a:rPr lang="zh-CN" altLang="en-US" sz="2800" dirty="0"/>
              <a:t>可满足这种需求。</a:t>
            </a:r>
            <a:endParaRPr lang="zh-CN" altLang="en-US" sz="2800" dirty="0"/>
          </a:p>
          <a:p>
            <a:r>
              <a:rPr lang="zh-CN" altLang="en-US" sz="2800" dirty="0"/>
              <a:t>在外地工作的员工拨号接入因特网，而驻留在员工 </a:t>
            </a:r>
            <a:r>
              <a:rPr lang="en-US" altLang="zh-CN" sz="2800" dirty="0"/>
              <a:t>PC </a:t>
            </a:r>
            <a:r>
              <a:rPr lang="zh-CN" altLang="en-US" sz="2800" dirty="0"/>
              <a:t>机中的 </a:t>
            </a:r>
            <a:r>
              <a:rPr lang="en-US" altLang="zh-CN" sz="2800" dirty="0"/>
              <a:t>VPN </a:t>
            </a:r>
            <a:r>
              <a:rPr lang="zh-CN" altLang="en-US" sz="2800" dirty="0"/>
              <a:t>软件可在员工的 </a:t>
            </a:r>
            <a:r>
              <a:rPr lang="en-US" altLang="zh-CN" sz="2800" dirty="0"/>
              <a:t>PC </a:t>
            </a:r>
            <a:r>
              <a:rPr lang="zh-CN" altLang="en-US" sz="2800" dirty="0"/>
              <a:t>机和公司的主机之间建立 </a:t>
            </a:r>
            <a:r>
              <a:rPr lang="en-US" altLang="zh-CN" sz="2800" dirty="0"/>
              <a:t>VPN </a:t>
            </a:r>
            <a:r>
              <a:rPr lang="zh-CN" altLang="en-US" sz="2800" dirty="0"/>
              <a:t>隧道，因而外地员工与公司通信的内容是保密的，员工们感到好像就是使用公司内部的本地网络。 </a:t>
            </a:r>
            <a:endParaRPr lang="zh-CN" altLang="en-US" sz="28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628738" name="标题 628737"/>
          <p:cNvSpPr>
            <a:spLocks noGrp="1"/>
          </p:cNvSpPr>
          <p:nvPr>
            <p:ph type="title"/>
          </p:nvPr>
        </p:nvSpPr>
        <p:spPr>
          <a:ln/>
        </p:spPr>
        <p:txBody>
          <a:bodyPr anchor="b"/>
          <a:p>
            <a:pPr algn="ctr"/>
            <a:r>
              <a:rPr lang="en-US" altLang="zh-CN" dirty="0"/>
              <a:t>4.7.2   </a:t>
            </a:r>
            <a:r>
              <a:rPr lang="zh-CN" altLang="en-US" dirty="0"/>
              <a:t>网络地址转换 </a:t>
            </a:r>
            <a:r>
              <a:rPr lang="en-US" altLang="zh-CN"/>
              <a:t>NAT</a:t>
            </a:r>
            <a:br>
              <a:rPr lang="en-US" altLang="zh-CN"/>
            </a:br>
            <a:r>
              <a:rPr lang="en-US" altLang="zh-CN"/>
              <a:t> </a:t>
            </a:r>
            <a:r>
              <a:rPr lang="en-US" altLang="zh-CN" sz="3600"/>
              <a:t>(Network Address Translation)</a:t>
            </a:r>
            <a:endParaRPr lang="en-US" altLang="zh-CN" sz="3600"/>
          </a:p>
        </p:txBody>
      </p:sp>
      <p:sp>
        <p:nvSpPr>
          <p:cNvPr id="628739" name="文本占位符 628738"/>
          <p:cNvSpPr>
            <a:spLocks noGrp="1"/>
          </p:cNvSpPr>
          <p:nvPr>
            <p:ph type="body" idx="1"/>
          </p:nvPr>
        </p:nvSpPr>
        <p:spPr>
          <a:xfrm>
            <a:off x="1042988" y="1906588"/>
            <a:ext cx="7772400" cy="4114800"/>
          </a:xfrm>
          <a:ln/>
        </p:spPr>
        <p:txBody>
          <a:bodyPr/>
          <a:p>
            <a:r>
              <a:rPr lang="zh-CN" altLang="en-US" sz="2800" dirty="0"/>
              <a:t>网络地址转换 </a:t>
            </a:r>
            <a:r>
              <a:rPr lang="en-US" altLang="zh-CN" sz="2800" dirty="0"/>
              <a:t>NAT  </a:t>
            </a:r>
            <a:r>
              <a:rPr lang="zh-CN" altLang="en-US" sz="2800" dirty="0"/>
              <a:t>方法于</a:t>
            </a:r>
            <a:r>
              <a:rPr lang="en-US" altLang="zh-CN" sz="2800" dirty="0"/>
              <a:t>1994</a:t>
            </a:r>
            <a:r>
              <a:rPr lang="zh-CN" altLang="en-US" sz="2800" dirty="0"/>
              <a:t>年提出。</a:t>
            </a:r>
            <a:endParaRPr lang="zh-CN" altLang="en-US" sz="2800" dirty="0"/>
          </a:p>
          <a:p>
            <a:r>
              <a:rPr lang="zh-CN" altLang="en-US" sz="2800" dirty="0"/>
              <a:t>需要在专用网连接到因特网的路由器上安装 </a:t>
            </a:r>
            <a:r>
              <a:rPr lang="en-US" altLang="zh-CN" sz="2800" dirty="0"/>
              <a:t>NAT </a:t>
            </a:r>
            <a:r>
              <a:rPr lang="zh-CN" altLang="en-US" sz="2800" dirty="0"/>
              <a:t>软件。装有 </a:t>
            </a:r>
            <a:r>
              <a:rPr lang="en-US" altLang="zh-CN" sz="2800" dirty="0"/>
              <a:t>NAT </a:t>
            </a:r>
            <a:r>
              <a:rPr lang="zh-CN" altLang="en-US" sz="2800" dirty="0"/>
              <a:t>软件的路由器叫做 </a:t>
            </a:r>
            <a:r>
              <a:rPr lang="en-US" altLang="zh-CN" sz="2800" dirty="0"/>
              <a:t>NAT</a:t>
            </a:r>
            <a:r>
              <a:rPr lang="zh-CN" altLang="en-US" sz="2800" dirty="0"/>
              <a:t>路由器，它至少有一个有效的外部全球地址 </a:t>
            </a:r>
            <a:r>
              <a:rPr lang="en-US" altLang="zh-CN" sz="2800"/>
              <a:t>IP</a:t>
            </a:r>
            <a:r>
              <a:rPr lang="en-US" altLang="zh-CN" sz="2800" i="1" baseline="-25000"/>
              <a:t>G</a:t>
            </a:r>
            <a:r>
              <a:rPr lang="zh-CN" altLang="en-US" sz="2800" dirty="0"/>
              <a:t>。</a:t>
            </a:r>
            <a:endParaRPr lang="zh-CN" altLang="en-US" sz="2800" dirty="0"/>
          </a:p>
          <a:p>
            <a:r>
              <a:rPr lang="zh-CN" altLang="en-US" sz="2800" dirty="0"/>
              <a:t>所有使用本地地址的主机在和外界通信时都要在 </a:t>
            </a:r>
            <a:r>
              <a:rPr lang="en-US" altLang="zh-CN" sz="2800" dirty="0"/>
              <a:t>NAT </a:t>
            </a:r>
            <a:r>
              <a:rPr lang="zh-CN" altLang="en-US" sz="2800" dirty="0"/>
              <a:t>路由器上将其本地地址转换成 </a:t>
            </a:r>
            <a:r>
              <a:rPr lang="en-US" altLang="zh-CN" sz="2800"/>
              <a:t>IP</a:t>
            </a:r>
            <a:r>
              <a:rPr lang="en-US" altLang="zh-CN" sz="2800" i="1" baseline="-25000"/>
              <a:t>G</a:t>
            </a:r>
            <a:r>
              <a:rPr lang="en-US" altLang="zh-CN" sz="2800" i="1"/>
              <a:t> </a:t>
            </a:r>
            <a:r>
              <a:rPr lang="zh-CN" altLang="en-US" sz="2800" dirty="0"/>
              <a:t>才能和因特网连接。</a:t>
            </a:r>
            <a:r>
              <a:rPr lang="zh-CN" altLang="en-US" dirty="0"/>
              <a:t> </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8739">
                                            <p:txEl>
                                              <p:charRg st="24" end="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8739">
                                            <p:txEl>
                                              <p:charRg st="95" end="1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629762" name="标题 629761"/>
          <p:cNvSpPr>
            <a:spLocks noGrp="1"/>
          </p:cNvSpPr>
          <p:nvPr>
            <p:ph type="title"/>
          </p:nvPr>
        </p:nvSpPr>
        <p:spPr>
          <a:ln/>
        </p:spPr>
        <p:txBody>
          <a:bodyPr anchor="b"/>
          <a:p>
            <a:pPr algn="ctr"/>
            <a:r>
              <a:rPr lang="zh-CN" altLang="en-US" dirty="0"/>
              <a:t>网络地址转换的过程</a:t>
            </a:r>
            <a:endParaRPr lang="zh-CN" altLang="en-US" sz="3600" dirty="0"/>
          </a:p>
        </p:txBody>
      </p:sp>
      <p:sp>
        <p:nvSpPr>
          <p:cNvPr id="629763" name="文本占位符 629762"/>
          <p:cNvSpPr>
            <a:spLocks noGrp="1"/>
          </p:cNvSpPr>
          <p:nvPr>
            <p:ph type="body" idx="1"/>
          </p:nvPr>
        </p:nvSpPr>
        <p:spPr>
          <a:xfrm>
            <a:off x="684213" y="2060575"/>
            <a:ext cx="8131175" cy="4114800"/>
          </a:xfrm>
          <a:ln/>
        </p:spPr>
        <p:txBody>
          <a:bodyPr/>
          <a:p>
            <a:r>
              <a:rPr lang="zh-CN" altLang="en-US" sz="2800" dirty="0"/>
              <a:t>内部主机 </a:t>
            </a:r>
            <a:r>
              <a:rPr lang="en-US" altLang="zh-CN" sz="2800" dirty="0"/>
              <a:t>X </a:t>
            </a:r>
            <a:r>
              <a:rPr lang="zh-CN" altLang="en-US" sz="2800" dirty="0"/>
              <a:t>用本地地址 </a:t>
            </a:r>
            <a:r>
              <a:rPr lang="en-US" altLang="zh-CN" sz="2800"/>
              <a:t>IP</a:t>
            </a:r>
            <a:r>
              <a:rPr lang="en-US" altLang="zh-CN" sz="2800" i="1" baseline="-25000"/>
              <a:t>X </a:t>
            </a:r>
            <a:r>
              <a:rPr lang="zh-CN" altLang="en-US" sz="2800" dirty="0"/>
              <a:t>和因特网上主机 </a:t>
            </a:r>
            <a:r>
              <a:rPr lang="en-US" altLang="zh-CN" sz="2800" dirty="0"/>
              <a:t>Y </a:t>
            </a:r>
            <a:r>
              <a:rPr lang="zh-CN" altLang="en-US" sz="2800" dirty="0"/>
              <a:t>通信所发送的数据报必须经过 </a:t>
            </a:r>
            <a:r>
              <a:rPr lang="en-US" altLang="zh-CN" sz="2800" dirty="0"/>
              <a:t>NAT </a:t>
            </a:r>
            <a:r>
              <a:rPr lang="zh-CN" altLang="en-US" sz="2800" dirty="0"/>
              <a:t>路由器。</a:t>
            </a:r>
            <a:endParaRPr lang="zh-CN" altLang="en-US" sz="2800" dirty="0"/>
          </a:p>
          <a:p>
            <a:r>
              <a:rPr lang="en-US" altLang="zh-CN" sz="2800" dirty="0"/>
              <a:t>NAT </a:t>
            </a:r>
            <a:r>
              <a:rPr lang="zh-CN" altLang="en-US" sz="2800" dirty="0"/>
              <a:t>路由器将数据报的源地址 </a:t>
            </a:r>
            <a:r>
              <a:rPr lang="en-US" altLang="zh-CN" sz="2800"/>
              <a:t>IP</a:t>
            </a:r>
            <a:r>
              <a:rPr lang="en-US" altLang="zh-CN" sz="2800" i="1" baseline="-25000"/>
              <a:t>X </a:t>
            </a:r>
            <a:r>
              <a:rPr lang="zh-CN" altLang="en-US" sz="2800" dirty="0"/>
              <a:t>转换成全球地址 </a:t>
            </a:r>
            <a:r>
              <a:rPr lang="en-US" altLang="zh-CN" sz="2800"/>
              <a:t>IP</a:t>
            </a:r>
            <a:r>
              <a:rPr lang="en-US" altLang="zh-CN" sz="2800" i="1" baseline="-25000"/>
              <a:t>G</a:t>
            </a:r>
            <a:r>
              <a:rPr lang="zh-CN" altLang="en-US" sz="2800" dirty="0"/>
              <a:t>，但目的地址 </a:t>
            </a:r>
            <a:r>
              <a:rPr lang="en-US" altLang="zh-CN" sz="2800"/>
              <a:t>IP</a:t>
            </a:r>
            <a:r>
              <a:rPr lang="en-US" altLang="zh-CN" sz="2800" i="1" baseline="-25000"/>
              <a:t>Y </a:t>
            </a:r>
            <a:r>
              <a:rPr lang="zh-CN" altLang="en-US" sz="2800" dirty="0"/>
              <a:t>保持不变，然后发送到因特网。</a:t>
            </a:r>
            <a:endParaRPr lang="zh-CN" altLang="en-US" sz="2800" dirty="0"/>
          </a:p>
          <a:p>
            <a:r>
              <a:rPr lang="en-US" altLang="zh-CN" sz="2800" dirty="0"/>
              <a:t>NAT </a:t>
            </a:r>
            <a:r>
              <a:rPr lang="zh-CN" altLang="en-US" sz="2800" dirty="0"/>
              <a:t>路由器收到主机 </a:t>
            </a:r>
            <a:r>
              <a:rPr lang="en-US" altLang="zh-CN" sz="2800" dirty="0"/>
              <a:t>Y </a:t>
            </a:r>
            <a:r>
              <a:rPr lang="zh-CN" altLang="en-US" sz="2800" dirty="0"/>
              <a:t>发回的数据报时，知道数据报中的源地址是 </a:t>
            </a:r>
            <a:r>
              <a:rPr lang="en-US" altLang="zh-CN" sz="2800"/>
              <a:t>IP</a:t>
            </a:r>
            <a:r>
              <a:rPr lang="en-US" altLang="zh-CN" sz="2800" i="1" baseline="-25000"/>
              <a:t>Y </a:t>
            </a:r>
            <a:r>
              <a:rPr lang="zh-CN" altLang="en-US" sz="2800" dirty="0"/>
              <a:t>而目的地址是 </a:t>
            </a:r>
            <a:r>
              <a:rPr lang="en-US" altLang="zh-CN" sz="2800"/>
              <a:t>IP</a:t>
            </a:r>
            <a:r>
              <a:rPr lang="en-US" altLang="zh-CN" sz="2800" i="1" baseline="-25000"/>
              <a:t>G</a:t>
            </a:r>
            <a:r>
              <a:rPr lang="zh-CN" altLang="en-US" sz="2800" dirty="0"/>
              <a:t>。</a:t>
            </a:r>
            <a:endParaRPr lang="zh-CN" altLang="en-US" sz="2800" dirty="0"/>
          </a:p>
          <a:p>
            <a:r>
              <a:rPr lang="zh-CN" altLang="en-US" sz="2800" dirty="0"/>
              <a:t>根据 </a:t>
            </a:r>
            <a:r>
              <a:rPr lang="en-US" altLang="zh-CN" sz="2800" dirty="0"/>
              <a:t>NAT </a:t>
            </a:r>
            <a:r>
              <a:rPr lang="zh-CN" altLang="en-US" sz="2800" dirty="0"/>
              <a:t>转换表，</a:t>
            </a:r>
            <a:r>
              <a:rPr lang="en-US" altLang="zh-CN" sz="2800" dirty="0"/>
              <a:t>NAT </a:t>
            </a:r>
            <a:r>
              <a:rPr lang="zh-CN" altLang="en-US" sz="2800" dirty="0"/>
              <a:t>路由器将目的地址 </a:t>
            </a:r>
            <a:r>
              <a:rPr lang="en-US" altLang="zh-CN" sz="2800"/>
              <a:t>IP</a:t>
            </a:r>
            <a:r>
              <a:rPr lang="en-US" altLang="zh-CN" sz="2800" i="1" baseline="-25000"/>
              <a:t>G </a:t>
            </a:r>
            <a:r>
              <a:rPr lang="zh-CN" altLang="en-US" sz="2800" dirty="0"/>
              <a:t>转换为 </a:t>
            </a:r>
            <a:r>
              <a:rPr lang="en-US" altLang="zh-CN" sz="2800"/>
              <a:t>IP</a:t>
            </a:r>
            <a:r>
              <a:rPr lang="en-US" altLang="zh-CN" sz="2800" i="1" baseline="-25000"/>
              <a:t>X</a:t>
            </a:r>
            <a:r>
              <a:rPr lang="zh-CN" altLang="en-US" sz="2800" dirty="0"/>
              <a:t>，转发给最终的内部主机 </a:t>
            </a:r>
            <a:r>
              <a:rPr lang="en-US" altLang="zh-CN" sz="2800" dirty="0"/>
              <a:t>X</a:t>
            </a: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763">
                                            <p:txEl>
                                              <p:charRg st="50" end="10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9763">
                                            <p:txEl>
                                              <p:charRg st="107" end="1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763">
                                            <p:txEl>
                                              <p:charRg st="157" end="2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52258" name="文本占位符 352257"/>
          <p:cNvSpPr>
            <a:spLocks noGrp="1"/>
          </p:cNvSpPr>
          <p:nvPr>
            <p:ph type="body" idx="1"/>
          </p:nvPr>
        </p:nvSpPr>
        <p:spPr>
          <a:xfrm>
            <a:off x="755650" y="1916113"/>
            <a:ext cx="8101013" cy="4321175"/>
          </a:xfrm>
          <a:ln/>
        </p:spPr>
        <p:txBody>
          <a:bodyPr/>
          <a:p>
            <a:r>
              <a:rPr lang="zh-CN" altLang="en-US" dirty="0"/>
              <a:t>当中继系统是转发器或网桥时，一般并不称之为网络互连，因为这仅仅是把一个网络扩大了，而这仍然是一个网络。 </a:t>
            </a:r>
            <a:endParaRPr lang="zh-CN" altLang="en-US" dirty="0"/>
          </a:p>
          <a:p>
            <a:r>
              <a:rPr lang="zh-CN" altLang="en-US" dirty="0"/>
              <a:t>网关由于比较复杂，目前使用得较少。</a:t>
            </a:r>
            <a:endParaRPr lang="zh-CN" altLang="en-US" dirty="0"/>
          </a:p>
          <a:p>
            <a:r>
              <a:rPr lang="zh-CN" altLang="en-US" dirty="0"/>
              <a:t>互联网都是指用路由器进行互连的网络。</a:t>
            </a:r>
            <a:endParaRPr lang="zh-CN" altLang="en-US" dirty="0"/>
          </a:p>
          <a:p>
            <a:r>
              <a:rPr lang="zh-CN" altLang="en-US" dirty="0"/>
              <a:t>由于历史的原因，许多有关 </a:t>
            </a:r>
            <a:r>
              <a:rPr lang="en-US" altLang="zh-CN"/>
              <a:t>TCP/IP</a:t>
            </a:r>
            <a:r>
              <a:rPr lang="en-US" altLang="zh-CN" b="1"/>
              <a:t> </a:t>
            </a:r>
            <a:r>
              <a:rPr lang="zh-CN" altLang="en-US" dirty="0"/>
              <a:t>的文献将网络层使用的路由器称为</a:t>
            </a:r>
            <a:r>
              <a:rPr lang="zh-CN" altLang="en-US" dirty="0">
                <a:solidFill>
                  <a:schemeClr val="hlink"/>
                </a:solidFill>
              </a:rPr>
              <a:t>网关</a:t>
            </a:r>
            <a:r>
              <a:rPr lang="zh-CN" altLang="en-US" dirty="0"/>
              <a:t>。   </a:t>
            </a:r>
            <a:endParaRPr lang="zh-CN" altLang="en-US" dirty="0"/>
          </a:p>
          <a:p>
            <a:endParaRPr lang="zh-CN" altLang="en-US" dirty="0"/>
          </a:p>
        </p:txBody>
      </p:sp>
      <p:sp>
        <p:nvSpPr>
          <p:cNvPr id="352259" name="标题 352258"/>
          <p:cNvSpPr>
            <a:spLocks noGrp="1"/>
          </p:cNvSpPr>
          <p:nvPr>
            <p:ph type="title"/>
          </p:nvPr>
        </p:nvSpPr>
        <p:spPr>
          <a:ln/>
        </p:spPr>
        <p:txBody>
          <a:bodyPr anchor="b"/>
          <a:p>
            <a:pPr algn="ctr"/>
            <a:r>
              <a:rPr lang="zh-CN" altLang="en-US" dirty="0"/>
              <a:t>网络互连使用路由器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2258">
                                            <p:txEl>
                                              <p:charRg st="53" end="7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2258">
                                            <p:txEl>
                                              <p:charRg st="71"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2258">
                                            <p:txEl>
                                              <p:charRg st="90"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54307" name="标题 354306"/>
          <p:cNvSpPr>
            <a:spLocks noGrp="1"/>
          </p:cNvSpPr>
          <p:nvPr>
            <p:ph type="title"/>
          </p:nvPr>
        </p:nvSpPr>
        <p:spPr>
          <a:ln/>
        </p:spPr>
        <p:txBody>
          <a:bodyPr anchor="b"/>
          <a:p>
            <a:pPr algn="ctr"/>
            <a:r>
              <a:rPr lang="zh-CN" altLang="en-US" dirty="0"/>
              <a:t>互连网络与虚拟互连网络 </a:t>
            </a:r>
            <a:endParaRPr lang="zh-CN" altLang="en-US" dirty="0"/>
          </a:p>
        </p:txBody>
      </p:sp>
      <p:sp>
        <p:nvSpPr>
          <p:cNvPr id="354309" name="直接连接符 354308"/>
          <p:cNvSpPr/>
          <p:nvPr/>
        </p:nvSpPr>
        <p:spPr>
          <a:xfrm>
            <a:off x="7267575" y="2352675"/>
            <a:ext cx="74613" cy="738188"/>
          </a:xfrm>
          <a:prstGeom prst="line">
            <a:avLst/>
          </a:prstGeom>
          <a:ln w="28575" cap="flat" cmpd="sng">
            <a:solidFill>
              <a:srgbClr val="333399"/>
            </a:solidFill>
            <a:prstDash val="solid"/>
            <a:headEnd type="none" w="med" len="med"/>
            <a:tailEnd type="none" w="med" len="med"/>
          </a:ln>
        </p:spPr>
      </p:sp>
      <p:sp>
        <p:nvSpPr>
          <p:cNvPr id="354310" name="直接连接符 354309"/>
          <p:cNvSpPr/>
          <p:nvPr/>
        </p:nvSpPr>
        <p:spPr>
          <a:xfrm flipH="1" flipV="1">
            <a:off x="6257925" y="4783138"/>
            <a:ext cx="273050" cy="674687"/>
          </a:xfrm>
          <a:prstGeom prst="line">
            <a:avLst/>
          </a:prstGeom>
          <a:ln w="28575" cap="flat" cmpd="sng">
            <a:solidFill>
              <a:srgbClr val="333399"/>
            </a:solidFill>
            <a:prstDash val="solid"/>
            <a:headEnd type="none" w="med" len="med"/>
            <a:tailEnd type="none" w="med" len="med"/>
          </a:ln>
        </p:spPr>
      </p:sp>
      <p:sp>
        <p:nvSpPr>
          <p:cNvPr id="354311" name="直接连接符 354310"/>
          <p:cNvSpPr/>
          <p:nvPr/>
        </p:nvSpPr>
        <p:spPr>
          <a:xfrm>
            <a:off x="5643563" y="2500313"/>
            <a:ext cx="442912" cy="663575"/>
          </a:xfrm>
          <a:prstGeom prst="line">
            <a:avLst/>
          </a:prstGeom>
          <a:ln w="28575" cap="flat" cmpd="sng">
            <a:solidFill>
              <a:srgbClr val="333399"/>
            </a:solidFill>
            <a:prstDash val="solid"/>
            <a:headEnd type="none" w="med" len="med"/>
            <a:tailEnd type="none" w="med" len="med"/>
          </a:ln>
        </p:spPr>
      </p:sp>
      <p:sp>
        <p:nvSpPr>
          <p:cNvPr id="354312" name="直接连接符 354311"/>
          <p:cNvSpPr/>
          <p:nvPr/>
        </p:nvSpPr>
        <p:spPr>
          <a:xfrm flipH="1">
            <a:off x="7934325" y="2574925"/>
            <a:ext cx="588963" cy="661988"/>
          </a:xfrm>
          <a:prstGeom prst="line">
            <a:avLst/>
          </a:prstGeom>
          <a:ln w="28575" cap="flat" cmpd="sng">
            <a:solidFill>
              <a:srgbClr val="333399"/>
            </a:solidFill>
            <a:prstDash val="solid"/>
            <a:headEnd type="none" w="med" len="med"/>
            <a:tailEnd type="none" w="med" len="med"/>
          </a:ln>
        </p:spPr>
      </p:sp>
      <p:sp>
        <p:nvSpPr>
          <p:cNvPr id="354313" name="直接连接符 354312"/>
          <p:cNvSpPr/>
          <p:nvPr/>
        </p:nvSpPr>
        <p:spPr>
          <a:xfrm flipV="1">
            <a:off x="5495925" y="4708525"/>
            <a:ext cx="442913" cy="811213"/>
          </a:xfrm>
          <a:prstGeom prst="line">
            <a:avLst/>
          </a:prstGeom>
          <a:ln w="28575" cap="flat" cmpd="sng">
            <a:solidFill>
              <a:srgbClr val="333399"/>
            </a:solidFill>
            <a:prstDash val="solid"/>
            <a:headEnd type="none" w="med" len="med"/>
            <a:tailEnd type="none" w="med" len="med"/>
          </a:ln>
        </p:spPr>
      </p:sp>
      <p:sp>
        <p:nvSpPr>
          <p:cNvPr id="354314" name="直接连接符 354313"/>
          <p:cNvSpPr/>
          <p:nvPr/>
        </p:nvSpPr>
        <p:spPr>
          <a:xfrm flipH="1" flipV="1">
            <a:off x="7416800" y="4783138"/>
            <a:ext cx="147638" cy="809625"/>
          </a:xfrm>
          <a:prstGeom prst="line">
            <a:avLst/>
          </a:prstGeom>
          <a:ln w="28575" cap="flat" cmpd="sng">
            <a:solidFill>
              <a:srgbClr val="333399"/>
            </a:solidFill>
            <a:prstDash val="solid"/>
            <a:headEnd type="none" w="med" len="med"/>
            <a:tailEnd type="none" w="med" len="med"/>
          </a:ln>
        </p:spPr>
      </p:sp>
      <p:sp>
        <p:nvSpPr>
          <p:cNvPr id="354315" name="直接连接符 354314"/>
          <p:cNvSpPr/>
          <p:nvPr/>
        </p:nvSpPr>
        <p:spPr>
          <a:xfrm flipH="1" flipV="1">
            <a:off x="8154988" y="4708525"/>
            <a:ext cx="368300" cy="736600"/>
          </a:xfrm>
          <a:prstGeom prst="line">
            <a:avLst/>
          </a:prstGeom>
          <a:ln w="28575" cap="flat" cmpd="sng">
            <a:solidFill>
              <a:srgbClr val="333399"/>
            </a:solidFill>
            <a:prstDash val="solid"/>
            <a:headEnd type="none" w="med" len="med"/>
            <a:tailEnd type="none" w="med" len="med"/>
          </a:ln>
        </p:spPr>
      </p:sp>
      <p:sp>
        <p:nvSpPr>
          <p:cNvPr id="354316" name="椭圆 354315"/>
          <p:cNvSpPr/>
          <p:nvPr/>
        </p:nvSpPr>
        <p:spPr>
          <a:xfrm>
            <a:off x="2695575" y="3643313"/>
            <a:ext cx="1347788" cy="1270000"/>
          </a:xfrm>
          <a:prstGeom prst="ellipse">
            <a:avLst/>
          </a:prstGeom>
          <a:solidFill>
            <a:srgbClr val="FFFFFF"/>
          </a:solidFill>
          <a:ln w="9525" cap="flat" cmpd="sng">
            <a:solidFill>
              <a:srgbClr val="000000"/>
            </a:solidFill>
            <a:prstDash val="dash"/>
            <a:headEnd type="none" w="med" len="med"/>
            <a:tailEnd type="none" w="med" len="med"/>
          </a:ln>
        </p:spPr>
        <p:txBody>
          <a:bodyPr/>
          <a:p>
            <a:endParaRPr lang="zh-CN" altLang="en-US"/>
          </a:p>
        </p:txBody>
      </p:sp>
      <p:sp>
        <p:nvSpPr>
          <p:cNvPr id="354317" name="椭圆 354316"/>
          <p:cNvSpPr/>
          <p:nvPr/>
        </p:nvSpPr>
        <p:spPr>
          <a:xfrm>
            <a:off x="173038" y="3236913"/>
            <a:ext cx="1322387" cy="1276350"/>
          </a:xfrm>
          <a:prstGeom prst="ellipse">
            <a:avLst/>
          </a:prstGeom>
          <a:solidFill>
            <a:srgbClr val="FFFFFF"/>
          </a:solidFill>
          <a:ln w="9525" cap="flat" cmpd="sng">
            <a:solidFill>
              <a:srgbClr val="000000"/>
            </a:solidFill>
            <a:prstDash val="dash"/>
            <a:headEnd type="none" w="med" len="med"/>
            <a:tailEnd type="none" w="med" len="med"/>
          </a:ln>
        </p:spPr>
        <p:txBody>
          <a:bodyPr/>
          <a:p>
            <a:endParaRPr lang="zh-CN" altLang="en-US"/>
          </a:p>
        </p:txBody>
      </p:sp>
      <p:sp>
        <p:nvSpPr>
          <p:cNvPr id="354318" name="椭圆 354317"/>
          <p:cNvSpPr/>
          <p:nvPr/>
        </p:nvSpPr>
        <p:spPr>
          <a:xfrm>
            <a:off x="2484438" y="2790825"/>
            <a:ext cx="1346200" cy="1230313"/>
          </a:xfrm>
          <a:prstGeom prst="ellipse">
            <a:avLst/>
          </a:prstGeom>
          <a:solidFill>
            <a:srgbClr val="FFFFFF"/>
          </a:solidFill>
          <a:ln w="9525" cap="flat" cmpd="sng">
            <a:solidFill>
              <a:srgbClr val="000000"/>
            </a:solidFill>
            <a:prstDash val="dash"/>
            <a:headEnd type="none" w="med" len="med"/>
            <a:tailEnd type="none" w="med" len="med"/>
          </a:ln>
        </p:spPr>
        <p:txBody>
          <a:bodyPr/>
          <a:p>
            <a:endParaRPr lang="zh-CN" altLang="en-US"/>
          </a:p>
        </p:txBody>
      </p:sp>
      <p:sp>
        <p:nvSpPr>
          <p:cNvPr id="354319" name="椭圆 354318"/>
          <p:cNvSpPr/>
          <p:nvPr/>
        </p:nvSpPr>
        <p:spPr>
          <a:xfrm>
            <a:off x="1778000" y="3886200"/>
            <a:ext cx="1346200" cy="1296988"/>
          </a:xfrm>
          <a:prstGeom prst="ellipse">
            <a:avLst/>
          </a:prstGeom>
          <a:solidFill>
            <a:srgbClr val="FFFFFF"/>
          </a:solidFill>
          <a:ln w="9525" cap="flat" cmpd="sng">
            <a:solidFill>
              <a:srgbClr val="000000"/>
            </a:solidFill>
            <a:prstDash val="dash"/>
            <a:headEnd type="none" w="med" len="med"/>
            <a:tailEnd type="none" w="med" len="med"/>
          </a:ln>
        </p:spPr>
        <p:txBody>
          <a:bodyPr/>
          <a:p>
            <a:endParaRPr lang="zh-CN" altLang="en-US"/>
          </a:p>
        </p:txBody>
      </p:sp>
      <p:sp>
        <p:nvSpPr>
          <p:cNvPr id="354320" name="椭圆 354319"/>
          <p:cNvSpPr/>
          <p:nvPr/>
        </p:nvSpPr>
        <p:spPr>
          <a:xfrm>
            <a:off x="620713" y="3773488"/>
            <a:ext cx="1344612" cy="1230312"/>
          </a:xfrm>
          <a:prstGeom prst="ellipse">
            <a:avLst/>
          </a:prstGeom>
          <a:solidFill>
            <a:srgbClr val="FFFFFF"/>
          </a:solidFill>
          <a:ln w="9525" cap="flat" cmpd="sng">
            <a:solidFill>
              <a:srgbClr val="000000"/>
            </a:solidFill>
            <a:prstDash val="dash"/>
            <a:headEnd type="none" w="med" len="med"/>
            <a:tailEnd type="none" w="med" len="med"/>
          </a:ln>
        </p:spPr>
        <p:txBody>
          <a:bodyPr/>
          <a:p>
            <a:endParaRPr lang="zh-CN" altLang="en-US"/>
          </a:p>
        </p:txBody>
      </p:sp>
      <p:sp>
        <p:nvSpPr>
          <p:cNvPr id="354321" name="椭圆 354320"/>
          <p:cNvSpPr/>
          <p:nvPr/>
        </p:nvSpPr>
        <p:spPr>
          <a:xfrm>
            <a:off x="1658938" y="2613025"/>
            <a:ext cx="1322387" cy="1273175"/>
          </a:xfrm>
          <a:prstGeom prst="ellipse">
            <a:avLst/>
          </a:prstGeom>
          <a:solidFill>
            <a:srgbClr val="FFFFFF"/>
          </a:solidFill>
          <a:ln w="9525" cap="flat" cmpd="sng">
            <a:solidFill>
              <a:srgbClr val="000000"/>
            </a:solidFill>
            <a:prstDash val="dash"/>
            <a:headEnd type="none" w="med" len="med"/>
            <a:tailEnd type="none" w="med" len="med"/>
          </a:ln>
        </p:spPr>
        <p:txBody>
          <a:bodyPr/>
          <a:p>
            <a:endParaRPr lang="zh-CN" altLang="en-US"/>
          </a:p>
        </p:txBody>
      </p:sp>
      <p:sp>
        <p:nvSpPr>
          <p:cNvPr id="354322" name="椭圆 354321"/>
          <p:cNvSpPr/>
          <p:nvPr/>
        </p:nvSpPr>
        <p:spPr>
          <a:xfrm>
            <a:off x="809625" y="2613025"/>
            <a:ext cx="1322388" cy="1225550"/>
          </a:xfrm>
          <a:prstGeom prst="ellipse">
            <a:avLst/>
          </a:prstGeom>
          <a:solidFill>
            <a:srgbClr val="FFFFFF"/>
          </a:solidFill>
          <a:ln w="9525" cap="flat" cmpd="sng">
            <a:solidFill>
              <a:srgbClr val="000000"/>
            </a:solidFill>
            <a:prstDash val="dash"/>
            <a:headEnd type="none" w="med" len="med"/>
            <a:tailEnd type="none" w="med" len="med"/>
          </a:ln>
        </p:spPr>
        <p:txBody>
          <a:bodyPr/>
          <a:p>
            <a:endParaRPr lang="zh-CN" altLang="en-US"/>
          </a:p>
        </p:txBody>
      </p:sp>
      <p:sp>
        <p:nvSpPr>
          <p:cNvPr id="354323" name="椭圆 354322"/>
          <p:cNvSpPr/>
          <p:nvPr/>
        </p:nvSpPr>
        <p:spPr>
          <a:xfrm>
            <a:off x="527050" y="2901950"/>
            <a:ext cx="3208338" cy="1768475"/>
          </a:xfrm>
          <a:prstGeom prst="ellipse">
            <a:avLst/>
          </a:prstGeom>
          <a:solidFill>
            <a:srgbClr val="FFFFFF"/>
          </a:solidFill>
          <a:ln w="9525">
            <a:noFill/>
          </a:ln>
        </p:spPr>
        <p:txBody>
          <a:bodyPr/>
          <a:p>
            <a:endParaRPr lang="zh-CN" altLang="en-US"/>
          </a:p>
        </p:txBody>
      </p:sp>
      <p:sp>
        <p:nvSpPr>
          <p:cNvPr id="354324" name="直接连接符 354323"/>
          <p:cNvSpPr/>
          <p:nvPr/>
        </p:nvSpPr>
        <p:spPr>
          <a:xfrm>
            <a:off x="2455863" y="2279650"/>
            <a:ext cx="204787" cy="712788"/>
          </a:xfrm>
          <a:prstGeom prst="line">
            <a:avLst/>
          </a:prstGeom>
          <a:ln w="28575" cap="flat" cmpd="sng">
            <a:solidFill>
              <a:srgbClr val="333399"/>
            </a:solidFill>
            <a:prstDash val="solid"/>
            <a:headEnd type="none" w="med" len="med"/>
            <a:tailEnd type="none" w="med" len="med"/>
          </a:ln>
        </p:spPr>
      </p:sp>
      <p:sp>
        <p:nvSpPr>
          <p:cNvPr id="354325" name="直接连接符 354324"/>
          <p:cNvSpPr/>
          <p:nvPr/>
        </p:nvSpPr>
        <p:spPr>
          <a:xfrm>
            <a:off x="2441575" y="3975100"/>
            <a:ext cx="344488" cy="36513"/>
          </a:xfrm>
          <a:prstGeom prst="line">
            <a:avLst/>
          </a:prstGeom>
          <a:ln w="19050" cap="flat" cmpd="sng">
            <a:solidFill>
              <a:schemeClr val="tx1"/>
            </a:solidFill>
            <a:prstDash val="solid"/>
            <a:headEnd type="none" w="med" len="med"/>
            <a:tailEnd type="none" w="med" len="med"/>
          </a:ln>
        </p:spPr>
      </p:sp>
      <p:sp>
        <p:nvSpPr>
          <p:cNvPr id="354326" name="直接连接符 354325"/>
          <p:cNvSpPr/>
          <p:nvPr/>
        </p:nvSpPr>
        <p:spPr>
          <a:xfrm flipH="1" flipV="1">
            <a:off x="3403600" y="4856163"/>
            <a:ext cx="293688" cy="588962"/>
          </a:xfrm>
          <a:prstGeom prst="line">
            <a:avLst/>
          </a:prstGeom>
          <a:ln w="28575" cap="flat" cmpd="sng">
            <a:solidFill>
              <a:srgbClr val="333399"/>
            </a:solidFill>
            <a:prstDash val="solid"/>
            <a:headEnd type="none" w="med" len="med"/>
            <a:tailEnd type="none" w="med" len="med"/>
          </a:ln>
        </p:spPr>
      </p:sp>
      <p:sp>
        <p:nvSpPr>
          <p:cNvPr id="354327" name="直接连接符 354326"/>
          <p:cNvSpPr/>
          <p:nvPr/>
        </p:nvSpPr>
        <p:spPr>
          <a:xfrm flipH="1">
            <a:off x="3092450" y="2574925"/>
            <a:ext cx="604838" cy="515938"/>
          </a:xfrm>
          <a:prstGeom prst="line">
            <a:avLst/>
          </a:prstGeom>
          <a:ln w="28575" cap="flat" cmpd="sng">
            <a:solidFill>
              <a:srgbClr val="333399"/>
            </a:solidFill>
            <a:prstDash val="solid"/>
            <a:headEnd type="none" w="med" len="med"/>
            <a:tailEnd type="none" w="med" len="med"/>
          </a:ln>
        </p:spPr>
      </p:sp>
      <p:sp>
        <p:nvSpPr>
          <p:cNvPr id="354328" name="直接连接符 354327"/>
          <p:cNvSpPr/>
          <p:nvPr/>
        </p:nvSpPr>
        <p:spPr>
          <a:xfrm flipH="1" flipV="1">
            <a:off x="2227263" y="4170363"/>
            <a:ext cx="511175" cy="1422400"/>
          </a:xfrm>
          <a:prstGeom prst="line">
            <a:avLst/>
          </a:prstGeom>
          <a:ln w="28575" cap="flat" cmpd="sng">
            <a:solidFill>
              <a:srgbClr val="333399"/>
            </a:solidFill>
            <a:prstDash val="solid"/>
            <a:headEnd type="none" w="med" len="med"/>
            <a:tailEnd type="none" w="med" len="med"/>
          </a:ln>
        </p:spPr>
      </p:sp>
      <p:sp>
        <p:nvSpPr>
          <p:cNvPr id="354329" name="直接连接符 354328"/>
          <p:cNvSpPr/>
          <p:nvPr/>
        </p:nvSpPr>
        <p:spPr>
          <a:xfrm flipH="1" flipV="1">
            <a:off x="1433513" y="4770438"/>
            <a:ext cx="271462" cy="674687"/>
          </a:xfrm>
          <a:prstGeom prst="line">
            <a:avLst/>
          </a:prstGeom>
          <a:ln w="28575" cap="flat" cmpd="sng">
            <a:solidFill>
              <a:srgbClr val="333399"/>
            </a:solidFill>
            <a:prstDash val="solid"/>
            <a:headEnd type="none" w="med" len="med"/>
            <a:tailEnd type="none" w="med" len="med"/>
          </a:ln>
        </p:spPr>
      </p:sp>
      <p:sp>
        <p:nvSpPr>
          <p:cNvPr id="354330" name="直接连接符 354329"/>
          <p:cNvSpPr/>
          <p:nvPr/>
        </p:nvSpPr>
        <p:spPr>
          <a:xfrm flipV="1">
            <a:off x="671513" y="4819650"/>
            <a:ext cx="379412" cy="700088"/>
          </a:xfrm>
          <a:prstGeom prst="line">
            <a:avLst/>
          </a:prstGeom>
          <a:ln w="28575" cap="flat" cmpd="sng">
            <a:solidFill>
              <a:srgbClr val="333399"/>
            </a:solidFill>
            <a:prstDash val="solid"/>
            <a:headEnd type="none" w="med" len="med"/>
            <a:tailEnd type="none" w="med" len="med"/>
          </a:ln>
        </p:spPr>
      </p:sp>
      <p:sp>
        <p:nvSpPr>
          <p:cNvPr id="354331" name="直接连接符 354330"/>
          <p:cNvSpPr/>
          <p:nvPr/>
        </p:nvSpPr>
        <p:spPr>
          <a:xfrm>
            <a:off x="817563" y="2500313"/>
            <a:ext cx="246062" cy="357187"/>
          </a:xfrm>
          <a:prstGeom prst="line">
            <a:avLst/>
          </a:prstGeom>
          <a:ln w="28575" cap="flat" cmpd="sng">
            <a:solidFill>
              <a:srgbClr val="333399"/>
            </a:solidFill>
            <a:prstDash val="solid"/>
            <a:headEnd type="none" w="med" len="med"/>
            <a:tailEnd type="none" w="med" len="med"/>
          </a:ln>
        </p:spPr>
      </p:sp>
      <p:sp>
        <p:nvSpPr>
          <p:cNvPr id="354332" name="任意多边形 354331"/>
          <p:cNvSpPr/>
          <p:nvPr/>
        </p:nvSpPr>
        <p:spPr>
          <a:xfrm>
            <a:off x="1874838" y="2773363"/>
            <a:ext cx="174625" cy="173037"/>
          </a:xfrm>
          <a:custGeom>
            <a:avLst/>
            <a:gdLst/>
            <a:ahLst/>
            <a:cxnLst/>
            <a:pathLst>
              <a:path w="112" h="113">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chemeClr val="bg1"/>
          </a:solidFill>
          <a:ln w="9525">
            <a:noFill/>
          </a:ln>
        </p:spPr>
        <p:txBody>
          <a:bodyPr/>
          <a:p>
            <a:endParaRPr lang="zh-CN" altLang="en-US"/>
          </a:p>
        </p:txBody>
      </p:sp>
      <p:sp>
        <p:nvSpPr>
          <p:cNvPr id="354333" name="任意多边形 354332"/>
          <p:cNvSpPr/>
          <p:nvPr/>
        </p:nvSpPr>
        <p:spPr>
          <a:xfrm>
            <a:off x="541338" y="4097338"/>
            <a:ext cx="192087" cy="341312"/>
          </a:xfrm>
          <a:custGeom>
            <a:avLst/>
            <a:gdLst/>
            <a:ahLst/>
            <a:cxnLst/>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chemeClr val="bg1"/>
          </a:solidFill>
          <a:ln w="9525">
            <a:noFill/>
          </a:ln>
        </p:spPr>
        <p:txBody>
          <a:bodyPr/>
          <a:p>
            <a:endParaRPr lang="zh-CN" altLang="en-US"/>
          </a:p>
        </p:txBody>
      </p:sp>
      <p:sp>
        <p:nvSpPr>
          <p:cNvPr id="354334" name="直接连接符 354333"/>
          <p:cNvSpPr/>
          <p:nvPr/>
        </p:nvSpPr>
        <p:spPr>
          <a:xfrm>
            <a:off x="658813" y="3752850"/>
            <a:ext cx="295275" cy="515938"/>
          </a:xfrm>
          <a:prstGeom prst="line">
            <a:avLst/>
          </a:prstGeom>
          <a:ln w="28575" cap="flat" cmpd="sng">
            <a:solidFill>
              <a:srgbClr val="333399"/>
            </a:solidFill>
            <a:prstDash val="solid"/>
            <a:headEnd type="none" w="med" len="med"/>
            <a:tailEnd type="none" w="med" len="med"/>
          </a:ln>
        </p:spPr>
      </p:sp>
      <p:sp>
        <p:nvSpPr>
          <p:cNvPr id="354335" name="直接连接符 354334"/>
          <p:cNvSpPr/>
          <p:nvPr/>
        </p:nvSpPr>
        <p:spPr>
          <a:xfrm flipV="1">
            <a:off x="731838" y="3236913"/>
            <a:ext cx="293687" cy="368300"/>
          </a:xfrm>
          <a:prstGeom prst="line">
            <a:avLst/>
          </a:prstGeom>
          <a:ln w="28575" cap="flat" cmpd="sng">
            <a:solidFill>
              <a:srgbClr val="333399"/>
            </a:solidFill>
            <a:prstDash val="solid"/>
            <a:headEnd type="none" w="med" len="med"/>
            <a:tailEnd type="none" w="med" len="med"/>
          </a:ln>
        </p:spPr>
      </p:sp>
      <p:sp>
        <p:nvSpPr>
          <p:cNvPr id="354336" name="直接连接符 354335"/>
          <p:cNvSpPr/>
          <p:nvPr/>
        </p:nvSpPr>
        <p:spPr>
          <a:xfrm>
            <a:off x="1692275" y="3236913"/>
            <a:ext cx="269875" cy="49212"/>
          </a:xfrm>
          <a:prstGeom prst="line">
            <a:avLst/>
          </a:prstGeom>
          <a:ln w="28575" cap="flat" cmpd="sng">
            <a:solidFill>
              <a:srgbClr val="333399"/>
            </a:solidFill>
            <a:prstDash val="solid"/>
            <a:headEnd type="none" w="med" len="med"/>
            <a:tailEnd type="none" w="med" len="med"/>
          </a:ln>
        </p:spPr>
      </p:sp>
      <p:sp>
        <p:nvSpPr>
          <p:cNvPr id="354337" name="直接连接符 354336"/>
          <p:cNvSpPr/>
          <p:nvPr/>
        </p:nvSpPr>
        <p:spPr>
          <a:xfrm flipV="1">
            <a:off x="2171700" y="3213100"/>
            <a:ext cx="357188" cy="61913"/>
          </a:xfrm>
          <a:prstGeom prst="line">
            <a:avLst/>
          </a:prstGeom>
          <a:ln w="19050" cap="flat" cmpd="sng">
            <a:solidFill>
              <a:schemeClr val="tx1"/>
            </a:solidFill>
            <a:prstDash val="solid"/>
            <a:headEnd type="none" w="med" len="med"/>
            <a:tailEnd type="none" w="med" len="med"/>
          </a:ln>
        </p:spPr>
      </p:sp>
      <p:sp>
        <p:nvSpPr>
          <p:cNvPr id="354338" name="直接连接符 354337"/>
          <p:cNvSpPr/>
          <p:nvPr/>
        </p:nvSpPr>
        <p:spPr>
          <a:xfrm>
            <a:off x="3205163" y="3371850"/>
            <a:ext cx="222250" cy="246063"/>
          </a:xfrm>
          <a:prstGeom prst="line">
            <a:avLst/>
          </a:prstGeom>
          <a:ln w="28575" cap="flat" cmpd="sng">
            <a:solidFill>
              <a:srgbClr val="333399"/>
            </a:solidFill>
            <a:prstDash val="solid"/>
            <a:headEnd type="none" w="med" len="med"/>
            <a:tailEnd type="none" w="med" len="med"/>
          </a:ln>
        </p:spPr>
      </p:sp>
      <p:sp>
        <p:nvSpPr>
          <p:cNvPr id="354339" name="直接连接符 354338"/>
          <p:cNvSpPr/>
          <p:nvPr/>
        </p:nvSpPr>
        <p:spPr>
          <a:xfrm flipH="1">
            <a:off x="3341688" y="3814763"/>
            <a:ext cx="146050" cy="490537"/>
          </a:xfrm>
          <a:prstGeom prst="line">
            <a:avLst/>
          </a:prstGeom>
          <a:ln w="28575" cap="flat" cmpd="sng">
            <a:solidFill>
              <a:srgbClr val="333399"/>
            </a:solidFill>
            <a:prstDash val="solid"/>
            <a:headEnd type="none" w="med" len="med"/>
            <a:tailEnd type="none" w="med" len="med"/>
          </a:ln>
        </p:spPr>
      </p:sp>
      <p:sp>
        <p:nvSpPr>
          <p:cNvPr id="354340" name="直接连接符 354339"/>
          <p:cNvSpPr/>
          <p:nvPr/>
        </p:nvSpPr>
        <p:spPr>
          <a:xfrm>
            <a:off x="2933700" y="4097338"/>
            <a:ext cx="209550" cy="196850"/>
          </a:xfrm>
          <a:prstGeom prst="line">
            <a:avLst/>
          </a:prstGeom>
          <a:ln w="28575" cap="flat" cmpd="sng">
            <a:solidFill>
              <a:srgbClr val="333399"/>
            </a:solidFill>
            <a:prstDash val="solid"/>
            <a:headEnd type="none" w="med" len="med"/>
            <a:tailEnd type="none" w="med" len="med"/>
          </a:ln>
        </p:spPr>
      </p:sp>
      <p:sp>
        <p:nvSpPr>
          <p:cNvPr id="354341" name="直接连接符 354340"/>
          <p:cNvSpPr/>
          <p:nvPr/>
        </p:nvSpPr>
        <p:spPr>
          <a:xfrm>
            <a:off x="1470025" y="4487863"/>
            <a:ext cx="369888" cy="147637"/>
          </a:xfrm>
          <a:prstGeom prst="line">
            <a:avLst/>
          </a:prstGeom>
          <a:ln w="19050" cap="flat" cmpd="sng">
            <a:solidFill>
              <a:schemeClr val="tx1"/>
            </a:solidFill>
            <a:prstDash val="solid"/>
            <a:headEnd type="none" w="med" len="med"/>
            <a:tailEnd type="none" w="med" len="med"/>
          </a:ln>
        </p:spPr>
      </p:sp>
      <p:sp>
        <p:nvSpPr>
          <p:cNvPr id="354342" name="直接连接符 354341"/>
          <p:cNvSpPr/>
          <p:nvPr/>
        </p:nvSpPr>
        <p:spPr>
          <a:xfrm flipV="1">
            <a:off x="1987550" y="4305300"/>
            <a:ext cx="184150" cy="257175"/>
          </a:xfrm>
          <a:prstGeom prst="line">
            <a:avLst/>
          </a:prstGeom>
          <a:ln w="19050" cap="flat" cmpd="sng">
            <a:solidFill>
              <a:schemeClr val="tx1"/>
            </a:solidFill>
            <a:prstDash val="solid"/>
            <a:headEnd type="none" w="med" len="med"/>
            <a:tailEnd type="none" w="med" len="med"/>
          </a:ln>
        </p:spPr>
      </p:sp>
      <p:sp>
        <p:nvSpPr>
          <p:cNvPr id="354343" name="直接连接符 354342"/>
          <p:cNvSpPr/>
          <p:nvPr/>
        </p:nvSpPr>
        <p:spPr>
          <a:xfrm>
            <a:off x="2873375" y="3459163"/>
            <a:ext cx="25400" cy="454025"/>
          </a:xfrm>
          <a:prstGeom prst="line">
            <a:avLst/>
          </a:prstGeom>
          <a:ln w="28575" cap="flat" cmpd="sng">
            <a:solidFill>
              <a:srgbClr val="333399"/>
            </a:solidFill>
            <a:prstDash val="solid"/>
            <a:headEnd type="none" w="med" len="med"/>
            <a:tailEnd type="none" w="med" len="med"/>
          </a:ln>
        </p:spPr>
      </p:sp>
      <p:sp>
        <p:nvSpPr>
          <p:cNvPr id="354344" name="直接连接符 354343"/>
          <p:cNvSpPr/>
          <p:nvPr/>
        </p:nvSpPr>
        <p:spPr>
          <a:xfrm flipH="1">
            <a:off x="1285875" y="3311525"/>
            <a:ext cx="774700" cy="993775"/>
          </a:xfrm>
          <a:prstGeom prst="line">
            <a:avLst/>
          </a:prstGeom>
          <a:ln w="28575" cap="flat" cmpd="sng">
            <a:solidFill>
              <a:srgbClr val="333399"/>
            </a:solidFill>
            <a:prstDash val="solid"/>
            <a:headEnd type="none" w="med" len="med"/>
            <a:tailEnd type="none" w="med" len="med"/>
          </a:ln>
        </p:spPr>
      </p:sp>
      <p:grpSp>
        <p:nvGrpSpPr>
          <p:cNvPr id="354345" name="组合 354344"/>
          <p:cNvGrpSpPr/>
          <p:nvPr/>
        </p:nvGrpSpPr>
        <p:grpSpPr>
          <a:xfrm>
            <a:off x="2441575" y="2868613"/>
            <a:ext cx="887413" cy="663575"/>
            <a:chOff x="2949" y="196"/>
            <a:chExt cx="941" cy="598"/>
          </a:xfrm>
        </p:grpSpPr>
        <p:sp>
          <p:nvSpPr>
            <p:cNvPr id="354346" name="椭圆 354345"/>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47" name="椭圆 354346"/>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48" name="椭圆 354347"/>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49" name="椭圆 354348"/>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50" name="椭圆 354349"/>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51" name="椭圆 354350"/>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52" name="椭圆 354351"/>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53" name="椭圆 354352"/>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54" name="任意多边形 354353"/>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354355" name="任意多边形 354354"/>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354356" name="任意多边形 354355"/>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354357" name="组合 354356"/>
          <p:cNvGrpSpPr/>
          <p:nvPr/>
        </p:nvGrpSpPr>
        <p:grpSpPr>
          <a:xfrm>
            <a:off x="2886075" y="4195763"/>
            <a:ext cx="885825" cy="660400"/>
            <a:chOff x="2949" y="196"/>
            <a:chExt cx="941" cy="598"/>
          </a:xfrm>
        </p:grpSpPr>
        <p:sp>
          <p:nvSpPr>
            <p:cNvPr id="354358" name="椭圆 354357"/>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59" name="椭圆 354358"/>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60" name="椭圆 354359"/>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61" name="椭圆 354360"/>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62" name="椭圆 354361"/>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63" name="椭圆 354362"/>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64" name="椭圆 354363"/>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65" name="椭圆 354364"/>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66" name="任意多边形 354365"/>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354367" name="任意多边形 354366"/>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354368" name="任意多边形 354367"/>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354369" name="组合 354368"/>
          <p:cNvGrpSpPr/>
          <p:nvPr/>
        </p:nvGrpSpPr>
        <p:grpSpPr>
          <a:xfrm>
            <a:off x="1630363" y="3679825"/>
            <a:ext cx="885825" cy="663575"/>
            <a:chOff x="2949" y="196"/>
            <a:chExt cx="941" cy="598"/>
          </a:xfrm>
        </p:grpSpPr>
        <p:sp>
          <p:nvSpPr>
            <p:cNvPr id="354370" name="椭圆 354369"/>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71" name="椭圆 354370"/>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72" name="椭圆 354371"/>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73" name="椭圆 354372"/>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74" name="椭圆 354373"/>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75" name="椭圆 354374"/>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76" name="椭圆 354375"/>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77" name="椭圆 354376"/>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78" name="任意多边形 354377"/>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354379" name="任意多边形 354378"/>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354380" name="任意多边形 354379"/>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354381" name="组合 354380"/>
          <p:cNvGrpSpPr/>
          <p:nvPr/>
        </p:nvGrpSpPr>
        <p:grpSpPr>
          <a:xfrm>
            <a:off x="671513" y="4195763"/>
            <a:ext cx="884237" cy="660400"/>
            <a:chOff x="2949" y="196"/>
            <a:chExt cx="941" cy="598"/>
          </a:xfrm>
        </p:grpSpPr>
        <p:sp>
          <p:nvSpPr>
            <p:cNvPr id="354382" name="椭圆 354381"/>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83" name="椭圆 354382"/>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84" name="椭圆 354383"/>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85" name="椭圆 354384"/>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86" name="椭圆 354385"/>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87" name="椭圆 354386"/>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88" name="椭圆 354387"/>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89" name="椭圆 354388"/>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90" name="任意多边形 354389"/>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354391" name="任意多边形 354390"/>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354392" name="任意多边形 354391"/>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grpSp>
        <p:nvGrpSpPr>
          <p:cNvPr id="354393" name="组合 354392"/>
          <p:cNvGrpSpPr/>
          <p:nvPr/>
        </p:nvGrpSpPr>
        <p:grpSpPr>
          <a:xfrm>
            <a:off x="890588" y="2722563"/>
            <a:ext cx="887412" cy="661987"/>
            <a:chOff x="2949" y="196"/>
            <a:chExt cx="941" cy="598"/>
          </a:xfrm>
        </p:grpSpPr>
        <p:sp>
          <p:nvSpPr>
            <p:cNvPr id="354394" name="椭圆 354393"/>
            <p:cNvSpPr/>
            <p:nvPr/>
          </p:nvSpPr>
          <p:spPr>
            <a:xfrm>
              <a:off x="3168" y="196"/>
              <a:ext cx="407" cy="162"/>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95" name="椭圆 354394"/>
            <p:cNvSpPr/>
            <p:nvPr/>
          </p:nvSpPr>
          <p:spPr>
            <a:xfrm rot="900000">
              <a:off x="3512" y="252"/>
              <a:ext cx="275" cy="131"/>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96" name="椭圆 354395"/>
            <p:cNvSpPr/>
            <p:nvPr/>
          </p:nvSpPr>
          <p:spPr>
            <a:xfrm rot="1500000">
              <a:off x="3650" y="385"/>
              <a:ext cx="240" cy="153"/>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97" name="椭圆 354396"/>
            <p:cNvSpPr/>
            <p:nvPr/>
          </p:nvSpPr>
          <p:spPr>
            <a:xfrm rot="20040000">
              <a:off x="3573" y="537"/>
              <a:ext cx="291" cy="18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98" name="椭圆 354397"/>
            <p:cNvSpPr/>
            <p:nvPr/>
          </p:nvSpPr>
          <p:spPr>
            <a:xfrm>
              <a:off x="3216" y="555"/>
              <a:ext cx="471" cy="239"/>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399" name="椭圆 354398"/>
            <p:cNvSpPr/>
            <p:nvPr/>
          </p:nvSpPr>
          <p:spPr>
            <a:xfrm rot="1080000">
              <a:off x="3023" y="555"/>
              <a:ext cx="26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400" name="椭圆 354399"/>
            <p:cNvSpPr/>
            <p:nvPr/>
          </p:nvSpPr>
          <p:spPr>
            <a:xfrm>
              <a:off x="2949" y="432"/>
              <a:ext cx="217"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401" name="椭圆 354400"/>
            <p:cNvSpPr/>
            <p:nvPr/>
          </p:nvSpPr>
          <p:spPr>
            <a:xfrm rot="19740000">
              <a:off x="2984" y="310"/>
              <a:ext cx="295" cy="156"/>
            </a:xfrm>
            <a:prstGeom prst="ellipse">
              <a:avLst/>
            </a:prstGeom>
            <a:solidFill>
              <a:srgbClr val="EAEAEA"/>
            </a:solidFill>
            <a:ln w="12700" cap="flat" cmpd="sng">
              <a:solidFill>
                <a:schemeClr val="tx1"/>
              </a:solidFill>
              <a:prstDash val="solid"/>
              <a:headEnd type="none" w="med" len="med"/>
              <a:tailEnd type="none" w="med" len="med"/>
            </a:ln>
          </p:spPr>
          <p:txBody>
            <a:bodyPr/>
            <a:p>
              <a:endParaRPr lang="zh-CN" altLang="en-US"/>
            </a:p>
          </p:txBody>
        </p:sp>
        <p:sp>
          <p:nvSpPr>
            <p:cNvPr id="354402" name="任意多边形 354401"/>
            <p:cNvSpPr/>
            <p:nvPr/>
          </p:nvSpPr>
          <p:spPr>
            <a:xfrm>
              <a:off x="3051" y="300"/>
              <a:ext cx="738" cy="407"/>
            </a:xfrm>
            <a:custGeom>
              <a:avLst/>
              <a:gdLst/>
              <a:ahLst/>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354403" name="任意多边形 354402"/>
            <p:cNvSpPr/>
            <p:nvPr/>
          </p:nvSpPr>
          <p:spPr>
            <a:xfrm>
              <a:off x="3193" y="270"/>
              <a:ext cx="117" cy="118"/>
            </a:xfrm>
            <a:custGeom>
              <a:avLst/>
              <a:gdLst/>
              <a:ahLst/>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354404" name="任意多边形 354403"/>
            <p:cNvSpPr/>
            <p:nvPr/>
          </p:nvSpPr>
          <p:spPr>
            <a:xfrm>
              <a:off x="3469" y="239"/>
              <a:ext cx="82" cy="87"/>
            </a:xfrm>
            <a:custGeom>
              <a:avLst/>
              <a:gdLst/>
              <a:ahLst/>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354405" name="文本框 354404"/>
          <p:cNvSpPr txBox="1"/>
          <p:nvPr/>
        </p:nvSpPr>
        <p:spPr>
          <a:xfrm>
            <a:off x="2971800" y="4311650"/>
            <a:ext cx="692150" cy="398463"/>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4406" name="文本框 354405"/>
          <p:cNvSpPr txBox="1"/>
          <p:nvPr/>
        </p:nvSpPr>
        <p:spPr>
          <a:xfrm>
            <a:off x="1687513" y="3822700"/>
            <a:ext cx="692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4407" name="文本框 354406"/>
          <p:cNvSpPr txBox="1"/>
          <p:nvPr/>
        </p:nvSpPr>
        <p:spPr>
          <a:xfrm>
            <a:off x="755650" y="4325938"/>
            <a:ext cx="692150" cy="398462"/>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4408" name="文本框 354407"/>
          <p:cNvSpPr txBox="1"/>
          <p:nvPr/>
        </p:nvSpPr>
        <p:spPr>
          <a:xfrm>
            <a:off x="2513013" y="3001963"/>
            <a:ext cx="69373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4409" name="文本框 354408"/>
          <p:cNvSpPr txBox="1"/>
          <p:nvPr/>
        </p:nvSpPr>
        <p:spPr>
          <a:xfrm>
            <a:off x="955675" y="2822575"/>
            <a:ext cx="692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4410" name="文本框 354409"/>
          <p:cNvSpPr txBox="1"/>
          <p:nvPr/>
        </p:nvSpPr>
        <p:spPr>
          <a:xfrm>
            <a:off x="1403350" y="6092825"/>
            <a:ext cx="1579563" cy="396875"/>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互连网络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4411" name="文本框 354410"/>
          <p:cNvSpPr txBox="1"/>
          <p:nvPr/>
        </p:nvSpPr>
        <p:spPr>
          <a:xfrm>
            <a:off x="6084888" y="6092825"/>
            <a:ext cx="2087562" cy="396875"/>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虚拟互连网络</a:t>
            </a:r>
            <a:endParaRPr lang="zh-CN" altLang="en-US" sz="2000" dirty="0">
              <a:solidFill>
                <a:srgbClr val="333399"/>
              </a:solidFill>
              <a:latin typeface="Arial" panose="020B0604020202020204" pitchFamily="34" charset="0"/>
              <a:ea typeface="黑体" panose="02010609060101010101" pitchFamily="2" charset="-122"/>
            </a:endParaRPr>
          </a:p>
        </p:txBody>
      </p:sp>
      <p:pic>
        <p:nvPicPr>
          <p:cNvPr id="354412" name="图片 354411"/>
          <p:cNvPicPr/>
          <p:nvPr/>
        </p:nvPicPr>
        <p:blipFill>
          <a:blip r:embed="rId1"/>
          <a:stretch>
            <a:fillRect/>
          </a:stretch>
        </p:blipFill>
        <p:spPr>
          <a:xfrm>
            <a:off x="449263" y="2132013"/>
            <a:ext cx="509587" cy="514350"/>
          </a:xfrm>
          <a:prstGeom prst="rect">
            <a:avLst/>
          </a:prstGeom>
          <a:noFill/>
          <a:ln w="9525">
            <a:noFill/>
          </a:ln>
        </p:spPr>
      </p:pic>
      <p:pic>
        <p:nvPicPr>
          <p:cNvPr id="354413" name="图片 354412"/>
          <p:cNvPicPr/>
          <p:nvPr/>
        </p:nvPicPr>
        <p:blipFill>
          <a:blip r:embed="rId2"/>
          <a:stretch>
            <a:fillRect/>
          </a:stretch>
        </p:blipFill>
        <p:spPr>
          <a:xfrm>
            <a:off x="1852613" y="3090863"/>
            <a:ext cx="504825" cy="336550"/>
          </a:xfrm>
          <a:prstGeom prst="rect">
            <a:avLst/>
          </a:prstGeom>
          <a:noFill/>
          <a:ln w="12699">
            <a:noFill/>
          </a:ln>
        </p:spPr>
      </p:pic>
      <p:pic>
        <p:nvPicPr>
          <p:cNvPr id="354414" name="图片 354413"/>
          <p:cNvPicPr/>
          <p:nvPr/>
        </p:nvPicPr>
        <p:blipFill>
          <a:blip r:embed="rId1"/>
          <a:stretch>
            <a:fillRect/>
          </a:stretch>
        </p:blipFill>
        <p:spPr>
          <a:xfrm>
            <a:off x="7342188" y="5519738"/>
            <a:ext cx="509587" cy="512762"/>
          </a:xfrm>
          <a:prstGeom prst="rect">
            <a:avLst/>
          </a:prstGeom>
          <a:noFill/>
          <a:ln w="9525">
            <a:noFill/>
          </a:ln>
        </p:spPr>
      </p:pic>
      <p:pic>
        <p:nvPicPr>
          <p:cNvPr id="354415" name="图片 354414"/>
          <p:cNvPicPr/>
          <p:nvPr/>
        </p:nvPicPr>
        <p:blipFill>
          <a:blip r:embed="rId1"/>
          <a:stretch>
            <a:fillRect/>
          </a:stretch>
        </p:blipFill>
        <p:spPr>
          <a:xfrm>
            <a:off x="8301038" y="2206625"/>
            <a:ext cx="512762" cy="512763"/>
          </a:xfrm>
          <a:prstGeom prst="rect">
            <a:avLst/>
          </a:prstGeom>
          <a:noFill/>
          <a:ln w="9525">
            <a:noFill/>
          </a:ln>
        </p:spPr>
      </p:pic>
      <p:pic>
        <p:nvPicPr>
          <p:cNvPr id="354416" name="图片 354415"/>
          <p:cNvPicPr/>
          <p:nvPr/>
        </p:nvPicPr>
        <p:blipFill>
          <a:blip r:embed="rId1"/>
          <a:stretch>
            <a:fillRect/>
          </a:stretch>
        </p:blipFill>
        <p:spPr>
          <a:xfrm>
            <a:off x="6234113" y="5372100"/>
            <a:ext cx="511175" cy="514350"/>
          </a:xfrm>
          <a:prstGeom prst="rect">
            <a:avLst/>
          </a:prstGeom>
          <a:noFill/>
          <a:ln w="9525">
            <a:noFill/>
          </a:ln>
        </p:spPr>
      </p:pic>
      <p:pic>
        <p:nvPicPr>
          <p:cNvPr id="354417" name="图片 354416"/>
          <p:cNvPicPr/>
          <p:nvPr/>
        </p:nvPicPr>
        <p:blipFill>
          <a:blip r:embed="rId1"/>
          <a:stretch>
            <a:fillRect/>
          </a:stretch>
        </p:blipFill>
        <p:spPr>
          <a:xfrm>
            <a:off x="5200650" y="5372100"/>
            <a:ext cx="511175" cy="514350"/>
          </a:xfrm>
          <a:prstGeom prst="rect">
            <a:avLst/>
          </a:prstGeom>
          <a:noFill/>
          <a:ln w="9525">
            <a:noFill/>
          </a:ln>
        </p:spPr>
      </p:pic>
      <p:pic>
        <p:nvPicPr>
          <p:cNvPr id="354418" name="图片 354417"/>
          <p:cNvPicPr/>
          <p:nvPr/>
        </p:nvPicPr>
        <p:blipFill>
          <a:blip r:embed="rId1"/>
          <a:stretch>
            <a:fillRect/>
          </a:stretch>
        </p:blipFill>
        <p:spPr>
          <a:xfrm>
            <a:off x="5346700" y="2132013"/>
            <a:ext cx="512763" cy="514350"/>
          </a:xfrm>
          <a:prstGeom prst="rect">
            <a:avLst/>
          </a:prstGeom>
          <a:noFill/>
          <a:ln w="9525">
            <a:noFill/>
          </a:ln>
        </p:spPr>
      </p:pic>
      <p:pic>
        <p:nvPicPr>
          <p:cNvPr id="354419" name="图片 354418"/>
          <p:cNvPicPr/>
          <p:nvPr/>
        </p:nvPicPr>
        <p:blipFill>
          <a:blip r:embed="rId1"/>
          <a:stretch>
            <a:fillRect/>
          </a:stretch>
        </p:blipFill>
        <p:spPr>
          <a:xfrm>
            <a:off x="2516188" y="5445125"/>
            <a:ext cx="511175" cy="514350"/>
          </a:xfrm>
          <a:prstGeom prst="rect">
            <a:avLst/>
          </a:prstGeom>
          <a:noFill/>
          <a:ln w="9525">
            <a:noFill/>
          </a:ln>
        </p:spPr>
      </p:pic>
      <p:pic>
        <p:nvPicPr>
          <p:cNvPr id="354420" name="图片 354419"/>
          <p:cNvPicPr/>
          <p:nvPr/>
        </p:nvPicPr>
        <p:blipFill>
          <a:blip r:embed="rId1"/>
          <a:stretch>
            <a:fillRect/>
          </a:stretch>
        </p:blipFill>
        <p:spPr>
          <a:xfrm>
            <a:off x="1482725" y="5372100"/>
            <a:ext cx="509588" cy="514350"/>
          </a:xfrm>
          <a:prstGeom prst="rect">
            <a:avLst/>
          </a:prstGeom>
          <a:noFill/>
          <a:ln w="9525">
            <a:noFill/>
          </a:ln>
        </p:spPr>
      </p:pic>
      <p:pic>
        <p:nvPicPr>
          <p:cNvPr id="354421" name="图片 354420"/>
          <p:cNvPicPr/>
          <p:nvPr/>
        </p:nvPicPr>
        <p:blipFill>
          <a:blip r:embed="rId1"/>
          <a:stretch>
            <a:fillRect/>
          </a:stretch>
        </p:blipFill>
        <p:spPr>
          <a:xfrm>
            <a:off x="449263" y="5372100"/>
            <a:ext cx="509587" cy="514350"/>
          </a:xfrm>
          <a:prstGeom prst="rect">
            <a:avLst/>
          </a:prstGeom>
          <a:noFill/>
          <a:ln w="9525">
            <a:noFill/>
          </a:ln>
        </p:spPr>
      </p:pic>
      <p:pic>
        <p:nvPicPr>
          <p:cNvPr id="354422" name="图片 354421"/>
          <p:cNvPicPr/>
          <p:nvPr/>
        </p:nvPicPr>
        <p:blipFill>
          <a:blip r:embed="rId1"/>
          <a:stretch>
            <a:fillRect/>
          </a:stretch>
        </p:blipFill>
        <p:spPr>
          <a:xfrm>
            <a:off x="2219325" y="1911350"/>
            <a:ext cx="512763" cy="514350"/>
          </a:xfrm>
          <a:prstGeom prst="rect">
            <a:avLst/>
          </a:prstGeom>
          <a:noFill/>
          <a:ln w="9525">
            <a:noFill/>
          </a:ln>
        </p:spPr>
      </p:pic>
      <p:pic>
        <p:nvPicPr>
          <p:cNvPr id="354423" name="图片 354422"/>
          <p:cNvPicPr/>
          <p:nvPr/>
        </p:nvPicPr>
        <p:blipFill>
          <a:blip r:embed="rId1"/>
          <a:stretch>
            <a:fillRect/>
          </a:stretch>
        </p:blipFill>
        <p:spPr>
          <a:xfrm>
            <a:off x="8301038" y="5299075"/>
            <a:ext cx="512762" cy="512763"/>
          </a:xfrm>
          <a:prstGeom prst="rect">
            <a:avLst/>
          </a:prstGeom>
          <a:noFill/>
          <a:ln w="9525">
            <a:noFill/>
          </a:ln>
        </p:spPr>
      </p:pic>
      <p:pic>
        <p:nvPicPr>
          <p:cNvPr id="354424" name="图片 354423"/>
          <p:cNvPicPr/>
          <p:nvPr/>
        </p:nvPicPr>
        <p:blipFill>
          <a:blip r:embed="rId1"/>
          <a:stretch>
            <a:fillRect/>
          </a:stretch>
        </p:blipFill>
        <p:spPr>
          <a:xfrm>
            <a:off x="3476625" y="5299075"/>
            <a:ext cx="511175" cy="512763"/>
          </a:xfrm>
          <a:prstGeom prst="rect">
            <a:avLst/>
          </a:prstGeom>
          <a:noFill/>
          <a:ln w="9525">
            <a:noFill/>
          </a:ln>
        </p:spPr>
      </p:pic>
      <p:pic>
        <p:nvPicPr>
          <p:cNvPr id="354425" name="图片 354424"/>
          <p:cNvPicPr/>
          <p:nvPr/>
        </p:nvPicPr>
        <p:blipFill>
          <a:blip r:embed="rId1"/>
          <a:stretch>
            <a:fillRect/>
          </a:stretch>
        </p:blipFill>
        <p:spPr>
          <a:xfrm>
            <a:off x="3403600" y="2206625"/>
            <a:ext cx="509588" cy="512763"/>
          </a:xfrm>
          <a:prstGeom prst="rect">
            <a:avLst/>
          </a:prstGeom>
          <a:noFill/>
          <a:ln w="9525">
            <a:noFill/>
          </a:ln>
        </p:spPr>
      </p:pic>
      <p:pic>
        <p:nvPicPr>
          <p:cNvPr id="354426" name="图片 354425"/>
          <p:cNvPicPr/>
          <p:nvPr/>
        </p:nvPicPr>
        <p:blipFill>
          <a:blip r:embed="rId2"/>
          <a:stretch>
            <a:fillRect/>
          </a:stretch>
        </p:blipFill>
        <p:spPr>
          <a:xfrm>
            <a:off x="2676525" y="3827463"/>
            <a:ext cx="504825" cy="336550"/>
          </a:xfrm>
          <a:prstGeom prst="rect">
            <a:avLst/>
          </a:prstGeom>
          <a:noFill/>
          <a:ln w="12699">
            <a:noFill/>
          </a:ln>
        </p:spPr>
      </p:pic>
      <p:pic>
        <p:nvPicPr>
          <p:cNvPr id="354427" name="图片 354426"/>
          <p:cNvPicPr/>
          <p:nvPr/>
        </p:nvPicPr>
        <p:blipFill>
          <a:blip r:embed="rId2"/>
          <a:stretch>
            <a:fillRect/>
          </a:stretch>
        </p:blipFill>
        <p:spPr>
          <a:xfrm>
            <a:off x="3328988" y="3532188"/>
            <a:ext cx="504825" cy="338137"/>
          </a:xfrm>
          <a:prstGeom prst="rect">
            <a:avLst/>
          </a:prstGeom>
          <a:noFill/>
          <a:ln w="12699">
            <a:noFill/>
          </a:ln>
        </p:spPr>
      </p:pic>
      <p:pic>
        <p:nvPicPr>
          <p:cNvPr id="354428" name="图片 354427"/>
          <p:cNvPicPr/>
          <p:nvPr/>
        </p:nvPicPr>
        <p:blipFill>
          <a:blip r:embed="rId2"/>
          <a:stretch>
            <a:fillRect/>
          </a:stretch>
        </p:blipFill>
        <p:spPr>
          <a:xfrm>
            <a:off x="1704975" y="4416425"/>
            <a:ext cx="504825" cy="334963"/>
          </a:xfrm>
          <a:prstGeom prst="rect">
            <a:avLst/>
          </a:prstGeom>
          <a:noFill/>
          <a:ln w="12699">
            <a:noFill/>
          </a:ln>
        </p:spPr>
      </p:pic>
      <p:pic>
        <p:nvPicPr>
          <p:cNvPr id="354429" name="图片 354428"/>
          <p:cNvPicPr/>
          <p:nvPr/>
        </p:nvPicPr>
        <p:blipFill>
          <a:blip r:embed="rId2"/>
          <a:stretch>
            <a:fillRect/>
          </a:stretch>
        </p:blipFill>
        <p:spPr>
          <a:xfrm>
            <a:off x="374650" y="3532188"/>
            <a:ext cx="504825" cy="338137"/>
          </a:xfrm>
          <a:prstGeom prst="rect">
            <a:avLst/>
          </a:prstGeom>
          <a:noFill/>
          <a:ln w="12699">
            <a:noFill/>
          </a:ln>
        </p:spPr>
      </p:pic>
      <p:sp>
        <p:nvSpPr>
          <p:cNvPr id="354430" name="文本框 354429"/>
          <p:cNvSpPr txBox="1"/>
          <p:nvPr/>
        </p:nvSpPr>
        <p:spPr>
          <a:xfrm>
            <a:off x="1203325" y="1974850"/>
            <a:ext cx="946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路由器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54431" name="直接连接符 354430"/>
          <p:cNvSpPr/>
          <p:nvPr/>
        </p:nvSpPr>
        <p:spPr>
          <a:xfrm>
            <a:off x="1704975" y="2427288"/>
            <a:ext cx="368300" cy="663575"/>
          </a:xfrm>
          <a:prstGeom prst="line">
            <a:avLst/>
          </a:prstGeom>
          <a:ln w="28575" cap="flat" cmpd="sng">
            <a:solidFill>
              <a:srgbClr val="333399"/>
            </a:solidFill>
            <a:prstDash val="solid"/>
            <a:headEnd type="none" w="med" len="med"/>
            <a:tailEnd type="triangle" w="sm" len="lg"/>
          </a:ln>
        </p:spPr>
      </p:sp>
      <p:pic>
        <p:nvPicPr>
          <p:cNvPr id="354432" name="图片 354431"/>
          <p:cNvPicPr/>
          <p:nvPr/>
        </p:nvPicPr>
        <p:blipFill>
          <a:blip r:embed="rId1"/>
          <a:stretch>
            <a:fillRect/>
          </a:stretch>
        </p:blipFill>
        <p:spPr>
          <a:xfrm>
            <a:off x="7046913" y="1911350"/>
            <a:ext cx="511175" cy="514350"/>
          </a:xfrm>
          <a:prstGeom prst="rect">
            <a:avLst/>
          </a:prstGeom>
          <a:noFill/>
          <a:ln w="9525">
            <a:noFill/>
          </a:ln>
        </p:spPr>
      </p:pic>
      <p:grpSp>
        <p:nvGrpSpPr>
          <p:cNvPr id="354433" name="组合 354432"/>
          <p:cNvGrpSpPr/>
          <p:nvPr/>
        </p:nvGrpSpPr>
        <p:grpSpPr>
          <a:xfrm>
            <a:off x="5221288" y="2843213"/>
            <a:ext cx="3671887" cy="2381250"/>
            <a:chOff x="3134" y="1375"/>
            <a:chExt cx="2386" cy="1553"/>
          </a:xfrm>
        </p:grpSpPr>
        <p:sp>
          <p:nvSpPr>
            <p:cNvPr id="354434" name="椭圆 354433"/>
            <p:cNvSpPr/>
            <p:nvPr/>
          </p:nvSpPr>
          <p:spPr>
            <a:xfrm>
              <a:off x="3959" y="1375"/>
              <a:ext cx="1026" cy="628"/>
            </a:xfrm>
            <a:prstGeom prst="ellipse">
              <a:avLst/>
            </a:prstGeom>
            <a:solidFill>
              <a:srgbClr val="000000"/>
            </a:solidFill>
            <a:ln w="9525">
              <a:noFill/>
            </a:ln>
          </p:spPr>
          <p:txBody>
            <a:bodyPr/>
            <a:p>
              <a:endParaRPr lang="zh-CN" altLang="en-US"/>
            </a:p>
          </p:txBody>
        </p:sp>
        <p:sp>
          <p:nvSpPr>
            <p:cNvPr id="354435" name="椭圆 354434"/>
            <p:cNvSpPr/>
            <p:nvPr/>
          </p:nvSpPr>
          <p:spPr>
            <a:xfrm>
              <a:off x="3380" y="1548"/>
              <a:ext cx="781" cy="627"/>
            </a:xfrm>
            <a:prstGeom prst="ellipse">
              <a:avLst/>
            </a:prstGeom>
            <a:solidFill>
              <a:srgbClr val="000000"/>
            </a:solidFill>
            <a:ln w="9525">
              <a:noFill/>
            </a:ln>
          </p:spPr>
          <p:txBody>
            <a:bodyPr/>
            <a:p>
              <a:endParaRPr lang="zh-CN" altLang="en-US"/>
            </a:p>
          </p:txBody>
        </p:sp>
        <p:sp>
          <p:nvSpPr>
            <p:cNvPr id="354436" name="椭圆 354435"/>
            <p:cNvSpPr/>
            <p:nvPr/>
          </p:nvSpPr>
          <p:spPr>
            <a:xfrm>
              <a:off x="3134" y="1940"/>
              <a:ext cx="521" cy="502"/>
            </a:xfrm>
            <a:prstGeom prst="ellipse">
              <a:avLst/>
            </a:prstGeom>
            <a:solidFill>
              <a:srgbClr val="000000"/>
            </a:solidFill>
            <a:ln w="9525">
              <a:noFill/>
            </a:ln>
          </p:spPr>
          <p:txBody>
            <a:bodyPr/>
            <a:p>
              <a:endParaRPr lang="zh-CN" altLang="en-US"/>
            </a:p>
          </p:txBody>
        </p:sp>
        <p:sp>
          <p:nvSpPr>
            <p:cNvPr id="354437" name="椭圆 354436"/>
            <p:cNvSpPr/>
            <p:nvPr/>
          </p:nvSpPr>
          <p:spPr>
            <a:xfrm>
              <a:off x="3293" y="2175"/>
              <a:ext cx="796" cy="549"/>
            </a:xfrm>
            <a:prstGeom prst="ellipse">
              <a:avLst/>
            </a:prstGeom>
            <a:solidFill>
              <a:srgbClr val="000000"/>
            </a:solidFill>
            <a:ln w="9525">
              <a:noFill/>
            </a:ln>
          </p:spPr>
          <p:txBody>
            <a:bodyPr/>
            <a:p>
              <a:endParaRPr lang="zh-CN" altLang="en-US"/>
            </a:p>
          </p:txBody>
        </p:sp>
        <p:sp>
          <p:nvSpPr>
            <p:cNvPr id="354438" name="椭圆 354437"/>
            <p:cNvSpPr/>
            <p:nvPr/>
          </p:nvSpPr>
          <p:spPr>
            <a:xfrm>
              <a:off x="3872" y="2269"/>
              <a:ext cx="1200" cy="659"/>
            </a:xfrm>
            <a:prstGeom prst="ellipse">
              <a:avLst/>
            </a:prstGeom>
            <a:solidFill>
              <a:srgbClr val="000000"/>
            </a:solidFill>
            <a:ln w="9525">
              <a:noFill/>
            </a:ln>
          </p:spPr>
          <p:txBody>
            <a:bodyPr/>
            <a:p>
              <a:endParaRPr lang="zh-CN" altLang="en-US"/>
            </a:p>
          </p:txBody>
        </p:sp>
        <p:sp>
          <p:nvSpPr>
            <p:cNvPr id="354439" name="椭圆 354438"/>
            <p:cNvSpPr/>
            <p:nvPr/>
          </p:nvSpPr>
          <p:spPr>
            <a:xfrm>
              <a:off x="4653" y="1564"/>
              <a:ext cx="751" cy="486"/>
            </a:xfrm>
            <a:prstGeom prst="ellipse">
              <a:avLst/>
            </a:prstGeom>
            <a:solidFill>
              <a:srgbClr val="000000"/>
            </a:solidFill>
            <a:ln w="9525">
              <a:noFill/>
            </a:ln>
          </p:spPr>
          <p:txBody>
            <a:bodyPr/>
            <a:p>
              <a:endParaRPr lang="zh-CN" altLang="en-US"/>
            </a:p>
          </p:txBody>
        </p:sp>
        <p:sp>
          <p:nvSpPr>
            <p:cNvPr id="354440" name="椭圆 354439"/>
            <p:cNvSpPr/>
            <p:nvPr/>
          </p:nvSpPr>
          <p:spPr>
            <a:xfrm>
              <a:off x="4768" y="1893"/>
              <a:ext cx="752" cy="486"/>
            </a:xfrm>
            <a:prstGeom prst="ellipse">
              <a:avLst/>
            </a:prstGeom>
            <a:solidFill>
              <a:srgbClr val="000000"/>
            </a:solidFill>
            <a:ln w="9525">
              <a:noFill/>
            </a:ln>
          </p:spPr>
          <p:txBody>
            <a:bodyPr/>
            <a:p>
              <a:endParaRPr lang="zh-CN" altLang="en-US"/>
            </a:p>
          </p:txBody>
        </p:sp>
        <p:sp>
          <p:nvSpPr>
            <p:cNvPr id="354441" name="椭圆 354440"/>
            <p:cNvSpPr/>
            <p:nvPr/>
          </p:nvSpPr>
          <p:spPr>
            <a:xfrm>
              <a:off x="4696" y="2003"/>
              <a:ext cx="752" cy="815"/>
            </a:xfrm>
            <a:prstGeom prst="ellipse">
              <a:avLst/>
            </a:prstGeom>
            <a:solidFill>
              <a:srgbClr val="000000"/>
            </a:solidFill>
            <a:ln w="9525">
              <a:noFill/>
            </a:ln>
          </p:spPr>
          <p:txBody>
            <a:bodyPr/>
            <a:p>
              <a:endParaRPr lang="zh-CN" altLang="en-US"/>
            </a:p>
          </p:txBody>
        </p:sp>
        <p:sp>
          <p:nvSpPr>
            <p:cNvPr id="354442" name="椭圆 354441"/>
            <p:cNvSpPr/>
            <p:nvPr/>
          </p:nvSpPr>
          <p:spPr>
            <a:xfrm>
              <a:off x="3568" y="1752"/>
              <a:ext cx="1547" cy="815"/>
            </a:xfrm>
            <a:prstGeom prst="ellipse">
              <a:avLst/>
            </a:prstGeom>
            <a:solidFill>
              <a:srgbClr val="000000"/>
            </a:solidFill>
            <a:ln w="9525">
              <a:noFill/>
            </a:ln>
          </p:spPr>
          <p:txBody>
            <a:bodyPr/>
            <a:p>
              <a:endParaRPr lang="zh-CN" altLang="en-US"/>
            </a:p>
          </p:txBody>
        </p:sp>
      </p:grpSp>
      <p:sp>
        <p:nvSpPr>
          <p:cNvPr id="354443" name="椭圆 354442"/>
          <p:cNvSpPr/>
          <p:nvPr/>
        </p:nvSpPr>
        <p:spPr>
          <a:xfrm>
            <a:off x="6469063" y="2795588"/>
            <a:ext cx="1579562" cy="962025"/>
          </a:xfrm>
          <a:prstGeom prst="ellipse">
            <a:avLst/>
          </a:prstGeom>
          <a:solidFill>
            <a:srgbClr val="EAEAEA"/>
          </a:solidFill>
          <a:ln w="9525">
            <a:noFill/>
          </a:ln>
        </p:spPr>
        <p:txBody>
          <a:bodyPr/>
          <a:p>
            <a:endParaRPr lang="zh-CN" altLang="en-US"/>
          </a:p>
        </p:txBody>
      </p:sp>
      <p:sp>
        <p:nvSpPr>
          <p:cNvPr id="354444" name="椭圆 354443"/>
          <p:cNvSpPr/>
          <p:nvPr/>
        </p:nvSpPr>
        <p:spPr>
          <a:xfrm>
            <a:off x="5578475" y="3062288"/>
            <a:ext cx="1203325" cy="960437"/>
          </a:xfrm>
          <a:prstGeom prst="ellipse">
            <a:avLst/>
          </a:prstGeom>
          <a:solidFill>
            <a:srgbClr val="EAEAEA"/>
          </a:solidFill>
          <a:ln w="9525">
            <a:noFill/>
          </a:ln>
        </p:spPr>
        <p:txBody>
          <a:bodyPr/>
          <a:p>
            <a:endParaRPr lang="zh-CN" altLang="en-US"/>
          </a:p>
        </p:txBody>
      </p:sp>
      <p:sp>
        <p:nvSpPr>
          <p:cNvPr id="354445" name="椭圆 354444"/>
          <p:cNvSpPr/>
          <p:nvPr/>
        </p:nvSpPr>
        <p:spPr>
          <a:xfrm>
            <a:off x="5200650" y="3660775"/>
            <a:ext cx="800100" cy="769938"/>
          </a:xfrm>
          <a:prstGeom prst="ellipse">
            <a:avLst/>
          </a:prstGeom>
          <a:solidFill>
            <a:srgbClr val="EAEAEA"/>
          </a:solidFill>
          <a:ln w="9525">
            <a:noFill/>
          </a:ln>
        </p:spPr>
        <p:txBody>
          <a:bodyPr/>
          <a:p>
            <a:endParaRPr lang="zh-CN" altLang="en-US"/>
          </a:p>
        </p:txBody>
      </p:sp>
      <p:sp>
        <p:nvSpPr>
          <p:cNvPr id="354446" name="椭圆 354445"/>
          <p:cNvSpPr/>
          <p:nvPr/>
        </p:nvSpPr>
        <p:spPr>
          <a:xfrm>
            <a:off x="5445125" y="4022725"/>
            <a:ext cx="1222375" cy="841375"/>
          </a:xfrm>
          <a:prstGeom prst="ellipse">
            <a:avLst/>
          </a:prstGeom>
          <a:solidFill>
            <a:srgbClr val="EAEAEA"/>
          </a:solidFill>
          <a:ln w="9525">
            <a:noFill/>
          </a:ln>
        </p:spPr>
        <p:txBody>
          <a:bodyPr/>
          <a:p>
            <a:endParaRPr lang="zh-CN" altLang="en-US"/>
          </a:p>
        </p:txBody>
      </p:sp>
      <p:sp>
        <p:nvSpPr>
          <p:cNvPr id="354447" name="椭圆 354446"/>
          <p:cNvSpPr/>
          <p:nvPr/>
        </p:nvSpPr>
        <p:spPr>
          <a:xfrm>
            <a:off x="6334125" y="4167188"/>
            <a:ext cx="1846263" cy="1011237"/>
          </a:xfrm>
          <a:prstGeom prst="ellipse">
            <a:avLst/>
          </a:prstGeom>
          <a:solidFill>
            <a:srgbClr val="EAEAEA"/>
          </a:solidFill>
          <a:ln w="9525">
            <a:noFill/>
          </a:ln>
        </p:spPr>
        <p:txBody>
          <a:bodyPr/>
          <a:p>
            <a:endParaRPr lang="zh-CN" altLang="en-US"/>
          </a:p>
        </p:txBody>
      </p:sp>
      <p:sp>
        <p:nvSpPr>
          <p:cNvPr id="354448" name="椭圆 354447"/>
          <p:cNvSpPr/>
          <p:nvPr/>
        </p:nvSpPr>
        <p:spPr>
          <a:xfrm>
            <a:off x="7537450" y="3084513"/>
            <a:ext cx="1155700" cy="744537"/>
          </a:xfrm>
          <a:prstGeom prst="ellipse">
            <a:avLst/>
          </a:prstGeom>
          <a:solidFill>
            <a:srgbClr val="EAEAEA"/>
          </a:solidFill>
          <a:ln w="9525">
            <a:noFill/>
          </a:ln>
        </p:spPr>
        <p:txBody>
          <a:bodyPr/>
          <a:p>
            <a:endParaRPr lang="zh-CN" altLang="en-US"/>
          </a:p>
        </p:txBody>
      </p:sp>
      <p:sp>
        <p:nvSpPr>
          <p:cNvPr id="354449" name="椭圆 354448"/>
          <p:cNvSpPr/>
          <p:nvPr/>
        </p:nvSpPr>
        <p:spPr>
          <a:xfrm>
            <a:off x="7715250" y="3589338"/>
            <a:ext cx="1155700" cy="747712"/>
          </a:xfrm>
          <a:prstGeom prst="ellipse">
            <a:avLst/>
          </a:prstGeom>
          <a:solidFill>
            <a:srgbClr val="EAEAEA"/>
          </a:solidFill>
          <a:ln w="9525">
            <a:noFill/>
          </a:ln>
        </p:spPr>
        <p:txBody>
          <a:bodyPr/>
          <a:p>
            <a:endParaRPr lang="zh-CN" altLang="en-US"/>
          </a:p>
        </p:txBody>
      </p:sp>
      <p:sp>
        <p:nvSpPr>
          <p:cNvPr id="354450" name="椭圆 354449"/>
          <p:cNvSpPr/>
          <p:nvPr/>
        </p:nvSpPr>
        <p:spPr>
          <a:xfrm>
            <a:off x="7602538" y="3757613"/>
            <a:ext cx="1157287" cy="1252537"/>
          </a:xfrm>
          <a:prstGeom prst="ellipse">
            <a:avLst/>
          </a:prstGeom>
          <a:solidFill>
            <a:srgbClr val="EAEAEA"/>
          </a:solidFill>
          <a:ln w="9525">
            <a:noFill/>
          </a:ln>
        </p:spPr>
        <p:txBody>
          <a:bodyPr/>
          <a:p>
            <a:endParaRPr lang="zh-CN" altLang="en-US"/>
          </a:p>
        </p:txBody>
      </p:sp>
      <p:sp>
        <p:nvSpPr>
          <p:cNvPr id="354451" name="椭圆 354450"/>
          <p:cNvSpPr/>
          <p:nvPr/>
        </p:nvSpPr>
        <p:spPr>
          <a:xfrm>
            <a:off x="5868988" y="3371850"/>
            <a:ext cx="2379662" cy="1250950"/>
          </a:xfrm>
          <a:prstGeom prst="ellipse">
            <a:avLst/>
          </a:prstGeom>
          <a:solidFill>
            <a:srgbClr val="EAEAEA"/>
          </a:solidFill>
          <a:ln w="9525">
            <a:noFill/>
          </a:ln>
        </p:spPr>
        <p:txBody>
          <a:bodyPr/>
          <a:p>
            <a:endParaRPr lang="zh-CN" altLang="en-US"/>
          </a:p>
        </p:txBody>
      </p:sp>
      <p:sp>
        <p:nvSpPr>
          <p:cNvPr id="354452" name="文本框 354451"/>
          <p:cNvSpPr txBox="1"/>
          <p:nvPr/>
        </p:nvSpPr>
        <p:spPr>
          <a:xfrm>
            <a:off x="6091238" y="3600450"/>
            <a:ext cx="1846262" cy="701675"/>
          </a:xfrm>
          <a:prstGeom prst="rect">
            <a:avLst/>
          </a:prstGeom>
          <a:noFill/>
          <a:ln w="9525">
            <a:noFill/>
          </a:ln>
        </p:spPr>
        <p:txBody>
          <a:bodyPr wrap="none" anchor="t">
            <a:spAutoFit/>
          </a:bodyPr>
          <a:p>
            <a:pPr algn="ct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虚拟互连网络</a:t>
            </a:r>
            <a:endParaRPr lang="zh-CN" altLang="en-US" sz="2000" dirty="0">
              <a:solidFill>
                <a:srgbClr val="333399"/>
              </a:solidFill>
              <a:latin typeface="Arial" panose="020B0604020202020204" pitchFamily="34" charset="0"/>
              <a:ea typeface="黑体" panose="02010609060101010101" pitchFamily="2" charset="-122"/>
            </a:endParaRPr>
          </a:p>
          <a:p>
            <a:pPr algn="ctr"/>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121858" name="标题 121857"/>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4 </a:t>
            </a:r>
            <a:r>
              <a:rPr lang="zh-CN" altLang="en-US" dirty="0">
                <a:ea typeface="Arial Unicode MS" pitchFamily="34" charset="-122"/>
              </a:rPr>
              <a:t>章  </a:t>
            </a:r>
            <a:r>
              <a:rPr lang="zh-CN" altLang="en-US" dirty="0"/>
              <a:t>网络层</a:t>
            </a:r>
            <a:endParaRPr lang="zh-CN" altLang="en-US" dirty="0"/>
          </a:p>
        </p:txBody>
      </p:sp>
      <p:sp>
        <p:nvSpPr>
          <p:cNvPr id="121859" name="文本占位符 121858"/>
          <p:cNvSpPr>
            <a:spLocks noGrp="1"/>
          </p:cNvSpPr>
          <p:nvPr>
            <p:ph type="body" idx="1"/>
          </p:nvPr>
        </p:nvSpPr>
        <p:spPr>
          <a:xfrm>
            <a:off x="755650" y="2017713"/>
            <a:ext cx="8204200" cy="4003675"/>
          </a:xfrm>
          <a:ln/>
        </p:spPr>
        <p:txBody>
          <a:bodyPr/>
          <a:p>
            <a:pPr>
              <a:spcBef>
                <a:spcPct val="0"/>
              </a:spcBef>
              <a:buNone/>
            </a:pPr>
            <a:r>
              <a:rPr lang="en-US" altLang="zh-CN" sz="600" dirty="0"/>
              <a:t> </a:t>
            </a:r>
            <a:r>
              <a:rPr lang="en-US" altLang="zh-CN" sz="2800" dirty="0"/>
              <a:t>4.1  </a:t>
            </a:r>
            <a:r>
              <a:rPr lang="zh-CN" altLang="en-US" sz="2800" dirty="0"/>
              <a:t>网络层提供的两种服务</a:t>
            </a:r>
            <a:endParaRPr lang="zh-CN" altLang="en-US" sz="2800" dirty="0"/>
          </a:p>
          <a:p>
            <a:pPr>
              <a:spcBef>
                <a:spcPct val="0"/>
              </a:spcBef>
              <a:buNone/>
            </a:pPr>
            <a:r>
              <a:rPr lang="en-US" altLang="zh-CN" sz="2800" dirty="0"/>
              <a:t>4.2  </a:t>
            </a:r>
            <a:r>
              <a:rPr lang="zh-CN" altLang="en-US" sz="2800" dirty="0"/>
              <a:t>网际协议 </a:t>
            </a:r>
            <a:r>
              <a:rPr lang="en-US" altLang="zh-CN" sz="2800"/>
              <a:t>IP</a:t>
            </a:r>
            <a:endParaRPr lang="en-US" altLang="zh-CN" sz="2800"/>
          </a:p>
          <a:p>
            <a:pPr>
              <a:spcBef>
                <a:spcPct val="0"/>
              </a:spcBef>
              <a:buNone/>
            </a:pPr>
            <a:r>
              <a:rPr lang="en-US" altLang="zh-CN" sz="2800" dirty="0"/>
              <a:t>  		4.2.1  </a:t>
            </a:r>
            <a:r>
              <a:rPr lang="zh-CN" altLang="en-US" sz="2800" dirty="0"/>
              <a:t>虚拟互连网络</a:t>
            </a:r>
            <a:endParaRPr lang="zh-CN" altLang="en-US" sz="2800" dirty="0"/>
          </a:p>
          <a:p>
            <a:pPr>
              <a:spcBef>
                <a:spcPct val="0"/>
              </a:spcBef>
              <a:buNone/>
            </a:pPr>
            <a:r>
              <a:rPr lang="zh-CN" altLang="en-US" sz="2800" dirty="0"/>
              <a:t>  	      </a:t>
            </a:r>
            <a:r>
              <a:rPr lang="en-US" altLang="zh-CN" sz="2800" dirty="0"/>
              <a:t>4.2.2  </a:t>
            </a:r>
            <a:r>
              <a:rPr lang="zh-CN" altLang="en-US" sz="2800" dirty="0"/>
              <a:t>分类的 </a:t>
            </a:r>
            <a:r>
              <a:rPr lang="en-US" altLang="zh-CN" sz="2800" dirty="0"/>
              <a:t>IP </a:t>
            </a:r>
            <a:r>
              <a:rPr lang="zh-CN" altLang="en-US" sz="2800" dirty="0"/>
              <a:t>地址	</a:t>
            </a:r>
            <a:endParaRPr lang="zh-CN" altLang="en-US" sz="2800" dirty="0"/>
          </a:p>
          <a:p>
            <a:pPr>
              <a:spcBef>
                <a:spcPct val="0"/>
              </a:spcBef>
              <a:buNone/>
            </a:pPr>
            <a:r>
              <a:rPr lang="zh-CN" altLang="en-US" sz="2800" dirty="0"/>
              <a:t>         </a:t>
            </a:r>
            <a:r>
              <a:rPr lang="en-US" altLang="zh-CN" sz="2800" dirty="0"/>
              <a:t>4.2.3  IP </a:t>
            </a:r>
            <a:r>
              <a:rPr lang="zh-CN" altLang="en-US" sz="2800" dirty="0"/>
              <a:t>地址与硬件地址</a:t>
            </a:r>
            <a:endParaRPr lang="zh-CN" altLang="en-US" sz="2800" dirty="0"/>
          </a:p>
          <a:p>
            <a:pPr>
              <a:spcBef>
                <a:spcPct val="0"/>
              </a:spcBef>
              <a:buNone/>
            </a:pPr>
            <a:r>
              <a:rPr lang="zh-CN" altLang="en-US" sz="2800" dirty="0"/>
              <a:t>  		</a:t>
            </a:r>
            <a:r>
              <a:rPr lang="en-US" altLang="zh-CN" sz="2800" dirty="0"/>
              <a:t>4.2.4  </a:t>
            </a:r>
            <a:r>
              <a:rPr lang="zh-CN" altLang="en-US" sz="2800" dirty="0"/>
              <a:t>地址解析协议 </a:t>
            </a:r>
            <a:r>
              <a:rPr lang="en-US" altLang="zh-CN" sz="2800" dirty="0"/>
              <a:t>ARP </a:t>
            </a:r>
            <a:r>
              <a:rPr lang="zh-CN" altLang="en-US" sz="2800" dirty="0"/>
              <a:t>与逆地址解析协议</a:t>
            </a:r>
            <a:endParaRPr lang="zh-CN" altLang="en-US" sz="2800" dirty="0"/>
          </a:p>
          <a:p>
            <a:pPr>
              <a:spcBef>
                <a:spcPct val="0"/>
              </a:spcBef>
              <a:buNone/>
            </a:pPr>
            <a:r>
              <a:rPr lang="zh-CN" altLang="en-US" sz="2800" dirty="0"/>
              <a:t>                    </a:t>
            </a:r>
            <a:r>
              <a:rPr lang="en-US" altLang="zh-CN" sz="2800"/>
              <a:t>RARP</a:t>
            </a:r>
            <a:endParaRPr lang="en-US" altLang="zh-CN" sz="2800"/>
          </a:p>
          <a:p>
            <a:pPr>
              <a:spcBef>
                <a:spcPct val="0"/>
              </a:spcBef>
              <a:buNone/>
            </a:pPr>
            <a:r>
              <a:rPr lang="en-US" altLang="zh-CN" sz="2800" dirty="0"/>
              <a:t>		4.2.5  IP </a:t>
            </a:r>
            <a:r>
              <a:rPr lang="zh-CN" altLang="en-US" sz="2800" dirty="0"/>
              <a:t>数据报的格式</a:t>
            </a:r>
            <a:endParaRPr lang="zh-CN" altLang="en-US" sz="2800" dirty="0"/>
          </a:p>
          <a:p>
            <a:pPr>
              <a:spcBef>
                <a:spcPct val="0"/>
              </a:spcBef>
              <a:buNone/>
            </a:pPr>
            <a:r>
              <a:rPr lang="zh-CN" altLang="en-US" sz="2800" dirty="0"/>
              <a:t>  		</a:t>
            </a:r>
            <a:r>
              <a:rPr lang="en-US" altLang="zh-CN" sz="2800" dirty="0"/>
              <a:t>4.2.6  IP </a:t>
            </a:r>
            <a:r>
              <a:rPr lang="zh-CN" altLang="en-US" sz="2800" dirty="0"/>
              <a:t>层转发分组的流程</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53283" name="标题 353282"/>
          <p:cNvSpPr>
            <a:spLocks noGrp="1"/>
          </p:cNvSpPr>
          <p:nvPr>
            <p:ph type="title"/>
          </p:nvPr>
        </p:nvSpPr>
        <p:spPr>
          <a:ln/>
        </p:spPr>
        <p:txBody>
          <a:bodyPr anchor="b"/>
          <a:p>
            <a:pPr algn="ctr"/>
            <a:r>
              <a:rPr lang="zh-CN" altLang="en-US" dirty="0"/>
              <a:t>虚拟互连网络的意义 </a:t>
            </a:r>
            <a:endParaRPr lang="zh-CN" altLang="en-US" dirty="0"/>
          </a:p>
        </p:txBody>
      </p:sp>
      <p:sp>
        <p:nvSpPr>
          <p:cNvPr id="353295" name="文本占位符 353294"/>
          <p:cNvSpPr>
            <a:spLocks noGrp="1"/>
          </p:cNvSpPr>
          <p:nvPr>
            <p:ph type="body" idx="1"/>
          </p:nvPr>
        </p:nvSpPr>
        <p:spPr>
          <a:ln/>
        </p:spPr>
        <p:txBody>
          <a:bodyPr/>
          <a:p>
            <a:pPr algn="just"/>
            <a:r>
              <a:rPr lang="zh-CN" altLang="en-US" sz="2800" dirty="0"/>
              <a:t>所谓虚拟互连网络也就是逻辑互连网络，它的意思就是互连起来的各种物理网络的异构性本来是客观存在的，但是我们利用 </a:t>
            </a:r>
            <a:r>
              <a:rPr lang="en-US" altLang="zh-CN" sz="2800" dirty="0"/>
              <a:t>IP </a:t>
            </a:r>
            <a:r>
              <a:rPr lang="zh-CN" altLang="en-US" sz="2800" dirty="0"/>
              <a:t>协议就可以使这些性能各异的网络从用户看起来好像是一个统一的网络。</a:t>
            </a:r>
            <a:endParaRPr lang="zh-CN" altLang="en-US" sz="2800" dirty="0"/>
          </a:p>
          <a:p>
            <a:pPr algn="just"/>
            <a:r>
              <a:rPr lang="zh-CN" altLang="en-US" sz="2800" dirty="0"/>
              <a:t>使用 </a:t>
            </a:r>
            <a:r>
              <a:rPr lang="en-US" altLang="zh-CN" sz="2800" dirty="0"/>
              <a:t>IP </a:t>
            </a:r>
            <a:r>
              <a:rPr lang="zh-CN" altLang="en-US" sz="2800" dirty="0"/>
              <a:t>协议的虚拟互连网络可简称为 </a:t>
            </a:r>
            <a:r>
              <a:rPr lang="en-US" altLang="zh-CN" sz="2800" dirty="0"/>
              <a:t>IP </a:t>
            </a:r>
            <a:r>
              <a:rPr lang="zh-CN" altLang="en-US" sz="2800" dirty="0"/>
              <a:t>网。</a:t>
            </a:r>
            <a:endParaRPr lang="zh-CN" altLang="en-US" sz="2800" dirty="0"/>
          </a:p>
          <a:p>
            <a:pPr algn="just"/>
            <a:r>
              <a:rPr lang="zh-CN" altLang="en-US" sz="2800" dirty="0"/>
              <a:t>使用虚拟互连网络的好处是：当互联网上的主机进行通信时，就好像在一个网络上通信一样，而看不见互连的各具体的网络异构细节。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charRg st="91" end="1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295">
                                            <p:txEl>
                                              <p:charRg st="117" end="1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0973" name="矩形 970972"/>
          <p:cNvSpPr/>
          <p:nvPr/>
        </p:nvSpPr>
        <p:spPr>
          <a:xfrm>
            <a:off x="611188" y="458788"/>
            <a:ext cx="639762" cy="1214437"/>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0971" name="矩形 970970"/>
          <p:cNvSpPr/>
          <p:nvPr/>
        </p:nvSpPr>
        <p:spPr>
          <a:xfrm>
            <a:off x="620713" y="949325"/>
            <a:ext cx="623887" cy="257175"/>
          </a:xfrm>
          <a:prstGeom prst="rect">
            <a:avLst/>
          </a:prstGeom>
          <a:solidFill>
            <a:srgbClr val="C0C0C0"/>
          </a:solidFill>
          <a:ln w="9525">
            <a:noFill/>
          </a:ln>
        </p:spPr>
        <p:txBody>
          <a:bodyPr/>
          <a:p>
            <a:endParaRPr lang="zh-CN" altLang="en-US"/>
          </a:p>
        </p:txBody>
      </p:sp>
      <p:sp>
        <p:nvSpPr>
          <p:cNvPr id="970972" name="文本框 970971"/>
          <p:cNvSpPr txBox="1"/>
          <p:nvPr/>
        </p:nvSpPr>
        <p:spPr>
          <a:xfrm>
            <a:off x="790575" y="415925"/>
            <a:ext cx="296863" cy="1314450"/>
          </a:xfrm>
          <a:prstGeom prst="rect">
            <a:avLst/>
          </a:prstGeom>
          <a:noFill/>
          <a:ln w="9525">
            <a:noFill/>
          </a:ln>
        </p:spPr>
        <p:txBody>
          <a:bodyPr wrap="none" anchor="t">
            <a:spAutoFit/>
          </a:bodyPr>
          <a:p>
            <a:pPr algn="ctr"/>
            <a:r>
              <a:rPr lang="en-US" altLang="zh-CN" sz="1600">
                <a:solidFill>
                  <a:schemeClr val="folHlink"/>
                </a:solidFill>
                <a:latin typeface="Arial" panose="020B0604020202020204" pitchFamily="34" charset="0"/>
                <a:ea typeface="黑体" panose="02010609060101010101" pitchFamily="2" charset="-122"/>
              </a:rPr>
              <a:t>5</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4</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3</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2</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1</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970974" name="直接连接符 970973"/>
          <p:cNvSpPr/>
          <p:nvPr/>
        </p:nvSpPr>
        <p:spPr>
          <a:xfrm>
            <a:off x="611188" y="717550"/>
            <a:ext cx="639762" cy="0"/>
          </a:xfrm>
          <a:prstGeom prst="line">
            <a:avLst/>
          </a:prstGeom>
          <a:ln w="9525" cap="flat" cmpd="sng">
            <a:solidFill>
              <a:schemeClr val="tx1"/>
            </a:solidFill>
            <a:prstDash val="solid"/>
            <a:headEnd type="none" w="med" len="med"/>
            <a:tailEnd type="none" w="med" len="med"/>
          </a:ln>
        </p:spPr>
      </p:sp>
      <p:sp>
        <p:nvSpPr>
          <p:cNvPr id="970975" name="直接连接符 970974"/>
          <p:cNvSpPr/>
          <p:nvPr/>
        </p:nvSpPr>
        <p:spPr>
          <a:xfrm>
            <a:off x="611188" y="957263"/>
            <a:ext cx="639762" cy="0"/>
          </a:xfrm>
          <a:prstGeom prst="line">
            <a:avLst/>
          </a:prstGeom>
          <a:ln w="9525" cap="flat" cmpd="sng">
            <a:solidFill>
              <a:schemeClr val="tx1"/>
            </a:solidFill>
            <a:prstDash val="solid"/>
            <a:headEnd type="none" w="med" len="med"/>
            <a:tailEnd type="none" w="med" len="med"/>
          </a:ln>
        </p:spPr>
      </p:sp>
      <p:sp>
        <p:nvSpPr>
          <p:cNvPr id="970976" name="直接连接符 970975"/>
          <p:cNvSpPr/>
          <p:nvPr/>
        </p:nvSpPr>
        <p:spPr>
          <a:xfrm>
            <a:off x="611188" y="1196975"/>
            <a:ext cx="639762" cy="0"/>
          </a:xfrm>
          <a:prstGeom prst="line">
            <a:avLst/>
          </a:prstGeom>
          <a:ln w="9525" cap="flat" cmpd="sng">
            <a:solidFill>
              <a:schemeClr val="tx1"/>
            </a:solidFill>
            <a:prstDash val="solid"/>
            <a:headEnd type="none" w="med" len="med"/>
            <a:tailEnd type="none" w="med" len="med"/>
          </a:ln>
        </p:spPr>
      </p:sp>
      <p:sp>
        <p:nvSpPr>
          <p:cNvPr id="970977" name="直接连接符 970976"/>
          <p:cNvSpPr/>
          <p:nvPr/>
        </p:nvSpPr>
        <p:spPr>
          <a:xfrm>
            <a:off x="611188" y="1438275"/>
            <a:ext cx="639762" cy="0"/>
          </a:xfrm>
          <a:prstGeom prst="line">
            <a:avLst/>
          </a:prstGeom>
          <a:ln w="9525" cap="flat" cmpd="sng">
            <a:solidFill>
              <a:schemeClr val="tx1"/>
            </a:solidFill>
            <a:prstDash val="solid"/>
            <a:headEnd type="none" w="med" len="med"/>
            <a:tailEnd type="none" w="med" len="med"/>
          </a:ln>
        </p:spPr>
      </p:sp>
      <p:sp>
        <p:nvSpPr>
          <p:cNvPr id="970756" name="任意多边形 970755"/>
          <p:cNvSpPr/>
          <p:nvPr/>
        </p:nvSpPr>
        <p:spPr>
          <a:xfrm>
            <a:off x="7861300" y="2205038"/>
            <a:ext cx="312738" cy="1800225"/>
          </a:xfrm>
          <a:custGeom>
            <a:avLst/>
            <a:gdLst/>
            <a:ahLst/>
            <a:cxnLst/>
            <a:pathLst>
              <a:path w="197" h="1134">
                <a:moveTo>
                  <a:pt x="197" y="0"/>
                </a:moveTo>
                <a:lnTo>
                  <a:pt x="0" y="507"/>
                </a:lnTo>
                <a:lnTo>
                  <a:pt x="16" y="1134"/>
                </a:lnTo>
              </a:path>
            </a:pathLst>
          </a:custGeom>
          <a:noFill/>
          <a:ln w="9525" cap="flat" cmpd="sng">
            <a:solidFill>
              <a:schemeClr val="tx1"/>
            </a:solidFill>
            <a:prstDash val="solid"/>
            <a:headEnd type="none" w="med" len="med"/>
            <a:tailEnd type="none" w="med" len="med"/>
          </a:ln>
        </p:spPr>
        <p:txBody>
          <a:bodyPr/>
          <a:p>
            <a:endParaRPr lang="zh-CN" altLang="en-US"/>
          </a:p>
        </p:txBody>
      </p:sp>
      <p:grpSp>
        <p:nvGrpSpPr>
          <p:cNvPr id="970757" name="组合 970756"/>
          <p:cNvGrpSpPr/>
          <p:nvPr/>
        </p:nvGrpSpPr>
        <p:grpSpPr>
          <a:xfrm>
            <a:off x="2555875" y="4921250"/>
            <a:ext cx="639763" cy="1314450"/>
            <a:chOff x="617" y="262"/>
            <a:chExt cx="403" cy="828"/>
          </a:xfrm>
        </p:grpSpPr>
        <p:sp>
          <p:nvSpPr>
            <p:cNvPr id="970758" name="矩形 970757"/>
            <p:cNvSpPr/>
            <p:nvPr/>
          </p:nvSpPr>
          <p:spPr>
            <a:xfrm>
              <a:off x="623" y="598"/>
              <a:ext cx="393" cy="162"/>
            </a:xfrm>
            <a:prstGeom prst="rect">
              <a:avLst/>
            </a:prstGeom>
            <a:solidFill>
              <a:srgbClr val="C0C0C0"/>
            </a:solidFill>
            <a:ln w="9525">
              <a:noFill/>
            </a:ln>
          </p:spPr>
          <p:txBody>
            <a:bodyPr/>
            <a:p>
              <a:endParaRPr lang="zh-CN" altLang="en-US"/>
            </a:p>
          </p:txBody>
        </p:sp>
        <p:sp>
          <p:nvSpPr>
            <p:cNvPr id="970759" name="文本框 970758"/>
            <p:cNvSpPr txBox="1"/>
            <p:nvPr/>
          </p:nvSpPr>
          <p:spPr>
            <a:xfrm>
              <a:off x="730" y="262"/>
              <a:ext cx="187" cy="828"/>
            </a:xfrm>
            <a:prstGeom prst="rect">
              <a:avLst/>
            </a:prstGeom>
            <a:noFill/>
            <a:ln w="9525">
              <a:noFill/>
            </a:ln>
          </p:spPr>
          <p:txBody>
            <a:bodyPr wrap="none" anchor="t">
              <a:spAutoFit/>
            </a:bodyPr>
            <a:p>
              <a:pPr algn="ctr"/>
              <a:r>
                <a:rPr lang="en-US" altLang="zh-CN" sz="1600">
                  <a:solidFill>
                    <a:schemeClr val="folHlink"/>
                  </a:solidFill>
                  <a:latin typeface="Arial" panose="020B0604020202020204" pitchFamily="34" charset="0"/>
                  <a:ea typeface="黑体" panose="02010609060101010101" pitchFamily="2" charset="-122"/>
                </a:rPr>
                <a:t>5</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4</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3</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2</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1</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970760" name="矩形 970759"/>
            <p:cNvSpPr/>
            <p:nvPr/>
          </p:nvSpPr>
          <p:spPr>
            <a:xfrm>
              <a:off x="617" y="289"/>
              <a:ext cx="403" cy="765"/>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0761" name="直接连接符 970760"/>
            <p:cNvSpPr/>
            <p:nvPr/>
          </p:nvSpPr>
          <p:spPr>
            <a:xfrm>
              <a:off x="617" y="452"/>
              <a:ext cx="403" cy="0"/>
            </a:xfrm>
            <a:prstGeom prst="line">
              <a:avLst/>
            </a:prstGeom>
            <a:ln w="9525" cap="flat" cmpd="sng">
              <a:solidFill>
                <a:schemeClr val="tx1"/>
              </a:solidFill>
              <a:prstDash val="solid"/>
              <a:headEnd type="none" w="med" len="med"/>
              <a:tailEnd type="none" w="med" len="med"/>
            </a:ln>
          </p:spPr>
        </p:sp>
        <p:sp>
          <p:nvSpPr>
            <p:cNvPr id="970762" name="直接连接符 970761"/>
            <p:cNvSpPr/>
            <p:nvPr/>
          </p:nvSpPr>
          <p:spPr>
            <a:xfrm>
              <a:off x="617" y="603"/>
              <a:ext cx="403" cy="0"/>
            </a:xfrm>
            <a:prstGeom prst="line">
              <a:avLst/>
            </a:prstGeom>
            <a:ln w="9525" cap="flat" cmpd="sng">
              <a:solidFill>
                <a:schemeClr val="tx1"/>
              </a:solidFill>
              <a:prstDash val="solid"/>
              <a:headEnd type="none" w="med" len="med"/>
              <a:tailEnd type="none" w="med" len="med"/>
            </a:ln>
          </p:spPr>
        </p:sp>
        <p:sp>
          <p:nvSpPr>
            <p:cNvPr id="970763" name="直接连接符 970762"/>
            <p:cNvSpPr/>
            <p:nvPr/>
          </p:nvSpPr>
          <p:spPr>
            <a:xfrm>
              <a:off x="617" y="754"/>
              <a:ext cx="403" cy="0"/>
            </a:xfrm>
            <a:prstGeom prst="line">
              <a:avLst/>
            </a:prstGeom>
            <a:ln w="9525" cap="flat" cmpd="sng">
              <a:solidFill>
                <a:schemeClr val="tx1"/>
              </a:solidFill>
              <a:prstDash val="solid"/>
              <a:headEnd type="none" w="med" len="med"/>
              <a:tailEnd type="none" w="med" len="med"/>
            </a:ln>
          </p:spPr>
        </p:sp>
        <p:sp>
          <p:nvSpPr>
            <p:cNvPr id="970764" name="直接连接符 970763"/>
            <p:cNvSpPr/>
            <p:nvPr/>
          </p:nvSpPr>
          <p:spPr>
            <a:xfrm>
              <a:off x="617" y="906"/>
              <a:ext cx="403" cy="0"/>
            </a:xfrm>
            <a:prstGeom prst="line">
              <a:avLst/>
            </a:prstGeom>
            <a:ln w="9525" cap="flat" cmpd="sng">
              <a:solidFill>
                <a:schemeClr val="tx1"/>
              </a:solidFill>
              <a:prstDash val="solid"/>
              <a:headEnd type="none" w="med" len="med"/>
              <a:tailEnd type="none" w="med" len="med"/>
            </a:ln>
          </p:spPr>
        </p:sp>
      </p:grpSp>
      <p:sp>
        <p:nvSpPr>
          <p:cNvPr id="970765" name="直接连接符 970764"/>
          <p:cNvSpPr/>
          <p:nvPr/>
        </p:nvSpPr>
        <p:spPr>
          <a:xfrm flipV="1">
            <a:off x="2987675" y="2133600"/>
            <a:ext cx="5040313" cy="0"/>
          </a:xfrm>
          <a:prstGeom prst="line">
            <a:avLst/>
          </a:prstGeom>
          <a:ln w="9525" cap="flat" cmpd="sng">
            <a:solidFill>
              <a:schemeClr val="tx1"/>
            </a:solidFill>
            <a:prstDash val="solid"/>
            <a:headEnd type="none" w="med" len="med"/>
            <a:tailEnd type="none" w="med" len="med"/>
          </a:ln>
        </p:spPr>
      </p:sp>
      <p:sp>
        <p:nvSpPr>
          <p:cNvPr id="970766" name="直接连接符 970765"/>
          <p:cNvSpPr/>
          <p:nvPr/>
        </p:nvSpPr>
        <p:spPr>
          <a:xfrm flipV="1">
            <a:off x="3635375" y="4005263"/>
            <a:ext cx="865188" cy="1587"/>
          </a:xfrm>
          <a:prstGeom prst="line">
            <a:avLst/>
          </a:prstGeom>
          <a:ln w="9525" cap="flat" cmpd="sng">
            <a:solidFill>
              <a:schemeClr val="tx1"/>
            </a:solidFill>
            <a:prstDash val="solid"/>
            <a:headEnd type="none" w="med" len="med"/>
            <a:tailEnd type="none" w="med" len="med"/>
          </a:ln>
        </p:spPr>
      </p:sp>
      <p:sp>
        <p:nvSpPr>
          <p:cNvPr id="970767" name="直接连接符 970766"/>
          <p:cNvSpPr/>
          <p:nvPr/>
        </p:nvSpPr>
        <p:spPr>
          <a:xfrm>
            <a:off x="755650" y="2133600"/>
            <a:ext cx="0" cy="360363"/>
          </a:xfrm>
          <a:prstGeom prst="line">
            <a:avLst/>
          </a:prstGeom>
          <a:ln w="9525" cap="flat" cmpd="sng">
            <a:solidFill>
              <a:schemeClr val="tx1"/>
            </a:solidFill>
            <a:prstDash val="solid"/>
            <a:headEnd type="none" w="med" len="med"/>
            <a:tailEnd type="none" w="med" len="med"/>
          </a:ln>
        </p:spPr>
      </p:sp>
      <p:pic>
        <p:nvPicPr>
          <p:cNvPr id="970768" name="图片 970767"/>
          <p:cNvPicPr/>
          <p:nvPr/>
        </p:nvPicPr>
        <p:blipFill>
          <a:blip r:embed="rId1"/>
          <a:stretch>
            <a:fillRect/>
          </a:stretch>
        </p:blipFill>
        <p:spPr>
          <a:xfrm>
            <a:off x="4356100" y="3862388"/>
            <a:ext cx="520700" cy="287337"/>
          </a:xfrm>
          <a:prstGeom prst="rect">
            <a:avLst/>
          </a:prstGeom>
          <a:noFill/>
          <a:ln w="12699">
            <a:noFill/>
          </a:ln>
        </p:spPr>
      </p:pic>
      <p:grpSp>
        <p:nvGrpSpPr>
          <p:cNvPr id="970769" name="组合 970768"/>
          <p:cNvGrpSpPr/>
          <p:nvPr/>
        </p:nvGrpSpPr>
        <p:grpSpPr>
          <a:xfrm>
            <a:off x="3492500" y="1773238"/>
            <a:ext cx="1439863" cy="863600"/>
            <a:chOff x="385" y="2795"/>
            <a:chExt cx="1769" cy="816"/>
          </a:xfrm>
        </p:grpSpPr>
        <p:sp>
          <p:nvSpPr>
            <p:cNvPr id="970770" name="椭圆 970769"/>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71" name="椭圆 970770"/>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970772" name="椭圆 970771"/>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73" name="椭圆 970772"/>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74" name="椭圆 970773"/>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75" name="椭圆 970774"/>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76" name="椭圆 970775"/>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77" name="椭圆 970776"/>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78" name="椭圆 970777"/>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970779" name="椭圆 970778"/>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80" name="椭圆 970779"/>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81" name="椭圆 970780"/>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970782" name="椭圆 970781"/>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83" name="椭圆 970782"/>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970784" name="椭圆 970783"/>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85" name="椭圆 970784"/>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970786" name="任意多边形 970785"/>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sp>
        <p:nvSpPr>
          <p:cNvPr id="970787" name="文本框 970786"/>
          <p:cNvSpPr txBox="1"/>
          <p:nvPr/>
        </p:nvSpPr>
        <p:spPr>
          <a:xfrm>
            <a:off x="34925" y="1768475"/>
            <a:ext cx="590550" cy="581025"/>
          </a:xfrm>
          <a:prstGeom prst="rect">
            <a:avLst/>
          </a:prstGeom>
          <a:noFill/>
          <a:ln w="9525">
            <a:noFill/>
          </a:ln>
        </p:spPr>
        <p:txBody>
          <a:bodyPr wrap="none" anchor="t">
            <a:spAutoFit/>
          </a:bodyPr>
          <a:p>
            <a:pPr algn="ctr"/>
            <a:r>
              <a:rPr lang="zh-CN" altLang="en-US" sz="1600" dirty="0">
                <a:solidFill>
                  <a:schemeClr val="folHlink"/>
                </a:solidFill>
                <a:latin typeface="Arial" panose="020B0604020202020204" pitchFamily="34" charset="0"/>
                <a:ea typeface="黑体" panose="02010609060101010101" pitchFamily="2" charset="-122"/>
              </a:rPr>
              <a:t>主机</a:t>
            </a:r>
            <a:endParaRPr lang="zh-CN" altLang="en-US" sz="1600" dirty="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H</a:t>
            </a:r>
            <a:r>
              <a:rPr lang="en-US" altLang="zh-CN" sz="1600" baseline="-25000">
                <a:solidFill>
                  <a:schemeClr val="folHlink"/>
                </a:solidFill>
                <a:latin typeface="Arial" panose="020B0604020202020204" pitchFamily="34" charset="0"/>
                <a:ea typeface="黑体" panose="02010609060101010101" pitchFamily="2" charset="-122"/>
              </a:rPr>
              <a:t>1</a:t>
            </a:r>
            <a:endParaRPr lang="en-US" altLang="zh-CN" sz="1600" baseline="-25000">
              <a:solidFill>
                <a:schemeClr val="folHlink"/>
              </a:solidFill>
              <a:latin typeface="Arial" panose="020B0604020202020204" pitchFamily="34" charset="0"/>
              <a:ea typeface="黑体" panose="02010609060101010101" pitchFamily="2" charset="-122"/>
            </a:endParaRPr>
          </a:p>
        </p:txBody>
      </p:sp>
      <p:pic>
        <p:nvPicPr>
          <p:cNvPr id="970788" name="图片 970787"/>
          <p:cNvPicPr/>
          <p:nvPr/>
        </p:nvPicPr>
        <p:blipFill>
          <a:blip r:embed="rId1"/>
          <a:stretch>
            <a:fillRect/>
          </a:stretch>
        </p:blipFill>
        <p:spPr>
          <a:xfrm>
            <a:off x="7939088" y="1989138"/>
            <a:ext cx="520700" cy="287337"/>
          </a:xfrm>
          <a:prstGeom prst="rect">
            <a:avLst/>
          </a:prstGeom>
          <a:noFill/>
          <a:ln w="12699">
            <a:noFill/>
          </a:ln>
        </p:spPr>
      </p:pic>
      <p:grpSp>
        <p:nvGrpSpPr>
          <p:cNvPr id="970789" name="组合 970788"/>
          <p:cNvGrpSpPr/>
          <p:nvPr/>
        </p:nvGrpSpPr>
        <p:grpSpPr>
          <a:xfrm>
            <a:off x="6011863" y="1773238"/>
            <a:ext cx="1439862" cy="863600"/>
            <a:chOff x="385" y="2795"/>
            <a:chExt cx="1769" cy="816"/>
          </a:xfrm>
        </p:grpSpPr>
        <p:sp>
          <p:nvSpPr>
            <p:cNvPr id="970790" name="椭圆 970789"/>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91" name="椭圆 970790"/>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970792" name="椭圆 970791"/>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93" name="椭圆 970792"/>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94" name="椭圆 970793"/>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95" name="椭圆 970794"/>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96" name="椭圆 970795"/>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97" name="椭圆 970796"/>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798" name="椭圆 970797"/>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970799" name="椭圆 970798"/>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800" name="椭圆 970799"/>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801" name="椭圆 970800"/>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970802" name="椭圆 970801"/>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803" name="椭圆 970802"/>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970804" name="椭圆 970803"/>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805" name="椭圆 970804"/>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970806" name="任意多边形 970805"/>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grpSp>
        <p:nvGrpSpPr>
          <p:cNvPr id="970807" name="组合 970806"/>
          <p:cNvGrpSpPr/>
          <p:nvPr/>
        </p:nvGrpSpPr>
        <p:grpSpPr>
          <a:xfrm>
            <a:off x="4427538" y="3429000"/>
            <a:ext cx="415925" cy="504825"/>
            <a:chOff x="4416" y="2717"/>
            <a:chExt cx="404" cy="577"/>
          </a:xfrm>
        </p:grpSpPr>
        <p:sp>
          <p:nvSpPr>
            <p:cNvPr id="970808" name="矩形 970807"/>
            <p:cNvSpPr>
              <a:spLocks noChangeAspect="1" noTextEdit="1"/>
            </p:cNvSpPr>
            <p:nvPr/>
          </p:nvSpPr>
          <p:spPr>
            <a:xfrm>
              <a:off x="4416" y="2717"/>
              <a:ext cx="404" cy="577"/>
            </a:xfrm>
            <a:prstGeom prst="rect">
              <a:avLst/>
            </a:prstGeom>
            <a:noFill/>
            <a:ln w="9525">
              <a:noFill/>
            </a:ln>
          </p:spPr>
          <p:txBody>
            <a:bodyPr/>
            <a:p>
              <a:endParaRPr lang="zh-CN" altLang="en-US"/>
            </a:p>
          </p:txBody>
        </p:sp>
        <p:grpSp>
          <p:nvGrpSpPr>
            <p:cNvPr id="970809" name="组合 970808"/>
            <p:cNvGrpSpPr/>
            <p:nvPr/>
          </p:nvGrpSpPr>
          <p:grpSpPr>
            <a:xfrm>
              <a:off x="4562" y="3066"/>
              <a:ext cx="13" cy="70"/>
              <a:chOff x="4562" y="3066"/>
              <a:chExt cx="13" cy="70"/>
            </a:xfrm>
          </p:grpSpPr>
          <p:sp>
            <p:nvSpPr>
              <p:cNvPr id="970810" name="矩形 970809"/>
              <p:cNvSpPr/>
              <p:nvPr/>
            </p:nvSpPr>
            <p:spPr>
              <a:xfrm>
                <a:off x="4562" y="3067"/>
                <a:ext cx="13" cy="69"/>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sp>
            <p:nvSpPr>
              <p:cNvPr id="970811" name="直接连接符 970810"/>
              <p:cNvSpPr/>
              <p:nvPr/>
            </p:nvSpPr>
            <p:spPr>
              <a:xfrm>
                <a:off x="4568" y="3066"/>
                <a:ext cx="1" cy="64"/>
              </a:xfrm>
              <a:prstGeom prst="line">
                <a:avLst/>
              </a:prstGeom>
              <a:ln w="3175" cap="flat" cmpd="sng">
                <a:solidFill>
                  <a:srgbClr val="000000"/>
                </a:solidFill>
                <a:prstDash val="solid"/>
                <a:headEnd type="none" w="med" len="med"/>
                <a:tailEnd type="none" w="med" len="med"/>
              </a:ln>
            </p:spPr>
          </p:sp>
        </p:grpSp>
        <p:sp>
          <p:nvSpPr>
            <p:cNvPr id="970812" name="矩形 970811"/>
            <p:cNvSpPr/>
            <p:nvPr/>
          </p:nvSpPr>
          <p:spPr>
            <a:xfrm>
              <a:off x="4503" y="3022"/>
              <a:ext cx="43" cy="112"/>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sp>
          <p:nvSpPr>
            <p:cNvPr id="970813" name="任意多边形 970812"/>
            <p:cNvSpPr/>
            <p:nvPr/>
          </p:nvSpPr>
          <p:spPr>
            <a:xfrm>
              <a:off x="4663" y="3044"/>
              <a:ext cx="28" cy="24"/>
            </a:xfrm>
            <a:custGeom>
              <a:avLst/>
              <a:gdLst/>
              <a:ahLst/>
              <a:cxnLst/>
              <a:pathLst>
                <a:path w="113" h="95">
                  <a:moveTo>
                    <a:pt x="0" y="0"/>
                  </a:moveTo>
                  <a:lnTo>
                    <a:pt x="0" y="95"/>
                  </a:lnTo>
                  <a:lnTo>
                    <a:pt x="113" y="95"/>
                  </a:lnTo>
                  <a:lnTo>
                    <a:pt x="113" y="19"/>
                  </a:lnTo>
                  <a:lnTo>
                    <a:pt x="0" y="0"/>
                  </a:lnTo>
                </a:path>
              </a:pathLst>
            </a:custGeom>
            <a:noFill/>
            <a:ln w="3175" cap="flat" cmpd="sng">
              <a:solidFill>
                <a:srgbClr val="000000"/>
              </a:solidFill>
              <a:prstDash val="solid"/>
              <a:headEnd type="none" w="med" len="med"/>
              <a:tailEnd type="none" w="med" len="med"/>
            </a:ln>
          </p:spPr>
          <p:txBody>
            <a:bodyPr/>
            <a:p>
              <a:endParaRPr lang="zh-CN" altLang="en-US"/>
            </a:p>
          </p:txBody>
        </p:sp>
        <p:sp>
          <p:nvSpPr>
            <p:cNvPr id="970814" name="任意多边形 970813"/>
            <p:cNvSpPr/>
            <p:nvPr/>
          </p:nvSpPr>
          <p:spPr>
            <a:xfrm>
              <a:off x="4604" y="3001"/>
              <a:ext cx="19" cy="21"/>
            </a:xfrm>
            <a:custGeom>
              <a:avLst/>
              <a:gdLst/>
              <a:ahLst/>
              <a:cxnLst/>
              <a:pathLst>
                <a:path w="78" h="86">
                  <a:moveTo>
                    <a:pt x="43" y="0"/>
                  </a:moveTo>
                  <a:lnTo>
                    <a:pt x="0" y="86"/>
                  </a:lnTo>
                  <a:lnTo>
                    <a:pt x="57" y="79"/>
                  </a:lnTo>
                  <a:lnTo>
                    <a:pt x="78" y="22"/>
                  </a:lnTo>
                  <a:lnTo>
                    <a:pt x="43" y="0"/>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15" name="任意多边形 970814"/>
            <p:cNvSpPr/>
            <p:nvPr/>
          </p:nvSpPr>
          <p:spPr>
            <a:xfrm>
              <a:off x="4570" y="3144"/>
              <a:ext cx="90" cy="7"/>
            </a:xfrm>
            <a:custGeom>
              <a:avLst/>
              <a:gdLst/>
              <a:ahLst/>
              <a:cxnLst/>
              <a:pathLst>
                <a:path w="360" h="30">
                  <a:moveTo>
                    <a:pt x="0" y="0"/>
                  </a:moveTo>
                  <a:lnTo>
                    <a:pt x="360" y="0"/>
                  </a:lnTo>
                  <a:lnTo>
                    <a:pt x="360" y="30"/>
                  </a:lnTo>
                  <a:lnTo>
                    <a:pt x="4" y="30"/>
                  </a:lnTo>
                  <a:lnTo>
                    <a:pt x="0" y="0"/>
                  </a:lnTo>
                  <a:close/>
                </a:path>
              </a:pathLst>
            </a:custGeom>
            <a:solidFill>
              <a:srgbClr val="808080"/>
            </a:solidFill>
            <a:ln w="3175" cap="flat" cmpd="sng">
              <a:solidFill>
                <a:srgbClr val="000000"/>
              </a:solidFill>
              <a:prstDash val="solid"/>
              <a:headEnd type="none" w="med" len="med"/>
              <a:tailEnd type="none" w="med" len="med"/>
            </a:ln>
          </p:spPr>
          <p:txBody>
            <a:bodyPr/>
            <a:p>
              <a:endParaRPr lang="zh-CN" altLang="en-US"/>
            </a:p>
          </p:txBody>
        </p:sp>
        <p:sp>
          <p:nvSpPr>
            <p:cNvPr id="970816" name="任意多边形 970815"/>
            <p:cNvSpPr/>
            <p:nvPr/>
          </p:nvSpPr>
          <p:spPr>
            <a:xfrm>
              <a:off x="4502" y="2862"/>
              <a:ext cx="37" cy="46"/>
            </a:xfrm>
            <a:custGeom>
              <a:avLst/>
              <a:gdLst/>
              <a:ahLst/>
              <a:cxnLst/>
              <a:pathLst>
                <a:path w="150" h="184">
                  <a:moveTo>
                    <a:pt x="141" y="0"/>
                  </a:moveTo>
                  <a:lnTo>
                    <a:pt x="1" y="131"/>
                  </a:lnTo>
                  <a:lnTo>
                    <a:pt x="0" y="184"/>
                  </a:lnTo>
                  <a:lnTo>
                    <a:pt x="150" y="60"/>
                  </a:lnTo>
                  <a:lnTo>
                    <a:pt x="141" y="0"/>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17" name="任意多边形 970816"/>
            <p:cNvSpPr/>
            <p:nvPr/>
          </p:nvSpPr>
          <p:spPr>
            <a:xfrm>
              <a:off x="4492" y="2741"/>
              <a:ext cx="57" cy="394"/>
            </a:xfrm>
            <a:custGeom>
              <a:avLst/>
              <a:gdLst/>
              <a:ahLst/>
              <a:cxnLst/>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cap="flat" cmpd="sng">
              <a:solidFill>
                <a:srgbClr val="000000"/>
              </a:solidFill>
              <a:prstDash val="solid"/>
              <a:headEnd type="none" w="med" len="med"/>
              <a:tailEnd type="none" w="med" len="med"/>
            </a:ln>
          </p:spPr>
          <p:txBody>
            <a:bodyPr/>
            <a:p>
              <a:endParaRPr lang="zh-CN" altLang="en-US"/>
            </a:p>
          </p:txBody>
        </p:sp>
        <p:sp>
          <p:nvSpPr>
            <p:cNvPr id="970818" name="任意多边形 970817"/>
            <p:cNvSpPr/>
            <p:nvPr/>
          </p:nvSpPr>
          <p:spPr>
            <a:xfrm>
              <a:off x="4490" y="3135"/>
              <a:ext cx="327" cy="85"/>
            </a:xfrm>
            <a:custGeom>
              <a:avLst/>
              <a:gdLst/>
              <a:ahLst/>
              <a:cxnLst/>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19" name="矩形 970818"/>
            <p:cNvSpPr/>
            <p:nvPr/>
          </p:nvSpPr>
          <p:spPr>
            <a:xfrm>
              <a:off x="4491" y="3193"/>
              <a:ext cx="240" cy="26"/>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sp>
          <p:nvSpPr>
            <p:cNvPr id="970820" name="直接连接符 970819"/>
            <p:cNvSpPr/>
            <p:nvPr/>
          </p:nvSpPr>
          <p:spPr>
            <a:xfrm>
              <a:off x="4479" y="3015"/>
              <a:ext cx="1" cy="50"/>
            </a:xfrm>
            <a:prstGeom prst="line">
              <a:avLst/>
            </a:prstGeom>
            <a:ln w="3175" cap="flat" cmpd="sng">
              <a:solidFill>
                <a:srgbClr val="000000"/>
              </a:solidFill>
              <a:prstDash val="solid"/>
              <a:headEnd type="none" w="med" len="med"/>
              <a:tailEnd type="none" w="med" len="med"/>
            </a:ln>
          </p:spPr>
        </p:sp>
        <p:sp>
          <p:nvSpPr>
            <p:cNvPr id="970821" name="任意多边形 970820"/>
            <p:cNvSpPr/>
            <p:nvPr/>
          </p:nvSpPr>
          <p:spPr>
            <a:xfrm>
              <a:off x="4471" y="3065"/>
              <a:ext cx="21" cy="25"/>
            </a:xfrm>
            <a:custGeom>
              <a:avLst/>
              <a:gdLst/>
              <a:ahLst/>
              <a:cxnLst/>
              <a:pathLst>
                <a:path w="85" h="99">
                  <a:moveTo>
                    <a:pt x="0" y="99"/>
                  </a:moveTo>
                  <a:lnTo>
                    <a:pt x="0" y="0"/>
                  </a:lnTo>
                  <a:lnTo>
                    <a:pt x="85" y="0"/>
                  </a:lnTo>
                  <a:lnTo>
                    <a:pt x="85" y="35"/>
                  </a:lnTo>
                  <a:lnTo>
                    <a:pt x="28" y="35"/>
                  </a:lnTo>
                  <a:lnTo>
                    <a:pt x="28" y="99"/>
                  </a:lnTo>
                  <a:lnTo>
                    <a:pt x="0" y="99"/>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22" name="任意多边形 970821"/>
            <p:cNvSpPr/>
            <p:nvPr/>
          </p:nvSpPr>
          <p:spPr>
            <a:xfrm>
              <a:off x="4590" y="3047"/>
              <a:ext cx="72" cy="104"/>
            </a:xfrm>
            <a:custGeom>
              <a:avLst/>
              <a:gdLst/>
              <a:ahLst/>
              <a:cxnLst/>
              <a:pathLst>
                <a:path w="290" h="415">
                  <a:moveTo>
                    <a:pt x="0" y="0"/>
                  </a:moveTo>
                  <a:lnTo>
                    <a:pt x="290" y="415"/>
                  </a:lnTo>
                  <a:lnTo>
                    <a:pt x="248" y="406"/>
                  </a:lnTo>
                  <a:lnTo>
                    <a:pt x="0" y="57"/>
                  </a:lnTo>
                  <a:lnTo>
                    <a:pt x="0" y="0"/>
                  </a:lnTo>
                  <a:close/>
                </a:path>
              </a:pathLst>
            </a:custGeom>
            <a:solidFill>
              <a:srgbClr val="9F9F9F"/>
            </a:solidFill>
            <a:ln w="3175" cap="flat" cmpd="sng">
              <a:solidFill>
                <a:srgbClr val="000000"/>
              </a:solidFill>
              <a:prstDash val="solid"/>
              <a:headEnd type="none" w="med" len="med"/>
              <a:tailEnd type="none" w="med" len="med"/>
            </a:ln>
          </p:spPr>
          <p:txBody>
            <a:bodyPr/>
            <a:p>
              <a:endParaRPr lang="zh-CN" altLang="en-US"/>
            </a:p>
          </p:txBody>
        </p:sp>
        <p:sp>
          <p:nvSpPr>
            <p:cNvPr id="970823" name="任意多边形 970822"/>
            <p:cNvSpPr/>
            <p:nvPr/>
          </p:nvSpPr>
          <p:spPr>
            <a:xfrm>
              <a:off x="4433" y="3106"/>
              <a:ext cx="57" cy="114"/>
            </a:xfrm>
            <a:custGeom>
              <a:avLst/>
              <a:gdLst/>
              <a:ahLst/>
              <a:cxnLst/>
              <a:pathLst>
                <a:path w="227" h="458">
                  <a:moveTo>
                    <a:pt x="170" y="0"/>
                  </a:moveTo>
                  <a:lnTo>
                    <a:pt x="0" y="171"/>
                  </a:lnTo>
                  <a:lnTo>
                    <a:pt x="0" y="458"/>
                  </a:lnTo>
                  <a:lnTo>
                    <a:pt x="227" y="458"/>
                  </a:lnTo>
                  <a:lnTo>
                    <a:pt x="227" y="114"/>
                  </a:lnTo>
                  <a:lnTo>
                    <a:pt x="170" y="0"/>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24" name="矩形 970823"/>
            <p:cNvSpPr/>
            <p:nvPr/>
          </p:nvSpPr>
          <p:spPr>
            <a:xfrm>
              <a:off x="4420" y="3276"/>
              <a:ext cx="395" cy="14"/>
            </a:xfrm>
            <a:prstGeom prst="rect">
              <a:avLst/>
            </a:prstGeom>
            <a:solidFill>
              <a:srgbClr val="9F9F9F"/>
            </a:solidFill>
            <a:ln w="3175" cap="flat" cmpd="sng">
              <a:solidFill>
                <a:srgbClr val="000000"/>
              </a:solidFill>
              <a:prstDash val="solid"/>
              <a:miter/>
              <a:headEnd type="none" w="med" len="med"/>
              <a:tailEnd type="none" w="med" len="med"/>
            </a:ln>
          </p:spPr>
          <p:txBody>
            <a:bodyPr/>
            <a:p>
              <a:endParaRPr lang="zh-CN" altLang="en-US"/>
            </a:p>
          </p:txBody>
        </p:sp>
        <p:sp>
          <p:nvSpPr>
            <p:cNvPr id="970825" name="矩形 970824"/>
            <p:cNvSpPr/>
            <p:nvPr/>
          </p:nvSpPr>
          <p:spPr>
            <a:xfrm>
              <a:off x="4420" y="3250"/>
              <a:ext cx="395" cy="24"/>
            </a:xfrm>
            <a:prstGeom prst="rect">
              <a:avLst/>
            </a:prstGeom>
            <a:solidFill>
              <a:srgbClr val="9F9F9F"/>
            </a:solidFill>
            <a:ln w="3175" cap="flat" cmpd="sng">
              <a:solidFill>
                <a:srgbClr val="000000"/>
              </a:solidFill>
              <a:prstDash val="solid"/>
              <a:miter/>
              <a:headEnd type="none" w="med" len="med"/>
              <a:tailEnd type="none" w="med" len="med"/>
            </a:ln>
          </p:spPr>
          <p:txBody>
            <a:bodyPr/>
            <a:p>
              <a:endParaRPr lang="zh-CN" altLang="en-US"/>
            </a:p>
          </p:txBody>
        </p:sp>
        <p:sp>
          <p:nvSpPr>
            <p:cNvPr id="970826" name="矩形 970825"/>
            <p:cNvSpPr/>
            <p:nvPr/>
          </p:nvSpPr>
          <p:spPr>
            <a:xfrm>
              <a:off x="4420" y="3221"/>
              <a:ext cx="395" cy="27"/>
            </a:xfrm>
            <a:prstGeom prst="rect">
              <a:avLst/>
            </a:prstGeom>
            <a:solidFill>
              <a:srgbClr val="9F9F9F"/>
            </a:solidFill>
            <a:ln w="3175" cap="flat" cmpd="sng">
              <a:solidFill>
                <a:srgbClr val="000000"/>
              </a:solidFill>
              <a:prstDash val="solid"/>
              <a:miter/>
              <a:headEnd type="none" w="med" len="med"/>
              <a:tailEnd type="none" w="med" len="med"/>
            </a:ln>
          </p:spPr>
          <p:txBody>
            <a:bodyPr/>
            <a:p>
              <a:endParaRPr lang="zh-CN" altLang="en-US"/>
            </a:p>
          </p:txBody>
        </p:sp>
        <p:sp>
          <p:nvSpPr>
            <p:cNvPr id="970827" name="矩形 970826"/>
            <p:cNvSpPr/>
            <p:nvPr/>
          </p:nvSpPr>
          <p:spPr>
            <a:xfrm>
              <a:off x="4763" y="3200"/>
              <a:ext cx="41" cy="12"/>
            </a:xfrm>
            <a:prstGeom prst="rect">
              <a:avLst/>
            </a:prstGeom>
            <a:solidFill>
              <a:srgbClr val="9F9F9F"/>
            </a:solidFill>
            <a:ln w="3175" cap="flat" cmpd="sng">
              <a:solidFill>
                <a:srgbClr val="000000"/>
              </a:solidFill>
              <a:prstDash val="solid"/>
              <a:miter/>
              <a:headEnd type="none" w="med" len="med"/>
              <a:tailEnd type="none" w="med" len="med"/>
            </a:ln>
          </p:spPr>
          <p:txBody>
            <a:bodyPr/>
            <a:p>
              <a:endParaRPr lang="zh-CN" altLang="en-US"/>
            </a:p>
          </p:txBody>
        </p:sp>
        <p:sp>
          <p:nvSpPr>
            <p:cNvPr id="970828" name="椭圆 970827"/>
            <p:cNvSpPr/>
            <p:nvPr/>
          </p:nvSpPr>
          <p:spPr>
            <a:xfrm>
              <a:off x="4462" y="3092"/>
              <a:ext cx="28" cy="29"/>
            </a:xfrm>
            <a:prstGeom prst="ellipse">
              <a:avLst/>
            </a:prstGeom>
            <a:solidFill>
              <a:srgbClr val="9F9F9F"/>
            </a:solidFill>
            <a:ln w="3175" cap="flat" cmpd="sng">
              <a:solidFill>
                <a:srgbClr val="000000"/>
              </a:solidFill>
              <a:prstDash val="solid"/>
              <a:headEnd type="none" w="med" len="med"/>
              <a:tailEnd type="none" w="med" len="med"/>
            </a:ln>
          </p:spPr>
          <p:txBody>
            <a:bodyPr/>
            <a:p>
              <a:endParaRPr lang="zh-CN" altLang="en-US"/>
            </a:p>
          </p:txBody>
        </p:sp>
        <p:sp>
          <p:nvSpPr>
            <p:cNvPr id="970829" name="矩形 970828"/>
            <p:cNvSpPr/>
            <p:nvPr/>
          </p:nvSpPr>
          <p:spPr>
            <a:xfrm>
              <a:off x="4562" y="3036"/>
              <a:ext cx="27" cy="26"/>
            </a:xfrm>
            <a:prstGeom prst="rect">
              <a:avLst/>
            </a:prstGeom>
            <a:solidFill>
              <a:srgbClr val="808080"/>
            </a:solidFill>
            <a:ln w="3175" cap="flat" cmpd="sng">
              <a:solidFill>
                <a:srgbClr val="000000"/>
              </a:solidFill>
              <a:prstDash val="solid"/>
              <a:miter/>
              <a:headEnd type="none" w="med" len="med"/>
              <a:tailEnd type="none" w="med" len="med"/>
            </a:ln>
          </p:spPr>
          <p:txBody>
            <a:bodyPr/>
            <a:p>
              <a:endParaRPr lang="zh-CN" altLang="en-US"/>
            </a:p>
          </p:txBody>
        </p:sp>
        <p:sp>
          <p:nvSpPr>
            <p:cNvPr id="970830" name="任意多边形 970829"/>
            <p:cNvSpPr/>
            <p:nvPr/>
          </p:nvSpPr>
          <p:spPr>
            <a:xfrm>
              <a:off x="4547" y="3021"/>
              <a:ext cx="114" cy="114"/>
            </a:xfrm>
            <a:custGeom>
              <a:avLst/>
              <a:gdLst/>
              <a:ahLst/>
              <a:cxnLst/>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grpSp>
          <p:nvGrpSpPr>
            <p:cNvPr id="970831" name="组合 970830"/>
            <p:cNvGrpSpPr/>
            <p:nvPr/>
          </p:nvGrpSpPr>
          <p:grpSpPr>
            <a:xfrm>
              <a:off x="4455" y="2913"/>
              <a:ext cx="126" cy="116"/>
              <a:chOff x="4455" y="2913"/>
              <a:chExt cx="126" cy="116"/>
            </a:xfrm>
          </p:grpSpPr>
          <p:sp>
            <p:nvSpPr>
              <p:cNvPr id="970832" name="椭圆 970831"/>
              <p:cNvSpPr/>
              <p:nvPr/>
            </p:nvSpPr>
            <p:spPr>
              <a:xfrm>
                <a:off x="4465" y="2913"/>
                <a:ext cx="116" cy="116"/>
              </a:xfrm>
              <a:prstGeom prst="ellipse">
                <a:avLst/>
              </a:prstGeom>
              <a:solidFill>
                <a:srgbClr val="808080"/>
              </a:solidFill>
              <a:ln w="3175" cap="flat" cmpd="sng">
                <a:solidFill>
                  <a:srgbClr val="000000"/>
                </a:solidFill>
                <a:prstDash val="solid"/>
                <a:headEnd type="none" w="med" len="med"/>
                <a:tailEnd type="none" w="med" len="med"/>
              </a:ln>
            </p:spPr>
            <p:txBody>
              <a:bodyPr/>
              <a:p>
                <a:endParaRPr lang="zh-CN" altLang="en-US"/>
              </a:p>
            </p:txBody>
          </p:sp>
          <p:sp>
            <p:nvSpPr>
              <p:cNvPr id="970833" name="椭圆 970832"/>
              <p:cNvSpPr/>
              <p:nvPr/>
            </p:nvSpPr>
            <p:spPr>
              <a:xfrm>
                <a:off x="4455" y="2913"/>
                <a:ext cx="115" cy="116"/>
              </a:xfrm>
              <a:prstGeom prst="ellipse">
                <a:avLst/>
              </a:prstGeom>
              <a:solidFill>
                <a:srgbClr val="C0C0C0"/>
              </a:solidFill>
              <a:ln w="3175" cap="flat" cmpd="sng">
                <a:solidFill>
                  <a:srgbClr val="000000"/>
                </a:solidFill>
                <a:prstDash val="solid"/>
                <a:headEnd type="none" w="med" len="med"/>
                <a:tailEnd type="none" w="med" len="med"/>
              </a:ln>
            </p:spPr>
            <p:txBody>
              <a:bodyPr/>
              <a:p>
                <a:endParaRPr lang="zh-CN" altLang="en-US"/>
              </a:p>
            </p:txBody>
          </p:sp>
        </p:grpSp>
        <p:grpSp>
          <p:nvGrpSpPr>
            <p:cNvPr id="970834" name="组合 970833"/>
            <p:cNvGrpSpPr/>
            <p:nvPr/>
          </p:nvGrpSpPr>
          <p:grpSpPr>
            <a:xfrm>
              <a:off x="4504" y="3136"/>
              <a:ext cx="43" cy="112"/>
              <a:chOff x="4504" y="3136"/>
              <a:chExt cx="43" cy="112"/>
            </a:xfrm>
          </p:grpSpPr>
          <p:sp>
            <p:nvSpPr>
              <p:cNvPr id="970835" name="矩形 970834"/>
              <p:cNvSpPr/>
              <p:nvPr/>
            </p:nvSpPr>
            <p:spPr>
              <a:xfrm>
                <a:off x="4505" y="3136"/>
                <a:ext cx="41" cy="112"/>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grpSp>
            <p:nvGrpSpPr>
              <p:cNvPr id="970836" name="组合 970835"/>
              <p:cNvGrpSpPr/>
              <p:nvPr/>
            </p:nvGrpSpPr>
            <p:grpSpPr>
              <a:xfrm>
                <a:off x="4504" y="3149"/>
                <a:ext cx="43" cy="87"/>
                <a:chOff x="4504" y="3149"/>
                <a:chExt cx="43" cy="87"/>
              </a:xfrm>
            </p:grpSpPr>
            <p:sp>
              <p:nvSpPr>
                <p:cNvPr id="970837" name="直接连接符 970836"/>
                <p:cNvSpPr/>
                <p:nvPr/>
              </p:nvSpPr>
              <p:spPr>
                <a:xfrm>
                  <a:off x="4504" y="3163"/>
                  <a:ext cx="43" cy="1"/>
                </a:xfrm>
                <a:prstGeom prst="line">
                  <a:avLst/>
                </a:prstGeom>
                <a:ln w="3175" cap="flat" cmpd="sng">
                  <a:solidFill>
                    <a:srgbClr val="000000"/>
                  </a:solidFill>
                  <a:prstDash val="solid"/>
                  <a:headEnd type="none" w="med" len="med"/>
                  <a:tailEnd type="none" w="med" len="med"/>
                </a:ln>
              </p:spPr>
            </p:sp>
            <p:sp>
              <p:nvSpPr>
                <p:cNvPr id="970838" name="直接连接符 970837"/>
                <p:cNvSpPr/>
                <p:nvPr/>
              </p:nvSpPr>
              <p:spPr>
                <a:xfrm>
                  <a:off x="4504" y="3206"/>
                  <a:ext cx="43" cy="1"/>
                </a:xfrm>
                <a:prstGeom prst="line">
                  <a:avLst/>
                </a:prstGeom>
                <a:ln w="3175" cap="flat" cmpd="sng">
                  <a:solidFill>
                    <a:srgbClr val="000000"/>
                  </a:solidFill>
                  <a:prstDash val="solid"/>
                  <a:headEnd type="none" w="med" len="med"/>
                  <a:tailEnd type="none" w="med" len="med"/>
                </a:ln>
              </p:spPr>
            </p:sp>
            <p:sp>
              <p:nvSpPr>
                <p:cNvPr id="970839" name="直接连接符 970838"/>
                <p:cNvSpPr/>
                <p:nvPr/>
              </p:nvSpPr>
              <p:spPr>
                <a:xfrm>
                  <a:off x="4504" y="3192"/>
                  <a:ext cx="43" cy="1"/>
                </a:xfrm>
                <a:prstGeom prst="line">
                  <a:avLst/>
                </a:prstGeom>
                <a:ln w="3175" cap="flat" cmpd="sng">
                  <a:solidFill>
                    <a:srgbClr val="000000"/>
                  </a:solidFill>
                  <a:prstDash val="solid"/>
                  <a:headEnd type="none" w="med" len="med"/>
                  <a:tailEnd type="none" w="med" len="med"/>
                </a:ln>
              </p:spPr>
            </p:sp>
            <p:sp>
              <p:nvSpPr>
                <p:cNvPr id="970840" name="直接连接符 970839"/>
                <p:cNvSpPr/>
                <p:nvPr/>
              </p:nvSpPr>
              <p:spPr>
                <a:xfrm>
                  <a:off x="4504" y="3178"/>
                  <a:ext cx="43" cy="1"/>
                </a:xfrm>
                <a:prstGeom prst="line">
                  <a:avLst/>
                </a:prstGeom>
                <a:ln w="3175" cap="flat" cmpd="sng">
                  <a:solidFill>
                    <a:srgbClr val="000000"/>
                  </a:solidFill>
                  <a:prstDash val="solid"/>
                  <a:headEnd type="none" w="med" len="med"/>
                  <a:tailEnd type="none" w="med" len="med"/>
                </a:ln>
              </p:spPr>
            </p:sp>
            <p:sp>
              <p:nvSpPr>
                <p:cNvPr id="970841" name="直接连接符 970840"/>
                <p:cNvSpPr/>
                <p:nvPr/>
              </p:nvSpPr>
              <p:spPr>
                <a:xfrm>
                  <a:off x="4504" y="3149"/>
                  <a:ext cx="43" cy="1"/>
                </a:xfrm>
                <a:prstGeom prst="line">
                  <a:avLst/>
                </a:prstGeom>
                <a:ln w="3175" cap="flat" cmpd="sng">
                  <a:solidFill>
                    <a:srgbClr val="000000"/>
                  </a:solidFill>
                  <a:prstDash val="solid"/>
                  <a:headEnd type="none" w="med" len="med"/>
                  <a:tailEnd type="none" w="med" len="med"/>
                </a:ln>
              </p:spPr>
            </p:sp>
            <p:sp>
              <p:nvSpPr>
                <p:cNvPr id="970842" name="直接连接符 970841"/>
                <p:cNvSpPr/>
                <p:nvPr/>
              </p:nvSpPr>
              <p:spPr>
                <a:xfrm>
                  <a:off x="4504" y="3220"/>
                  <a:ext cx="43" cy="1"/>
                </a:xfrm>
                <a:prstGeom prst="line">
                  <a:avLst/>
                </a:prstGeom>
                <a:ln w="3175" cap="flat" cmpd="sng">
                  <a:solidFill>
                    <a:srgbClr val="000000"/>
                  </a:solidFill>
                  <a:prstDash val="solid"/>
                  <a:headEnd type="none" w="med" len="med"/>
                  <a:tailEnd type="none" w="med" len="med"/>
                </a:ln>
              </p:spPr>
            </p:sp>
            <p:sp>
              <p:nvSpPr>
                <p:cNvPr id="970843" name="直接连接符 970842"/>
                <p:cNvSpPr/>
                <p:nvPr/>
              </p:nvSpPr>
              <p:spPr>
                <a:xfrm>
                  <a:off x="4504" y="3235"/>
                  <a:ext cx="43" cy="1"/>
                </a:xfrm>
                <a:prstGeom prst="line">
                  <a:avLst/>
                </a:prstGeom>
                <a:ln w="3175" cap="flat" cmpd="sng">
                  <a:solidFill>
                    <a:srgbClr val="000000"/>
                  </a:solidFill>
                  <a:prstDash val="solid"/>
                  <a:headEnd type="none" w="med" len="med"/>
                  <a:tailEnd type="none" w="med" len="med"/>
                </a:ln>
              </p:spPr>
            </p:sp>
          </p:grpSp>
        </p:grpSp>
        <p:sp>
          <p:nvSpPr>
            <p:cNvPr id="970844" name="矩形 970843"/>
            <p:cNvSpPr/>
            <p:nvPr/>
          </p:nvSpPr>
          <p:spPr>
            <a:xfrm>
              <a:off x="4775" y="3164"/>
              <a:ext cx="12" cy="27"/>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sp>
          <p:nvSpPr>
            <p:cNvPr id="970845" name="任意多边形 970844"/>
            <p:cNvSpPr/>
            <p:nvPr/>
          </p:nvSpPr>
          <p:spPr>
            <a:xfrm>
              <a:off x="4696" y="2871"/>
              <a:ext cx="32" cy="55"/>
            </a:xfrm>
            <a:custGeom>
              <a:avLst/>
              <a:gdLst/>
              <a:ahLst/>
              <a:cxnLst/>
              <a:pathLst>
                <a:path w="129" h="221">
                  <a:moveTo>
                    <a:pt x="107" y="0"/>
                  </a:moveTo>
                  <a:lnTo>
                    <a:pt x="0" y="185"/>
                  </a:lnTo>
                  <a:lnTo>
                    <a:pt x="21" y="221"/>
                  </a:lnTo>
                  <a:lnTo>
                    <a:pt x="129" y="7"/>
                  </a:lnTo>
                  <a:lnTo>
                    <a:pt x="107" y="0"/>
                  </a:lnTo>
                  <a:close/>
                </a:path>
              </a:pathLst>
            </a:custGeom>
            <a:solidFill>
              <a:srgbClr val="BFBFDF"/>
            </a:solidFill>
            <a:ln w="3175" cap="flat" cmpd="sng">
              <a:solidFill>
                <a:srgbClr val="000000"/>
              </a:solidFill>
              <a:prstDash val="solid"/>
              <a:headEnd type="none" w="med" len="med"/>
              <a:tailEnd type="none" w="med" len="med"/>
            </a:ln>
          </p:spPr>
          <p:txBody>
            <a:bodyPr/>
            <a:p>
              <a:endParaRPr lang="zh-CN" altLang="en-US"/>
            </a:p>
          </p:txBody>
        </p:sp>
        <p:sp>
          <p:nvSpPr>
            <p:cNvPr id="970846" name="任意多边形 970845"/>
            <p:cNvSpPr/>
            <p:nvPr/>
          </p:nvSpPr>
          <p:spPr>
            <a:xfrm>
              <a:off x="4657" y="2848"/>
              <a:ext cx="62" cy="16"/>
            </a:xfrm>
            <a:custGeom>
              <a:avLst/>
              <a:gdLst/>
              <a:ahLst/>
              <a:cxnLst/>
              <a:pathLst>
                <a:path w="249" h="66">
                  <a:moveTo>
                    <a:pt x="241" y="0"/>
                  </a:moveTo>
                  <a:lnTo>
                    <a:pt x="0" y="36"/>
                  </a:lnTo>
                  <a:lnTo>
                    <a:pt x="35" y="66"/>
                  </a:lnTo>
                  <a:lnTo>
                    <a:pt x="249" y="22"/>
                  </a:lnTo>
                  <a:lnTo>
                    <a:pt x="241" y="0"/>
                  </a:lnTo>
                  <a:close/>
                </a:path>
              </a:pathLst>
            </a:custGeom>
            <a:solidFill>
              <a:srgbClr val="BFBFDF"/>
            </a:solidFill>
            <a:ln w="3175" cap="flat" cmpd="sng">
              <a:solidFill>
                <a:srgbClr val="000000"/>
              </a:solidFill>
              <a:prstDash val="solid"/>
              <a:headEnd type="none" w="med" len="med"/>
              <a:tailEnd type="none" w="med" len="med"/>
            </a:ln>
          </p:spPr>
          <p:txBody>
            <a:bodyPr/>
            <a:p>
              <a:endParaRPr lang="zh-CN" altLang="en-US"/>
            </a:p>
          </p:txBody>
        </p:sp>
        <p:sp>
          <p:nvSpPr>
            <p:cNvPr id="970847" name="任意多边形 970846"/>
            <p:cNvSpPr/>
            <p:nvPr/>
          </p:nvSpPr>
          <p:spPr>
            <a:xfrm>
              <a:off x="4516" y="2720"/>
              <a:ext cx="233" cy="367"/>
            </a:xfrm>
            <a:custGeom>
              <a:avLst/>
              <a:gdLst/>
              <a:ahLst/>
              <a:cxnLst/>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cap="flat" cmpd="sng">
              <a:solidFill>
                <a:srgbClr val="000000"/>
              </a:solidFill>
              <a:prstDash val="solid"/>
              <a:headEnd type="none" w="med" len="med"/>
              <a:tailEnd type="none" w="med" len="med"/>
            </a:ln>
          </p:spPr>
          <p:txBody>
            <a:bodyPr/>
            <a:p>
              <a:endParaRPr lang="zh-CN" altLang="en-US"/>
            </a:p>
          </p:txBody>
        </p:sp>
        <p:sp>
          <p:nvSpPr>
            <p:cNvPr id="970848" name="任意多边形 970847"/>
            <p:cNvSpPr/>
            <p:nvPr/>
          </p:nvSpPr>
          <p:spPr>
            <a:xfrm>
              <a:off x="4529" y="2719"/>
              <a:ext cx="220" cy="364"/>
            </a:xfrm>
            <a:custGeom>
              <a:avLst/>
              <a:gdLst/>
              <a:ahLst/>
              <a:cxnLst/>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49" name="任意多边形 970848"/>
            <p:cNvSpPr/>
            <p:nvPr/>
          </p:nvSpPr>
          <p:spPr>
            <a:xfrm>
              <a:off x="4537" y="2812"/>
              <a:ext cx="216" cy="16"/>
            </a:xfrm>
            <a:custGeom>
              <a:avLst/>
              <a:gdLst/>
              <a:ahLst/>
              <a:cxnLst/>
              <a:pathLst>
                <a:path w="862" h="64">
                  <a:moveTo>
                    <a:pt x="0" y="0"/>
                  </a:moveTo>
                  <a:lnTo>
                    <a:pt x="862" y="36"/>
                  </a:lnTo>
                  <a:lnTo>
                    <a:pt x="855" y="64"/>
                  </a:lnTo>
                  <a:lnTo>
                    <a:pt x="3" y="28"/>
                  </a:lnTo>
                  <a:lnTo>
                    <a:pt x="0" y="0"/>
                  </a:lnTo>
                  <a:close/>
                </a:path>
              </a:pathLst>
            </a:custGeom>
            <a:solidFill>
              <a:srgbClr val="DFDFFF"/>
            </a:solidFill>
            <a:ln w="3175" cap="flat" cmpd="sng">
              <a:solidFill>
                <a:srgbClr val="000000"/>
              </a:solidFill>
              <a:prstDash val="solid"/>
              <a:headEnd type="none" w="med" len="med"/>
              <a:tailEnd type="none" w="med" len="med"/>
            </a:ln>
          </p:spPr>
          <p:txBody>
            <a:bodyPr/>
            <a:p>
              <a:endParaRPr lang="zh-CN" altLang="en-US"/>
            </a:p>
          </p:txBody>
        </p:sp>
        <p:sp>
          <p:nvSpPr>
            <p:cNvPr id="970850" name="任意多边形 970849"/>
            <p:cNvSpPr/>
            <p:nvPr/>
          </p:nvSpPr>
          <p:spPr>
            <a:xfrm>
              <a:off x="4685" y="2860"/>
              <a:ext cx="77" cy="190"/>
            </a:xfrm>
            <a:custGeom>
              <a:avLst/>
              <a:gdLst/>
              <a:ahLst/>
              <a:cxnLst/>
              <a:pathLst>
                <a:path w="306" h="760">
                  <a:moveTo>
                    <a:pt x="271" y="16"/>
                  </a:moveTo>
                  <a:lnTo>
                    <a:pt x="0" y="742"/>
                  </a:lnTo>
                  <a:lnTo>
                    <a:pt x="25" y="760"/>
                  </a:lnTo>
                  <a:lnTo>
                    <a:pt x="306" y="0"/>
                  </a:lnTo>
                  <a:lnTo>
                    <a:pt x="271" y="16"/>
                  </a:lnTo>
                  <a:close/>
                </a:path>
              </a:pathLst>
            </a:custGeom>
            <a:solidFill>
              <a:srgbClr val="DFDFFF"/>
            </a:solidFill>
            <a:ln w="3175" cap="flat" cmpd="sng">
              <a:solidFill>
                <a:srgbClr val="000000"/>
              </a:solidFill>
              <a:prstDash val="solid"/>
              <a:headEnd type="none" w="med" len="med"/>
              <a:tailEnd type="none" w="med" len="med"/>
            </a:ln>
          </p:spPr>
          <p:txBody>
            <a:bodyPr/>
            <a:p>
              <a:endParaRPr lang="zh-CN" altLang="en-US"/>
            </a:p>
          </p:txBody>
        </p:sp>
        <p:sp>
          <p:nvSpPr>
            <p:cNvPr id="970851" name="任意多边形 970850"/>
            <p:cNvSpPr/>
            <p:nvPr/>
          </p:nvSpPr>
          <p:spPr>
            <a:xfrm>
              <a:off x="4712" y="2823"/>
              <a:ext cx="63" cy="52"/>
            </a:xfrm>
            <a:custGeom>
              <a:avLst/>
              <a:gdLst/>
              <a:ahLst/>
              <a:cxnLst/>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cap="flat" cmpd="sng">
              <a:solidFill>
                <a:srgbClr val="000000"/>
              </a:solidFill>
              <a:prstDash val="solid"/>
              <a:headEnd type="none" w="med" len="med"/>
              <a:tailEnd type="none" w="med" len="med"/>
            </a:ln>
          </p:spPr>
          <p:txBody>
            <a:bodyPr/>
            <a:p>
              <a:endParaRPr lang="zh-CN" altLang="en-US"/>
            </a:p>
          </p:txBody>
        </p:sp>
        <p:sp>
          <p:nvSpPr>
            <p:cNvPr id="970852" name="任意多边形 970851"/>
            <p:cNvSpPr/>
            <p:nvPr/>
          </p:nvSpPr>
          <p:spPr>
            <a:xfrm>
              <a:off x="4749" y="2816"/>
              <a:ext cx="35" cy="49"/>
            </a:xfrm>
            <a:custGeom>
              <a:avLst/>
              <a:gdLst/>
              <a:ahLst/>
              <a:cxnLst/>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53" name="任意多边形 970852"/>
            <p:cNvSpPr/>
            <p:nvPr/>
          </p:nvSpPr>
          <p:spPr>
            <a:xfrm>
              <a:off x="4758" y="2819"/>
              <a:ext cx="43" cy="35"/>
            </a:xfrm>
            <a:custGeom>
              <a:avLst/>
              <a:gdLst/>
              <a:ahLst/>
              <a:cxnLst/>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cap="flat" cmpd="sng">
              <a:solidFill>
                <a:srgbClr val="000000"/>
              </a:solidFill>
              <a:prstDash val="solid"/>
              <a:headEnd type="none" w="med" len="med"/>
              <a:tailEnd type="none" w="med" len="med"/>
            </a:ln>
          </p:spPr>
          <p:txBody>
            <a:bodyPr/>
            <a:p>
              <a:endParaRPr lang="zh-CN" altLang="en-US"/>
            </a:p>
          </p:txBody>
        </p:sp>
        <p:sp>
          <p:nvSpPr>
            <p:cNvPr id="970854" name="任意多边形 970853"/>
            <p:cNvSpPr/>
            <p:nvPr/>
          </p:nvSpPr>
          <p:spPr>
            <a:xfrm>
              <a:off x="4725" y="2836"/>
              <a:ext cx="19" cy="35"/>
            </a:xfrm>
            <a:custGeom>
              <a:avLst/>
              <a:gdLst/>
              <a:ahLst/>
              <a:cxnLst/>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cap="flat" cmpd="sng">
              <a:solidFill>
                <a:srgbClr val="000000"/>
              </a:solidFill>
              <a:prstDash val="solid"/>
              <a:headEnd type="none" w="med" len="med"/>
              <a:tailEnd type="none" w="med" len="med"/>
            </a:ln>
          </p:spPr>
          <p:txBody>
            <a:bodyPr/>
            <a:p>
              <a:endParaRPr lang="zh-CN" altLang="en-US"/>
            </a:p>
          </p:txBody>
        </p:sp>
        <p:sp>
          <p:nvSpPr>
            <p:cNvPr id="970855" name="任意多边形 970854"/>
            <p:cNvSpPr/>
            <p:nvPr/>
          </p:nvSpPr>
          <p:spPr>
            <a:xfrm>
              <a:off x="4737" y="2831"/>
              <a:ext cx="18" cy="35"/>
            </a:xfrm>
            <a:custGeom>
              <a:avLst/>
              <a:gdLst/>
              <a:ahLst/>
              <a:cxnLst/>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cap="flat" cmpd="sng">
              <a:solidFill>
                <a:srgbClr val="000000"/>
              </a:solidFill>
              <a:prstDash val="solid"/>
              <a:headEnd type="none" w="med" len="med"/>
              <a:tailEnd type="none" w="med" len="med"/>
            </a:ln>
          </p:spPr>
          <p:txBody>
            <a:bodyPr/>
            <a:p>
              <a:endParaRPr lang="zh-CN" altLang="en-US"/>
            </a:p>
          </p:txBody>
        </p:sp>
      </p:grpSp>
      <p:pic>
        <p:nvPicPr>
          <p:cNvPr id="970856" name="图片 970855"/>
          <p:cNvPicPr/>
          <p:nvPr/>
        </p:nvPicPr>
        <p:blipFill>
          <a:blip r:embed="rId2"/>
          <a:stretch>
            <a:fillRect/>
          </a:stretch>
        </p:blipFill>
        <p:spPr>
          <a:xfrm>
            <a:off x="5580063" y="2852738"/>
            <a:ext cx="989012" cy="357187"/>
          </a:xfrm>
          <a:prstGeom prst="rect">
            <a:avLst/>
          </a:prstGeom>
          <a:noFill/>
          <a:ln w="12699">
            <a:noFill/>
          </a:ln>
        </p:spPr>
      </p:pic>
      <p:pic>
        <p:nvPicPr>
          <p:cNvPr id="970857" name="图片 970856"/>
          <p:cNvPicPr/>
          <p:nvPr/>
        </p:nvPicPr>
        <p:blipFill>
          <a:blip r:embed="rId1"/>
          <a:stretch>
            <a:fillRect/>
          </a:stretch>
        </p:blipFill>
        <p:spPr>
          <a:xfrm>
            <a:off x="7685088" y="3860800"/>
            <a:ext cx="520700" cy="287338"/>
          </a:xfrm>
          <a:prstGeom prst="rect">
            <a:avLst/>
          </a:prstGeom>
          <a:noFill/>
          <a:ln w="12699">
            <a:noFill/>
          </a:ln>
        </p:spPr>
      </p:pic>
      <p:pic>
        <p:nvPicPr>
          <p:cNvPr id="970858" name="图片 970857"/>
          <p:cNvPicPr/>
          <p:nvPr/>
        </p:nvPicPr>
        <p:blipFill>
          <a:blip r:embed="rId1"/>
          <a:stretch>
            <a:fillRect/>
          </a:stretch>
        </p:blipFill>
        <p:spPr>
          <a:xfrm>
            <a:off x="5346700" y="1989138"/>
            <a:ext cx="520700" cy="287337"/>
          </a:xfrm>
          <a:prstGeom prst="rect">
            <a:avLst/>
          </a:prstGeom>
          <a:noFill/>
          <a:ln w="12699">
            <a:noFill/>
          </a:ln>
        </p:spPr>
      </p:pic>
      <p:grpSp>
        <p:nvGrpSpPr>
          <p:cNvPr id="970859" name="组合 970858"/>
          <p:cNvGrpSpPr/>
          <p:nvPr/>
        </p:nvGrpSpPr>
        <p:grpSpPr>
          <a:xfrm flipH="1">
            <a:off x="7972425" y="3502025"/>
            <a:ext cx="415925" cy="504825"/>
            <a:chOff x="4416" y="2717"/>
            <a:chExt cx="404" cy="577"/>
          </a:xfrm>
        </p:grpSpPr>
        <p:sp>
          <p:nvSpPr>
            <p:cNvPr id="970860" name="矩形 970859"/>
            <p:cNvSpPr>
              <a:spLocks noChangeAspect="1" noTextEdit="1"/>
            </p:cNvSpPr>
            <p:nvPr/>
          </p:nvSpPr>
          <p:spPr>
            <a:xfrm>
              <a:off x="4416" y="2717"/>
              <a:ext cx="404" cy="577"/>
            </a:xfrm>
            <a:prstGeom prst="rect">
              <a:avLst/>
            </a:prstGeom>
            <a:noFill/>
            <a:ln w="9525">
              <a:noFill/>
            </a:ln>
          </p:spPr>
          <p:txBody>
            <a:bodyPr/>
            <a:p>
              <a:endParaRPr lang="zh-CN" altLang="en-US"/>
            </a:p>
          </p:txBody>
        </p:sp>
        <p:grpSp>
          <p:nvGrpSpPr>
            <p:cNvPr id="970861" name="组合 970860"/>
            <p:cNvGrpSpPr/>
            <p:nvPr/>
          </p:nvGrpSpPr>
          <p:grpSpPr>
            <a:xfrm>
              <a:off x="4562" y="3066"/>
              <a:ext cx="13" cy="70"/>
              <a:chOff x="4562" y="3066"/>
              <a:chExt cx="13" cy="70"/>
            </a:xfrm>
          </p:grpSpPr>
          <p:sp>
            <p:nvSpPr>
              <p:cNvPr id="970862" name="矩形 970861"/>
              <p:cNvSpPr/>
              <p:nvPr/>
            </p:nvSpPr>
            <p:spPr>
              <a:xfrm>
                <a:off x="4562" y="3067"/>
                <a:ext cx="13" cy="69"/>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sp>
            <p:nvSpPr>
              <p:cNvPr id="970863" name="直接连接符 970862"/>
              <p:cNvSpPr/>
              <p:nvPr/>
            </p:nvSpPr>
            <p:spPr>
              <a:xfrm>
                <a:off x="4568" y="3066"/>
                <a:ext cx="1" cy="64"/>
              </a:xfrm>
              <a:prstGeom prst="line">
                <a:avLst/>
              </a:prstGeom>
              <a:ln w="3175" cap="flat" cmpd="sng">
                <a:solidFill>
                  <a:srgbClr val="000000"/>
                </a:solidFill>
                <a:prstDash val="solid"/>
                <a:headEnd type="none" w="med" len="med"/>
                <a:tailEnd type="none" w="med" len="med"/>
              </a:ln>
            </p:spPr>
          </p:sp>
        </p:grpSp>
        <p:sp>
          <p:nvSpPr>
            <p:cNvPr id="970864" name="矩形 970863"/>
            <p:cNvSpPr/>
            <p:nvPr/>
          </p:nvSpPr>
          <p:spPr>
            <a:xfrm>
              <a:off x="4503" y="3022"/>
              <a:ext cx="43" cy="112"/>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sp>
          <p:nvSpPr>
            <p:cNvPr id="970865" name="任意多边形 970864"/>
            <p:cNvSpPr/>
            <p:nvPr/>
          </p:nvSpPr>
          <p:spPr>
            <a:xfrm>
              <a:off x="4663" y="3044"/>
              <a:ext cx="28" cy="24"/>
            </a:xfrm>
            <a:custGeom>
              <a:avLst/>
              <a:gdLst/>
              <a:ahLst/>
              <a:cxnLst/>
              <a:pathLst>
                <a:path w="113" h="95">
                  <a:moveTo>
                    <a:pt x="0" y="0"/>
                  </a:moveTo>
                  <a:lnTo>
                    <a:pt x="0" y="95"/>
                  </a:lnTo>
                  <a:lnTo>
                    <a:pt x="113" y="95"/>
                  </a:lnTo>
                  <a:lnTo>
                    <a:pt x="113" y="19"/>
                  </a:lnTo>
                  <a:lnTo>
                    <a:pt x="0" y="0"/>
                  </a:lnTo>
                </a:path>
              </a:pathLst>
            </a:custGeom>
            <a:noFill/>
            <a:ln w="3175" cap="flat" cmpd="sng">
              <a:solidFill>
                <a:srgbClr val="000000"/>
              </a:solidFill>
              <a:prstDash val="solid"/>
              <a:headEnd type="none" w="med" len="med"/>
              <a:tailEnd type="none" w="med" len="med"/>
            </a:ln>
          </p:spPr>
          <p:txBody>
            <a:bodyPr/>
            <a:p>
              <a:endParaRPr lang="zh-CN" altLang="en-US"/>
            </a:p>
          </p:txBody>
        </p:sp>
        <p:sp>
          <p:nvSpPr>
            <p:cNvPr id="970866" name="任意多边形 970865"/>
            <p:cNvSpPr/>
            <p:nvPr/>
          </p:nvSpPr>
          <p:spPr>
            <a:xfrm>
              <a:off x="4604" y="3001"/>
              <a:ext cx="19" cy="21"/>
            </a:xfrm>
            <a:custGeom>
              <a:avLst/>
              <a:gdLst/>
              <a:ahLst/>
              <a:cxnLst/>
              <a:pathLst>
                <a:path w="78" h="86">
                  <a:moveTo>
                    <a:pt x="43" y="0"/>
                  </a:moveTo>
                  <a:lnTo>
                    <a:pt x="0" y="86"/>
                  </a:lnTo>
                  <a:lnTo>
                    <a:pt x="57" y="79"/>
                  </a:lnTo>
                  <a:lnTo>
                    <a:pt x="78" y="22"/>
                  </a:lnTo>
                  <a:lnTo>
                    <a:pt x="43" y="0"/>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67" name="任意多边形 970866"/>
            <p:cNvSpPr/>
            <p:nvPr/>
          </p:nvSpPr>
          <p:spPr>
            <a:xfrm>
              <a:off x="4570" y="3144"/>
              <a:ext cx="90" cy="7"/>
            </a:xfrm>
            <a:custGeom>
              <a:avLst/>
              <a:gdLst/>
              <a:ahLst/>
              <a:cxnLst/>
              <a:pathLst>
                <a:path w="360" h="30">
                  <a:moveTo>
                    <a:pt x="0" y="0"/>
                  </a:moveTo>
                  <a:lnTo>
                    <a:pt x="360" y="0"/>
                  </a:lnTo>
                  <a:lnTo>
                    <a:pt x="360" y="30"/>
                  </a:lnTo>
                  <a:lnTo>
                    <a:pt x="4" y="30"/>
                  </a:lnTo>
                  <a:lnTo>
                    <a:pt x="0" y="0"/>
                  </a:lnTo>
                  <a:close/>
                </a:path>
              </a:pathLst>
            </a:custGeom>
            <a:solidFill>
              <a:srgbClr val="808080"/>
            </a:solidFill>
            <a:ln w="3175" cap="flat" cmpd="sng">
              <a:solidFill>
                <a:srgbClr val="000000"/>
              </a:solidFill>
              <a:prstDash val="solid"/>
              <a:headEnd type="none" w="med" len="med"/>
              <a:tailEnd type="none" w="med" len="med"/>
            </a:ln>
          </p:spPr>
          <p:txBody>
            <a:bodyPr/>
            <a:p>
              <a:endParaRPr lang="zh-CN" altLang="en-US"/>
            </a:p>
          </p:txBody>
        </p:sp>
        <p:sp>
          <p:nvSpPr>
            <p:cNvPr id="970868" name="任意多边形 970867"/>
            <p:cNvSpPr/>
            <p:nvPr/>
          </p:nvSpPr>
          <p:spPr>
            <a:xfrm>
              <a:off x="4502" y="2862"/>
              <a:ext cx="37" cy="46"/>
            </a:xfrm>
            <a:custGeom>
              <a:avLst/>
              <a:gdLst/>
              <a:ahLst/>
              <a:cxnLst/>
              <a:pathLst>
                <a:path w="150" h="184">
                  <a:moveTo>
                    <a:pt x="141" y="0"/>
                  </a:moveTo>
                  <a:lnTo>
                    <a:pt x="1" y="131"/>
                  </a:lnTo>
                  <a:lnTo>
                    <a:pt x="0" y="184"/>
                  </a:lnTo>
                  <a:lnTo>
                    <a:pt x="150" y="60"/>
                  </a:lnTo>
                  <a:lnTo>
                    <a:pt x="141" y="0"/>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69" name="任意多边形 970868"/>
            <p:cNvSpPr/>
            <p:nvPr/>
          </p:nvSpPr>
          <p:spPr>
            <a:xfrm>
              <a:off x="4492" y="2741"/>
              <a:ext cx="57" cy="394"/>
            </a:xfrm>
            <a:custGeom>
              <a:avLst/>
              <a:gdLst/>
              <a:ahLst/>
              <a:cxnLst/>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cap="flat" cmpd="sng">
              <a:solidFill>
                <a:srgbClr val="000000"/>
              </a:solidFill>
              <a:prstDash val="solid"/>
              <a:headEnd type="none" w="med" len="med"/>
              <a:tailEnd type="none" w="med" len="med"/>
            </a:ln>
          </p:spPr>
          <p:txBody>
            <a:bodyPr/>
            <a:p>
              <a:endParaRPr lang="zh-CN" altLang="en-US"/>
            </a:p>
          </p:txBody>
        </p:sp>
        <p:sp>
          <p:nvSpPr>
            <p:cNvPr id="970870" name="任意多边形 970869"/>
            <p:cNvSpPr/>
            <p:nvPr/>
          </p:nvSpPr>
          <p:spPr>
            <a:xfrm>
              <a:off x="4490" y="3135"/>
              <a:ext cx="327" cy="85"/>
            </a:xfrm>
            <a:custGeom>
              <a:avLst/>
              <a:gdLst/>
              <a:ahLst/>
              <a:cxnLst/>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71" name="矩形 970870"/>
            <p:cNvSpPr/>
            <p:nvPr/>
          </p:nvSpPr>
          <p:spPr>
            <a:xfrm>
              <a:off x="4491" y="3193"/>
              <a:ext cx="240" cy="26"/>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sp>
          <p:nvSpPr>
            <p:cNvPr id="970872" name="直接连接符 970871"/>
            <p:cNvSpPr/>
            <p:nvPr/>
          </p:nvSpPr>
          <p:spPr>
            <a:xfrm>
              <a:off x="4479" y="3015"/>
              <a:ext cx="1" cy="50"/>
            </a:xfrm>
            <a:prstGeom prst="line">
              <a:avLst/>
            </a:prstGeom>
            <a:ln w="3175" cap="flat" cmpd="sng">
              <a:solidFill>
                <a:srgbClr val="000000"/>
              </a:solidFill>
              <a:prstDash val="solid"/>
              <a:headEnd type="none" w="med" len="med"/>
              <a:tailEnd type="none" w="med" len="med"/>
            </a:ln>
          </p:spPr>
        </p:sp>
        <p:sp>
          <p:nvSpPr>
            <p:cNvPr id="970873" name="任意多边形 970872"/>
            <p:cNvSpPr/>
            <p:nvPr/>
          </p:nvSpPr>
          <p:spPr>
            <a:xfrm>
              <a:off x="4471" y="3065"/>
              <a:ext cx="21" cy="25"/>
            </a:xfrm>
            <a:custGeom>
              <a:avLst/>
              <a:gdLst/>
              <a:ahLst/>
              <a:cxnLst/>
              <a:pathLst>
                <a:path w="85" h="99">
                  <a:moveTo>
                    <a:pt x="0" y="99"/>
                  </a:moveTo>
                  <a:lnTo>
                    <a:pt x="0" y="0"/>
                  </a:lnTo>
                  <a:lnTo>
                    <a:pt x="85" y="0"/>
                  </a:lnTo>
                  <a:lnTo>
                    <a:pt x="85" y="35"/>
                  </a:lnTo>
                  <a:lnTo>
                    <a:pt x="28" y="35"/>
                  </a:lnTo>
                  <a:lnTo>
                    <a:pt x="28" y="99"/>
                  </a:lnTo>
                  <a:lnTo>
                    <a:pt x="0" y="99"/>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74" name="任意多边形 970873"/>
            <p:cNvSpPr/>
            <p:nvPr/>
          </p:nvSpPr>
          <p:spPr>
            <a:xfrm>
              <a:off x="4590" y="3047"/>
              <a:ext cx="72" cy="104"/>
            </a:xfrm>
            <a:custGeom>
              <a:avLst/>
              <a:gdLst/>
              <a:ahLst/>
              <a:cxnLst/>
              <a:pathLst>
                <a:path w="290" h="415">
                  <a:moveTo>
                    <a:pt x="0" y="0"/>
                  </a:moveTo>
                  <a:lnTo>
                    <a:pt x="290" y="415"/>
                  </a:lnTo>
                  <a:lnTo>
                    <a:pt x="248" y="406"/>
                  </a:lnTo>
                  <a:lnTo>
                    <a:pt x="0" y="57"/>
                  </a:lnTo>
                  <a:lnTo>
                    <a:pt x="0" y="0"/>
                  </a:lnTo>
                  <a:close/>
                </a:path>
              </a:pathLst>
            </a:custGeom>
            <a:solidFill>
              <a:srgbClr val="9F9F9F"/>
            </a:solidFill>
            <a:ln w="3175" cap="flat" cmpd="sng">
              <a:solidFill>
                <a:srgbClr val="000000"/>
              </a:solidFill>
              <a:prstDash val="solid"/>
              <a:headEnd type="none" w="med" len="med"/>
              <a:tailEnd type="none" w="med" len="med"/>
            </a:ln>
          </p:spPr>
          <p:txBody>
            <a:bodyPr/>
            <a:p>
              <a:endParaRPr lang="zh-CN" altLang="en-US"/>
            </a:p>
          </p:txBody>
        </p:sp>
        <p:sp>
          <p:nvSpPr>
            <p:cNvPr id="970875" name="任意多边形 970874"/>
            <p:cNvSpPr/>
            <p:nvPr/>
          </p:nvSpPr>
          <p:spPr>
            <a:xfrm>
              <a:off x="4433" y="3106"/>
              <a:ext cx="57" cy="114"/>
            </a:xfrm>
            <a:custGeom>
              <a:avLst/>
              <a:gdLst/>
              <a:ahLst/>
              <a:cxnLst/>
              <a:pathLst>
                <a:path w="227" h="458">
                  <a:moveTo>
                    <a:pt x="170" y="0"/>
                  </a:moveTo>
                  <a:lnTo>
                    <a:pt x="0" y="171"/>
                  </a:lnTo>
                  <a:lnTo>
                    <a:pt x="0" y="458"/>
                  </a:lnTo>
                  <a:lnTo>
                    <a:pt x="227" y="458"/>
                  </a:lnTo>
                  <a:lnTo>
                    <a:pt x="227" y="114"/>
                  </a:lnTo>
                  <a:lnTo>
                    <a:pt x="170" y="0"/>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876" name="矩形 970875"/>
            <p:cNvSpPr/>
            <p:nvPr/>
          </p:nvSpPr>
          <p:spPr>
            <a:xfrm>
              <a:off x="4420" y="3276"/>
              <a:ext cx="395" cy="14"/>
            </a:xfrm>
            <a:prstGeom prst="rect">
              <a:avLst/>
            </a:prstGeom>
            <a:solidFill>
              <a:srgbClr val="9F9F9F"/>
            </a:solidFill>
            <a:ln w="3175" cap="flat" cmpd="sng">
              <a:solidFill>
                <a:srgbClr val="000000"/>
              </a:solidFill>
              <a:prstDash val="solid"/>
              <a:miter/>
              <a:headEnd type="none" w="med" len="med"/>
              <a:tailEnd type="none" w="med" len="med"/>
            </a:ln>
          </p:spPr>
          <p:txBody>
            <a:bodyPr/>
            <a:p>
              <a:endParaRPr lang="zh-CN" altLang="en-US"/>
            </a:p>
          </p:txBody>
        </p:sp>
        <p:sp>
          <p:nvSpPr>
            <p:cNvPr id="970877" name="矩形 970876"/>
            <p:cNvSpPr/>
            <p:nvPr/>
          </p:nvSpPr>
          <p:spPr>
            <a:xfrm>
              <a:off x="4420" y="3250"/>
              <a:ext cx="395" cy="24"/>
            </a:xfrm>
            <a:prstGeom prst="rect">
              <a:avLst/>
            </a:prstGeom>
            <a:solidFill>
              <a:srgbClr val="9F9F9F"/>
            </a:solidFill>
            <a:ln w="3175" cap="flat" cmpd="sng">
              <a:solidFill>
                <a:srgbClr val="000000"/>
              </a:solidFill>
              <a:prstDash val="solid"/>
              <a:miter/>
              <a:headEnd type="none" w="med" len="med"/>
              <a:tailEnd type="none" w="med" len="med"/>
            </a:ln>
          </p:spPr>
          <p:txBody>
            <a:bodyPr/>
            <a:p>
              <a:endParaRPr lang="zh-CN" altLang="en-US"/>
            </a:p>
          </p:txBody>
        </p:sp>
        <p:sp>
          <p:nvSpPr>
            <p:cNvPr id="970878" name="矩形 970877"/>
            <p:cNvSpPr/>
            <p:nvPr/>
          </p:nvSpPr>
          <p:spPr>
            <a:xfrm>
              <a:off x="4420" y="3221"/>
              <a:ext cx="395" cy="27"/>
            </a:xfrm>
            <a:prstGeom prst="rect">
              <a:avLst/>
            </a:prstGeom>
            <a:solidFill>
              <a:srgbClr val="9F9F9F"/>
            </a:solidFill>
            <a:ln w="3175" cap="flat" cmpd="sng">
              <a:solidFill>
                <a:srgbClr val="000000"/>
              </a:solidFill>
              <a:prstDash val="solid"/>
              <a:miter/>
              <a:headEnd type="none" w="med" len="med"/>
              <a:tailEnd type="none" w="med" len="med"/>
            </a:ln>
          </p:spPr>
          <p:txBody>
            <a:bodyPr/>
            <a:p>
              <a:endParaRPr lang="zh-CN" altLang="en-US"/>
            </a:p>
          </p:txBody>
        </p:sp>
        <p:sp>
          <p:nvSpPr>
            <p:cNvPr id="970879" name="矩形 970878"/>
            <p:cNvSpPr/>
            <p:nvPr/>
          </p:nvSpPr>
          <p:spPr>
            <a:xfrm>
              <a:off x="4763" y="3200"/>
              <a:ext cx="41" cy="12"/>
            </a:xfrm>
            <a:prstGeom prst="rect">
              <a:avLst/>
            </a:prstGeom>
            <a:solidFill>
              <a:srgbClr val="9F9F9F"/>
            </a:solidFill>
            <a:ln w="3175" cap="flat" cmpd="sng">
              <a:solidFill>
                <a:srgbClr val="000000"/>
              </a:solidFill>
              <a:prstDash val="solid"/>
              <a:miter/>
              <a:headEnd type="none" w="med" len="med"/>
              <a:tailEnd type="none" w="med" len="med"/>
            </a:ln>
          </p:spPr>
          <p:txBody>
            <a:bodyPr/>
            <a:p>
              <a:endParaRPr lang="zh-CN" altLang="en-US"/>
            </a:p>
          </p:txBody>
        </p:sp>
        <p:sp>
          <p:nvSpPr>
            <p:cNvPr id="970880" name="椭圆 970879"/>
            <p:cNvSpPr/>
            <p:nvPr/>
          </p:nvSpPr>
          <p:spPr>
            <a:xfrm>
              <a:off x="4462" y="3092"/>
              <a:ext cx="28" cy="29"/>
            </a:xfrm>
            <a:prstGeom prst="ellipse">
              <a:avLst/>
            </a:prstGeom>
            <a:solidFill>
              <a:srgbClr val="9F9F9F"/>
            </a:solidFill>
            <a:ln w="3175" cap="flat" cmpd="sng">
              <a:solidFill>
                <a:srgbClr val="000000"/>
              </a:solidFill>
              <a:prstDash val="solid"/>
              <a:headEnd type="none" w="med" len="med"/>
              <a:tailEnd type="none" w="med" len="med"/>
            </a:ln>
          </p:spPr>
          <p:txBody>
            <a:bodyPr/>
            <a:p>
              <a:endParaRPr lang="zh-CN" altLang="en-US"/>
            </a:p>
          </p:txBody>
        </p:sp>
        <p:sp>
          <p:nvSpPr>
            <p:cNvPr id="970881" name="矩形 970880"/>
            <p:cNvSpPr/>
            <p:nvPr/>
          </p:nvSpPr>
          <p:spPr>
            <a:xfrm>
              <a:off x="4562" y="3036"/>
              <a:ext cx="27" cy="26"/>
            </a:xfrm>
            <a:prstGeom prst="rect">
              <a:avLst/>
            </a:prstGeom>
            <a:solidFill>
              <a:srgbClr val="808080"/>
            </a:solidFill>
            <a:ln w="3175" cap="flat" cmpd="sng">
              <a:solidFill>
                <a:srgbClr val="000000"/>
              </a:solidFill>
              <a:prstDash val="solid"/>
              <a:miter/>
              <a:headEnd type="none" w="med" len="med"/>
              <a:tailEnd type="none" w="med" len="med"/>
            </a:ln>
          </p:spPr>
          <p:txBody>
            <a:bodyPr/>
            <a:p>
              <a:endParaRPr lang="zh-CN" altLang="en-US"/>
            </a:p>
          </p:txBody>
        </p:sp>
        <p:sp>
          <p:nvSpPr>
            <p:cNvPr id="970882" name="任意多边形 970881"/>
            <p:cNvSpPr/>
            <p:nvPr/>
          </p:nvSpPr>
          <p:spPr>
            <a:xfrm>
              <a:off x="4547" y="3021"/>
              <a:ext cx="114" cy="114"/>
            </a:xfrm>
            <a:custGeom>
              <a:avLst/>
              <a:gdLst/>
              <a:ahLst/>
              <a:cxnLst/>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grpSp>
          <p:nvGrpSpPr>
            <p:cNvPr id="970883" name="组合 970882"/>
            <p:cNvGrpSpPr/>
            <p:nvPr/>
          </p:nvGrpSpPr>
          <p:grpSpPr>
            <a:xfrm>
              <a:off x="4455" y="2913"/>
              <a:ext cx="126" cy="116"/>
              <a:chOff x="4455" y="2913"/>
              <a:chExt cx="126" cy="116"/>
            </a:xfrm>
          </p:grpSpPr>
          <p:sp>
            <p:nvSpPr>
              <p:cNvPr id="970884" name="椭圆 970883"/>
              <p:cNvSpPr/>
              <p:nvPr/>
            </p:nvSpPr>
            <p:spPr>
              <a:xfrm>
                <a:off x="4465" y="2913"/>
                <a:ext cx="116" cy="116"/>
              </a:xfrm>
              <a:prstGeom prst="ellipse">
                <a:avLst/>
              </a:prstGeom>
              <a:solidFill>
                <a:srgbClr val="808080"/>
              </a:solidFill>
              <a:ln w="3175" cap="flat" cmpd="sng">
                <a:solidFill>
                  <a:srgbClr val="000000"/>
                </a:solidFill>
                <a:prstDash val="solid"/>
                <a:headEnd type="none" w="med" len="med"/>
                <a:tailEnd type="none" w="med" len="med"/>
              </a:ln>
            </p:spPr>
            <p:txBody>
              <a:bodyPr/>
              <a:p>
                <a:endParaRPr lang="zh-CN" altLang="en-US"/>
              </a:p>
            </p:txBody>
          </p:sp>
          <p:sp>
            <p:nvSpPr>
              <p:cNvPr id="970885" name="椭圆 970884"/>
              <p:cNvSpPr/>
              <p:nvPr/>
            </p:nvSpPr>
            <p:spPr>
              <a:xfrm>
                <a:off x="4455" y="2913"/>
                <a:ext cx="115" cy="116"/>
              </a:xfrm>
              <a:prstGeom prst="ellipse">
                <a:avLst/>
              </a:prstGeom>
              <a:solidFill>
                <a:srgbClr val="C0C0C0"/>
              </a:solidFill>
              <a:ln w="3175" cap="flat" cmpd="sng">
                <a:solidFill>
                  <a:srgbClr val="000000"/>
                </a:solidFill>
                <a:prstDash val="solid"/>
                <a:headEnd type="none" w="med" len="med"/>
                <a:tailEnd type="none" w="med" len="med"/>
              </a:ln>
            </p:spPr>
            <p:txBody>
              <a:bodyPr/>
              <a:p>
                <a:endParaRPr lang="zh-CN" altLang="en-US"/>
              </a:p>
            </p:txBody>
          </p:sp>
        </p:grpSp>
        <p:grpSp>
          <p:nvGrpSpPr>
            <p:cNvPr id="970886" name="组合 970885"/>
            <p:cNvGrpSpPr/>
            <p:nvPr/>
          </p:nvGrpSpPr>
          <p:grpSpPr>
            <a:xfrm>
              <a:off x="4504" y="3136"/>
              <a:ext cx="43" cy="112"/>
              <a:chOff x="4504" y="3136"/>
              <a:chExt cx="43" cy="112"/>
            </a:xfrm>
          </p:grpSpPr>
          <p:sp>
            <p:nvSpPr>
              <p:cNvPr id="970887" name="矩形 970886"/>
              <p:cNvSpPr/>
              <p:nvPr/>
            </p:nvSpPr>
            <p:spPr>
              <a:xfrm>
                <a:off x="4505" y="3136"/>
                <a:ext cx="41" cy="112"/>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grpSp>
            <p:nvGrpSpPr>
              <p:cNvPr id="970888" name="组合 970887"/>
              <p:cNvGrpSpPr/>
              <p:nvPr/>
            </p:nvGrpSpPr>
            <p:grpSpPr>
              <a:xfrm>
                <a:off x="4504" y="3149"/>
                <a:ext cx="43" cy="87"/>
                <a:chOff x="4504" y="3149"/>
                <a:chExt cx="43" cy="87"/>
              </a:xfrm>
            </p:grpSpPr>
            <p:sp>
              <p:nvSpPr>
                <p:cNvPr id="970889" name="直接连接符 970888"/>
                <p:cNvSpPr/>
                <p:nvPr/>
              </p:nvSpPr>
              <p:spPr>
                <a:xfrm>
                  <a:off x="4504" y="3163"/>
                  <a:ext cx="43" cy="1"/>
                </a:xfrm>
                <a:prstGeom prst="line">
                  <a:avLst/>
                </a:prstGeom>
                <a:ln w="3175" cap="flat" cmpd="sng">
                  <a:solidFill>
                    <a:srgbClr val="000000"/>
                  </a:solidFill>
                  <a:prstDash val="solid"/>
                  <a:headEnd type="none" w="med" len="med"/>
                  <a:tailEnd type="none" w="med" len="med"/>
                </a:ln>
              </p:spPr>
            </p:sp>
            <p:sp>
              <p:nvSpPr>
                <p:cNvPr id="970890" name="直接连接符 970889"/>
                <p:cNvSpPr/>
                <p:nvPr/>
              </p:nvSpPr>
              <p:spPr>
                <a:xfrm>
                  <a:off x="4504" y="3206"/>
                  <a:ext cx="43" cy="1"/>
                </a:xfrm>
                <a:prstGeom prst="line">
                  <a:avLst/>
                </a:prstGeom>
                <a:ln w="3175" cap="flat" cmpd="sng">
                  <a:solidFill>
                    <a:srgbClr val="000000"/>
                  </a:solidFill>
                  <a:prstDash val="solid"/>
                  <a:headEnd type="none" w="med" len="med"/>
                  <a:tailEnd type="none" w="med" len="med"/>
                </a:ln>
              </p:spPr>
            </p:sp>
            <p:sp>
              <p:nvSpPr>
                <p:cNvPr id="970891" name="直接连接符 970890"/>
                <p:cNvSpPr/>
                <p:nvPr/>
              </p:nvSpPr>
              <p:spPr>
                <a:xfrm>
                  <a:off x="4504" y="3192"/>
                  <a:ext cx="43" cy="1"/>
                </a:xfrm>
                <a:prstGeom prst="line">
                  <a:avLst/>
                </a:prstGeom>
                <a:ln w="3175" cap="flat" cmpd="sng">
                  <a:solidFill>
                    <a:srgbClr val="000000"/>
                  </a:solidFill>
                  <a:prstDash val="solid"/>
                  <a:headEnd type="none" w="med" len="med"/>
                  <a:tailEnd type="none" w="med" len="med"/>
                </a:ln>
              </p:spPr>
            </p:sp>
            <p:sp>
              <p:nvSpPr>
                <p:cNvPr id="970892" name="直接连接符 970891"/>
                <p:cNvSpPr/>
                <p:nvPr/>
              </p:nvSpPr>
              <p:spPr>
                <a:xfrm>
                  <a:off x="4504" y="3178"/>
                  <a:ext cx="43" cy="1"/>
                </a:xfrm>
                <a:prstGeom prst="line">
                  <a:avLst/>
                </a:prstGeom>
                <a:ln w="3175" cap="flat" cmpd="sng">
                  <a:solidFill>
                    <a:srgbClr val="000000"/>
                  </a:solidFill>
                  <a:prstDash val="solid"/>
                  <a:headEnd type="none" w="med" len="med"/>
                  <a:tailEnd type="none" w="med" len="med"/>
                </a:ln>
              </p:spPr>
            </p:sp>
            <p:sp>
              <p:nvSpPr>
                <p:cNvPr id="970893" name="直接连接符 970892"/>
                <p:cNvSpPr/>
                <p:nvPr/>
              </p:nvSpPr>
              <p:spPr>
                <a:xfrm>
                  <a:off x="4504" y="3149"/>
                  <a:ext cx="43" cy="1"/>
                </a:xfrm>
                <a:prstGeom prst="line">
                  <a:avLst/>
                </a:prstGeom>
                <a:ln w="3175" cap="flat" cmpd="sng">
                  <a:solidFill>
                    <a:srgbClr val="000000"/>
                  </a:solidFill>
                  <a:prstDash val="solid"/>
                  <a:headEnd type="none" w="med" len="med"/>
                  <a:tailEnd type="none" w="med" len="med"/>
                </a:ln>
              </p:spPr>
            </p:sp>
            <p:sp>
              <p:nvSpPr>
                <p:cNvPr id="970894" name="直接连接符 970893"/>
                <p:cNvSpPr/>
                <p:nvPr/>
              </p:nvSpPr>
              <p:spPr>
                <a:xfrm>
                  <a:off x="4504" y="3220"/>
                  <a:ext cx="43" cy="1"/>
                </a:xfrm>
                <a:prstGeom prst="line">
                  <a:avLst/>
                </a:prstGeom>
                <a:ln w="3175" cap="flat" cmpd="sng">
                  <a:solidFill>
                    <a:srgbClr val="000000"/>
                  </a:solidFill>
                  <a:prstDash val="solid"/>
                  <a:headEnd type="none" w="med" len="med"/>
                  <a:tailEnd type="none" w="med" len="med"/>
                </a:ln>
              </p:spPr>
            </p:sp>
            <p:sp>
              <p:nvSpPr>
                <p:cNvPr id="970895" name="直接连接符 970894"/>
                <p:cNvSpPr/>
                <p:nvPr/>
              </p:nvSpPr>
              <p:spPr>
                <a:xfrm>
                  <a:off x="4504" y="3235"/>
                  <a:ext cx="43" cy="1"/>
                </a:xfrm>
                <a:prstGeom prst="line">
                  <a:avLst/>
                </a:prstGeom>
                <a:ln w="3175" cap="flat" cmpd="sng">
                  <a:solidFill>
                    <a:srgbClr val="000000"/>
                  </a:solidFill>
                  <a:prstDash val="solid"/>
                  <a:headEnd type="none" w="med" len="med"/>
                  <a:tailEnd type="none" w="med" len="med"/>
                </a:ln>
              </p:spPr>
            </p:sp>
          </p:grpSp>
        </p:grpSp>
        <p:sp>
          <p:nvSpPr>
            <p:cNvPr id="970896" name="矩形 970895"/>
            <p:cNvSpPr/>
            <p:nvPr/>
          </p:nvSpPr>
          <p:spPr>
            <a:xfrm>
              <a:off x="4775" y="3164"/>
              <a:ext cx="12" cy="27"/>
            </a:xfrm>
            <a:prstGeom prst="rect">
              <a:avLst/>
            </a:prstGeom>
            <a:solidFill>
              <a:srgbClr val="C0C0C0"/>
            </a:solidFill>
            <a:ln w="3175" cap="flat" cmpd="sng">
              <a:solidFill>
                <a:srgbClr val="000000"/>
              </a:solidFill>
              <a:prstDash val="solid"/>
              <a:miter/>
              <a:headEnd type="none" w="med" len="med"/>
              <a:tailEnd type="none" w="med" len="med"/>
            </a:ln>
          </p:spPr>
          <p:txBody>
            <a:bodyPr/>
            <a:p>
              <a:endParaRPr lang="zh-CN" altLang="en-US"/>
            </a:p>
          </p:txBody>
        </p:sp>
        <p:sp>
          <p:nvSpPr>
            <p:cNvPr id="970897" name="任意多边形 970896"/>
            <p:cNvSpPr/>
            <p:nvPr/>
          </p:nvSpPr>
          <p:spPr>
            <a:xfrm>
              <a:off x="4696" y="2871"/>
              <a:ext cx="32" cy="55"/>
            </a:xfrm>
            <a:custGeom>
              <a:avLst/>
              <a:gdLst/>
              <a:ahLst/>
              <a:cxnLst/>
              <a:pathLst>
                <a:path w="129" h="221">
                  <a:moveTo>
                    <a:pt x="107" y="0"/>
                  </a:moveTo>
                  <a:lnTo>
                    <a:pt x="0" y="185"/>
                  </a:lnTo>
                  <a:lnTo>
                    <a:pt x="21" y="221"/>
                  </a:lnTo>
                  <a:lnTo>
                    <a:pt x="129" y="7"/>
                  </a:lnTo>
                  <a:lnTo>
                    <a:pt x="107" y="0"/>
                  </a:lnTo>
                  <a:close/>
                </a:path>
              </a:pathLst>
            </a:custGeom>
            <a:solidFill>
              <a:srgbClr val="BFBFDF"/>
            </a:solidFill>
            <a:ln w="3175" cap="flat" cmpd="sng">
              <a:solidFill>
                <a:srgbClr val="000000"/>
              </a:solidFill>
              <a:prstDash val="solid"/>
              <a:headEnd type="none" w="med" len="med"/>
              <a:tailEnd type="none" w="med" len="med"/>
            </a:ln>
          </p:spPr>
          <p:txBody>
            <a:bodyPr/>
            <a:p>
              <a:endParaRPr lang="zh-CN" altLang="en-US"/>
            </a:p>
          </p:txBody>
        </p:sp>
        <p:sp>
          <p:nvSpPr>
            <p:cNvPr id="970898" name="任意多边形 970897"/>
            <p:cNvSpPr/>
            <p:nvPr/>
          </p:nvSpPr>
          <p:spPr>
            <a:xfrm>
              <a:off x="4657" y="2848"/>
              <a:ext cx="62" cy="16"/>
            </a:xfrm>
            <a:custGeom>
              <a:avLst/>
              <a:gdLst/>
              <a:ahLst/>
              <a:cxnLst/>
              <a:pathLst>
                <a:path w="249" h="66">
                  <a:moveTo>
                    <a:pt x="241" y="0"/>
                  </a:moveTo>
                  <a:lnTo>
                    <a:pt x="0" y="36"/>
                  </a:lnTo>
                  <a:lnTo>
                    <a:pt x="35" y="66"/>
                  </a:lnTo>
                  <a:lnTo>
                    <a:pt x="249" y="22"/>
                  </a:lnTo>
                  <a:lnTo>
                    <a:pt x="241" y="0"/>
                  </a:lnTo>
                  <a:close/>
                </a:path>
              </a:pathLst>
            </a:custGeom>
            <a:solidFill>
              <a:srgbClr val="BFBFDF"/>
            </a:solidFill>
            <a:ln w="3175" cap="flat" cmpd="sng">
              <a:solidFill>
                <a:srgbClr val="000000"/>
              </a:solidFill>
              <a:prstDash val="solid"/>
              <a:headEnd type="none" w="med" len="med"/>
              <a:tailEnd type="none" w="med" len="med"/>
            </a:ln>
          </p:spPr>
          <p:txBody>
            <a:bodyPr/>
            <a:p>
              <a:endParaRPr lang="zh-CN" altLang="en-US"/>
            </a:p>
          </p:txBody>
        </p:sp>
        <p:sp>
          <p:nvSpPr>
            <p:cNvPr id="970899" name="任意多边形 970898"/>
            <p:cNvSpPr/>
            <p:nvPr/>
          </p:nvSpPr>
          <p:spPr>
            <a:xfrm>
              <a:off x="4516" y="2720"/>
              <a:ext cx="233" cy="367"/>
            </a:xfrm>
            <a:custGeom>
              <a:avLst/>
              <a:gdLst/>
              <a:ahLst/>
              <a:cxnLst/>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cap="flat" cmpd="sng">
              <a:solidFill>
                <a:srgbClr val="000000"/>
              </a:solidFill>
              <a:prstDash val="solid"/>
              <a:headEnd type="none" w="med" len="med"/>
              <a:tailEnd type="none" w="med" len="med"/>
            </a:ln>
          </p:spPr>
          <p:txBody>
            <a:bodyPr/>
            <a:p>
              <a:endParaRPr lang="zh-CN" altLang="en-US"/>
            </a:p>
          </p:txBody>
        </p:sp>
        <p:sp>
          <p:nvSpPr>
            <p:cNvPr id="970900" name="任意多边形 970899"/>
            <p:cNvSpPr/>
            <p:nvPr/>
          </p:nvSpPr>
          <p:spPr>
            <a:xfrm>
              <a:off x="4529" y="2719"/>
              <a:ext cx="220" cy="364"/>
            </a:xfrm>
            <a:custGeom>
              <a:avLst/>
              <a:gdLst/>
              <a:ahLst/>
              <a:cxnLst/>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901" name="任意多边形 970900"/>
            <p:cNvSpPr/>
            <p:nvPr/>
          </p:nvSpPr>
          <p:spPr>
            <a:xfrm>
              <a:off x="4537" y="2812"/>
              <a:ext cx="216" cy="16"/>
            </a:xfrm>
            <a:custGeom>
              <a:avLst/>
              <a:gdLst/>
              <a:ahLst/>
              <a:cxnLst/>
              <a:pathLst>
                <a:path w="862" h="64">
                  <a:moveTo>
                    <a:pt x="0" y="0"/>
                  </a:moveTo>
                  <a:lnTo>
                    <a:pt x="862" y="36"/>
                  </a:lnTo>
                  <a:lnTo>
                    <a:pt x="855" y="64"/>
                  </a:lnTo>
                  <a:lnTo>
                    <a:pt x="3" y="28"/>
                  </a:lnTo>
                  <a:lnTo>
                    <a:pt x="0" y="0"/>
                  </a:lnTo>
                  <a:close/>
                </a:path>
              </a:pathLst>
            </a:custGeom>
            <a:solidFill>
              <a:srgbClr val="DFDFFF"/>
            </a:solidFill>
            <a:ln w="3175" cap="flat" cmpd="sng">
              <a:solidFill>
                <a:srgbClr val="000000"/>
              </a:solidFill>
              <a:prstDash val="solid"/>
              <a:headEnd type="none" w="med" len="med"/>
              <a:tailEnd type="none" w="med" len="med"/>
            </a:ln>
          </p:spPr>
          <p:txBody>
            <a:bodyPr/>
            <a:p>
              <a:endParaRPr lang="zh-CN" altLang="en-US"/>
            </a:p>
          </p:txBody>
        </p:sp>
        <p:sp>
          <p:nvSpPr>
            <p:cNvPr id="970902" name="任意多边形 970901"/>
            <p:cNvSpPr/>
            <p:nvPr/>
          </p:nvSpPr>
          <p:spPr>
            <a:xfrm>
              <a:off x="4685" y="2860"/>
              <a:ext cx="77" cy="190"/>
            </a:xfrm>
            <a:custGeom>
              <a:avLst/>
              <a:gdLst/>
              <a:ahLst/>
              <a:cxnLst/>
              <a:pathLst>
                <a:path w="306" h="760">
                  <a:moveTo>
                    <a:pt x="271" y="16"/>
                  </a:moveTo>
                  <a:lnTo>
                    <a:pt x="0" y="742"/>
                  </a:lnTo>
                  <a:lnTo>
                    <a:pt x="25" y="760"/>
                  </a:lnTo>
                  <a:lnTo>
                    <a:pt x="306" y="0"/>
                  </a:lnTo>
                  <a:lnTo>
                    <a:pt x="271" y="16"/>
                  </a:lnTo>
                  <a:close/>
                </a:path>
              </a:pathLst>
            </a:custGeom>
            <a:solidFill>
              <a:srgbClr val="DFDFFF"/>
            </a:solidFill>
            <a:ln w="3175" cap="flat" cmpd="sng">
              <a:solidFill>
                <a:srgbClr val="000000"/>
              </a:solidFill>
              <a:prstDash val="solid"/>
              <a:headEnd type="none" w="med" len="med"/>
              <a:tailEnd type="none" w="med" len="med"/>
            </a:ln>
          </p:spPr>
          <p:txBody>
            <a:bodyPr/>
            <a:p>
              <a:endParaRPr lang="zh-CN" altLang="en-US"/>
            </a:p>
          </p:txBody>
        </p:sp>
        <p:sp>
          <p:nvSpPr>
            <p:cNvPr id="970903" name="任意多边形 970902"/>
            <p:cNvSpPr/>
            <p:nvPr/>
          </p:nvSpPr>
          <p:spPr>
            <a:xfrm>
              <a:off x="4712" y="2823"/>
              <a:ext cx="63" cy="52"/>
            </a:xfrm>
            <a:custGeom>
              <a:avLst/>
              <a:gdLst/>
              <a:ahLst/>
              <a:cxnLst/>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cap="flat" cmpd="sng">
              <a:solidFill>
                <a:srgbClr val="000000"/>
              </a:solidFill>
              <a:prstDash val="solid"/>
              <a:headEnd type="none" w="med" len="med"/>
              <a:tailEnd type="none" w="med" len="med"/>
            </a:ln>
          </p:spPr>
          <p:txBody>
            <a:bodyPr/>
            <a:p>
              <a:endParaRPr lang="zh-CN" altLang="en-US"/>
            </a:p>
          </p:txBody>
        </p:sp>
        <p:sp>
          <p:nvSpPr>
            <p:cNvPr id="970904" name="任意多边形 970903"/>
            <p:cNvSpPr/>
            <p:nvPr/>
          </p:nvSpPr>
          <p:spPr>
            <a:xfrm>
              <a:off x="4749" y="2816"/>
              <a:ext cx="35" cy="49"/>
            </a:xfrm>
            <a:custGeom>
              <a:avLst/>
              <a:gdLst/>
              <a:ahLst/>
              <a:cxnLst/>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cap="flat" cmpd="sng">
              <a:solidFill>
                <a:srgbClr val="000000"/>
              </a:solidFill>
              <a:prstDash val="solid"/>
              <a:headEnd type="none" w="med" len="med"/>
              <a:tailEnd type="none" w="med" len="med"/>
            </a:ln>
          </p:spPr>
          <p:txBody>
            <a:bodyPr/>
            <a:p>
              <a:endParaRPr lang="zh-CN" altLang="en-US"/>
            </a:p>
          </p:txBody>
        </p:sp>
        <p:sp>
          <p:nvSpPr>
            <p:cNvPr id="970905" name="任意多边形 970904"/>
            <p:cNvSpPr/>
            <p:nvPr/>
          </p:nvSpPr>
          <p:spPr>
            <a:xfrm>
              <a:off x="4758" y="2819"/>
              <a:ext cx="43" cy="35"/>
            </a:xfrm>
            <a:custGeom>
              <a:avLst/>
              <a:gdLst/>
              <a:ahLst/>
              <a:cxnLst/>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cap="flat" cmpd="sng">
              <a:solidFill>
                <a:srgbClr val="000000"/>
              </a:solidFill>
              <a:prstDash val="solid"/>
              <a:headEnd type="none" w="med" len="med"/>
              <a:tailEnd type="none" w="med" len="med"/>
            </a:ln>
          </p:spPr>
          <p:txBody>
            <a:bodyPr/>
            <a:p>
              <a:endParaRPr lang="zh-CN" altLang="en-US"/>
            </a:p>
          </p:txBody>
        </p:sp>
        <p:sp>
          <p:nvSpPr>
            <p:cNvPr id="970906" name="任意多边形 970905"/>
            <p:cNvSpPr/>
            <p:nvPr/>
          </p:nvSpPr>
          <p:spPr>
            <a:xfrm>
              <a:off x="4725" y="2836"/>
              <a:ext cx="19" cy="35"/>
            </a:xfrm>
            <a:custGeom>
              <a:avLst/>
              <a:gdLst/>
              <a:ahLst/>
              <a:cxnLst/>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cap="flat" cmpd="sng">
              <a:solidFill>
                <a:srgbClr val="000000"/>
              </a:solidFill>
              <a:prstDash val="solid"/>
              <a:headEnd type="none" w="med" len="med"/>
              <a:tailEnd type="none" w="med" len="med"/>
            </a:ln>
          </p:spPr>
          <p:txBody>
            <a:bodyPr/>
            <a:p>
              <a:endParaRPr lang="zh-CN" altLang="en-US"/>
            </a:p>
          </p:txBody>
        </p:sp>
        <p:sp>
          <p:nvSpPr>
            <p:cNvPr id="970907" name="任意多边形 970906"/>
            <p:cNvSpPr/>
            <p:nvPr/>
          </p:nvSpPr>
          <p:spPr>
            <a:xfrm>
              <a:off x="4737" y="2831"/>
              <a:ext cx="18" cy="35"/>
            </a:xfrm>
            <a:custGeom>
              <a:avLst/>
              <a:gdLst/>
              <a:ahLst/>
              <a:cxnLst/>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cap="flat" cmpd="sng">
              <a:solidFill>
                <a:srgbClr val="000000"/>
              </a:solidFill>
              <a:prstDash val="solid"/>
              <a:headEnd type="none" w="med" len="med"/>
              <a:tailEnd type="none" w="med" len="med"/>
            </a:ln>
          </p:spPr>
          <p:txBody>
            <a:bodyPr/>
            <a:p>
              <a:endParaRPr lang="zh-CN" altLang="en-US"/>
            </a:p>
          </p:txBody>
        </p:sp>
      </p:grpSp>
      <p:pic>
        <p:nvPicPr>
          <p:cNvPr id="970908" name="图片 970907" descr="D-Link%20DI-713P%20Wireless%20Broadband%20router"/>
          <p:cNvPicPr>
            <a:picLocks noChangeAspect="1"/>
          </p:cNvPicPr>
          <p:nvPr/>
        </p:nvPicPr>
        <p:blipFill>
          <a:blip r:embed="rId3"/>
          <a:stretch>
            <a:fillRect/>
          </a:stretch>
        </p:blipFill>
        <p:spPr>
          <a:xfrm>
            <a:off x="2979738" y="3630613"/>
            <a:ext cx="749300" cy="623887"/>
          </a:xfrm>
          <a:prstGeom prst="rect">
            <a:avLst/>
          </a:prstGeom>
          <a:noFill/>
          <a:ln w="9525">
            <a:noFill/>
          </a:ln>
        </p:spPr>
      </p:pic>
      <p:grpSp>
        <p:nvGrpSpPr>
          <p:cNvPr id="970909" name="组合 970908"/>
          <p:cNvGrpSpPr/>
          <p:nvPr/>
        </p:nvGrpSpPr>
        <p:grpSpPr>
          <a:xfrm>
            <a:off x="1979613" y="3789363"/>
            <a:ext cx="671512" cy="495300"/>
            <a:chOff x="762" y="2391"/>
            <a:chExt cx="423" cy="312"/>
          </a:xfrm>
        </p:grpSpPr>
        <p:grpSp>
          <p:nvGrpSpPr>
            <p:cNvPr id="970910" name="组合 970909"/>
            <p:cNvGrpSpPr/>
            <p:nvPr/>
          </p:nvGrpSpPr>
          <p:grpSpPr>
            <a:xfrm>
              <a:off x="867" y="2432"/>
              <a:ext cx="318" cy="271"/>
              <a:chOff x="657" y="1570"/>
              <a:chExt cx="318" cy="311"/>
            </a:xfrm>
          </p:grpSpPr>
          <p:sp>
            <p:nvSpPr>
              <p:cNvPr id="970911" name="直接连接符 970910"/>
              <p:cNvSpPr/>
              <p:nvPr/>
            </p:nvSpPr>
            <p:spPr>
              <a:xfrm flipH="1">
                <a:off x="703" y="1570"/>
                <a:ext cx="0" cy="78"/>
              </a:xfrm>
              <a:prstGeom prst="line">
                <a:avLst/>
              </a:prstGeom>
              <a:ln w="28575" cap="flat" cmpd="sng">
                <a:solidFill>
                  <a:schemeClr val="tx1"/>
                </a:solidFill>
                <a:prstDash val="solid"/>
                <a:headEnd type="none" w="med" len="med"/>
                <a:tailEnd type="none" w="med" len="med"/>
              </a:ln>
            </p:spPr>
          </p:sp>
          <p:pic>
            <p:nvPicPr>
              <p:cNvPr id="970912" name="图片 970911" descr="laptop copy"/>
              <p:cNvPicPr>
                <a:picLocks noChangeAspect="1"/>
              </p:cNvPicPr>
              <p:nvPr/>
            </p:nvPicPr>
            <p:blipFill>
              <a:blip r:embed="rId4"/>
              <a:stretch>
                <a:fillRect/>
              </a:stretch>
            </p:blipFill>
            <p:spPr>
              <a:xfrm>
                <a:off x="657" y="1615"/>
                <a:ext cx="318" cy="266"/>
              </a:xfrm>
              <a:prstGeom prst="rect">
                <a:avLst/>
              </a:prstGeom>
              <a:noFill/>
              <a:ln w="9525">
                <a:noFill/>
              </a:ln>
            </p:spPr>
          </p:pic>
        </p:grpSp>
        <p:grpSp>
          <p:nvGrpSpPr>
            <p:cNvPr id="970913" name="组合 970912"/>
            <p:cNvGrpSpPr/>
            <p:nvPr/>
          </p:nvGrpSpPr>
          <p:grpSpPr>
            <a:xfrm>
              <a:off x="762" y="2391"/>
              <a:ext cx="306" cy="90"/>
              <a:chOff x="748" y="2251"/>
              <a:chExt cx="306" cy="90"/>
            </a:xfrm>
          </p:grpSpPr>
          <p:sp>
            <p:nvSpPr>
              <p:cNvPr id="970914" name="新月形 970913"/>
              <p:cNvSpPr/>
              <p:nvPr/>
            </p:nvSpPr>
            <p:spPr>
              <a:xfrm>
                <a:off x="748" y="2251"/>
                <a:ext cx="111" cy="90"/>
              </a:xfrm>
              <a:prstGeom prst="moon">
                <a:avLst>
                  <a:gd name="adj" fmla="val 18444"/>
                </a:avLst>
              </a:prstGeom>
              <a:solidFill>
                <a:srgbClr val="808080"/>
              </a:solidFill>
              <a:ln w="9525">
                <a:noFill/>
              </a:ln>
            </p:spPr>
            <p:txBody>
              <a:bodyPr/>
              <a:p>
                <a:endParaRPr lang="zh-CN" altLang="en-US"/>
              </a:p>
            </p:txBody>
          </p:sp>
          <p:sp>
            <p:nvSpPr>
              <p:cNvPr id="970915" name="新月形 970914"/>
              <p:cNvSpPr/>
              <p:nvPr/>
            </p:nvSpPr>
            <p:spPr>
              <a:xfrm flipH="1">
                <a:off x="943" y="2251"/>
                <a:ext cx="111" cy="90"/>
              </a:xfrm>
              <a:prstGeom prst="moon">
                <a:avLst>
                  <a:gd name="adj" fmla="val 18444"/>
                </a:avLst>
              </a:prstGeom>
              <a:solidFill>
                <a:srgbClr val="808080"/>
              </a:solidFill>
              <a:ln w="9525">
                <a:noFill/>
              </a:ln>
            </p:spPr>
            <p:txBody>
              <a:bodyPr/>
              <a:p>
                <a:endParaRPr lang="zh-CN" altLang="en-US"/>
              </a:p>
            </p:txBody>
          </p:sp>
          <p:sp>
            <p:nvSpPr>
              <p:cNvPr id="970916" name="新月形 970915"/>
              <p:cNvSpPr/>
              <p:nvPr/>
            </p:nvSpPr>
            <p:spPr>
              <a:xfrm flipH="1">
                <a:off x="922" y="2266"/>
                <a:ext cx="70" cy="60"/>
              </a:xfrm>
              <a:prstGeom prst="moon">
                <a:avLst>
                  <a:gd name="adj" fmla="val 18347"/>
                </a:avLst>
              </a:prstGeom>
              <a:solidFill>
                <a:srgbClr val="808080"/>
              </a:solidFill>
              <a:ln w="9525">
                <a:noFill/>
              </a:ln>
            </p:spPr>
            <p:txBody>
              <a:bodyPr/>
              <a:p>
                <a:endParaRPr lang="zh-CN" altLang="en-US"/>
              </a:p>
            </p:txBody>
          </p:sp>
          <p:sp>
            <p:nvSpPr>
              <p:cNvPr id="970917" name="新月形 970916"/>
              <p:cNvSpPr/>
              <p:nvPr/>
            </p:nvSpPr>
            <p:spPr>
              <a:xfrm>
                <a:off x="806" y="2266"/>
                <a:ext cx="70" cy="60"/>
              </a:xfrm>
              <a:prstGeom prst="moon">
                <a:avLst>
                  <a:gd name="adj" fmla="val 18347"/>
                </a:avLst>
              </a:prstGeom>
              <a:solidFill>
                <a:srgbClr val="808080"/>
              </a:solidFill>
              <a:ln w="9525">
                <a:noFill/>
              </a:ln>
            </p:spPr>
            <p:txBody>
              <a:bodyPr/>
              <a:p>
                <a:endParaRPr lang="zh-CN" altLang="en-US"/>
              </a:p>
            </p:txBody>
          </p:sp>
          <p:sp>
            <p:nvSpPr>
              <p:cNvPr id="970918" name="新月形 970917"/>
              <p:cNvSpPr/>
              <p:nvPr/>
            </p:nvSpPr>
            <p:spPr>
              <a:xfrm flipH="1">
                <a:off x="905" y="2281"/>
                <a:ext cx="35" cy="30"/>
              </a:xfrm>
              <a:prstGeom prst="moon">
                <a:avLst>
                  <a:gd name="adj" fmla="val 41907"/>
                </a:avLst>
              </a:prstGeom>
              <a:solidFill>
                <a:srgbClr val="808080"/>
              </a:solidFill>
              <a:ln w="9525">
                <a:noFill/>
              </a:ln>
            </p:spPr>
            <p:txBody>
              <a:bodyPr/>
              <a:p>
                <a:endParaRPr lang="zh-CN" altLang="en-US"/>
              </a:p>
            </p:txBody>
          </p:sp>
          <p:sp>
            <p:nvSpPr>
              <p:cNvPr id="970919" name="新月形 970918"/>
              <p:cNvSpPr/>
              <p:nvPr/>
            </p:nvSpPr>
            <p:spPr>
              <a:xfrm>
                <a:off x="857" y="2281"/>
                <a:ext cx="35" cy="30"/>
              </a:xfrm>
              <a:prstGeom prst="moon">
                <a:avLst>
                  <a:gd name="adj" fmla="val 41907"/>
                </a:avLst>
              </a:prstGeom>
              <a:solidFill>
                <a:srgbClr val="808080"/>
              </a:solidFill>
              <a:ln w="9525">
                <a:noFill/>
              </a:ln>
            </p:spPr>
            <p:txBody>
              <a:bodyPr/>
              <a:p>
                <a:endParaRPr lang="zh-CN" altLang="en-US"/>
              </a:p>
            </p:txBody>
          </p:sp>
        </p:grpSp>
      </p:grpSp>
      <p:sp>
        <p:nvSpPr>
          <p:cNvPr id="970920" name="任意多边形 970919"/>
          <p:cNvSpPr/>
          <p:nvPr/>
        </p:nvSpPr>
        <p:spPr>
          <a:xfrm rot="1390605">
            <a:off x="3468688" y="3357563"/>
            <a:ext cx="203200" cy="300037"/>
          </a:xfrm>
          <a:custGeom>
            <a:avLst/>
            <a:gdLst/>
            <a:ahLst/>
            <a:cxnLst/>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cap="flat" cmpd="sng">
            <a:solidFill>
              <a:schemeClr val="tx1"/>
            </a:solidFill>
            <a:prstDash val="solid"/>
            <a:headEnd type="none" w="med" len="med"/>
            <a:tailEnd type="none" w="med" len="med"/>
          </a:ln>
        </p:spPr>
        <p:txBody>
          <a:bodyPr/>
          <a:p>
            <a:endParaRPr lang="zh-CN" altLang="en-US"/>
          </a:p>
        </p:txBody>
      </p:sp>
      <p:grpSp>
        <p:nvGrpSpPr>
          <p:cNvPr id="970921" name="组合 970920"/>
          <p:cNvGrpSpPr/>
          <p:nvPr/>
        </p:nvGrpSpPr>
        <p:grpSpPr>
          <a:xfrm>
            <a:off x="684213" y="2492375"/>
            <a:ext cx="503237" cy="684213"/>
            <a:chOff x="431" y="1479"/>
            <a:chExt cx="317" cy="431"/>
          </a:xfrm>
        </p:grpSpPr>
        <p:sp>
          <p:nvSpPr>
            <p:cNvPr id="970922" name="直接连接符 970921"/>
            <p:cNvSpPr/>
            <p:nvPr/>
          </p:nvSpPr>
          <p:spPr>
            <a:xfrm>
              <a:off x="612" y="1479"/>
              <a:ext cx="0" cy="227"/>
            </a:xfrm>
            <a:prstGeom prst="line">
              <a:avLst/>
            </a:prstGeom>
            <a:ln w="9525" cap="flat" cmpd="sng">
              <a:solidFill>
                <a:schemeClr val="tx1"/>
              </a:solidFill>
              <a:prstDash val="solid"/>
              <a:headEnd type="none" w="med" len="med"/>
              <a:tailEnd type="none" w="med" len="med"/>
            </a:ln>
          </p:spPr>
        </p:sp>
        <p:pic>
          <p:nvPicPr>
            <p:cNvPr id="970923" name="图片 970922"/>
            <p:cNvPicPr/>
            <p:nvPr/>
          </p:nvPicPr>
          <p:blipFill>
            <a:blip r:embed="rId5"/>
            <a:stretch>
              <a:fillRect/>
            </a:stretch>
          </p:blipFill>
          <p:spPr>
            <a:xfrm>
              <a:off x="431" y="1570"/>
              <a:ext cx="317" cy="340"/>
            </a:xfrm>
            <a:prstGeom prst="rect">
              <a:avLst/>
            </a:prstGeom>
            <a:noFill/>
            <a:ln w="9525">
              <a:noFill/>
            </a:ln>
          </p:spPr>
        </p:pic>
      </p:grpSp>
      <p:pic>
        <p:nvPicPr>
          <p:cNvPr id="970924" name="图片 970923"/>
          <p:cNvPicPr/>
          <p:nvPr/>
        </p:nvPicPr>
        <p:blipFill>
          <a:blip r:embed="rId5"/>
          <a:stretch>
            <a:fillRect/>
          </a:stretch>
        </p:blipFill>
        <p:spPr>
          <a:xfrm>
            <a:off x="539750" y="1809750"/>
            <a:ext cx="503238" cy="539750"/>
          </a:xfrm>
          <a:prstGeom prst="rect">
            <a:avLst/>
          </a:prstGeom>
          <a:noFill/>
          <a:ln w="9525">
            <a:noFill/>
          </a:ln>
        </p:spPr>
      </p:pic>
      <p:sp>
        <p:nvSpPr>
          <p:cNvPr id="970925" name="直接连接符 970924"/>
          <p:cNvSpPr/>
          <p:nvPr/>
        </p:nvSpPr>
        <p:spPr>
          <a:xfrm flipV="1">
            <a:off x="250825" y="2492375"/>
            <a:ext cx="3025775" cy="0"/>
          </a:xfrm>
          <a:prstGeom prst="line">
            <a:avLst/>
          </a:prstGeom>
          <a:ln w="9525" cap="flat" cmpd="sng">
            <a:solidFill>
              <a:schemeClr val="tx1"/>
            </a:solidFill>
            <a:prstDash val="solid"/>
            <a:headEnd type="none" w="med" len="med"/>
            <a:tailEnd type="none" w="med" len="med"/>
          </a:ln>
        </p:spPr>
      </p:sp>
      <p:sp>
        <p:nvSpPr>
          <p:cNvPr id="970926" name="直接连接符 970925"/>
          <p:cNvSpPr/>
          <p:nvPr/>
        </p:nvSpPr>
        <p:spPr>
          <a:xfrm>
            <a:off x="3059113" y="2133600"/>
            <a:ext cx="0" cy="360363"/>
          </a:xfrm>
          <a:prstGeom prst="line">
            <a:avLst/>
          </a:prstGeom>
          <a:ln w="9525" cap="flat" cmpd="sng">
            <a:solidFill>
              <a:schemeClr val="tx1"/>
            </a:solidFill>
            <a:prstDash val="solid"/>
            <a:headEnd type="none" w="med" len="med"/>
            <a:tailEnd type="none" w="med" len="med"/>
          </a:ln>
        </p:spPr>
      </p:sp>
      <p:pic>
        <p:nvPicPr>
          <p:cNvPr id="970927" name="图片 970926"/>
          <p:cNvPicPr/>
          <p:nvPr/>
        </p:nvPicPr>
        <p:blipFill>
          <a:blip r:embed="rId1"/>
          <a:stretch>
            <a:fillRect/>
          </a:stretch>
        </p:blipFill>
        <p:spPr>
          <a:xfrm>
            <a:off x="2827338" y="1989138"/>
            <a:ext cx="520700" cy="287337"/>
          </a:xfrm>
          <a:prstGeom prst="rect">
            <a:avLst/>
          </a:prstGeom>
          <a:noFill/>
          <a:ln w="12699">
            <a:noFill/>
          </a:ln>
        </p:spPr>
      </p:pic>
      <p:grpSp>
        <p:nvGrpSpPr>
          <p:cNvPr id="970928" name="组合 970927"/>
          <p:cNvGrpSpPr/>
          <p:nvPr/>
        </p:nvGrpSpPr>
        <p:grpSpPr>
          <a:xfrm>
            <a:off x="1187450" y="4365625"/>
            <a:ext cx="671513" cy="495300"/>
            <a:chOff x="762" y="2391"/>
            <a:chExt cx="423" cy="312"/>
          </a:xfrm>
        </p:grpSpPr>
        <p:grpSp>
          <p:nvGrpSpPr>
            <p:cNvPr id="970929" name="组合 970928"/>
            <p:cNvGrpSpPr/>
            <p:nvPr/>
          </p:nvGrpSpPr>
          <p:grpSpPr>
            <a:xfrm>
              <a:off x="867" y="2432"/>
              <a:ext cx="318" cy="271"/>
              <a:chOff x="657" y="1570"/>
              <a:chExt cx="318" cy="311"/>
            </a:xfrm>
          </p:grpSpPr>
          <p:sp>
            <p:nvSpPr>
              <p:cNvPr id="970930" name="直接连接符 970929"/>
              <p:cNvSpPr/>
              <p:nvPr/>
            </p:nvSpPr>
            <p:spPr>
              <a:xfrm flipH="1">
                <a:off x="703" y="1570"/>
                <a:ext cx="0" cy="78"/>
              </a:xfrm>
              <a:prstGeom prst="line">
                <a:avLst/>
              </a:prstGeom>
              <a:ln w="28575" cap="flat" cmpd="sng">
                <a:solidFill>
                  <a:schemeClr val="tx1"/>
                </a:solidFill>
                <a:prstDash val="solid"/>
                <a:headEnd type="none" w="med" len="med"/>
                <a:tailEnd type="none" w="med" len="med"/>
              </a:ln>
            </p:spPr>
          </p:sp>
          <p:pic>
            <p:nvPicPr>
              <p:cNvPr id="970931" name="图片 970930" descr="laptop copy"/>
              <p:cNvPicPr>
                <a:picLocks noChangeAspect="1"/>
              </p:cNvPicPr>
              <p:nvPr/>
            </p:nvPicPr>
            <p:blipFill>
              <a:blip r:embed="rId4"/>
              <a:stretch>
                <a:fillRect/>
              </a:stretch>
            </p:blipFill>
            <p:spPr>
              <a:xfrm>
                <a:off x="657" y="1615"/>
                <a:ext cx="318" cy="266"/>
              </a:xfrm>
              <a:prstGeom prst="rect">
                <a:avLst/>
              </a:prstGeom>
              <a:noFill/>
              <a:ln w="9525">
                <a:noFill/>
              </a:ln>
            </p:spPr>
          </p:pic>
        </p:grpSp>
        <p:grpSp>
          <p:nvGrpSpPr>
            <p:cNvPr id="970932" name="组合 970931"/>
            <p:cNvGrpSpPr/>
            <p:nvPr/>
          </p:nvGrpSpPr>
          <p:grpSpPr>
            <a:xfrm>
              <a:off x="762" y="2391"/>
              <a:ext cx="306" cy="90"/>
              <a:chOff x="748" y="2251"/>
              <a:chExt cx="306" cy="90"/>
            </a:xfrm>
          </p:grpSpPr>
          <p:sp>
            <p:nvSpPr>
              <p:cNvPr id="970933" name="新月形 970932"/>
              <p:cNvSpPr/>
              <p:nvPr/>
            </p:nvSpPr>
            <p:spPr>
              <a:xfrm>
                <a:off x="748" y="2251"/>
                <a:ext cx="111" cy="90"/>
              </a:xfrm>
              <a:prstGeom prst="moon">
                <a:avLst>
                  <a:gd name="adj" fmla="val 18444"/>
                </a:avLst>
              </a:prstGeom>
              <a:solidFill>
                <a:srgbClr val="808080"/>
              </a:solidFill>
              <a:ln w="9525">
                <a:noFill/>
              </a:ln>
            </p:spPr>
            <p:txBody>
              <a:bodyPr/>
              <a:p>
                <a:endParaRPr lang="zh-CN" altLang="en-US"/>
              </a:p>
            </p:txBody>
          </p:sp>
          <p:sp>
            <p:nvSpPr>
              <p:cNvPr id="970934" name="新月形 970933"/>
              <p:cNvSpPr/>
              <p:nvPr/>
            </p:nvSpPr>
            <p:spPr>
              <a:xfrm flipH="1">
                <a:off x="943" y="2251"/>
                <a:ext cx="111" cy="90"/>
              </a:xfrm>
              <a:prstGeom prst="moon">
                <a:avLst>
                  <a:gd name="adj" fmla="val 18444"/>
                </a:avLst>
              </a:prstGeom>
              <a:solidFill>
                <a:srgbClr val="808080"/>
              </a:solidFill>
              <a:ln w="9525">
                <a:noFill/>
              </a:ln>
            </p:spPr>
            <p:txBody>
              <a:bodyPr/>
              <a:p>
                <a:endParaRPr lang="zh-CN" altLang="en-US"/>
              </a:p>
            </p:txBody>
          </p:sp>
          <p:sp>
            <p:nvSpPr>
              <p:cNvPr id="970935" name="新月形 970934"/>
              <p:cNvSpPr/>
              <p:nvPr/>
            </p:nvSpPr>
            <p:spPr>
              <a:xfrm flipH="1">
                <a:off x="922" y="2266"/>
                <a:ext cx="70" cy="60"/>
              </a:xfrm>
              <a:prstGeom prst="moon">
                <a:avLst>
                  <a:gd name="adj" fmla="val 18347"/>
                </a:avLst>
              </a:prstGeom>
              <a:solidFill>
                <a:srgbClr val="808080"/>
              </a:solidFill>
              <a:ln w="9525">
                <a:noFill/>
              </a:ln>
            </p:spPr>
            <p:txBody>
              <a:bodyPr/>
              <a:p>
                <a:endParaRPr lang="zh-CN" altLang="en-US"/>
              </a:p>
            </p:txBody>
          </p:sp>
          <p:sp>
            <p:nvSpPr>
              <p:cNvPr id="970936" name="新月形 970935"/>
              <p:cNvSpPr/>
              <p:nvPr/>
            </p:nvSpPr>
            <p:spPr>
              <a:xfrm>
                <a:off x="806" y="2266"/>
                <a:ext cx="70" cy="60"/>
              </a:xfrm>
              <a:prstGeom prst="moon">
                <a:avLst>
                  <a:gd name="adj" fmla="val 18347"/>
                </a:avLst>
              </a:prstGeom>
              <a:solidFill>
                <a:srgbClr val="808080"/>
              </a:solidFill>
              <a:ln w="9525">
                <a:noFill/>
              </a:ln>
            </p:spPr>
            <p:txBody>
              <a:bodyPr/>
              <a:p>
                <a:endParaRPr lang="zh-CN" altLang="en-US"/>
              </a:p>
            </p:txBody>
          </p:sp>
          <p:sp>
            <p:nvSpPr>
              <p:cNvPr id="970937" name="新月形 970936"/>
              <p:cNvSpPr/>
              <p:nvPr/>
            </p:nvSpPr>
            <p:spPr>
              <a:xfrm flipH="1">
                <a:off x="905" y="2281"/>
                <a:ext cx="35" cy="30"/>
              </a:xfrm>
              <a:prstGeom prst="moon">
                <a:avLst>
                  <a:gd name="adj" fmla="val 41907"/>
                </a:avLst>
              </a:prstGeom>
              <a:solidFill>
                <a:srgbClr val="808080"/>
              </a:solidFill>
              <a:ln w="9525">
                <a:noFill/>
              </a:ln>
            </p:spPr>
            <p:txBody>
              <a:bodyPr/>
              <a:p>
                <a:endParaRPr lang="zh-CN" altLang="en-US"/>
              </a:p>
            </p:txBody>
          </p:sp>
          <p:sp>
            <p:nvSpPr>
              <p:cNvPr id="970938" name="新月形 970937"/>
              <p:cNvSpPr/>
              <p:nvPr/>
            </p:nvSpPr>
            <p:spPr>
              <a:xfrm>
                <a:off x="857" y="2281"/>
                <a:ext cx="35" cy="30"/>
              </a:xfrm>
              <a:prstGeom prst="moon">
                <a:avLst>
                  <a:gd name="adj" fmla="val 41907"/>
                </a:avLst>
              </a:prstGeom>
              <a:solidFill>
                <a:srgbClr val="808080"/>
              </a:solidFill>
              <a:ln w="9525">
                <a:noFill/>
              </a:ln>
            </p:spPr>
            <p:txBody>
              <a:bodyPr/>
              <a:p>
                <a:endParaRPr lang="zh-CN" altLang="en-US"/>
              </a:p>
            </p:txBody>
          </p:sp>
        </p:grpSp>
      </p:grpSp>
      <p:grpSp>
        <p:nvGrpSpPr>
          <p:cNvPr id="970939" name="组合 970938"/>
          <p:cNvGrpSpPr/>
          <p:nvPr/>
        </p:nvGrpSpPr>
        <p:grpSpPr>
          <a:xfrm>
            <a:off x="2051050" y="4797425"/>
            <a:ext cx="671513" cy="495300"/>
            <a:chOff x="762" y="2391"/>
            <a:chExt cx="423" cy="312"/>
          </a:xfrm>
        </p:grpSpPr>
        <p:grpSp>
          <p:nvGrpSpPr>
            <p:cNvPr id="970940" name="组合 970939"/>
            <p:cNvGrpSpPr/>
            <p:nvPr/>
          </p:nvGrpSpPr>
          <p:grpSpPr>
            <a:xfrm>
              <a:off x="867" y="2432"/>
              <a:ext cx="318" cy="271"/>
              <a:chOff x="657" y="1570"/>
              <a:chExt cx="318" cy="311"/>
            </a:xfrm>
          </p:grpSpPr>
          <p:sp>
            <p:nvSpPr>
              <p:cNvPr id="970941" name="直接连接符 970940"/>
              <p:cNvSpPr/>
              <p:nvPr/>
            </p:nvSpPr>
            <p:spPr>
              <a:xfrm flipH="1">
                <a:off x="703" y="1570"/>
                <a:ext cx="0" cy="78"/>
              </a:xfrm>
              <a:prstGeom prst="line">
                <a:avLst/>
              </a:prstGeom>
              <a:ln w="28575" cap="flat" cmpd="sng">
                <a:solidFill>
                  <a:schemeClr val="tx1"/>
                </a:solidFill>
                <a:prstDash val="solid"/>
                <a:headEnd type="none" w="med" len="med"/>
                <a:tailEnd type="none" w="med" len="med"/>
              </a:ln>
            </p:spPr>
          </p:sp>
          <p:pic>
            <p:nvPicPr>
              <p:cNvPr id="970942" name="图片 970941" descr="laptop copy"/>
              <p:cNvPicPr>
                <a:picLocks noChangeAspect="1"/>
              </p:cNvPicPr>
              <p:nvPr/>
            </p:nvPicPr>
            <p:blipFill>
              <a:blip r:embed="rId4"/>
              <a:stretch>
                <a:fillRect/>
              </a:stretch>
            </p:blipFill>
            <p:spPr>
              <a:xfrm>
                <a:off x="657" y="1615"/>
                <a:ext cx="318" cy="266"/>
              </a:xfrm>
              <a:prstGeom prst="rect">
                <a:avLst/>
              </a:prstGeom>
              <a:noFill/>
              <a:ln w="9525">
                <a:noFill/>
              </a:ln>
            </p:spPr>
          </p:pic>
        </p:grpSp>
        <p:grpSp>
          <p:nvGrpSpPr>
            <p:cNvPr id="970943" name="组合 970942"/>
            <p:cNvGrpSpPr/>
            <p:nvPr/>
          </p:nvGrpSpPr>
          <p:grpSpPr>
            <a:xfrm>
              <a:off x="762" y="2391"/>
              <a:ext cx="306" cy="90"/>
              <a:chOff x="748" y="2251"/>
              <a:chExt cx="306" cy="90"/>
            </a:xfrm>
          </p:grpSpPr>
          <p:sp>
            <p:nvSpPr>
              <p:cNvPr id="970944" name="新月形 970943"/>
              <p:cNvSpPr/>
              <p:nvPr/>
            </p:nvSpPr>
            <p:spPr>
              <a:xfrm>
                <a:off x="748" y="2251"/>
                <a:ext cx="111" cy="90"/>
              </a:xfrm>
              <a:prstGeom prst="moon">
                <a:avLst>
                  <a:gd name="adj" fmla="val 18444"/>
                </a:avLst>
              </a:prstGeom>
              <a:solidFill>
                <a:srgbClr val="808080"/>
              </a:solidFill>
              <a:ln w="9525">
                <a:noFill/>
              </a:ln>
            </p:spPr>
            <p:txBody>
              <a:bodyPr/>
              <a:p>
                <a:endParaRPr lang="zh-CN" altLang="en-US"/>
              </a:p>
            </p:txBody>
          </p:sp>
          <p:sp>
            <p:nvSpPr>
              <p:cNvPr id="970945" name="新月形 970944"/>
              <p:cNvSpPr/>
              <p:nvPr/>
            </p:nvSpPr>
            <p:spPr>
              <a:xfrm flipH="1">
                <a:off x="943" y="2251"/>
                <a:ext cx="111" cy="90"/>
              </a:xfrm>
              <a:prstGeom prst="moon">
                <a:avLst>
                  <a:gd name="adj" fmla="val 18444"/>
                </a:avLst>
              </a:prstGeom>
              <a:solidFill>
                <a:srgbClr val="808080"/>
              </a:solidFill>
              <a:ln w="9525">
                <a:noFill/>
              </a:ln>
            </p:spPr>
            <p:txBody>
              <a:bodyPr/>
              <a:p>
                <a:endParaRPr lang="zh-CN" altLang="en-US"/>
              </a:p>
            </p:txBody>
          </p:sp>
          <p:sp>
            <p:nvSpPr>
              <p:cNvPr id="970946" name="新月形 970945"/>
              <p:cNvSpPr/>
              <p:nvPr/>
            </p:nvSpPr>
            <p:spPr>
              <a:xfrm flipH="1">
                <a:off x="922" y="2266"/>
                <a:ext cx="70" cy="60"/>
              </a:xfrm>
              <a:prstGeom prst="moon">
                <a:avLst>
                  <a:gd name="adj" fmla="val 18347"/>
                </a:avLst>
              </a:prstGeom>
              <a:solidFill>
                <a:srgbClr val="808080"/>
              </a:solidFill>
              <a:ln w="9525">
                <a:noFill/>
              </a:ln>
            </p:spPr>
            <p:txBody>
              <a:bodyPr/>
              <a:p>
                <a:endParaRPr lang="zh-CN" altLang="en-US"/>
              </a:p>
            </p:txBody>
          </p:sp>
          <p:sp>
            <p:nvSpPr>
              <p:cNvPr id="970947" name="新月形 970946"/>
              <p:cNvSpPr/>
              <p:nvPr/>
            </p:nvSpPr>
            <p:spPr>
              <a:xfrm>
                <a:off x="806" y="2266"/>
                <a:ext cx="70" cy="60"/>
              </a:xfrm>
              <a:prstGeom prst="moon">
                <a:avLst>
                  <a:gd name="adj" fmla="val 18347"/>
                </a:avLst>
              </a:prstGeom>
              <a:solidFill>
                <a:srgbClr val="808080"/>
              </a:solidFill>
              <a:ln w="9525">
                <a:noFill/>
              </a:ln>
            </p:spPr>
            <p:txBody>
              <a:bodyPr/>
              <a:p>
                <a:endParaRPr lang="zh-CN" altLang="en-US"/>
              </a:p>
            </p:txBody>
          </p:sp>
          <p:sp>
            <p:nvSpPr>
              <p:cNvPr id="970948" name="新月形 970947"/>
              <p:cNvSpPr/>
              <p:nvPr/>
            </p:nvSpPr>
            <p:spPr>
              <a:xfrm flipH="1">
                <a:off x="905" y="2281"/>
                <a:ext cx="35" cy="30"/>
              </a:xfrm>
              <a:prstGeom prst="moon">
                <a:avLst>
                  <a:gd name="adj" fmla="val 41907"/>
                </a:avLst>
              </a:prstGeom>
              <a:solidFill>
                <a:srgbClr val="808080"/>
              </a:solidFill>
              <a:ln w="9525">
                <a:noFill/>
              </a:ln>
            </p:spPr>
            <p:txBody>
              <a:bodyPr/>
              <a:p>
                <a:endParaRPr lang="zh-CN" altLang="en-US"/>
              </a:p>
            </p:txBody>
          </p:sp>
          <p:sp>
            <p:nvSpPr>
              <p:cNvPr id="970949" name="新月形 970948"/>
              <p:cNvSpPr/>
              <p:nvPr/>
            </p:nvSpPr>
            <p:spPr>
              <a:xfrm>
                <a:off x="857" y="2281"/>
                <a:ext cx="35" cy="30"/>
              </a:xfrm>
              <a:prstGeom prst="moon">
                <a:avLst>
                  <a:gd name="adj" fmla="val 41907"/>
                </a:avLst>
              </a:prstGeom>
              <a:solidFill>
                <a:srgbClr val="808080"/>
              </a:solidFill>
              <a:ln w="9525">
                <a:noFill/>
              </a:ln>
            </p:spPr>
            <p:txBody>
              <a:bodyPr/>
              <a:p>
                <a:endParaRPr lang="zh-CN" altLang="en-US"/>
              </a:p>
            </p:txBody>
          </p:sp>
        </p:grpSp>
      </p:grpSp>
      <p:sp>
        <p:nvSpPr>
          <p:cNvPr id="970950" name="直接连接符 970949"/>
          <p:cNvSpPr/>
          <p:nvPr/>
        </p:nvSpPr>
        <p:spPr>
          <a:xfrm>
            <a:off x="6516688" y="3068638"/>
            <a:ext cx="1511300" cy="649287"/>
          </a:xfrm>
          <a:prstGeom prst="line">
            <a:avLst/>
          </a:prstGeom>
          <a:ln w="38100" cap="flat" cmpd="sng">
            <a:solidFill>
              <a:schemeClr val="folHlink"/>
            </a:solidFill>
            <a:prstDash val="solid"/>
            <a:headEnd type="triangle" w="sm" len="med"/>
            <a:tailEnd type="triangle" w="sm" len="med"/>
          </a:ln>
        </p:spPr>
      </p:sp>
      <p:sp>
        <p:nvSpPr>
          <p:cNvPr id="970951" name="直接连接符 970950"/>
          <p:cNvSpPr/>
          <p:nvPr/>
        </p:nvSpPr>
        <p:spPr>
          <a:xfrm flipH="1">
            <a:off x="4859338" y="3141663"/>
            <a:ext cx="719137" cy="431800"/>
          </a:xfrm>
          <a:prstGeom prst="line">
            <a:avLst/>
          </a:prstGeom>
          <a:ln w="38100" cap="flat" cmpd="sng">
            <a:solidFill>
              <a:schemeClr val="folHlink"/>
            </a:solidFill>
            <a:prstDash val="solid"/>
            <a:headEnd type="triangle" w="sm" len="med"/>
            <a:tailEnd type="triangle" w="sm" len="med"/>
          </a:ln>
        </p:spPr>
      </p:sp>
      <p:sp>
        <p:nvSpPr>
          <p:cNvPr id="970952" name="任意多边形 970951"/>
          <p:cNvSpPr/>
          <p:nvPr/>
        </p:nvSpPr>
        <p:spPr>
          <a:xfrm rot="1901313">
            <a:off x="2676525" y="3717925"/>
            <a:ext cx="203200" cy="300038"/>
          </a:xfrm>
          <a:custGeom>
            <a:avLst/>
            <a:gdLst/>
            <a:ahLst/>
            <a:cxnLst/>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70953" name="任意多边形 970952"/>
          <p:cNvSpPr/>
          <p:nvPr/>
        </p:nvSpPr>
        <p:spPr>
          <a:xfrm rot="-2781209" flipH="1">
            <a:off x="2674938" y="3478213"/>
            <a:ext cx="203200" cy="300037"/>
          </a:xfrm>
          <a:custGeom>
            <a:avLst/>
            <a:gdLst/>
            <a:ahLst/>
            <a:cxnLst/>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70954" name="任意多边形 970953"/>
          <p:cNvSpPr/>
          <p:nvPr/>
        </p:nvSpPr>
        <p:spPr>
          <a:xfrm rot="3575381">
            <a:off x="3516313" y="3536950"/>
            <a:ext cx="203200" cy="300038"/>
          </a:xfrm>
          <a:custGeom>
            <a:avLst/>
            <a:gdLst/>
            <a:ahLst/>
            <a:cxnLst/>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970955" name="文本框 970954"/>
          <p:cNvSpPr txBox="1"/>
          <p:nvPr/>
        </p:nvSpPr>
        <p:spPr>
          <a:xfrm>
            <a:off x="1331913" y="4940300"/>
            <a:ext cx="928687"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zh-CN" altLang="en-US" sz="1600" dirty="0">
                <a:solidFill>
                  <a:schemeClr val="folHlink"/>
                </a:solidFill>
                <a:latin typeface="Arial" panose="020B0604020202020204" pitchFamily="34" charset="0"/>
                <a:ea typeface="黑体" panose="02010609060101010101" pitchFamily="2" charset="-122"/>
              </a:rPr>
              <a:t>主机 </a:t>
            </a:r>
            <a:r>
              <a:rPr lang="en-US" altLang="zh-CN" sz="1600">
                <a:solidFill>
                  <a:schemeClr val="folHlink"/>
                </a:solidFill>
                <a:latin typeface="Arial" panose="020B0604020202020204" pitchFamily="34" charset="0"/>
                <a:ea typeface="黑体" panose="02010609060101010101" pitchFamily="2" charset="-122"/>
              </a:rPr>
              <a:t>H</a:t>
            </a:r>
            <a:r>
              <a:rPr lang="en-US" altLang="zh-CN" sz="1600" baseline="-25000">
                <a:solidFill>
                  <a:schemeClr val="folHlink"/>
                </a:solidFill>
                <a:latin typeface="Arial" panose="020B0604020202020204" pitchFamily="34" charset="0"/>
                <a:ea typeface="黑体" panose="02010609060101010101" pitchFamily="2" charset="-122"/>
              </a:rPr>
              <a:t>2</a:t>
            </a:r>
            <a:endParaRPr lang="en-US" altLang="zh-CN" sz="1600" baseline="-25000">
              <a:solidFill>
                <a:schemeClr val="folHlink"/>
              </a:solidFill>
              <a:latin typeface="Arial" panose="020B0604020202020204" pitchFamily="34" charset="0"/>
              <a:ea typeface="黑体" panose="02010609060101010101" pitchFamily="2" charset="-122"/>
            </a:endParaRPr>
          </a:p>
        </p:txBody>
      </p:sp>
      <p:grpSp>
        <p:nvGrpSpPr>
          <p:cNvPr id="970956" name="组合 970955"/>
          <p:cNvGrpSpPr/>
          <p:nvPr/>
        </p:nvGrpSpPr>
        <p:grpSpPr>
          <a:xfrm>
            <a:off x="1476375" y="2493963"/>
            <a:ext cx="503238" cy="684212"/>
            <a:chOff x="431" y="1479"/>
            <a:chExt cx="317" cy="431"/>
          </a:xfrm>
        </p:grpSpPr>
        <p:sp>
          <p:nvSpPr>
            <p:cNvPr id="970957" name="直接连接符 970956"/>
            <p:cNvSpPr/>
            <p:nvPr/>
          </p:nvSpPr>
          <p:spPr>
            <a:xfrm>
              <a:off x="612" y="1479"/>
              <a:ext cx="0" cy="227"/>
            </a:xfrm>
            <a:prstGeom prst="line">
              <a:avLst/>
            </a:prstGeom>
            <a:ln w="9525" cap="flat" cmpd="sng">
              <a:solidFill>
                <a:schemeClr val="tx1"/>
              </a:solidFill>
              <a:prstDash val="solid"/>
              <a:headEnd type="none" w="med" len="med"/>
              <a:tailEnd type="none" w="med" len="med"/>
            </a:ln>
          </p:spPr>
        </p:sp>
        <p:pic>
          <p:nvPicPr>
            <p:cNvPr id="970958" name="图片 970957"/>
            <p:cNvPicPr/>
            <p:nvPr/>
          </p:nvPicPr>
          <p:blipFill>
            <a:blip r:embed="rId5"/>
            <a:stretch>
              <a:fillRect/>
            </a:stretch>
          </p:blipFill>
          <p:spPr>
            <a:xfrm>
              <a:off x="431" y="1570"/>
              <a:ext cx="317" cy="340"/>
            </a:xfrm>
            <a:prstGeom prst="rect">
              <a:avLst/>
            </a:prstGeom>
            <a:noFill/>
            <a:ln w="9525">
              <a:noFill/>
            </a:ln>
          </p:spPr>
        </p:pic>
      </p:grpSp>
      <p:grpSp>
        <p:nvGrpSpPr>
          <p:cNvPr id="970959" name="组合 970958"/>
          <p:cNvGrpSpPr/>
          <p:nvPr/>
        </p:nvGrpSpPr>
        <p:grpSpPr>
          <a:xfrm>
            <a:off x="2484438" y="2495550"/>
            <a:ext cx="503237" cy="684213"/>
            <a:chOff x="431" y="1479"/>
            <a:chExt cx="317" cy="431"/>
          </a:xfrm>
        </p:grpSpPr>
        <p:sp>
          <p:nvSpPr>
            <p:cNvPr id="970960" name="直接连接符 970959"/>
            <p:cNvSpPr/>
            <p:nvPr/>
          </p:nvSpPr>
          <p:spPr>
            <a:xfrm>
              <a:off x="612" y="1479"/>
              <a:ext cx="0" cy="227"/>
            </a:xfrm>
            <a:prstGeom prst="line">
              <a:avLst/>
            </a:prstGeom>
            <a:ln w="9525" cap="flat" cmpd="sng">
              <a:solidFill>
                <a:schemeClr val="tx1"/>
              </a:solidFill>
              <a:prstDash val="solid"/>
              <a:headEnd type="none" w="med" len="med"/>
              <a:tailEnd type="none" w="med" len="med"/>
            </a:ln>
          </p:spPr>
        </p:sp>
        <p:pic>
          <p:nvPicPr>
            <p:cNvPr id="970961" name="图片 970960"/>
            <p:cNvPicPr/>
            <p:nvPr/>
          </p:nvPicPr>
          <p:blipFill>
            <a:blip r:embed="rId5"/>
            <a:stretch>
              <a:fillRect/>
            </a:stretch>
          </p:blipFill>
          <p:spPr>
            <a:xfrm>
              <a:off x="431" y="1570"/>
              <a:ext cx="317" cy="340"/>
            </a:xfrm>
            <a:prstGeom prst="rect">
              <a:avLst/>
            </a:prstGeom>
            <a:noFill/>
            <a:ln w="9525">
              <a:noFill/>
            </a:ln>
          </p:spPr>
        </p:pic>
      </p:grpSp>
      <p:sp>
        <p:nvSpPr>
          <p:cNvPr id="970962" name="文本框 970961"/>
          <p:cNvSpPr txBox="1"/>
          <p:nvPr/>
        </p:nvSpPr>
        <p:spPr>
          <a:xfrm>
            <a:off x="2541588" y="1771650"/>
            <a:ext cx="465137"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1</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63" name="文本框 970962"/>
          <p:cNvSpPr txBox="1"/>
          <p:nvPr/>
        </p:nvSpPr>
        <p:spPr>
          <a:xfrm>
            <a:off x="7797800" y="4098925"/>
            <a:ext cx="465138"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4</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64" name="文本框 970963"/>
          <p:cNvSpPr txBox="1"/>
          <p:nvPr/>
        </p:nvSpPr>
        <p:spPr>
          <a:xfrm>
            <a:off x="4067175" y="3595688"/>
            <a:ext cx="465138"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5</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65" name="文本框 970964"/>
          <p:cNvSpPr txBox="1"/>
          <p:nvPr/>
        </p:nvSpPr>
        <p:spPr>
          <a:xfrm>
            <a:off x="4989513" y="1771650"/>
            <a:ext cx="465137"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2</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66" name="文本框 970965"/>
          <p:cNvSpPr txBox="1"/>
          <p:nvPr/>
        </p:nvSpPr>
        <p:spPr>
          <a:xfrm>
            <a:off x="7581900" y="1795463"/>
            <a:ext cx="465138"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3</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67" name="文本框 970966"/>
          <p:cNvSpPr txBox="1"/>
          <p:nvPr/>
        </p:nvSpPr>
        <p:spPr>
          <a:xfrm>
            <a:off x="2916238" y="547688"/>
            <a:ext cx="465137"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1</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68" name="文本框 970967"/>
          <p:cNvSpPr txBox="1"/>
          <p:nvPr/>
        </p:nvSpPr>
        <p:spPr>
          <a:xfrm>
            <a:off x="5421313" y="571500"/>
            <a:ext cx="465137"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2</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69" name="文本框 970968"/>
          <p:cNvSpPr txBox="1"/>
          <p:nvPr/>
        </p:nvSpPr>
        <p:spPr>
          <a:xfrm>
            <a:off x="7870825" y="571500"/>
            <a:ext cx="465138"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3</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78" name="文本框 970977"/>
          <p:cNvSpPr txBox="1"/>
          <p:nvPr/>
        </p:nvSpPr>
        <p:spPr>
          <a:xfrm>
            <a:off x="747713" y="114300"/>
            <a:ext cx="407987" cy="336550"/>
          </a:xfrm>
          <a:prstGeom prst="rect">
            <a:avLst/>
          </a:prstGeom>
          <a:noFill/>
          <a:ln w="9525">
            <a:noFill/>
          </a:ln>
        </p:spPr>
        <p:txBody>
          <a:bodyPr wrap="none" anchor="t">
            <a:spAutoFit/>
          </a:bodyPr>
          <a:p>
            <a:r>
              <a:rPr lang="en-US" altLang="zh-CN" sz="1600">
                <a:solidFill>
                  <a:schemeClr val="folHlink"/>
                </a:solidFill>
                <a:latin typeface="Arial" panose="020B0604020202020204" pitchFamily="34" charset="0"/>
                <a:ea typeface="黑体" panose="02010609060101010101" pitchFamily="2" charset="-122"/>
              </a:rPr>
              <a:t>H</a:t>
            </a:r>
            <a:r>
              <a:rPr lang="en-US" altLang="zh-CN" sz="1600" baseline="-25000">
                <a:solidFill>
                  <a:schemeClr val="folHlink"/>
                </a:solidFill>
                <a:latin typeface="Arial" panose="020B0604020202020204" pitchFamily="34" charset="0"/>
                <a:ea typeface="黑体" panose="02010609060101010101" pitchFamily="2" charset="-122"/>
              </a:rPr>
              <a:t>1</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79" name="文本框 970978"/>
          <p:cNvSpPr txBox="1"/>
          <p:nvPr/>
        </p:nvSpPr>
        <p:spPr>
          <a:xfrm>
            <a:off x="4427538" y="4098925"/>
            <a:ext cx="465137"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5</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0980" name="文本框 970979"/>
          <p:cNvSpPr txBox="1"/>
          <p:nvPr/>
        </p:nvSpPr>
        <p:spPr>
          <a:xfrm>
            <a:off x="3132138" y="4795838"/>
            <a:ext cx="465137"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H</a:t>
            </a:r>
            <a:r>
              <a:rPr lang="en-US" altLang="zh-CN" sz="1600" baseline="-25000">
                <a:solidFill>
                  <a:schemeClr val="folHlink"/>
                </a:solidFill>
                <a:latin typeface="Arial" panose="020B0604020202020204" pitchFamily="34" charset="0"/>
                <a:ea typeface="黑体" panose="02010609060101010101" pitchFamily="2" charset="-122"/>
              </a:rPr>
              <a:t>2</a:t>
            </a:r>
            <a:endParaRPr lang="en-US" altLang="zh-CN" sz="1600" baseline="-25000">
              <a:solidFill>
                <a:schemeClr val="folHlink"/>
              </a:solidFill>
              <a:latin typeface="Arial" panose="020B0604020202020204" pitchFamily="34" charset="0"/>
              <a:ea typeface="黑体" panose="02010609060101010101" pitchFamily="2" charset="-122"/>
            </a:endParaRPr>
          </a:p>
        </p:txBody>
      </p:sp>
      <p:grpSp>
        <p:nvGrpSpPr>
          <p:cNvPr id="970981" name="组合 970980"/>
          <p:cNvGrpSpPr/>
          <p:nvPr/>
        </p:nvGrpSpPr>
        <p:grpSpPr>
          <a:xfrm>
            <a:off x="7019925" y="2565400"/>
            <a:ext cx="1439863" cy="863600"/>
            <a:chOff x="385" y="2795"/>
            <a:chExt cx="1769" cy="816"/>
          </a:xfrm>
        </p:grpSpPr>
        <p:sp>
          <p:nvSpPr>
            <p:cNvPr id="970982" name="椭圆 970981"/>
            <p:cNvSpPr/>
            <p:nvPr/>
          </p:nvSpPr>
          <p:spPr>
            <a:xfrm>
              <a:off x="1589" y="3060"/>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83" name="椭圆 970982"/>
            <p:cNvSpPr/>
            <p:nvPr/>
          </p:nvSpPr>
          <p:spPr>
            <a:xfrm>
              <a:off x="928" y="3274"/>
              <a:ext cx="884" cy="337"/>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970984" name="椭圆 970983"/>
            <p:cNvSpPr/>
            <p:nvPr/>
          </p:nvSpPr>
          <p:spPr>
            <a:xfrm>
              <a:off x="502" y="3204"/>
              <a:ext cx="586" cy="28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85" name="椭圆 970984"/>
            <p:cNvSpPr/>
            <p:nvPr/>
          </p:nvSpPr>
          <p:spPr>
            <a:xfrm>
              <a:off x="385" y="3084"/>
              <a:ext cx="384" cy="256"/>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86" name="椭圆 970985"/>
            <p:cNvSpPr/>
            <p:nvPr/>
          </p:nvSpPr>
          <p:spPr>
            <a:xfrm>
              <a:off x="566" y="2883"/>
              <a:ext cx="57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87" name="椭圆 970986"/>
            <p:cNvSpPr/>
            <p:nvPr/>
          </p:nvSpPr>
          <p:spPr>
            <a:xfrm>
              <a:off x="992" y="2795"/>
              <a:ext cx="757"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88" name="椭圆 970987"/>
            <p:cNvSpPr/>
            <p:nvPr/>
          </p:nvSpPr>
          <p:spPr>
            <a:xfrm>
              <a:off x="1504" y="2891"/>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89" name="椭圆 970988"/>
            <p:cNvSpPr/>
            <p:nvPr/>
          </p:nvSpPr>
          <p:spPr>
            <a:xfrm>
              <a:off x="704" y="2987"/>
              <a:ext cx="1141" cy="41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90" name="椭圆 970989"/>
            <p:cNvSpPr/>
            <p:nvPr/>
          </p:nvSpPr>
          <p:spPr>
            <a:xfrm rot="1336630">
              <a:off x="1474" y="3067"/>
              <a:ext cx="555" cy="417"/>
            </a:xfrm>
            <a:prstGeom prst="ellipse">
              <a:avLst/>
            </a:prstGeom>
            <a:solidFill>
              <a:srgbClr val="DDDDDD"/>
            </a:solidFill>
            <a:ln w="9525">
              <a:noFill/>
            </a:ln>
            <a:effectLst>
              <a:outerShdw dist="40161" dir="4293903" algn="ctr" rotWithShape="0">
                <a:schemeClr val="tx1"/>
              </a:outerShdw>
            </a:effectLst>
          </p:spPr>
          <p:txBody>
            <a:bodyPr/>
            <a:p>
              <a:endParaRPr lang="zh-CN" altLang="en-US"/>
            </a:p>
          </p:txBody>
        </p:sp>
        <p:sp>
          <p:nvSpPr>
            <p:cNvPr id="970991" name="椭圆 970990"/>
            <p:cNvSpPr/>
            <p:nvPr/>
          </p:nvSpPr>
          <p:spPr>
            <a:xfrm>
              <a:off x="1004" y="2811"/>
              <a:ext cx="756" cy="321"/>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92" name="椭圆 970991"/>
            <p:cNvSpPr/>
            <p:nvPr/>
          </p:nvSpPr>
          <p:spPr>
            <a:xfrm>
              <a:off x="577" y="2899"/>
              <a:ext cx="575" cy="320"/>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93" name="椭圆 970992"/>
            <p:cNvSpPr/>
            <p:nvPr/>
          </p:nvSpPr>
          <p:spPr>
            <a:xfrm>
              <a:off x="396" y="3100"/>
              <a:ext cx="383" cy="256"/>
            </a:xfrm>
            <a:prstGeom prst="ellipse">
              <a:avLst/>
            </a:prstGeom>
            <a:solidFill>
              <a:srgbClr val="DDDDDD"/>
            </a:solidFill>
            <a:ln w="9525">
              <a:noFill/>
            </a:ln>
            <a:effectLst>
              <a:outerShdw dist="63500" dir="3187806" algn="ctr" rotWithShape="0">
                <a:schemeClr val="tx1"/>
              </a:outerShdw>
            </a:effectLst>
          </p:spPr>
          <p:txBody>
            <a:bodyPr/>
            <a:p>
              <a:endParaRPr lang="zh-CN" altLang="en-US"/>
            </a:p>
          </p:txBody>
        </p:sp>
        <p:sp>
          <p:nvSpPr>
            <p:cNvPr id="970994" name="椭圆 970993"/>
            <p:cNvSpPr/>
            <p:nvPr/>
          </p:nvSpPr>
          <p:spPr>
            <a:xfrm>
              <a:off x="1515" y="2908"/>
              <a:ext cx="554" cy="248"/>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95" name="椭圆 970994"/>
            <p:cNvSpPr/>
            <p:nvPr/>
          </p:nvSpPr>
          <p:spPr>
            <a:xfrm>
              <a:off x="1599" y="3075"/>
              <a:ext cx="555" cy="249"/>
            </a:xfrm>
            <a:prstGeom prst="ellipse">
              <a:avLst/>
            </a:prstGeom>
            <a:solidFill>
              <a:srgbClr val="DDDDDD"/>
            </a:solidFill>
            <a:ln w="9525">
              <a:noFill/>
            </a:ln>
            <a:effectLst>
              <a:outerShdw dist="35921" dir="2699999" algn="ctr" rotWithShape="0">
                <a:schemeClr val="tx1"/>
              </a:outerShdw>
            </a:effectLst>
          </p:spPr>
          <p:txBody>
            <a:bodyPr/>
            <a:p>
              <a:endParaRPr lang="zh-CN" altLang="en-US"/>
            </a:p>
          </p:txBody>
        </p:sp>
        <p:sp>
          <p:nvSpPr>
            <p:cNvPr id="970996" name="椭圆 970995"/>
            <p:cNvSpPr/>
            <p:nvPr/>
          </p:nvSpPr>
          <p:spPr>
            <a:xfrm>
              <a:off x="715" y="3003"/>
              <a:ext cx="1141" cy="417"/>
            </a:xfrm>
            <a:prstGeom prst="ellipse">
              <a:avLst/>
            </a:prstGeom>
            <a:solidFill>
              <a:srgbClr val="DDDDDD"/>
            </a:solidFill>
            <a:ln w="9525">
              <a:noFill/>
            </a:ln>
            <a:effectLst>
              <a:outerShdw dist="68392" dir="4091915" algn="ctr" rotWithShape="0">
                <a:schemeClr val="tx1"/>
              </a:outerShdw>
            </a:effectLst>
          </p:spPr>
          <p:txBody>
            <a:bodyPr/>
            <a:p>
              <a:endParaRPr lang="zh-CN" altLang="en-US"/>
            </a:p>
          </p:txBody>
        </p:sp>
        <p:sp>
          <p:nvSpPr>
            <p:cNvPr id="970997" name="椭圆 970996"/>
            <p:cNvSpPr/>
            <p:nvPr/>
          </p:nvSpPr>
          <p:spPr>
            <a:xfrm>
              <a:off x="513" y="3219"/>
              <a:ext cx="586" cy="282"/>
            </a:xfrm>
            <a:prstGeom prst="ellipse">
              <a:avLst/>
            </a:prstGeom>
            <a:solidFill>
              <a:srgbClr val="DDDDDD"/>
            </a:solidFill>
            <a:ln w="9525">
              <a:noFill/>
            </a:ln>
            <a:effectLst>
              <a:outerShdw dist="113592" dir="20006096" algn="ctr" rotWithShape="0">
                <a:schemeClr val="tx1"/>
              </a:outerShdw>
            </a:effectLst>
          </p:spPr>
          <p:txBody>
            <a:bodyPr/>
            <a:p>
              <a:endParaRPr lang="zh-CN" altLang="en-US"/>
            </a:p>
          </p:txBody>
        </p:sp>
        <p:sp>
          <p:nvSpPr>
            <p:cNvPr id="970998" name="任意多边形 970997"/>
            <p:cNvSpPr/>
            <p:nvPr/>
          </p:nvSpPr>
          <p:spPr>
            <a:xfrm>
              <a:off x="567" y="2924"/>
              <a:ext cx="1451" cy="597"/>
            </a:xfrm>
            <a:custGeom>
              <a:avLst/>
              <a:gdLst/>
              <a:ahLst/>
              <a:cxnLst/>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ln>
          </p:spPr>
          <p:txBody>
            <a:bodyPr/>
            <a:p>
              <a:endParaRPr lang="zh-CN" altLang="en-US"/>
            </a:p>
          </p:txBody>
        </p:sp>
      </p:grpSp>
      <p:sp>
        <p:nvSpPr>
          <p:cNvPr id="970999" name="文本框 970998"/>
          <p:cNvSpPr txBox="1"/>
          <p:nvPr/>
        </p:nvSpPr>
        <p:spPr>
          <a:xfrm>
            <a:off x="7451725" y="3571875"/>
            <a:ext cx="465138" cy="336550"/>
          </a:xfrm>
          <a:prstGeom prst="rect">
            <a:avLst/>
          </a:prstGeom>
          <a:noFill/>
          <a:ln w="9525">
            <a:noFill/>
          </a:ln>
        </p:spPr>
        <p:txBody>
          <a:bodyPr wrap="none" anchor="t">
            <a:spAutoFit/>
          </a:bodyPr>
          <a:p>
            <a:r>
              <a:rPr lang="en-US" altLang="zh-CN" sz="1600" dirty="0">
                <a:solidFill>
                  <a:schemeClr val="folHlink"/>
                </a:solidFill>
                <a:latin typeface="Arial" panose="020B0604020202020204" pitchFamily="34" charset="0"/>
                <a:ea typeface="黑体" panose="02010609060101010101" pitchFamily="2" charset="-122"/>
              </a:rPr>
              <a:t> </a:t>
            </a:r>
            <a:r>
              <a:rPr lang="en-US" altLang="zh-CN" sz="1600">
                <a:solidFill>
                  <a:schemeClr val="folHlink"/>
                </a:solidFill>
                <a:latin typeface="Arial" panose="020B0604020202020204" pitchFamily="34" charset="0"/>
                <a:ea typeface="黑体" panose="02010609060101010101" pitchFamily="2" charset="-122"/>
              </a:rPr>
              <a:t>R</a:t>
            </a:r>
            <a:r>
              <a:rPr lang="en-US" altLang="zh-CN" sz="1600" baseline="-25000">
                <a:solidFill>
                  <a:schemeClr val="folHlink"/>
                </a:solidFill>
                <a:latin typeface="Arial" panose="020B0604020202020204" pitchFamily="34" charset="0"/>
                <a:ea typeface="黑体" panose="02010609060101010101" pitchFamily="2" charset="-122"/>
              </a:rPr>
              <a:t>4</a:t>
            </a:r>
            <a:endParaRPr lang="en-US" altLang="zh-CN" sz="1600" baseline="-25000">
              <a:solidFill>
                <a:schemeClr val="folHlink"/>
              </a:solidFill>
              <a:latin typeface="Arial" panose="020B0604020202020204" pitchFamily="34" charset="0"/>
              <a:ea typeface="黑体" panose="02010609060101010101" pitchFamily="2" charset="-122"/>
            </a:endParaRPr>
          </a:p>
        </p:txBody>
      </p:sp>
      <p:sp>
        <p:nvSpPr>
          <p:cNvPr id="971000" name="右箭头 970999"/>
          <p:cNvSpPr/>
          <p:nvPr/>
        </p:nvSpPr>
        <p:spPr>
          <a:xfrm>
            <a:off x="3709988" y="2174875"/>
            <a:ext cx="1366837" cy="317500"/>
          </a:xfrm>
          <a:prstGeom prst="rightArrow">
            <a:avLst>
              <a:gd name="adj1" fmla="val 59777"/>
              <a:gd name="adj2" fmla="val 116374"/>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zh-CN" altLang="en-US" sz="1600" dirty="0">
                <a:solidFill>
                  <a:schemeClr val="folHlink"/>
                </a:solidFill>
                <a:latin typeface="Arial" panose="020B0604020202020204" pitchFamily="34" charset="0"/>
                <a:ea typeface="黑体" panose="02010609060101010101" pitchFamily="2" charset="-122"/>
              </a:rPr>
              <a:t>间接交付</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71001" name="右箭头 971000"/>
          <p:cNvSpPr/>
          <p:nvPr/>
        </p:nvSpPr>
        <p:spPr>
          <a:xfrm>
            <a:off x="6011863" y="2178050"/>
            <a:ext cx="1584325" cy="387350"/>
          </a:xfrm>
          <a:prstGeom prst="rightArrow">
            <a:avLst>
              <a:gd name="adj1" fmla="val 59777"/>
              <a:gd name="adj2" fmla="val 110566"/>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zh-CN" altLang="en-US" sz="1600" dirty="0">
                <a:solidFill>
                  <a:schemeClr val="folHlink"/>
                </a:solidFill>
                <a:latin typeface="Arial" panose="020B0604020202020204" pitchFamily="34" charset="0"/>
                <a:ea typeface="黑体" panose="02010609060101010101" pitchFamily="2" charset="-122"/>
              </a:rPr>
              <a:t>间接交付</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71002" name="右箭头 971001"/>
          <p:cNvSpPr/>
          <p:nvPr/>
        </p:nvSpPr>
        <p:spPr>
          <a:xfrm>
            <a:off x="1258888" y="1916113"/>
            <a:ext cx="1227137" cy="360362"/>
          </a:xfrm>
          <a:prstGeom prst="rightArrow">
            <a:avLst>
              <a:gd name="adj1" fmla="val 59777"/>
              <a:gd name="adj2" fmla="val 92053"/>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zh-CN" altLang="en-US" sz="1600" dirty="0">
                <a:solidFill>
                  <a:schemeClr val="folHlink"/>
                </a:solidFill>
                <a:latin typeface="Arial" panose="020B0604020202020204" pitchFamily="34" charset="0"/>
                <a:ea typeface="黑体" panose="02010609060101010101" pitchFamily="2" charset="-122"/>
              </a:rPr>
              <a:t>间接交付</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71003" name="右箭头 971002"/>
          <p:cNvSpPr/>
          <p:nvPr/>
        </p:nvSpPr>
        <p:spPr>
          <a:xfrm rot="6744589" flipV="1">
            <a:off x="7594600" y="2708275"/>
            <a:ext cx="1368425" cy="360363"/>
          </a:xfrm>
          <a:prstGeom prst="rightArrow">
            <a:avLst>
              <a:gd name="adj1" fmla="val 59777"/>
              <a:gd name="adj2" fmla="val 102651"/>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zh-CN" altLang="en-US" sz="1600" dirty="0">
                <a:solidFill>
                  <a:schemeClr val="folHlink"/>
                </a:solidFill>
                <a:latin typeface="Arial" panose="020B0604020202020204" pitchFamily="34" charset="0"/>
                <a:ea typeface="黑体" panose="02010609060101010101" pitchFamily="2" charset="-122"/>
              </a:rPr>
              <a:t>间接交付</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71004" name="右箭头 971003"/>
          <p:cNvSpPr/>
          <p:nvPr/>
        </p:nvSpPr>
        <p:spPr>
          <a:xfrm flipH="1">
            <a:off x="5292725" y="3789363"/>
            <a:ext cx="2016125" cy="358775"/>
          </a:xfrm>
          <a:prstGeom prst="rightArrow">
            <a:avLst>
              <a:gd name="adj1" fmla="val 59777"/>
              <a:gd name="adj2" fmla="val 151907"/>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zh-CN" altLang="en-US" sz="1600" dirty="0">
                <a:solidFill>
                  <a:schemeClr val="folHlink"/>
                </a:solidFill>
                <a:latin typeface="Arial" panose="020B0604020202020204" pitchFamily="34" charset="0"/>
                <a:ea typeface="黑体" panose="02010609060101010101" pitchFamily="2" charset="-122"/>
              </a:rPr>
              <a:t>间接交付</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71005" name="右箭头 971004"/>
          <p:cNvSpPr/>
          <p:nvPr/>
        </p:nvSpPr>
        <p:spPr>
          <a:xfrm rot="-1285329" flipH="1">
            <a:off x="2700338" y="4292600"/>
            <a:ext cx="1511300" cy="358775"/>
          </a:xfrm>
          <a:prstGeom prst="rightArrow">
            <a:avLst>
              <a:gd name="adj1" fmla="val 59777"/>
              <a:gd name="adj2" fmla="val 113871"/>
            </a:avLst>
          </a:prstGeom>
          <a:solidFill>
            <a:srgbClr val="FFCCCC"/>
          </a:solidFill>
          <a:ln w="38100" cap="flat" cmpd="dbl">
            <a:solidFill>
              <a:schemeClr val="tx1"/>
            </a:solidFill>
            <a:prstDash val="solid"/>
            <a:miter/>
            <a:headEnd type="none" w="med" len="med"/>
            <a:tailEnd type="none" w="med" len="med"/>
          </a:ln>
        </p:spPr>
        <p:txBody>
          <a:bodyPr wrap="none" anchor="ctr"/>
          <a:p>
            <a:pPr algn="ctr"/>
            <a:r>
              <a:rPr lang="zh-CN" altLang="en-US" sz="1600" dirty="0">
                <a:solidFill>
                  <a:schemeClr val="folHlink"/>
                </a:solidFill>
                <a:latin typeface="Arial" panose="020B0604020202020204" pitchFamily="34" charset="0"/>
                <a:ea typeface="黑体" panose="02010609060101010101" pitchFamily="2" charset="-122"/>
              </a:rPr>
              <a:t>直接交付</a:t>
            </a:r>
            <a:endParaRPr lang="zh-CN" altLang="en-US" sz="1600" dirty="0">
              <a:solidFill>
                <a:schemeClr val="folHlink"/>
              </a:solidFill>
              <a:latin typeface="Arial" panose="020B0604020202020204" pitchFamily="34" charset="0"/>
              <a:ea typeface="黑体" panose="02010609060101010101" pitchFamily="2" charset="-122"/>
            </a:endParaRPr>
          </a:p>
        </p:txBody>
      </p:sp>
      <p:grpSp>
        <p:nvGrpSpPr>
          <p:cNvPr id="971006" name="组合 971005"/>
          <p:cNvGrpSpPr/>
          <p:nvPr/>
        </p:nvGrpSpPr>
        <p:grpSpPr>
          <a:xfrm>
            <a:off x="2732088" y="890588"/>
            <a:ext cx="760412" cy="825500"/>
            <a:chOff x="1721" y="561"/>
            <a:chExt cx="479" cy="520"/>
          </a:xfrm>
        </p:grpSpPr>
        <p:sp>
          <p:nvSpPr>
            <p:cNvPr id="971007" name="矩形 971006"/>
            <p:cNvSpPr/>
            <p:nvPr/>
          </p:nvSpPr>
          <p:spPr>
            <a:xfrm>
              <a:off x="1728" y="586"/>
              <a:ext cx="467" cy="174"/>
            </a:xfrm>
            <a:prstGeom prst="rect">
              <a:avLst/>
            </a:prstGeom>
            <a:solidFill>
              <a:srgbClr val="C0C0C0"/>
            </a:solidFill>
            <a:ln w="9525">
              <a:noFill/>
            </a:ln>
          </p:spPr>
          <p:txBody>
            <a:bodyPr/>
            <a:p>
              <a:endParaRPr lang="zh-CN" altLang="en-US"/>
            </a:p>
          </p:txBody>
        </p:sp>
        <p:sp>
          <p:nvSpPr>
            <p:cNvPr id="971008" name="矩形 971007"/>
            <p:cNvSpPr/>
            <p:nvPr/>
          </p:nvSpPr>
          <p:spPr>
            <a:xfrm>
              <a:off x="1721" y="585"/>
              <a:ext cx="479" cy="469"/>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1009" name="直接连接符 971008"/>
            <p:cNvSpPr/>
            <p:nvPr/>
          </p:nvSpPr>
          <p:spPr>
            <a:xfrm>
              <a:off x="1721" y="754"/>
              <a:ext cx="479" cy="0"/>
            </a:xfrm>
            <a:prstGeom prst="line">
              <a:avLst/>
            </a:prstGeom>
            <a:ln w="9525" cap="flat" cmpd="sng">
              <a:solidFill>
                <a:schemeClr val="tx1"/>
              </a:solidFill>
              <a:prstDash val="solid"/>
              <a:headEnd type="none" w="med" len="med"/>
              <a:tailEnd type="none" w="med" len="med"/>
            </a:ln>
          </p:spPr>
        </p:sp>
        <p:sp>
          <p:nvSpPr>
            <p:cNvPr id="971010" name="直接连接符 971009"/>
            <p:cNvSpPr/>
            <p:nvPr/>
          </p:nvSpPr>
          <p:spPr>
            <a:xfrm>
              <a:off x="1721" y="906"/>
              <a:ext cx="479" cy="0"/>
            </a:xfrm>
            <a:prstGeom prst="line">
              <a:avLst/>
            </a:prstGeom>
            <a:ln w="9525" cap="flat" cmpd="sng">
              <a:solidFill>
                <a:schemeClr val="tx1"/>
              </a:solidFill>
              <a:prstDash val="solid"/>
              <a:headEnd type="none" w="med" len="med"/>
              <a:tailEnd type="none" w="med" len="med"/>
            </a:ln>
          </p:spPr>
        </p:sp>
        <p:sp>
          <p:nvSpPr>
            <p:cNvPr id="971011" name="直接连接符 971010"/>
            <p:cNvSpPr/>
            <p:nvPr/>
          </p:nvSpPr>
          <p:spPr>
            <a:xfrm>
              <a:off x="1961" y="748"/>
              <a:ext cx="1" cy="302"/>
            </a:xfrm>
            <a:prstGeom prst="line">
              <a:avLst/>
            </a:prstGeom>
            <a:ln w="9525" cap="flat" cmpd="sng">
              <a:solidFill>
                <a:schemeClr val="tx1"/>
              </a:solidFill>
              <a:prstDash val="solid"/>
              <a:headEnd type="none" w="med" len="med"/>
              <a:tailEnd type="none" w="med" len="med"/>
            </a:ln>
          </p:spPr>
        </p:sp>
        <p:sp>
          <p:nvSpPr>
            <p:cNvPr id="971012" name="文本框 971011"/>
            <p:cNvSpPr txBox="1"/>
            <p:nvPr/>
          </p:nvSpPr>
          <p:spPr>
            <a:xfrm>
              <a:off x="1737" y="561"/>
              <a:ext cx="438" cy="520"/>
            </a:xfrm>
            <a:prstGeom prst="rect">
              <a:avLst/>
            </a:prstGeom>
            <a:noFill/>
            <a:ln w="9525">
              <a:noFill/>
            </a:ln>
          </p:spPr>
          <p:txBody>
            <a:bodyPr wrap="none" anchor="t">
              <a:spAutoFit/>
            </a:bodyPr>
            <a:p>
              <a:pPr algn="ctr"/>
              <a:r>
                <a:rPr lang="en-US" altLang="zh-CN" sz="1600">
                  <a:solidFill>
                    <a:schemeClr val="folHlink"/>
                  </a:solidFill>
                  <a:latin typeface="Arial" panose="020B0604020202020204" pitchFamily="34" charset="0"/>
                  <a:ea typeface="黑体" panose="02010609060101010101" pitchFamily="2" charset="-122"/>
                </a:rPr>
                <a:t>3</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2     2</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1     1</a:t>
              </a:r>
              <a:endParaRPr lang="en-US" altLang="zh-CN" sz="1600">
                <a:solidFill>
                  <a:schemeClr val="folHlink"/>
                </a:solidFill>
                <a:latin typeface="Arial" panose="020B0604020202020204" pitchFamily="34" charset="0"/>
                <a:ea typeface="黑体" panose="02010609060101010101" pitchFamily="2" charset="-122"/>
              </a:endParaRPr>
            </a:p>
          </p:txBody>
        </p:sp>
      </p:grpSp>
      <p:grpSp>
        <p:nvGrpSpPr>
          <p:cNvPr id="971013" name="组合 971012"/>
          <p:cNvGrpSpPr/>
          <p:nvPr/>
        </p:nvGrpSpPr>
        <p:grpSpPr>
          <a:xfrm>
            <a:off x="5251450" y="890588"/>
            <a:ext cx="760413" cy="825500"/>
            <a:chOff x="1721" y="561"/>
            <a:chExt cx="479" cy="520"/>
          </a:xfrm>
        </p:grpSpPr>
        <p:sp>
          <p:nvSpPr>
            <p:cNvPr id="971014" name="矩形 971013"/>
            <p:cNvSpPr/>
            <p:nvPr/>
          </p:nvSpPr>
          <p:spPr>
            <a:xfrm>
              <a:off x="1728" y="586"/>
              <a:ext cx="467" cy="174"/>
            </a:xfrm>
            <a:prstGeom prst="rect">
              <a:avLst/>
            </a:prstGeom>
            <a:solidFill>
              <a:srgbClr val="C0C0C0"/>
            </a:solidFill>
            <a:ln w="9525">
              <a:noFill/>
            </a:ln>
          </p:spPr>
          <p:txBody>
            <a:bodyPr/>
            <a:p>
              <a:endParaRPr lang="zh-CN" altLang="en-US"/>
            </a:p>
          </p:txBody>
        </p:sp>
        <p:sp>
          <p:nvSpPr>
            <p:cNvPr id="971015" name="矩形 971014"/>
            <p:cNvSpPr/>
            <p:nvPr/>
          </p:nvSpPr>
          <p:spPr>
            <a:xfrm>
              <a:off x="1721" y="585"/>
              <a:ext cx="479" cy="469"/>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1016" name="直接连接符 971015"/>
            <p:cNvSpPr/>
            <p:nvPr/>
          </p:nvSpPr>
          <p:spPr>
            <a:xfrm>
              <a:off x="1721" y="754"/>
              <a:ext cx="479" cy="0"/>
            </a:xfrm>
            <a:prstGeom prst="line">
              <a:avLst/>
            </a:prstGeom>
            <a:ln w="9525" cap="flat" cmpd="sng">
              <a:solidFill>
                <a:schemeClr val="tx1"/>
              </a:solidFill>
              <a:prstDash val="solid"/>
              <a:headEnd type="none" w="med" len="med"/>
              <a:tailEnd type="none" w="med" len="med"/>
            </a:ln>
          </p:spPr>
        </p:sp>
        <p:sp>
          <p:nvSpPr>
            <p:cNvPr id="971017" name="直接连接符 971016"/>
            <p:cNvSpPr/>
            <p:nvPr/>
          </p:nvSpPr>
          <p:spPr>
            <a:xfrm>
              <a:off x="1721" y="906"/>
              <a:ext cx="479" cy="0"/>
            </a:xfrm>
            <a:prstGeom prst="line">
              <a:avLst/>
            </a:prstGeom>
            <a:ln w="9525" cap="flat" cmpd="sng">
              <a:solidFill>
                <a:schemeClr val="tx1"/>
              </a:solidFill>
              <a:prstDash val="solid"/>
              <a:headEnd type="none" w="med" len="med"/>
              <a:tailEnd type="none" w="med" len="med"/>
            </a:ln>
          </p:spPr>
        </p:sp>
        <p:sp>
          <p:nvSpPr>
            <p:cNvPr id="971018" name="直接连接符 971017"/>
            <p:cNvSpPr/>
            <p:nvPr/>
          </p:nvSpPr>
          <p:spPr>
            <a:xfrm>
              <a:off x="1961" y="748"/>
              <a:ext cx="1" cy="302"/>
            </a:xfrm>
            <a:prstGeom prst="line">
              <a:avLst/>
            </a:prstGeom>
            <a:ln w="9525" cap="flat" cmpd="sng">
              <a:solidFill>
                <a:schemeClr val="tx1"/>
              </a:solidFill>
              <a:prstDash val="solid"/>
              <a:headEnd type="none" w="med" len="med"/>
              <a:tailEnd type="none" w="med" len="med"/>
            </a:ln>
          </p:spPr>
        </p:sp>
        <p:sp>
          <p:nvSpPr>
            <p:cNvPr id="971019" name="文本框 971018"/>
            <p:cNvSpPr txBox="1"/>
            <p:nvPr/>
          </p:nvSpPr>
          <p:spPr>
            <a:xfrm>
              <a:off x="1737" y="561"/>
              <a:ext cx="438" cy="520"/>
            </a:xfrm>
            <a:prstGeom prst="rect">
              <a:avLst/>
            </a:prstGeom>
            <a:noFill/>
            <a:ln w="9525">
              <a:noFill/>
            </a:ln>
          </p:spPr>
          <p:txBody>
            <a:bodyPr wrap="none" anchor="t">
              <a:spAutoFit/>
            </a:bodyPr>
            <a:p>
              <a:pPr algn="ctr"/>
              <a:r>
                <a:rPr lang="en-US" altLang="zh-CN" sz="1600">
                  <a:solidFill>
                    <a:schemeClr val="folHlink"/>
                  </a:solidFill>
                  <a:latin typeface="Arial" panose="020B0604020202020204" pitchFamily="34" charset="0"/>
                  <a:ea typeface="黑体" panose="02010609060101010101" pitchFamily="2" charset="-122"/>
                </a:rPr>
                <a:t>3</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2     2</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1     1</a:t>
              </a:r>
              <a:endParaRPr lang="en-US" altLang="zh-CN" sz="1600">
                <a:solidFill>
                  <a:schemeClr val="folHlink"/>
                </a:solidFill>
                <a:latin typeface="Arial" panose="020B0604020202020204" pitchFamily="34" charset="0"/>
                <a:ea typeface="黑体" panose="02010609060101010101" pitchFamily="2" charset="-122"/>
              </a:endParaRPr>
            </a:p>
          </p:txBody>
        </p:sp>
      </p:grpSp>
      <p:grpSp>
        <p:nvGrpSpPr>
          <p:cNvPr id="971020" name="组合 971019"/>
          <p:cNvGrpSpPr/>
          <p:nvPr/>
        </p:nvGrpSpPr>
        <p:grpSpPr>
          <a:xfrm>
            <a:off x="7812088" y="890588"/>
            <a:ext cx="760412" cy="825500"/>
            <a:chOff x="1721" y="561"/>
            <a:chExt cx="479" cy="520"/>
          </a:xfrm>
        </p:grpSpPr>
        <p:sp>
          <p:nvSpPr>
            <p:cNvPr id="971021" name="矩形 971020"/>
            <p:cNvSpPr/>
            <p:nvPr/>
          </p:nvSpPr>
          <p:spPr>
            <a:xfrm>
              <a:off x="1728" y="586"/>
              <a:ext cx="467" cy="174"/>
            </a:xfrm>
            <a:prstGeom prst="rect">
              <a:avLst/>
            </a:prstGeom>
            <a:solidFill>
              <a:srgbClr val="C0C0C0"/>
            </a:solidFill>
            <a:ln w="9525">
              <a:noFill/>
            </a:ln>
          </p:spPr>
          <p:txBody>
            <a:bodyPr/>
            <a:p>
              <a:endParaRPr lang="zh-CN" altLang="en-US"/>
            </a:p>
          </p:txBody>
        </p:sp>
        <p:sp>
          <p:nvSpPr>
            <p:cNvPr id="971022" name="矩形 971021"/>
            <p:cNvSpPr/>
            <p:nvPr/>
          </p:nvSpPr>
          <p:spPr>
            <a:xfrm>
              <a:off x="1721" y="585"/>
              <a:ext cx="479" cy="469"/>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1023" name="直接连接符 971022"/>
            <p:cNvSpPr/>
            <p:nvPr/>
          </p:nvSpPr>
          <p:spPr>
            <a:xfrm>
              <a:off x="1721" y="754"/>
              <a:ext cx="479" cy="0"/>
            </a:xfrm>
            <a:prstGeom prst="line">
              <a:avLst/>
            </a:prstGeom>
            <a:ln w="9525" cap="flat" cmpd="sng">
              <a:solidFill>
                <a:schemeClr val="tx1"/>
              </a:solidFill>
              <a:prstDash val="solid"/>
              <a:headEnd type="none" w="med" len="med"/>
              <a:tailEnd type="none" w="med" len="med"/>
            </a:ln>
          </p:spPr>
        </p:sp>
        <p:sp>
          <p:nvSpPr>
            <p:cNvPr id="971024" name="直接连接符 971023"/>
            <p:cNvSpPr/>
            <p:nvPr/>
          </p:nvSpPr>
          <p:spPr>
            <a:xfrm>
              <a:off x="1721" y="906"/>
              <a:ext cx="479" cy="0"/>
            </a:xfrm>
            <a:prstGeom prst="line">
              <a:avLst/>
            </a:prstGeom>
            <a:ln w="9525" cap="flat" cmpd="sng">
              <a:solidFill>
                <a:schemeClr val="tx1"/>
              </a:solidFill>
              <a:prstDash val="solid"/>
              <a:headEnd type="none" w="med" len="med"/>
              <a:tailEnd type="none" w="med" len="med"/>
            </a:ln>
          </p:spPr>
        </p:sp>
        <p:sp>
          <p:nvSpPr>
            <p:cNvPr id="971025" name="直接连接符 971024"/>
            <p:cNvSpPr/>
            <p:nvPr/>
          </p:nvSpPr>
          <p:spPr>
            <a:xfrm>
              <a:off x="1961" y="748"/>
              <a:ext cx="1" cy="302"/>
            </a:xfrm>
            <a:prstGeom prst="line">
              <a:avLst/>
            </a:prstGeom>
            <a:ln w="9525" cap="flat" cmpd="sng">
              <a:solidFill>
                <a:schemeClr val="tx1"/>
              </a:solidFill>
              <a:prstDash val="solid"/>
              <a:headEnd type="none" w="med" len="med"/>
              <a:tailEnd type="none" w="med" len="med"/>
            </a:ln>
          </p:spPr>
        </p:sp>
        <p:sp>
          <p:nvSpPr>
            <p:cNvPr id="971026" name="文本框 971025"/>
            <p:cNvSpPr txBox="1"/>
            <p:nvPr/>
          </p:nvSpPr>
          <p:spPr>
            <a:xfrm>
              <a:off x="1737" y="561"/>
              <a:ext cx="438" cy="520"/>
            </a:xfrm>
            <a:prstGeom prst="rect">
              <a:avLst/>
            </a:prstGeom>
            <a:noFill/>
            <a:ln w="9525">
              <a:noFill/>
            </a:ln>
          </p:spPr>
          <p:txBody>
            <a:bodyPr wrap="none" anchor="t">
              <a:spAutoFit/>
            </a:bodyPr>
            <a:p>
              <a:pPr algn="ctr"/>
              <a:r>
                <a:rPr lang="en-US" altLang="zh-CN" sz="1600">
                  <a:solidFill>
                    <a:schemeClr val="folHlink"/>
                  </a:solidFill>
                  <a:latin typeface="Arial" panose="020B0604020202020204" pitchFamily="34" charset="0"/>
                  <a:ea typeface="黑体" panose="02010609060101010101" pitchFamily="2" charset="-122"/>
                </a:rPr>
                <a:t>3</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2     2</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1     1</a:t>
              </a:r>
              <a:endParaRPr lang="en-US" altLang="zh-CN" sz="1600">
                <a:solidFill>
                  <a:schemeClr val="folHlink"/>
                </a:solidFill>
                <a:latin typeface="Arial" panose="020B0604020202020204" pitchFamily="34" charset="0"/>
                <a:ea typeface="黑体" panose="02010609060101010101" pitchFamily="2" charset="-122"/>
              </a:endParaRPr>
            </a:p>
          </p:txBody>
        </p:sp>
      </p:grpSp>
      <p:grpSp>
        <p:nvGrpSpPr>
          <p:cNvPr id="971027" name="组合 971026"/>
          <p:cNvGrpSpPr/>
          <p:nvPr/>
        </p:nvGrpSpPr>
        <p:grpSpPr>
          <a:xfrm>
            <a:off x="4243388" y="4402138"/>
            <a:ext cx="760412" cy="825500"/>
            <a:chOff x="1721" y="561"/>
            <a:chExt cx="479" cy="520"/>
          </a:xfrm>
        </p:grpSpPr>
        <p:sp>
          <p:nvSpPr>
            <p:cNvPr id="971028" name="矩形 971027"/>
            <p:cNvSpPr/>
            <p:nvPr/>
          </p:nvSpPr>
          <p:spPr>
            <a:xfrm>
              <a:off x="1728" y="586"/>
              <a:ext cx="467" cy="174"/>
            </a:xfrm>
            <a:prstGeom prst="rect">
              <a:avLst/>
            </a:prstGeom>
            <a:solidFill>
              <a:srgbClr val="C0C0C0"/>
            </a:solidFill>
            <a:ln w="9525">
              <a:noFill/>
            </a:ln>
          </p:spPr>
          <p:txBody>
            <a:bodyPr/>
            <a:p>
              <a:endParaRPr lang="zh-CN" altLang="en-US"/>
            </a:p>
          </p:txBody>
        </p:sp>
        <p:sp>
          <p:nvSpPr>
            <p:cNvPr id="971029" name="矩形 971028"/>
            <p:cNvSpPr/>
            <p:nvPr/>
          </p:nvSpPr>
          <p:spPr>
            <a:xfrm>
              <a:off x="1721" y="585"/>
              <a:ext cx="479" cy="469"/>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1030" name="直接连接符 971029"/>
            <p:cNvSpPr/>
            <p:nvPr/>
          </p:nvSpPr>
          <p:spPr>
            <a:xfrm>
              <a:off x="1721" y="754"/>
              <a:ext cx="479" cy="0"/>
            </a:xfrm>
            <a:prstGeom prst="line">
              <a:avLst/>
            </a:prstGeom>
            <a:ln w="9525" cap="flat" cmpd="sng">
              <a:solidFill>
                <a:schemeClr val="tx1"/>
              </a:solidFill>
              <a:prstDash val="solid"/>
              <a:headEnd type="none" w="med" len="med"/>
              <a:tailEnd type="none" w="med" len="med"/>
            </a:ln>
          </p:spPr>
        </p:sp>
        <p:sp>
          <p:nvSpPr>
            <p:cNvPr id="971031" name="直接连接符 971030"/>
            <p:cNvSpPr/>
            <p:nvPr/>
          </p:nvSpPr>
          <p:spPr>
            <a:xfrm>
              <a:off x="1721" y="906"/>
              <a:ext cx="479" cy="0"/>
            </a:xfrm>
            <a:prstGeom prst="line">
              <a:avLst/>
            </a:prstGeom>
            <a:ln w="9525" cap="flat" cmpd="sng">
              <a:solidFill>
                <a:schemeClr val="tx1"/>
              </a:solidFill>
              <a:prstDash val="solid"/>
              <a:headEnd type="none" w="med" len="med"/>
              <a:tailEnd type="none" w="med" len="med"/>
            </a:ln>
          </p:spPr>
        </p:sp>
        <p:sp>
          <p:nvSpPr>
            <p:cNvPr id="971032" name="直接连接符 971031"/>
            <p:cNvSpPr/>
            <p:nvPr/>
          </p:nvSpPr>
          <p:spPr>
            <a:xfrm>
              <a:off x="1961" y="748"/>
              <a:ext cx="1" cy="302"/>
            </a:xfrm>
            <a:prstGeom prst="line">
              <a:avLst/>
            </a:prstGeom>
            <a:ln w="9525" cap="flat" cmpd="sng">
              <a:solidFill>
                <a:schemeClr val="tx1"/>
              </a:solidFill>
              <a:prstDash val="solid"/>
              <a:headEnd type="none" w="med" len="med"/>
              <a:tailEnd type="none" w="med" len="med"/>
            </a:ln>
          </p:spPr>
        </p:sp>
        <p:sp>
          <p:nvSpPr>
            <p:cNvPr id="971033" name="文本框 971032"/>
            <p:cNvSpPr txBox="1"/>
            <p:nvPr/>
          </p:nvSpPr>
          <p:spPr>
            <a:xfrm>
              <a:off x="1737" y="561"/>
              <a:ext cx="438" cy="520"/>
            </a:xfrm>
            <a:prstGeom prst="rect">
              <a:avLst/>
            </a:prstGeom>
            <a:noFill/>
            <a:ln w="9525">
              <a:noFill/>
            </a:ln>
          </p:spPr>
          <p:txBody>
            <a:bodyPr wrap="none" anchor="t">
              <a:spAutoFit/>
            </a:bodyPr>
            <a:p>
              <a:pPr algn="ctr"/>
              <a:r>
                <a:rPr lang="en-US" altLang="zh-CN" sz="1600">
                  <a:solidFill>
                    <a:schemeClr val="folHlink"/>
                  </a:solidFill>
                  <a:latin typeface="Arial" panose="020B0604020202020204" pitchFamily="34" charset="0"/>
                  <a:ea typeface="黑体" panose="02010609060101010101" pitchFamily="2" charset="-122"/>
                </a:rPr>
                <a:t>3</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2     2</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1     1</a:t>
              </a:r>
              <a:endParaRPr lang="en-US" altLang="zh-CN" sz="1600">
                <a:solidFill>
                  <a:schemeClr val="folHlink"/>
                </a:solidFill>
                <a:latin typeface="Arial" panose="020B0604020202020204" pitchFamily="34" charset="0"/>
                <a:ea typeface="黑体" panose="02010609060101010101" pitchFamily="2" charset="-122"/>
              </a:endParaRPr>
            </a:p>
          </p:txBody>
        </p:sp>
      </p:grpSp>
      <p:grpSp>
        <p:nvGrpSpPr>
          <p:cNvPr id="971034" name="组合 971033"/>
          <p:cNvGrpSpPr/>
          <p:nvPr/>
        </p:nvGrpSpPr>
        <p:grpSpPr>
          <a:xfrm>
            <a:off x="7627938" y="4402138"/>
            <a:ext cx="760412" cy="825500"/>
            <a:chOff x="1721" y="561"/>
            <a:chExt cx="479" cy="520"/>
          </a:xfrm>
        </p:grpSpPr>
        <p:sp>
          <p:nvSpPr>
            <p:cNvPr id="971035" name="矩形 971034"/>
            <p:cNvSpPr/>
            <p:nvPr/>
          </p:nvSpPr>
          <p:spPr>
            <a:xfrm>
              <a:off x="1728" y="586"/>
              <a:ext cx="467" cy="174"/>
            </a:xfrm>
            <a:prstGeom prst="rect">
              <a:avLst/>
            </a:prstGeom>
            <a:solidFill>
              <a:srgbClr val="C0C0C0"/>
            </a:solidFill>
            <a:ln w="9525">
              <a:noFill/>
            </a:ln>
          </p:spPr>
          <p:txBody>
            <a:bodyPr/>
            <a:p>
              <a:endParaRPr lang="zh-CN" altLang="en-US"/>
            </a:p>
          </p:txBody>
        </p:sp>
        <p:sp>
          <p:nvSpPr>
            <p:cNvPr id="971036" name="矩形 971035"/>
            <p:cNvSpPr/>
            <p:nvPr/>
          </p:nvSpPr>
          <p:spPr>
            <a:xfrm>
              <a:off x="1721" y="585"/>
              <a:ext cx="479" cy="469"/>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71037" name="直接连接符 971036"/>
            <p:cNvSpPr/>
            <p:nvPr/>
          </p:nvSpPr>
          <p:spPr>
            <a:xfrm>
              <a:off x="1721" y="754"/>
              <a:ext cx="479" cy="0"/>
            </a:xfrm>
            <a:prstGeom prst="line">
              <a:avLst/>
            </a:prstGeom>
            <a:ln w="9525" cap="flat" cmpd="sng">
              <a:solidFill>
                <a:schemeClr val="tx1"/>
              </a:solidFill>
              <a:prstDash val="solid"/>
              <a:headEnd type="none" w="med" len="med"/>
              <a:tailEnd type="none" w="med" len="med"/>
            </a:ln>
          </p:spPr>
        </p:sp>
        <p:sp>
          <p:nvSpPr>
            <p:cNvPr id="971038" name="直接连接符 971037"/>
            <p:cNvSpPr/>
            <p:nvPr/>
          </p:nvSpPr>
          <p:spPr>
            <a:xfrm>
              <a:off x="1721" y="906"/>
              <a:ext cx="479" cy="0"/>
            </a:xfrm>
            <a:prstGeom prst="line">
              <a:avLst/>
            </a:prstGeom>
            <a:ln w="9525" cap="flat" cmpd="sng">
              <a:solidFill>
                <a:schemeClr val="tx1"/>
              </a:solidFill>
              <a:prstDash val="solid"/>
              <a:headEnd type="none" w="med" len="med"/>
              <a:tailEnd type="none" w="med" len="med"/>
            </a:ln>
          </p:spPr>
        </p:sp>
        <p:sp>
          <p:nvSpPr>
            <p:cNvPr id="971039" name="直接连接符 971038"/>
            <p:cNvSpPr/>
            <p:nvPr/>
          </p:nvSpPr>
          <p:spPr>
            <a:xfrm>
              <a:off x="1961" y="748"/>
              <a:ext cx="1" cy="302"/>
            </a:xfrm>
            <a:prstGeom prst="line">
              <a:avLst/>
            </a:prstGeom>
            <a:ln w="9525" cap="flat" cmpd="sng">
              <a:solidFill>
                <a:schemeClr val="tx1"/>
              </a:solidFill>
              <a:prstDash val="solid"/>
              <a:headEnd type="none" w="med" len="med"/>
              <a:tailEnd type="none" w="med" len="med"/>
            </a:ln>
          </p:spPr>
        </p:sp>
        <p:sp>
          <p:nvSpPr>
            <p:cNvPr id="971040" name="文本框 971039"/>
            <p:cNvSpPr txBox="1"/>
            <p:nvPr/>
          </p:nvSpPr>
          <p:spPr>
            <a:xfrm>
              <a:off x="1737" y="561"/>
              <a:ext cx="438" cy="520"/>
            </a:xfrm>
            <a:prstGeom prst="rect">
              <a:avLst/>
            </a:prstGeom>
            <a:noFill/>
            <a:ln w="9525">
              <a:noFill/>
            </a:ln>
          </p:spPr>
          <p:txBody>
            <a:bodyPr wrap="none" anchor="t">
              <a:spAutoFit/>
            </a:bodyPr>
            <a:p>
              <a:pPr algn="ctr"/>
              <a:r>
                <a:rPr lang="en-US" altLang="zh-CN" sz="1600">
                  <a:solidFill>
                    <a:schemeClr val="folHlink"/>
                  </a:solidFill>
                  <a:latin typeface="Arial" panose="020B0604020202020204" pitchFamily="34" charset="0"/>
                  <a:ea typeface="黑体" panose="02010609060101010101" pitchFamily="2" charset="-122"/>
                </a:rPr>
                <a:t>3</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2     2</a:t>
              </a:r>
              <a:endParaRPr lang="en-US" altLang="zh-CN" sz="1600">
                <a:solidFill>
                  <a:schemeClr val="folHlink"/>
                </a:solidFill>
                <a:latin typeface="Arial" panose="020B0604020202020204" pitchFamily="34" charset="0"/>
                <a:ea typeface="黑体" panose="02010609060101010101" pitchFamily="2" charset="-122"/>
              </a:endParaRPr>
            </a:p>
            <a:p>
              <a:pPr algn="ctr"/>
              <a:r>
                <a:rPr lang="en-US" altLang="zh-CN" sz="1600">
                  <a:solidFill>
                    <a:schemeClr val="folHlink"/>
                  </a:solidFill>
                  <a:latin typeface="Arial" panose="020B0604020202020204" pitchFamily="34" charset="0"/>
                  <a:ea typeface="黑体" panose="02010609060101010101" pitchFamily="2" charset="-122"/>
                </a:rPr>
                <a:t>1     1</a:t>
              </a:r>
              <a:endParaRPr lang="en-US" altLang="zh-CN" sz="1600">
                <a:solidFill>
                  <a:schemeClr val="folHlink"/>
                </a:solidFill>
                <a:latin typeface="Arial" panose="020B0604020202020204" pitchFamily="34" charset="0"/>
                <a:ea typeface="黑体" panose="02010609060101010101" pitchFamily="2" charset="-122"/>
              </a:endParaRPr>
            </a:p>
          </p:txBody>
        </p:sp>
      </p:grpSp>
      <p:sp>
        <p:nvSpPr>
          <p:cNvPr id="971041" name="任意多边形 971040"/>
          <p:cNvSpPr/>
          <p:nvPr/>
        </p:nvSpPr>
        <p:spPr>
          <a:xfrm>
            <a:off x="1116013" y="549275"/>
            <a:ext cx="7791450" cy="5788025"/>
          </a:xfrm>
          <a:custGeom>
            <a:avLst/>
            <a:gdLst/>
            <a:ahLst/>
            <a:cxnLst/>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cap="flat" cmpd="sng">
            <a:solidFill>
              <a:schemeClr val="hlink"/>
            </a:solidFill>
            <a:prstDash val="solid"/>
            <a:headEnd type="none" w="med" len="lg"/>
            <a:tailEnd type="triangle" w="med" len="lg"/>
          </a:ln>
        </p:spPr>
        <p:txBody>
          <a:bodyPr/>
          <a:p>
            <a:endParaRPr lang="zh-CN" altLang="en-US"/>
          </a:p>
        </p:txBody>
      </p:sp>
      <p:sp>
        <p:nvSpPr>
          <p:cNvPr id="971042" name="文本框 971041"/>
          <p:cNvSpPr txBox="1"/>
          <p:nvPr/>
        </p:nvSpPr>
        <p:spPr>
          <a:xfrm>
            <a:off x="2665413" y="44450"/>
            <a:ext cx="3860800" cy="528638"/>
          </a:xfrm>
          <a:prstGeom prst="rect">
            <a:avLst/>
          </a:prstGeom>
          <a:solidFill>
            <a:srgbClr val="CCECFF"/>
          </a:solidFill>
          <a:ln w="9525" cap="flat" cmpd="sng">
            <a:solidFill>
              <a:schemeClr val="folHlink"/>
            </a:solidFill>
            <a:prstDash val="solid"/>
            <a:miter/>
            <a:headEnd type="none" w="med" len="med"/>
            <a:tailEnd type="none" w="med" len="med"/>
          </a:ln>
        </p:spPr>
        <p:txBody>
          <a:bodyPr wrap="none" anchor="t">
            <a:spAutoFit/>
          </a:bodyPr>
          <a:p>
            <a:r>
              <a:rPr lang="zh-CN" altLang="en-US" dirty="0">
                <a:solidFill>
                  <a:schemeClr val="folHlink"/>
                </a:solidFill>
                <a:latin typeface="Tahoma" panose="020B0604030504040204" pitchFamily="34" charset="0"/>
                <a:ea typeface="黑体" panose="02010609060101010101" pitchFamily="2" charset="-122"/>
              </a:rPr>
              <a:t>分组在互联网中的传送 </a:t>
            </a:r>
            <a:endParaRPr lang="zh-CN" altLang="en-US" dirty="0">
              <a:solidFill>
                <a:schemeClr val="folHlink"/>
              </a:solidFill>
              <a:latin typeface="Tahoma" panose="020B0604030504040204" pitchFamily="34" charset="0"/>
              <a:ea typeface="黑体" panose="0201060906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72802" name="标题 972801"/>
          <p:cNvSpPr>
            <a:spLocks noGrp="1"/>
          </p:cNvSpPr>
          <p:nvPr>
            <p:ph type="title"/>
          </p:nvPr>
        </p:nvSpPr>
        <p:spPr>
          <a:ln/>
        </p:spPr>
        <p:txBody>
          <a:bodyPr anchor="b"/>
          <a:p>
            <a:pPr algn="ctr"/>
            <a:r>
              <a:rPr lang="zh-CN" altLang="en-US" sz="4000" dirty="0"/>
              <a:t>从网络层看 </a:t>
            </a:r>
            <a:r>
              <a:rPr lang="en-US" altLang="zh-CN" sz="4000" dirty="0"/>
              <a:t>IP </a:t>
            </a:r>
            <a:r>
              <a:rPr lang="zh-CN" altLang="en-US" sz="4000" dirty="0"/>
              <a:t>数据报的传送 </a:t>
            </a:r>
            <a:endParaRPr lang="zh-CN" altLang="en-US" sz="4000" dirty="0"/>
          </a:p>
        </p:txBody>
      </p:sp>
      <p:sp>
        <p:nvSpPr>
          <p:cNvPr id="972803" name="文本占位符 972802"/>
          <p:cNvSpPr>
            <a:spLocks noGrp="1"/>
          </p:cNvSpPr>
          <p:nvPr>
            <p:ph type="body" idx="1"/>
          </p:nvPr>
        </p:nvSpPr>
        <p:spPr>
          <a:xfrm>
            <a:off x="1042988" y="1773238"/>
            <a:ext cx="7772400" cy="1295400"/>
          </a:xfrm>
          <a:ln/>
        </p:spPr>
        <p:txBody>
          <a:bodyPr/>
          <a:p>
            <a:r>
              <a:rPr lang="zh-CN" altLang="en-US" dirty="0"/>
              <a:t>如果我们只从网络层考虑问题，那么 </a:t>
            </a:r>
            <a:r>
              <a:rPr lang="en-US" altLang="zh-CN" dirty="0"/>
              <a:t>IP </a:t>
            </a:r>
            <a:r>
              <a:rPr lang="zh-CN" altLang="en-US" dirty="0"/>
              <a:t>数据报就可以想象是在网络层中传送。</a:t>
            </a:r>
            <a:endParaRPr lang="zh-CN" altLang="en-US" dirty="0"/>
          </a:p>
        </p:txBody>
      </p:sp>
      <p:sp>
        <p:nvSpPr>
          <p:cNvPr id="972804" name="直接连接符 972803"/>
          <p:cNvSpPr/>
          <p:nvPr/>
        </p:nvSpPr>
        <p:spPr>
          <a:xfrm>
            <a:off x="755650" y="3811588"/>
            <a:ext cx="7704138" cy="0"/>
          </a:xfrm>
          <a:prstGeom prst="line">
            <a:avLst/>
          </a:prstGeom>
          <a:ln w="9525" cap="flat" cmpd="sng">
            <a:solidFill>
              <a:schemeClr val="tx1"/>
            </a:solidFill>
            <a:prstDash val="solid"/>
            <a:headEnd type="none" w="med" len="med"/>
            <a:tailEnd type="none" w="med" len="med"/>
          </a:ln>
        </p:spPr>
      </p:sp>
      <p:sp>
        <p:nvSpPr>
          <p:cNvPr id="972805" name="矩形 972804"/>
          <p:cNvSpPr/>
          <p:nvPr/>
        </p:nvSpPr>
        <p:spPr>
          <a:xfrm>
            <a:off x="179388" y="3595688"/>
            <a:ext cx="792162" cy="360362"/>
          </a:xfrm>
          <a:prstGeom prst="rect">
            <a:avLst/>
          </a:prstGeom>
          <a:solidFill>
            <a:srgbClr val="FFCCCC"/>
          </a:solidFill>
          <a:ln w="9525" cap="flat" cmpd="sng">
            <a:solidFill>
              <a:schemeClr val="tx1"/>
            </a:solidFill>
            <a:prstDash val="solid"/>
            <a:miter/>
            <a:headEnd type="none" w="med" len="med"/>
            <a:tailEnd type="none" w="med" len="med"/>
          </a:ln>
        </p:spPr>
        <p:txBody>
          <a:bodyPr wrap="none" anchor="ctr"/>
          <a:p>
            <a:pPr algn="ct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972806" name="矩形 972805"/>
          <p:cNvSpPr/>
          <p:nvPr/>
        </p:nvSpPr>
        <p:spPr>
          <a:xfrm>
            <a:off x="1511300" y="3595688"/>
            <a:ext cx="792163" cy="360362"/>
          </a:xfrm>
          <a:prstGeom prst="rect">
            <a:avLst/>
          </a:prstGeom>
          <a:solidFill>
            <a:srgbClr val="FFCCCC"/>
          </a:solidFill>
          <a:ln w="9525" cap="flat" cmpd="sng">
            <a:solidFill>
              <a:schemeClr val="tx1"/>
            </a:solidFill>
            <a:prstDash val="solid"/>
            <a:miter/>
            <a:headEnd type="none" w="med" len="med"/>
            <a:tailEnd type="none" w="med" len="med"/>
          </a:ln>
        </p:spPr>
        <p:txBody>
          <a:bodyPr wrap="none" anchor="ctr"/>
          <a:p>
            <a:pPr algn="ct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972807" name="矩形 972806"/>
          <p:cNvSpPr/>
          <p:nvPr/>
        </p:nvSpPr>
        <p:spPr>
          <a:xfrm>
            <a:off x="4176713" y="3595688"/>
            <a:ext cx="792162" cy="360362"/>
          </a:xfrm>
          <a:prstGeom prst="rect">
            <a:avLst/>
          </a:prstGeom>
          <a:solidFill>
            <a:srgbClr val="FFCCCC"/>
          </a:solidFill>
          <a:ln w="9525" cap="flat" cmpd="sng">
            <a:solidFill>
              <a:schemeClr val="tx1"/>
            </a:solidFill>
            <a:prstDash val="solid"/>
            <a:miter/>
            <a:headEnd type="none" w="med" len="med"/>
            <a:tailEnd type="none" w="med" len="med"/>
          </a:ln>
        </p:spPr>
        <p:txBody>
          <a:bodyPr wrap="none" anchor="ctr"/>
          <a:p>
            <a:pPr algn="ct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972808" name="矩形 972807"/>
          <p:cNvSpPr/>
          <p:nvPr/>
        </p:nvSpPr>
        <p:spPr>
          <a:xfrm>
            <a:off x="5510213" y="3595688"/>
            <a:ext cx="792162" cy="360362"/>
          </a:xfrm>
          <a:prstGeom prst="rect">
            <a:avLst/>
          </a:prstGeom>
          <a:solidFill>
            <a:srgbClr val="FFCCCC"/>
          </a:solidFill>
          <a:ln w="9525" cap="flat" cmpd="sng">
            <a:solidFill>
              <a:schemeClr val="tx1"/>
            </a:solidFill>
            <a:prstDash val="solid"/>
            <a:miter/>
            <a:headEnd type="none" w="med" len="med"/>
            <a:tailEnd type="none" w="med" len="med"/>
          </a:ln>
        </p:spPr>
        <p:txBody>
          <a:bodyPr wrap="none" anchor="ctr"/>
          <a:p>
            <a:pPr algn="ct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972809" name="矩形 972808"/>
          <p:cNvSpPr/>
          <p:nvPr/>
        </p:nvSpPr>
        <p:spPr>
          <a:xfrm>
            <a:off x="6842125" y="3595688"/>
            <a:ext cx="792163" cy="360362"/>
          </a:xfrm>
          <a:prstGeom prst="rect">
            <a:avLst/>
          </a:prstGeom>
          <a:solidFill>
            <a:srgbClr val="FFCCCC"/>
          </a:solidFill>
          <a:ln w="9525" cap="flat" cmpd="sng">
            <a:solidFill>
              <a:schemeClr val="tx1"/>
            </a:solidFill>
            <a:prstDash val="solid"/>
            <a:miter/>
            <a:headEnd type="none" w="med" len="med"/>
            <a:tailEnd type="none" w="med" len="med"/>
          </a:ln>
        </p:spPr>
        <p:txBody>
          <a:bodyPr wrap="none" anchor="ctr"/>
          <a:p>
            <a:pPr algn="ct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972810" name="矩形 972809"/>
          <p:cNvSpPr/>
          <p:nvPr/>
        </p:nvSpPr>
        <p:spPr>
          <a:xfrm>
            <a:off x="8175625" y="3595688"/>
            <a:ext cx="792163" cy="360362"/>
          </a:xfrm>
          <a:prstGeom prst="rect">
            <a:avLst/>
          </a:prstGeom>
          <a:solidFill>
            <a:srgbClr val="FFCCCC"/>
          </a:solidFill>
          <a:ln w="9525" cap="flat" cmpd="sng">
            <a:solidFill>
              <a:schemeClr val="tx1"/>
            </a:solidFill>
            <a:prstDash val="solid"/>
            <a:miter/>
            <a:headEnd type="none" w="med" len="med"/>
            <a:tailEnd type="none" w="med" len="med"/>
          </a:ln>
        </p:spPr>
        <p:txBody>
          <a:bodyPr wrap="none" anchor="ctr"/>
          <a:p>
            <a:pPr algn="ct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972811" name="矩形 972810"/>
          <p:cNvSpPr/>
          <p:nvPr/>
        </p:nvSpPr>
        <p:spPr>
          <a:xfrm>
            <a:off x="2844800" y="3595688"/>
            <a:ext cx="792163" cy="360362"/>
          </a:xfrm>
          <a:prstGeom prst="rect">
            <a:avLst/>
          </a:prstGeom>
          <a:solidFill>
            <a:srgbClr val="FFCCCC"/>
          </a:solidFill>
          <a:ln w="9525" cap="flat" cmpd="sng">
            <a:solidFill>
              <a:schemeClr val="tx1"/>
            </a:solidFill>
            <a:prstDash val="solid"/>
            <a:miter/>
            <a:headEnd type="none" w="med" len="med"/>
            <a:tailEnd type="none" w="med" len="med"/>
          </a:ln>
        </p:spPr>
        <p:txBody>
          <a:bodyPr wrap="none" anchor="ctr"/>
          <a:p>
            <a:pPr algn="ct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972812" name="文本框 972811"/>
          <p:cNvSpPr txBox="1"/>
          <p:nvPr/>
        </p:nvSpPr>
        <p:spPr>
          <a:xfrm>
            <a:off x="755650" y="2946400"/>
            <a:ext cx="1149350" cy="366713"/>
          </a:xfrm>
          <a:prstGeom prst="rect">
            <a:avLst/>
          </a:prstGeom>
          <a:noFill/>
          <a:ln w="9525">
            <a:noFill/>
          </a:ln>
        </p:spPr>
        <p:txBody>
          <a:bodyPr wrap="none" anchor="t">
            <a:spAutoFit/>
          </a:bodyPr>
          <a:p>
            <a:r>
              <a:rPr lang="en-US" altLang="zh-CN" sz="1800" dirty="0">
                <a:solidFill>
                  <a:schemeClr val="folHlink"/>
                </a:solidFill>
                <a:latin typeface="Arial" panose="020B0604020202020204" pitchFamily="34" charset="0"/>
                <a:ea typeface="黑体" panose="02010609060101010101" pitchFamily="2" charset="-122"/>
              </a:rPr>
              <a:t>IP </a:t>
            </a:r>
            <a:r>
              <a:rPr lang="zh-CN" altLang="en-US" sz="1800" dirty="0">
                <a:solidFill>
                  <a:schemeClr val="folHlink"/>
                </a:solidFill>
                <a:latin typeface="Arial" panose="020B0604020202020204" pitchFamily="34" charset="0"/>
                <a:ea typeface="黑体" panose="02010609060101010101" pitchFamily="2" charset="-122"/>
              </a:rPr>
              <a:t>数据报</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972813" name="文本框 972812"/>
          <p:cNvSpPr txBox="1"/>
          <p:nvPr/>
        </p:nvSpPr>
        <p:spPr>
          <a:xfrm>
            <a:off x="355600" y="3930650"/>
            <a:ext cx="433388" cy="366713"/>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2" charset="-122"/>
              </a:rPr>
              <a:t>H</a:t>
            </a:r>
            <a:r>
              <a:rPr lang="en-US" altLang="zh-CN" sz="1800" baseline="-25000">
                <a:solidFill>
                  <a:schemeClr val="folHlink"/>
                </a:solidFill>
                <a:latin typeface="Arial" panose="020B0604020202020204" pitchFamily="34" charset="0"/>
                <a:ea typeface="黑体" panose="02010609060101010101" pitchFamily="2" charset="-122"/>
              </a:rPr>
              <a:t>1</a:t>
            </a:r>
            <a:endParaRPr lang="en-US" altLang="zh-CN" sz="1800" baseline="-25000">
              <a:solidFill>
                <a:schemeClr val="folHlink"/>
              </a:solidFill>
              <a:latin typeface="Arial" panose="020B0604020202020204" pitchFamily="34" charset="0"/>
              <a:ea typeface="黑体" panose="02010609060101010101" pitchFamily="2" charset="-122"/>
            </a:endParaRPr>
          </a:p>
        </p:txBody>
      </p:sp>
      <p:sp>
        <p:nvSpPr>
          <p:cNvPr id="972814" name="文本框 972813"/>
          <p:cNvSpPr txBox="1"/>
          <p:nvPr/>
        </p:nvSpPr>
        <p:spPr>
          <a:xfrm>
            <a:off x="1703388" y="3930650"/>
            <a:ext cx="433387" cy="366713"/>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2" charset="-122"/>
              </a:rPr>
              <a:t>R</a:t>
            </a:r>
            <a:r>
              <a:rPr lang="en-US" altLang="zh-CN" sz="1800" baseline="-25000">
                <a:solidFill>
                  <a:schemeClr val="folHlink"/>
                </a:solidFill>
                <a:latin typeface="Arial" panose="020B0604020202020204" pitchFamily="34" charset="0"/>
                <a:ea typeface="黑体" panose="02010609060101010101" pitchFamily="2" charset="-122"/>
              </a:rPr>
              <a:t>1</a:t>
            </a:r>
            <a:endParaRPr lang="en-US" altLang="zh-CN" sz="1800" baseline="-25000">
              <a:solidFill>
                <a:schemeClr val="folHlink"/>
              </a:solidFill>
              <a:latin typeface="Arial" panose="020B0604020202020204" pitchFamily="34" charset="0"/>
              <a:ea typeface="黑体" panose="02010609060101010101" pitchFamily="2" charset="-122"/>
            </a:endParaRPr>
          </a:p>
        </p:txBody>
      </p:sp>
      <p:sp>
        <p:nvSpPr>
          <p:cNvPr id="972815" name="文本框 972814"/>
          <p:cNvSpPr txBox="1"/>
          <p:nvPr/>
        </p:nvSpPr>
        <p:spPr>
          <a:xfrm>
            <a:off x="3040063" y="3930650"/>
            <a:ext cx="433387" cy="366713"/>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2" charset="-122"/>
              </a:rPr>
              <a:t>R</a:t>
            </a:r>
            <a:r>
              <a:rPr lang="en-US" altLang="zh-CN" sz="1800" baseline="-25000">
                <a:solidFill>
                  <a:schemeClr val="folHlink"/>
                </a:solidFill>
                <a:latin typeface="Arial" panose="020B0604020202020204" pitchFamily="34" charset="0"/>
                <a:ea typeface="黑体" panose="02010609060101010101" pitchFamily="2" charset="-122"/>
              </a:rPr>
              <a:t>2</a:t>
            </a:r>
            <a:endParaRPr lang="en-US" altLang="zh-CN" sz="1800" baseline="-25000">
              <a:solidFill>
                <a:schemeClr val="folHlink"/>
              </a:solidFill>
              <a:latin typeface="Arial" panose="020B0604020202020204" pitchFamily="34" charset="0"/>
              <a:ea typeface="黑体" panose="02010609060101010101" pitchFamily="2" charset="-122"/>
            </a:endParaRPr>
          </a:p>
        </p:txBody>
      </p:sp>
      <p:sp>
        <p:nvSpPr>
          <p:cNvPr id="972816" name="文本框 972815"/>
          <p:cNvSpPr txBox="1"/>
          <p:nvPr/>
        </p:nvSpPr>
        <p:spPr>
          <a:xfrm>
            <a:off x="4376738" y="3930650"/>
            <a:ext cx="433387" cy="366713"/>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2" charset="-122"/>
              </a:rPr>
              <a:t>R</a:t>
            </a:r>
            <a:r>
              <a:rPr lang="en-US" altLang="zh-CN" sz="1800" baseline="-25000">
                <a:solidFill>
                  <a:schemeClr val="folHlink"/>
                </a:solidFill>
                <a:latin typeface="Arial" panose="020B0604020202020204" pitchFamily="34" charset="0"/>
                <a:ea typeface="黑体" panose="02010609060101010101" pitchFamily="2" charset="-122"/>
              </a:rPr>
              <a:t>3</a:t>
            </a:r>
            <a:endParaRPr lang="en-US" altLang="zh-CN" sz="1800" baseline="-25000">
              <a:solidFill>
                <a:schemeClr val="folHlink"/>
              </a:solidFill>
              <a:latin typeface="Arial" panose="020B0604020202020204" pitchFamily="34" charset="0"/>
              <a:ea typeface="黑体" panose="02010609060101010101" pitchFamily="2" charset="-122"/>
            </a:endParaRPr>
          </a:p>
        </p:txBody>
      </p:sp>
      <p:sp>
        <p:nvSpPr>
          <p:cNvPr id="972817" name="文本框 972816"/>
          <p:cNvSpPr txBox="1"/>
          <p:nvPr/>
        </p:nvSpPr>
        <p:spPr>
          <a:xfrm>
            <a:off x="5713413" y="3930650"/>
            <a:ext cx="433387" cy="366713"/>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2" charset="-122"/>
              </a:rPr>
              <a:t>R</a:t>
            </a:r>
            <a:r>
              <a:rPr lang="en-US" altLang="zh-CN" sz="1800" baseline="-25000">
                <a:solidFill>
                  <a:schemeClr val="folHlink"/>
                </a:solidFill>
                <a:latin typeface="Arial" panose="020B0604020202020204" pitchFamily="34" charset="0"/>
                <a:ea typeface="黑体" panose="02010609060101010101" pitchFamily="2" charset="-122"/>
              </a:rPr>
              <a:t>4</a:t>
            </a:r>
            <a:endParaRPr lang="en-US" altLang="zh-CN" sz="1800" baseline="-25000">
              <a:solidFill>
                <a:schemeClr val="folHlink"/>
              </a:solidFill>
              <a:latin typeface="Arial" panose="020B0604020202020204" pitchFamily="34" charset="0"/>
              <a:ea typeface="黑体" panose="02010609060101010101" pitchFamily="2" charset="-122"/>
            </a:endParaRPr>
          </a:p>
        </p:txBody>
      </p:sp>
      <p:sp>
        <p:nvSpPr>
          <p:cNvPr id="972818" name="文本框 972817"/>
          <p:cNvSpPr txBox="1"/>
          <p:nvPr/>
        </p:nvSpPr>
        <p:spPr>
          <a:xfrm>
            <a:off x="7050088" y="3930650"/>
            <a:ext cx="433387" cy="366713"/>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2" charset="-122"/>
              </a:rPr>
              <a:t>R</a:t>
            </a:r>
            <a:r>
              <a:rPr lang="en-US" altLang="zh-CN" sz="1800" baseline="-25000">
                <a:solidFill>
                  <a:schemeClr val="folHlink"/>
                </a:solidFill>
                <a:latin typeface="Arial" panose="020B0604020202020204" pitchFamily="34" charset="0"/>
                <a:ea typeface="黑体" panose="02010609060101010101" pitchFamily="2" charset="-122"/>
              </a:rPr>
              <a:t>5</a:t>
            </a:r>
            <a:endParaRPr lang="en-US" altLang="zh-CN" sz="1800" baseline="-25000">
              <a:solidFill>
                <a:schemeClr val="folHlink"/>
              </a:solidFill>
              <a:latin typeface="Arial" panose="020B0604020202020204" pitchFamily="34" charset="0"/>
              <a:ea typeface="黑体" panose="02010609060101010101" pitchFamily="2" charset="-122"/>
            </a:endParaRPr>
          </a:p>
        </p:txBody>
      </p:sp>
      <p:sp>
        <p:nvSpPr>
          <p:cNvPr id="972819" name="文本框 972818"/>
          <p:cNvSpPr txBox="1"/>
          <p:nvPr/>
        </p:nvSpPr>
        <p:spPr>
          <a:xfrm>
            <a:off x="8388350" y="3930650"/>
            <a:ext cx="433388" cy="366713"/>
          </a:xfrm>
          <a:prstGeom prst="rect">
            <a:avLst/>
          </a:prstGeom>
          <a:noFill/>
          <a:ln w="9525">
            <a:noFill/>
          </a:ln>
        </p:spPr>
        <p:txBody>
          <a:bodyPr wrap="none" anchor="t">
            <a:spAutoFit/>
          </a:bodyPr>
          <a:p>
            <a:r>
              <a:rPr lang="en-US" altLang="zh-CN" sz="1800">
                <a:solidFill>
                  <a:schemeClr val="folHlink"/>
                </a:solidFill>
                <a:latin typeface="Arial" panose="020B0604020202020204" pitchFamily="34" charset="0"/>
                <a:ea typeface="黑体" panose="02010609060101010101" pitchFamily="2" charset="-122"/>
              </a:rPr>
              <a:t>H</a:t>
            </a:r>
            <a:r>
              <a:rPr lang="en-US" altLang="zh-CN" sz="1800" baseline="-25000">
                <a:solidFill>
                  <a:schemeClr val="folHlink"/>
                </a:solidFill>
                <a:latin typeface="Arial" panose="020B0604020202020204" pitchFamily="34" charset="0"/>
                <a:ea typeface="黑体" panose="02010609060101010101" pitchFamily="2" charset="-122"/>
              </a:rPr>
              <a:t>2</a:t>
            </a:r>
            <a:endParaRPr lang="en-US" altLang="zh-CN" sz="1800" baseline="-25000">
              <a:solidFill>
                <a:schemeClr val="folHlink"/>
              </a:solidFill>
              <a:latin typeface="Arial" panose="020B0604020202020204" pitchFamily="34" charset="0"/>
              <a:ea typeface="黑体" panose="02010609060101010101" pitchFamily="2" charset="-122"/>
            </a:endParaRPr>
          </a:p>
        </p:txBody>
      </p:sp>
      <p:grpSp>
        <p:nvGrpSpPr>
          <p:cNvPr id="972820" name="组合 972819"/>
          <p:cNvGrpSpPr/>
          <p:nvPr/>
        </p:nvGrpSpPr>
        <p:grpSpPr>
          <a:xfrm>
            <a:off x="971550" y="3308350"/>
            <a:ext cx="720725" cy="215900"/>
            <a:chOff x="1156" y="2432"/>
            <a:chExt cx="454" cy="136"/>
          </a:xfrm>
        </p:grpSpPr>
        <p:sp>
          <p:nvSpPr>
            <p:cNvPr id="972821" name="矩形 972820"/>
            <p:cNvSpPr/>
            <p:nvPr/>
          </p:nvSpPr>
          <p:spPr>
            <a:xfrm>
              <a:off x="1156" y="2432"/>
              <a:ext cx="318" cy="13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72822" name="直接连接符 972821"/>
            <p:cNvSpPr/>
            <p:nvPr/>
          </p:nvSpPr>
          <p:spPr>
            <a:xfrm>
              <a:off x="1429" y="2500"/>
              <a:ext cx="181" cy="0"/>
            </a:xfrm>
            <a:prstGeom prst="line">
              <a:avLst/>
            </a:prstGeom>
            <a:ln w="28575" cap="flat" cmpd="sng">
              <a:solidFill>
                <a:schemeClr val="hlink"/>
              </a:solidFill>
              <a:prstDash val="solid"/>
              <a:headEnd type="none" w="med" len="med"/>
              <a:tailEnd type="triangle" w="med" len="lg"/>
            </a:ln>
          </p:spPr>
        </p:sp>
      </p:grpSp>
      <p:grpSp>
        <p:nvGrpSpPr>
          <p:cNvPr id="972823" name="组合 972822"/>
          <p:cNvGrpSpPr/>
          <p:nvPr/>
        </p:nvGrpSpPr>
        <p:grpSpPr>
          <a:xfrm>
            <a:off x="2309813" y="3308350"/>
            <a:ext cx="720725" cy="215900"/>
            <a:chOff x="1156" y="2432"/>
            <a:chExt cx="454" cy="136"/>
          </a:xfrm>
        </p:grpSpPr>
        <p:sp>
          <p:nvSpPr>
            <p:cNvPr id="972824" name="矩形 972823"/>
            <p:cNvSpPr/>
            <p:nvPr/>
          </p:nvSpPr>
          <p:spPr>
            <a:xfrm>
              <a:off x="1156" y="2432"/>
              <a:ext cx="318" cy="13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72825" name="直接连接符 972824"/>
            <p:cNvSpPr/>
            <p:nvPr/>
          </p:nvSpPr>
          <p:spPr>
            <a:xfrm>
              <a:off x="1429" y="2500"/>
              <a:ext cx="181" cy="0"/>
            </a:xfrm>
            <a:prstGeom prst="line">
              <a:avLst/>
            </a:prstGeom>
            <a:ln w="28575" cap="flat" cmpd="sng">
              <a:solidFill>
                <a:schemeClr val="hlink"/>
              </a:solidFill>
              <a:prstDash val="solid"/>
              <a:headEnd type="none" w="med" len="med"/>
              <a:tailEnd type="triangle" w="med" len="lg"/>
            </a:ln>
          </p:spPr>
        </p:sp>
      </p:grpSp>
      <p:grpSp>
        <p:nvGrpSpPr>
          <p:cNvPr id="972826" name="组合 972825"/>
          <p:cNvGrpSpPr/>
          <p:nvPr/>
        </p:nvGrpSpPr>
        <p:grpSpPr>
          <a:xfrm>
            <a:off x="3649663" y="3308350"/>
            <a:ext cx="720725" cy="215900"/>
            <a:chOff x="1156" y="2432"/>
            <a:chExt cx="454" cy="136"/>
          </a:xfrm>
        </p:grpSpPr>
        <p:sp>
          <p:nvSpPr>
            <p:cNvPr id="972827" name="矩形 972826"/>
            <p:cNvSpPr/>
            <p:nvPr/>
          </p:nvSpPr>
          <p:spPr>
            <a:xfrm>
              <a:off x="1156" y="2432"/>
              <a:ext cx="318" cy="13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72828" name="直接连接符 972827"/>
            <p:cNvSpPr/>
            <p:nvPr/>
          </p:nvSpPr>
          <p:spPr>
            <a:xfrm>
              <a:off x="1429" y="2500"/>
              <a:ext cx="181" cy="0"/>
            </a:xfrm>
            <a:prstGeom prst="line">
              <a:avLst/>
            </a:prstGeom>
            <a:ln w="28575" cap="flat" cmpd="sng">
              <a:solidFill>
                <a:schemeClr val="hlink"/>
              </a:solidFill>
              <a:prstDash val="solid"/>
              <a:headEnd type="none" w="med" len="med"/>
              <a:tailEnd type="triangle" w="med" len="lg"/>
            </a:ln>
          </p:spPr>
        </p:sp>
      </p:grpSp>
      <p:grpSp>
        <p:nvGrpSpPr>
          <p:cNvPr id="972829" name="组合 972828"/>
          <p:cNvGrpSpPr/>
          <p:nvPr/>
        </p:nvGrpSpPr>
        <p:grpSpPr>
          <a:xfrm>
            <a:off x="4987925" y="3308350"/>
            <a:ext cx="720725" cy="215900"/>
            <a:chOff x="1156" y="2432"/>
            <a:chExt cx="454" cy="136"/>
          </a:xfrm>
        </p:grpSpPr>
        <p:sp>
          <p:nvSpPr>
            <p:cNvPr id="972830" name="矩形 972829"/>
            <p:cNvSpPr/>
            <p:nvPr/>
          </p:nvSpPr>
          <p:spPr>
            <a:xfrm>
              <a:off x="1156" y="2432"/>
              <a:ext cx="318" cy="13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72831" name="直接连接符 972830"/>
            <p:cNvSpPr/>
            <p:nvPr/>
          </p:nvSpPr>
          <p:spPr>
            <a:xfrm>
              <a:off x="1429" y="2500"/>
              <a:ext cx="181" cy="0"/>
            </a:xfrm>
            <a:prstGeom prst="line">
              <a:avLst/>
            </a:prstGeom>
            <a:ln w="28575" cap="flat" cmpd="sng">
              <a:solidFill>
                <a:schemeClr val="hlink"/>
              </a:solidFill>
              <a:prstDash val="solid"/>
              <a:headEnd type="none" w="med" len="med"/>
              <a:tailEnd type="triangle" w="med" len="lg"/>
            </a:ln>
          </p:spPr>
        </p:sp>
      </p:grpSp>
      <p:grpSp>
        <p:nvGrpSpPr>
          <p:cNvPr id="972832" name="组合 972831"/>
          <p:cNvGrpSpPr/>
          <p:nvPr/>
        </p:nvGrpSpPr>
        <p:grpSpPr>
          <a:xfrm>
            <a:off x="6327775" y="3308350"/>
            <a:ext cx="720725" cy="215900"/>
            <a:chOff x="1156" y="2432"/>
            <a:chExt cx="454" cy="136"/>
          </a:xfrm>
        </p:grpSpPr>
        <p:sp>
          <p:nvSpPr>
            <p:cNvPr id="972833" name="矩形 972832"/>
            <p:cNvSpPr/>
            <p:nvPr/>
          </p:nvSpPr>
          <p:spPr>
            <a:xfrm>
              <a:off x="1156" y="2432"/>
              <a:ext cx="318" cy="13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72834" name="直接连接符 972833"/>
            <p:cNvSpPr/>
            <p:nvPr/>
          </p:nvSpPr>
          <p:spPr>
            <a:xfrm>
              <a:off x="1429" y="2500"/>
              <a:ext cx="181" cy="0"/>
            </a:xfrm>
            <a:prstGeom prst="line">
              <a:avLst/>
            </a:prstGeom>
            <a:ln w="28575" cap="flat" cmpd="sng">
              <a:solidFill>
                <a:schemeClr val="hlink"/>
              </a:solidFill>
              <a:prstDash val="solid"/>
              <a:headEnd type="none" w="med" len="med"/>
              <a:tailEnd type="triangle" w="med" len="lg"/>
            </a:ln>
          </p:spPr>
        </p:sp>
      </p:grpSp>
      <p:grpSp>
        <p:nvGrpSpPr>
          <p:cNvPr id="972835" name="组合 972834"/>
          <p:cNvGrpSpPr/>
          <p:nvPr/>
        </p:nvGrpSpPr>
        <p:grpSpPr>
          <a:xfrm>
            <a:off x="7667625" y="3308350"/>
            <a:ext cx="720725" cy="215900"/>
            <a:chOff x="1156" y="2432"/>
            <a:chExt cx="454" cy="136"/>
          </a:xfrm>
        </p:grpSpPr>
        <p:sp>
          <p:nvSpPr>
            <p:cNvPr id="972836" name="矩形 972835"/>
            <p:cNvSpPr/>
            <p:nvPr/>
          </p:nvSpPr>
          <p:spPr>
            <a:xfrm>
              <a:off x="1156" y="2432"/>
              <a:ext cx="318" cy="136"/>
            </a:xfrm>
            <a:prstGeom prst="rect">
              <a:avLst/>
            </a:prstGeom>
            <a:solidFill>
              <a:schemeClr val="hlink"/>
            </a:solidFill>
            <a:ln w="9525" cap="flat" cmpd="sng">
              <a:solidFill>
                <a:schemeClr val="hlink"/>
              </a:solidFill>
              <a:prstDash val="solid"/>
              <a:miter/>
              <a:headEnd type="none" w="med" len="med"/>
              <a:tailEnd type="none" w="med" len="med"/>
            </a:ln>
          </p:spPr>
          <p:txBody>
            <a:bodyPr/>
            <a:p>
              <a:endParaRPr lang="zh-CN" altLang="en-US"/>
            </a:p>
          </p:txBody>
        </p:sp>
        <p:sp>
          <p:nvSpPr>
            <p:cNvPr id="972837" name="直接连接符 972836"/>
            <p:cNvSpPr/>
            <p:nvPr/>
          </p:nvSpPr>
          <p:spPr>
            <a:xfrm>
              <a:off x="1429" y="2500"/>
              <a:ext cx="181" cy="0"/>
            </a:xfrm>
            <a:prstGeom prst="line">
              <a:avLst/>
            </a:prstGeom>
            <a:ln w="28575" cap="flat" cmpd="sng">
              <a:solidFill>
                <a:schemeClr val="hlink"/>
              </a:solidFill>
              <a:prstDash val="solid"/>
              <a:headEnd type="none" w="med" len="med"/>
              <a:tailEnd type="triangle" w="med" len="lg"/>
            </a:ln>
          </p:spPr>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141314" name="标题 141313"/>
          <p:cNvSpPr>
            <a:spLocks noGrp="1"/>
          </p:cNvSpPr>
          <p:nvPr>
            <p:ph type="title"/>
          </p:nvPr>
        </p:nvSpPr>
        <p:spPr>
          <a:xfrm>
            <a:off x="250825" y="214313"/>
            <a:ext cx="8642350" cy="1462087"/>
          </a:xfrm>
          <a:ln/>
        </p:spPr>
        <p:txBody>
          <a:bodyPr anchor="b"/>
          <a:p>
            <a:pPr algn="ctr"/>
            <a:r>
              <a:rPr lang="en-US" altLang="zh-CN" dirty="0"/>
              <a:t>4.2.2  </a:t>
            </a:r>
            <a:r>
              <a:rPr lang="zh-CN" altLang="en-US" dirty="0"/>
              <a:t>分类的 </a:t>
            </a:r>
            <a:r>
              <a:rPr lang="en-US" altLang="zh-CN" dirty="0"/>
              <a:t>IP </a:t>
            </a:r>
            <a:r>
              <a:rPr lang="zh-CN" altLang="en-US" dirty="0"/>
              <a:t>地址</a:t>
            </a:r>
            <a:br>
              <a:rPr lang="zh-CN" altLang="en-US" dirty="0"/>
            </a:br>
            <a:r>
              <a:rPr lang="en-US" altLang="zh-CN" sz="3600" dirty="0"/>
              <a:t>1.   IP </a:t>
            </a:r>
            <a:r>
              <a:rPr lang="zh-CN" altLang="en-US" sz="3600" dirty="0"/>
              <a:t>地址及其表示方法</a:t>
            </a:r>
            <a:r>
              <a:rPr lang="zh-CN" altLang="en-US" dirty="0"/>
              <a:t> </a:t>
            </a:r>
            <a:endParaRPr lang="zh-CN" altLang="en-US" dirty="0"/>
          </a:p>
        </p:txBody>
      </p:sp>
      <p:sp>
        <p:nvSpPr>
          <p:cNvPr id="141315" name="文本占位符 141314"/>
          <p:cNvSpPr>
            <a:spLocks noGrp="1"/>
          </p:cNvSpPr>
          <p:nvPr>
            <p:ph type="body" idx="1"/>
          </p:nvPr>
        </p:nvSpPr>
        <p:spPr>
          <a:xfrm>
            <a:off x="755650" y="1906588"/>
            <a:ext cx="8064500" cy="4114800"/>
          </a:xfrm>
          <a:ln/>
        </p:spPr>
        <p:txBody>
          <a:bodyPr/>
          <a:p>
            <a:pPr algn="just"/>
            <a:r>
              <a:rPr lang="zh-CN" altLang="en-US" dirty="0"/>
              <a:t>我们把整个因特网看成为一个单一的、抽象的网络。</a:t>
            </a:r>
            <a:r>
              <a:rPr lang="en-US" altLang="zh-CN" dirty="0"/>
              <a:t>IP </a:t>
            </a:r>
            <a:r>
              <a:rPr lang="zh-CN" altLang="en-US" dirty="0"/>
              <a:t>地址就是给每个连接在因特网上的主机（或路由器）分配一个在全世界范围是唯一的 </a:t>
            </a:r>
            <a:r>
              <a:rPr lang="en-US" altLang="zh-CN" dirty="0"/>
              <a:t>32 </a:t>
            </a:r>
            <a:r>
              <a:rPr lang="zh-CN" altLang="en-US" dirty="0"/>
              <a:t>位的标识符。</a:t>
            </a:r>
            <a:endParaRPr lang="zh-CN" altLang="en-US" dirty="0"/>
          </a:p>
          <a:p>
            <a:pPr algn="just"/>
            <a:r>
              <a:rPr lang="en-US" altLang="zh-CN" dirty="0"/>
              <a:t>IP </a:t>
            </a:r>
            <a:r>
              <a:rPr lang="zh-CN" altLang="en-US" dirty="0"/>
              <a:t>地址现在由</a:t>
            </a:r>
            <a:r>
              <a:rPr lang="zh-CN" altLang="en-US" dirty="0">
                <a:solidFill>
                  <a:schemeClr val="hlink"/>
                </a:solidFill>
              </a:rPr>
              <a:t>因特网名字与号码指派公司</a:t>
            </a:r>
            <a:r>
              <a:rPr lang="en-US" altLang="zh-CN" dirty="0"/>
              <a:t>ICANN (Internet Corporation for Assigned Names and Numbers)</a:t>
            </a:r>
            <a:r>
              <a:rPr lang="zh-CN" altLang="en-US" dirty="0"/>
              <a:t>进行分配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charRg st="74" end="16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143362" name="标题 143361"/>
          <p:cNvSpPr>
            <a:spLocks noGrp="1"/>
          </p:cNvSpPr>
          <p:nvPr>
            <p:ph type="title"/>
          </p:nvPr>
        </p:nvSpPr>
        <p:spPr>
          <a:ln/>
        </p:spPr>
        <p:txBody>
          <a:bodyPr anchor="b"/>
          <a:p>
            <a:pPr algn="ctr"/>
            <a:r>
              <a:rPr lang="en-US" altLang="zh-CN" dirty="0"/>
              <a:t>IP </a:t>
            </a:r>
            <a:r>
              <a:rPr lang="zh-CN" altLang="en-US" dirty="0"/>
              <a:t>地址的编址方法 </a:t>
            </a:r>
            <a:endParaRPr lang="zh-CN" altLang="en-US" dirty="0"/>
          </a:p>
        </p:txBody>
      </p:sp>
      <p:sp>
        <p:nvSpPr>
          <p:cNvPr id="143363" name="文本占位符 143362"/>
          <p:cNvSpPr>
            <a:spLocks noGrp="1"/>
          </p:cNvSpPr>
          <p:nvPr>
            <p:ph type="body" idx="1"/>
          </p:nvPr>
        </p:nvSpPr>
        <p:spPr>
          <a:xfrm>
            <a:off x="755650" y="1773238"/>
            <a:ext cx="8059738" cy="4248150"/>
          </a:xfrm>
          <a:ln/>
        </p:spPr>
        <p:txBody>
          <a:bodyPr/>
          <a:p>
            <a:pPr algn="just"/>
            <a:r>
              <a:rPr lang="zh-CN" altLang="en-US" dirty="0">
                <a:solidFill>
                  <a:schemeClr val="hlink"/>
                </a:solidFill>
              </a:rPr>
              <a:t>分类的 </a:t>
            </a:r>
            <a:r>
              <a:rPr lang="en-US" altLang="zh-CN" dirty="0">
                <a:solidFill>
                  <a:schemeClr val="hlink"/>
                </a:solidFill>
              </a:rPr>
              <a:t>IP </a:t>
            </a:r>
            <a:r>
              <a:rPr lang="zh-CN" altLang="en-US" dirty="0">
                <a:solidFill>
                  <a:schemeClr val="hlink"/>
                </a:solidFill>
              </a:rPr>
              <a:t>地址</a:t>
            </a:r>
            <a:r>
              <a:rPr lang="zh-CN" altLang="en-US" dirty="0"/>
              <a:t>。这是最基本的编址方法，在 </a:t>
            </a:r>
            <a:r>
              <a:rPr lang="en-US" altLang="zh-CN" dirty="0"/>
              <a:t>1981 </a:t>
            </a:r>
            <a:r>
              <a:rPr lang="zh-CN" altLang="en-US" dirty="0"/>
              <a:t>年就通过了相应的标准协议。</a:t>
            </a:r>
            <a:endParaRPr lang="zh-CN" altLang="en-US" dirty="0"/>
          </a:p>
          <a:p>
            <a:pPr algn="just"/>
            <a:r>
              <a:rPr lang="zh-CN" altLang="en-US" dirty="0">
                <a:solidFill>
                  <a:schemeClr val="hlink"/>
                </a:solidFill>
              </a:rPr>
              <a:t>子网的划分</a:t>
            </a:r>
            <a:r>
              <a:rPr lang="zh-CN" altLang="en-US" dirty="0"/>
              <a:t>。这是对最基本的编址方法的改进，其标准</a:t>
            </a:r>
            <a:r>
              <a:rPr lang="en-US" altLang="zh-CN" dirty="0"/>
              <a:t>[RFC 950]</a:t>
            </a:r>
            <a:r>
              <a:rPr lang="zh-CN" altLang="en-US" dirty="0"/>
              <a:t>在 </a:t>
            </a:r>
            <a:r>
              <a:rPr lang="en-US" altLang="zh-CN" dirty="0"/>
              <a:t>1985 </a:t>
            </a:r>
            <a:r>
              <a:rPr lang="zh-CN" altLang="en-US" dirty="0"/>
              <a:t>年通过。</a:t>
            </a:r>
            <a:endParaRPr lang="zh-CN" altLang="en-US" dirty="0"/>
          </a:p>
          <a:p>
            <a:pPr algn="just"/>
            <a:r>
              <a:rPr lang="zh-CN" altLang="en-US" dirty="0">
                <a:solidFill>
                  <a:schemeClr val="hlink"/>
                </a:solidFill>
              </a:rPr>
              <a:t>构成超网</a:t>
            </a:r>
            <a:r>
              <a:rPr lang="zh-CN" altLang="en-US" dirty="0"/>
              <a:t>。这是比较新的无分类编址方法。</a:t>
            </a:r>
            <a:r>
              <a:rPr lang="en-US" altLang="zh-CN" dirty="0"/>
              <a:t>1993 </a:t>
            </a:r>
            <a:r>
              <a:rPr lang="zh-CN" altLang="en-US" dirty="0"/>
              <a:t>年提出后很快就得到推广应用。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charRg st="42" end="8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charRg st="87"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144388" name="矩形 144387"/>
          <p:cNvSpPr/>
          <p:nvPr/>
        </p:nvSpPr>
        <p:spPr>
          <a:xfrm>
            <a:off x="611188" y="5084763"/>
            <a:ext cx="8208962" cy="792162"/>
          </a:xfrm>
          <a:prstGeom prst="rect">
            <a:avLst/>
          </a:prstGeom>
          <a:solidFill>
            <a:srgbClr val="FFFF99"/>
          </a:solidFill>
          <a:ln w="38100"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44386" name="标题 144385"/>
          <p:cNvSpPr>
            <a:spLocks noGrp="1"/>
          </p:cNvSpPr>
          <p:nvPr>
            <p:ph type="title"/>
          </p:nvPr>
        </p:nvSpPr>
        <p:spPr>
          <a:ln/>
        </p:spPr>
        <p:txBody>
          <a:bodyPr anchor="b"/>
          <a:p>
            <a:pPr marL="838200" indent="-838200" algn="ctr"/>
            <a:r>
              <a:rPr lang="zh-CN" altLang="en-US" dirty="0"/>
              <a:t>分类 </a:t>
            </a:r>
            <a:r>
              <a:rPr lang="en-US" altLang="zh-CN" dirty="0"/>
              <a:t>IP </a:t>
            </a:r>
            <a:r>
              <a:rPr lang="zh-CN" altLang="en-US" dirty="0"/>
              <a:t>地址 </a:t>
            </a:r>
            <a:endParaRPr lang="zh-CN" altLang="en-US" dirty="0"/>
          </a:p>
        </p:txBody>
      </p:sp>
      <p:sp>
        <p:nvSpPr>
          <p:cNvPr id="144387" name="文本占位符 144386"/>
          <p:cNvSpPr>
            <a:spLocks noGrp="1"/>
          </p:cNvSpPr>
          <p:nvPr>
            <p:ph type="body" idx="1"/>
          </p:nvPr>
        </p:nvSpPr>
        <p:spPr>
          <a:xfrm>
            <a:off x="755650" y="1917700"/>
            <a:ext cx="8059738" cy="4751388"/>
          </a:xfrm>
          <a:ln/>
        </p:spPr>
        <p:txBody>
          <a:bodyPr/>
          <a:p>
            <a:pPr algn="just"/>
            <a:r>
              <a:rPr lang="zh-CN" altLang="en-US" dirty="0"/>
              <a:t>每一类地址都由两个固定长度的字段组成，其中一个字段是</a:t>
            </a:r>
            <a:r>
              <a:rPr lang="zh-CN" altLang="en-US" dirty="0">
                <a:solidFill>
                  <a:schemeClr val="hlink"/>
                </a:solidFill>
              </a:rPr>
              <a:t>网络号 </a:t>
            </a:r>
            <a:r>
              <a:rPr lang="en-US" altLang="zh-CN">
                <a:solidFill>
                  <a:schemeClr val="hlink"/>
                </a:solidFill>
              </a:rPr>
              <a:t>net-id</a:t>
            </a:r>
            <a:r>
              <a:rPr lang="zh-CN" altLang="en-US" dirty="0"/>
              <a:t>，它标志主机（或路由器）所连接到的网络，而另一个字段则是</a:t>
            </a:r>
            <a:r>
              <a:rPr lang="zh-CN" altLang="en-US" dirty="0">
                <a:solidFill>
                  <a:schemeClr val="hlink"/>
                </a:solidFill>
              </a:rPr>
              <a:t>主机号 </a:t>
            </a:r>
            <a:r>
              <a:rPr lang="en-US" altLang="zh-CN">
                <a:solidFill>
                  <a:schemeClr val="hlink"/>
                </a:solidFill>
              </a:rPr>
              <a:t>host-id</a:t>
            </a:r>
            <a:r>
              <a:rPr lang="zh-CN" altLang="en-US" dirty="0"/>
              <a:t>，它标志该主机（或路由器）。</a:t>
            </a:r>
            <a:endParaRPr lang="zh-CN" altLang="en-US" dirty="0"/>
          </a:p>
          <a:p>
            <a:pPr algn="just"/>
            <a:r>
              <a:rPr lang="zh-CN" altLang="en-US" dirty="0"/>
              <a:t>两级的 </a:t>
            </a:r>
            <a:r>
              <a:rPr lang="en-US" altLang="zh-CN" dirty="0"/>
              <a:t>IP </a:t>
            </a:r>
            <a:r>
              <a:rPr lang="zh-CN" altLang="en-US" dirty="0"/>
              <a:t>地址可以记为：</a:t>
            </a:r>
            <a:endParaRPr lang="zh-CN" altLang="en-US" dirty="0"/>
          </a:p>
          <a:p>
            <a:pPr algn="just">
              <a:spcBef>
                <a:spcPct val="50000"/>
              </a:spcBef>
              <a:buNone/>
            </a:pPr>
            <a:r>
              <a:rPr lang="en-US" altLang="zh-CN" dirty="0"/>
              <a:t>IP </a:t>
            </a:r>
            <a:r>
              <a:rPr lang="zh-CN" altLang="en-US" dirty="0"/>
              <a:t>地址 </a:t>
            </a:r>
            <a:r>
              <a:rPr lang="en-US" altLang="zh-CN" dirty="0"/>
              <a:t>::= { &lt;</a:t>
            </a:r>
            <a:r>
              <a:rPr lang="zh-CN" altLang="en-US" dirty="0"/>
              <a:t>网络号</a:t>
            </a:r>
            <a:r>
              <a:rPr lang="en-US" altLang="zh-CN" dirty="0"/>
              <a:t>&gt;, &lt;</a:t>
            </a:r>
            <a:r>
              <a:rPr lang="zh-CN" altLang="en-US" dirty="0"/>
              <a:t>主机号</a:t>
            </a:r>
            <a:r>
              <a:rPr lang="en-US" altLang="zh-CN"/>
              <a:t>&gt;}       (4-1)</a:t>
            </a:r>
            <a:endParaRPr lang="en-US" altLang="zh-CN"/>
          </a:p>
        </p:txBody>
      </p:sp>
      <p:sp>
        <p:nvSpPr>
          <p:cNvPr id="144389" name="文本框 144388"/>
          <p:cNvSpPr txBox="1"/>
          <p:nvPr/>
        </p:nvSpPr>
        <p:spPr>
          <a:xfrm>
            <a:off x="2157413" y="6018213"/>
            <a:ext cx="3062287" cy="579437"/>
          </a:xfrm>
          <a:prstGeom prst="rect">
            <a:avLst/>
          </a:prstGeom>
          <a:noFill/>
          <a:ln w="9525">
            <a:noFill/>
          </a:ln>
        </p:spPr>
        <p:txBody>
          <a:bodyPr wrap="none" anchor="t">
            <a:spAutoFit/>
          </a:bodyPr>
          <a:p>
            <a:r>
              <a:rPr lang="en-US" altLang="zh-CN" sz="3200" dirty="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代表“</a:t>
            </a:r>
            <a:r>
              <a:rPr lang="zh-CN" altLang="en-US" sz="3200" dirty="0">
                <a:solidFill>
                  <a:schemeClr val="hlink"/>
                </a:solidFill>
                <a:latin typeface="Arial" panose="020B0604020202020204" pitchFamily="34" charset="0"/>
                <a:ea typeface="黑体" panose="02010609060101010101" pitchFamily="2" charset="-122"/>
              </a:rPr>
              <a:t>定义为</a:t>
            </a:r>
            <a:r>
              <a:rPr lang="zh-CN" altLang="en-US" sz="3200" dirty="0">
                <a:solidFill>
                  <a:srgbClr val="333399"/>
                </a:solidFill>
                <a:latin typeface="Arial" panose="020B0604020202020204" pitchFamily="34" charset="0"/>
                <a:ea typeface="黑体" panose="02010609060101010101" pitchFamily="2" charset="-122"/>
              </a:rPr>
              <a:t>”</a:t>
            </a:r>
            <a:endParaRPr lang="zh-CN" altLang="en-US" sz="3200"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6226" name="直接连接符 436225"/>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436227" name="矩形 436226"/>
          <p:cNvSpPr/>
          <p:nvPr/>
        </p:nvSpPr>
        <p:spPr>
          <a:xfrm>
            <a:off x="3751263" y="4008438"/>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28" name="矩形 436227"/>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36229" name="直接连接符 436228"/>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436230" name="矩形 436229"/>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31" name="直接连接符 436230"/>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436232" name="矩形 436231"/>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33" name="直接连接符 436232"/>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436234" name="矩形 436233"/>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35" name="矩形 436234"/>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436236" name="矩形 436235"/>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36237" name="标题 436236"/>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436238" name="矩形 436237"/>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436239" name="矩形 436238"/>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436240" name="矩形 436239"/>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436241" name="矩形 436240"/>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6242" name="矩形 436241"/>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43" name="直接连接符 436242"/>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436244" name="直接连接符 436243"/>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436245" name="直接连接符 436244"/>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436246" name="直接连接符 436245"/>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436247" name="直接连接符 436246"/>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436248" name="直接连接符 436247"/>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436249" name="矩形 436248"/>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50" name="直接连接符 436249"/>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436251" name="直接连接符 436250"/>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436252" name="直接连接符 436251"/>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436253" name="矩形 436252"/>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54" name="直接连接符 436253"/>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436255" name="矩形 436254"/>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56" name="矩形 436255"/>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6257" name="矩形 436256"/>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6258" name="矩形 436257"/>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6259" name="直接连接符 436258"/>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436260" name="直接连接符 436259"/>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436261" name="直接连接符 436260"/>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436262" name="组合 436261"/>
          <p:cNvGrpSpPr/>
          <p:nvPr/>
        </p:nvGrpSpPr>
        <p:grpSpPr>
          <a:xfrm>
            <a:off x="7418388" y="4037013"/>
            <a:ext cx="984250" cy="638175"/>
            <a:chOff x="2832" y="3024"/>
            <a:chExt cx="427" cy="378"/>
          </a:xfrm>
        </p:grpSpPr>
        <p:sp>
          <p:nvSpPr>
            <p:cNvPr id="436263" name="矩形 436262"/>
            <p:cNvSpPr/>
            <p:nvPr/>
          </p:nvSpPr>
          <p:spPr>
            <a:xfrm>
              <a:off x="2832" y="3072"/>
              <a:ext cx="426" cy="138"/>
            </a:xfrm>
            <a:prstGeom prst="rect">
              <a:avLst/>
            </a:prstGeom>
            <a:solidFill>
              <a:schemeClr val="bg1"/>
            </a:solidFill>
            <a:ln w="12700">
              <a:noFill/>
            </a:ln>
          </p:spPr>
          <p:txBody>
            <a:bodyPr/>
            <a:p>
              <a:endParaRPr lang="zh-CN" altLang="en-US"/>
            </a:p>
          </p:txBody>
        </p:sp>
        <p:sp>
          <p:nvSpPr>
            <p:cNvPr id="436264" name="矩形 436263"/>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436265" name="直接连接符 436264"/>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436266" name="直接连接符 436265"/>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436267" name="直接连接符 436266"/>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436268" name="矩形 436267"/>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36269" name="矩形 436268"/>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70" name="直接连接符 436269"/>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436271" name="矩形 436270"/>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6272" name="矩形 436271"/>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73" name="矩形 436272"/>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36274" name="矩形 436273"/>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75" name="矩形 436274"/>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6276" name="直接连接符 436275"/>
          <p:cNvSpPr/>
          <p:nvPr/>
        </p:nvSpPr>
        <p:spPr>
          <a:xfrm>
            <a:off x="2484438" y="5940425"/>
            <a:ext cx="0" cy="441325"/>
          </a:xfrm>
          <a:prstGeom prst="line">
            <a:avLst/>
          </a:prstGeom>
          <a:ln w="19050" cap="flat" cmpd="sng">
            <a:solidFill>
              <a:schemeClr val="tx1"/>
            </a:solidFill>
            <a:prstDash val="dash"/>
            <a:headEnd type="none" w="med" len="med"/>
            <a:tailEnd type="none" w="med" len="med"/>
          </a:ln>
        </p:spPr>
      </p:sp>
      <p:sp>
        <p:nvSpPr>
          <p:cNvPr id="436277" name="矩形 436276"/>
          <p:cNvSpPr/>
          <p:nvPr/>
        </p:nvSpPr>
        <p:spPr>
          <a:xfrm>
            <a:off x="1617663" y="5921375"/>
            <a:ext cx="850900"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6278" name="矩形 436277"/>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6279" name="矩形 436278"/>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6280" name="直接连接符 436279"/>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6468" name="直接连接符 146467"/>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146470" name="矩形 146469"/>
          <p:cNvSpPr/>
          <p:nvPr/>
        </p:nvSpPr>
        <p:spPr>
          <a:xfrm>
            <a:off x="3779838" y="4005263"/>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87" name="矩形 146486"/>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146441" name="直接连接符 146440"/>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146443" name="矩形 146442"/>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52" name="直接连接符 146451"/>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146454" name="矩形 146453"/>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40" name="直接连接符 146439"/>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146442" name="矩形 146441"/>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44" name="矩形 146443"/>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146459" name="矩形 146458"/>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146434" name="标题 146433"/>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146437" name="矩形 146436"/>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146438" name="矩形 146437"/>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146439" name="矩形 146438"/>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146445" name="矩形 146444"/>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146446" name="矩形 146445"/>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47" name="直接连接符 146446"/>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146448" name="直接连接符 146447"/>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146449" name="直接连接符 146448"/>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146450" name="直接连接符 146449"/>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146451" name="直接连接符 146450"/>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146453" name="直接连接符 146452"/>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146455" name="矩形 146454"/>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56" name="直接连接符 146455"/>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146457" name="直接连接符 146456"/>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146458" name="直接连接符 146457"/>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146460" name="矩形 146459"/>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61" name="直接连接符 146460"/>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146462" name="矩形 146461"/>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63" name="矩形 146462"/>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146464" name="矩形 146463"/>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46465" name="矩形 146464"/>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46466" name="直接连接符 146465"/>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146467" name="直接连接符 146466"/>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146469" name="直接连接符 146468"/>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146471" name="组合 146470"/>
          <p:cNvGrpSpPr/>
          <p:nvPr/>
        </p:nvGrpSpPr>
        <p:grpSpPr>
          <a:xfrm>
            <a:off x="7418388" y="4037013"/>
            <a:ext cx="984250" cy="638175"/>
            <a:chOff x="2832" y="3024"/>
            <a:chExt cx="427" cy="378"/>
          </a:xfrm>
        </p:grpSpPr>
        <p:sp>
          <p:nvSpPr>
            <p:cNvPr id="146472" name="矩形 146471"/>
            <p:cNvSpPr/>
            <p:nvPr/>
          </p:nvSpPr>
          <p:spPr>
            <a:xfrm>
              <a:off x="2832" y="3072"/>
              <a:ext cx="426" cy="138"/>
            </a:xfrm>
            <a:prstGeom prst="rect">
              <a:avLst/>
            </a:prstGeom>
            <a:solidFill>
              <a:schemeClr val="bg1"/>
            </a:solidFill>
            <a:ln w="12700">
              <a:noFill/>
            </a:ln>
          </p:spPr>
          <p:txBody>
            <a:bodyPr/>
            <a:p>
              <a:endParaRPr lang="zh-CN" altLang="en-US"/>
            </a:p>
          </p:txBody>
        </p:sp>
        <p:sp>
          <p:nvSpPr>
            <p:cNvPr id="146473" name="矩形 146472"/>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146474" name="直接连接符 146473"/>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146475" name="直接连接符 146474"/>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146476" name="直接连接符 146475"/>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146477" name="矩形 146476"/>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146478" name="矩形 146477"/>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79" name="直接连接符 146478"/>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146480" name="矩形 146479"/>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146481" name="矩形 146480"/>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82" name="矩形 146481"/>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146483" name="矩形 146482"/>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84" name="矩形 146483"/>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146485" name="直接连接符 146484"/>
          <p:cNvSpPr/>
          <p:nvPr/>
        </p:nvSpPr>
        <p:spPr>
          <a:xfrm>
            <a:off x="2411413" y="5940425"/>
            <a:ext cx="0" cy="441325"/>
          </a:xfrm>
          <a:prstGeom prst="line">
            <a:avLst/>
          </a:prstGeom>
          <a:ln w="19050" cap="flat" cmpd="sng">
            <a:solidFill>
              <a:schemeClr val="tx1"/>
            </a:solidFill>
            <a:prstDash val="dash"/>
            <a:headEnd type="none" w="med" len="med"/>
            <a:tailEnd type="none" w="med" len="med"/>
          </a:ln>
        </p:spPr>
      </p:sp>
      <p:sp>
        <p:nvSpPr>
          <p:cNvPr id="146486" name="矩形 146485"/>
          <p:cNvSpPr/>
          <p:nvPr/>
        </p:nvSpPr>
        <p:spPr>
          <a:xfrm>
            <a:off x="1617663" y="5921375"/>
            <a:ext cx="850900"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46488" name="矩形 146487"/>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146489" name="矩形 146488"/>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146490" name="直接连接符 146489"/>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
        <p:nvSpPr>
          <p:cNvPr id="146493" name="圆角矩形标注 146492"/>
          <p:cNvSpPr/>
          <p:nvPr/>
        </p:nvSpPr>
        <p:spPr>
          <a:xfrm>
            <a:off x="1547813" y="4724400"/>
            <a:ext cx="6840537" cy="647700"/>
          </a:xfrm>
          <a:prstGeom prst="wedgeRoundRectCallout">
            <a:avLst>
              <a:gd name="adj1" fmla="val -30759"/>
              <a:gd name="adj2" fmla="val -608333"/>
              <a:gd name="adj3" fmla="val 16667"/>
            </a:avLst>
          </a:prstGeom>
          <a:solidFill>
            <a:srgbClr val="66FF99"/>
          </a:solidFill>
          <a:ln w="9525" cap="flat" cmpd="sng">
            <a:solidFill>
              <a:schemeClr val="tx1"/>
            </a:solidFill>
            <a:prstDash val="solid"/>
            <a:miter/>
            <a:headEnd type="none" w="med" len="med"/>
            <a:tailEnd type="none" w="med" len="med"/>
          </a:ln>
        </p:spPr>
        <p:txBody>
          <a:bodyPr/>
          <a:p>
            <a:r>
              <a:rPr lang="en-US" altLang="zh-CN" dirty="0">
                <a:solidFill>
                  <a:srgbClr val="333399"/>
                </a:solidFill>
                <a:latin typeface="Arial" panose="020B0604020202020204" pitchFamily="34" charset="0"/>
                <a:ea typeface="黑体" panose="02010609060101010101" pitchFamily="2" charset="-122"/>
              </a:rPr>
              <a:t>A </a:t>
            </a:r>
            <a:r>
              <a:rPr lang="zh-CN" altLang="en-US" dirty="0">
                <a:solidFill>
                  <a:srgbClr val="333399"/>
                </a:solidFill>
                <a:latin typeface="Arial" panose="020B0604020202020204" pitchFamily="34" charset="0"/>
                <a:ea typeface="黑体" panose="02010609060101010101" pitchFamily="2" charset="-122"/>
              </a:rPr>
              <a:t>类地址的网络号字段 </a:t>
            </a:r>
            <a:r>
              <a:rPr lang="en-US" altLang="zh-CN" dirty="0">
                <a:solidFill>
                  <a:srgbClr val="333399"/>
                </a:solidFill>
                <a:latin typeface="Arial" panose="020B0604020202020204" pitchFamily="34" charset="0"/>
                <a:ea typeface="黑体" panose="02010609060101010101" pitchFamily="2" charset="-122"/>
              </a:rPr>
              <a:t>net-id </a:t>
            </a:r>
            <a:r>
              <a:rPr lang="zh-CN" altLang="en-US" dirty="0">
                <a:solidFill>
                  <a:srgbClr val="333399"/>
                </a:solidFill>
                <a:latin typeface="Arial" panose="020B0604020202020204" pitchFamily="34" charset="0"/>
                <a:ea typeface="黑体" panose="02010609060101010101" pitchFamily="2" charset="-122"/>
              </a:rPr>
              <a:t>为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字节</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7250" name="直接连接符 437249"/>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437251" name="矩形 437250"/>
          <p:cNvSpPr/>
          <p:nvPr/>
        </p:nvSpPr>
        <p:spPr>
          <a:xfrm>
            <a:off x="3751263" y="4008438"/>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52" name="矩形 437251"/>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37253" name="直接连接符 437252"/>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437254" name="矩形 437253"/>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55" name="直接连接符 437254"/>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437256" name="矩形 437255"/>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57" name="直接连接符 437256"/>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437258" name="矩形 437257"/>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59" name="矩形 437258"/>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437260" name="矩形 437259"/>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37261" name="标题 437260"/>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437262" name="矩形 437261"/>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437263" name="矩形 437262"/>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437264" name="矩形 437263"/>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437265" name="矩形 437264"/>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7266" name="矩形 437265"/>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67" name="直接连接符 437266"/>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437268" name="直接连接符 437267"/>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437269" name="直接连接符 437268"/>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437270" name="直接连接符 437269"/>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437271" name="直接连接符 437270"/>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437272" name="直接连接符 437271"/>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437273" name="矩形 437272"/>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74" name="直接连接符 437273"/>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437275" name="直接连接符 437274"/>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437276" name="直接连接符 437275"/>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437277" name="矩形 437276"/>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78" name="直接连接符 437277"/>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437279" name="矩形 437278"/>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80" name="矩形 437279"/>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7281" name="矩形 437280"/>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7282" name="矩形 437281"/>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7283" name="直接连接符 437282"/>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437284" name="直接连接符 437283"/>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437285" name="直接连接符 437284"/>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437286" name="组合 437285"/>
          <p:cNvGrpSpPr/>
          <p:nvPr/>
        </p:nvGrpSpPr>
        <p:grpSpPr>
          <a:xfrm>
            <a:off x="7418388" y="4037013"/>
            <a:ext cx="984250" cy="638175"/>
            <a:chOff x="2832" y="3024"/>
            <a:chExt cx="427" cy="378"/>
          </a:xfrm>
        </p:grpSpPr>
        <p:sp>
          <p:nvSpPr>
            <p:cNvPr id="437287" name="矩形 437286"/>
            <p:cNvSpPr/>
            <p:nvPr/>
          </p:nvSpPr>
          <p:spPr>
            <a:xfrm>
              <a:off x="2832" y="3072"/>
              <a:ext cx="426" cy="138"/>
            </a:xfrm>
            <a:prstGeom prst="rect">
              <a:avLst/>
            </a:prstGeom>
            <a:solidFill>
              <a:schemeClr val="bg1"/>
            </a:solidFill>
            <a:ln w="12700">
              <a:noFill/>
            </a:ln>
          </p:spPr>
          <p:txBody>
            <a:bodyPr/>
            <a:p>
              <a:endParaRPr lang="zh-CN" altLang="en-US"/>
            </a:p>
          </p:txBody>
        </p:sp>
        <p:sp>
          <p:nvSpPr>
            <p:cNvPr id="437288" name="矩形 437287"/>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437289" name="直接连接符 437288"/>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437290" name="直接连接符 437289"/>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437291" name="直接连接符 437290"/>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437292" name="矩形 437291"/>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37293" name="矩形 437292"/>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94" name="直接连接符 437293"/>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437295" name="矩形 437294"/>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7296" name="矩形 437295"/>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97" name="矩形 437296"/>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37298" name="矩形 437297"/>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299" name="矩形 437298"/>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7300" name="直接连接符 437299"/>
          <p:cNvSpPr/>
          <p:nvPr/>
        </p:nvSpPr>
        <p:spPr>
          <a:xfrm>
            <a:off x="2411413" y="5940425"/>
            <a:ext cx="0" cy="441325"/>
          </a:xfrm>
          <a:prstGeom prst="line">
            <a:avLst/>
          </a:prstGeom>
          <a:ln w="19050" cap="flat" cmpd="sng">
            <a:solidFill>
              <a:schemeClr val="tx1"/>
            </a:solidFill>
            <a:prstDash val="dash"/>
            <a:headEnd type="none" w="med" len="med"/>
            <a:tailEnd type="none" w="med" len="med"/>
          </a:ln>
        </p:spPr>
      </p:sp>
      <p:sp>
        <p:nvSpPr>
          <p:cNvPr id="437301" name="矩形 437300"/>
          <p:cNvSpPr/>
          <p:nvPr/>
        </p:nvSpPr>
        <p:spPr>
          <a:xfrm>
            <a:off x="1617663" y="5921375"/>
            <a:ext cx="885825"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endParaRPr lang="en-US" altLang="zh-CN" sz="2000">
              <a:solidFill>
                <a:srgbClr val="333399"/>
              </a:solidFill>
              <a:latin typeface="Arial" panose="020B0604020202020204" pitchFamily="34" charset="0"/>
              <a:ea typeface="黑体" panose="02010609060101010101" pitchFamily="2" charset="-122"/>
            </a:endParaRPr>
          </a:p>
        </p:txBody>
      </p:sp>
      <p:sp>
        <p:nvSpPr>
          <p:cNvPr id="437302" name="矩形 437301"/>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7303" name="矩形 437302"/>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7304" name="直接连接符 437303"/>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
        <p:nvSpPr>
          <p:cNvPr id="437305" name="圆角矩形标注 437304"/>
          <p:cNvSpPr/>
          <p:nvPr/>
        </p:nvSpPr>
        <p:spPr>
          <a:xfrm>
            <a:off x="1403350" y="4725988"/>
            <a:ext cx="6985000" cy="647700"/>
          </a:xfrm>
          <a:prstGeom prst="wedgeRoundRectCallout">
            <a:avLst>
              <a:gd name="adj1" fmla="val -11907"/>
              <a:gd name="adj2" fmla="val -411273"/>
              <a:gd name="adj3" fmla="val 16667"/>
            </a:avLst>
          </a:prstGeom>
          <a:solidFill>
            <a:srgbClr val="66FF99"/>
          </a:solidFill>
          <a:ln w="9525" cap="flat" cmpd="sng">
            <a:solidFill>
              <a:schemeClr val="tx1"/>
            </a:solidFill>
            <a:prstDash val="solid"/>
            <a:miter/>
            <a:headEnd type="none" w="med" len="med"/>
            <a:tailEnd type="none" w="med" len="med"/>
          </a:ln>
        </p:spPr>
        <p:txBody>
          <a:bodyPr/>
          <a:p>
            <a:r>
              <a:rPr lang="en-US" altLang="zh-CN" dirty="0">
                <a:solidFill>
                  <a:srgbClr val="333399"/>
                </a:solidFill>
                <a:latin typeface="Arial" panose="020B0604020202020204" pitchFamily="34" charset="0"/>
                <a:ea typeface="黑体" panose="02010609060101010101" pitchFamily="2" charset="-122"/>
              </a:rPr>
              <a:t>B </a:t>
            </a:r>
            <a:r>
              <a:rPr lang="zh-CN" altLang="en-US" dirty="0">
                <a:solidFill>
                  <a:srgbClr val="333399"/>
                </a:solidFill>
                <a:latin typeface="Arial" panose="020B0604020202020204" pitchFamily="34" charset="0"/>
                <a:ea typeface="黑体" panose="02010609060101010101" pitchFamily="2" charset="-122"/>
              </a:rPr>
              <a:t>类地址的网络号字段 </a:t>
            </a:r>
            <a:r>
              <a:rPr lang="en-US" altLang="zh-CN" dirty="0">
                <a:solidFill>
                  <a:srgbClr val="333399"/>
                </a:solidFill>
                <a:latin typeface="Arial" panose="020B0604020202020204" pitchFamily="34" charset="0"/>
                <a:ea typeface="黑体" panose="02010609060101010101" pitchFamily="2" charset="-122"/>
              </a:rPr>
              <a:t>net-id </a:t>
            </a:r>
            <a:r>
              <a:rPr lang="zh-CN" altLang="en-US" dirty="0">
                <a:solidFill>
                  <a:srgbClr val="333399"/>
                </a:solidFill>
                <a:latin typeface="Arial" panose="020B0604020202020204" pitchFamily="34" charset="0"/>
                <a:ea typeface="黑体" panose="02010609060101010101" pitchFamily="2" charset="-122"/>
              </a:rPr>
              <a:t>为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字节</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8274" name="直接连接符 438273"/>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438275" name="矩形 438274"/>
          <p:cNvSpPr/>
          <p:nvPr/>
        </p:nvSpPr>
        <p:spPr>
          <a:xfrm>
            <a:off x="3751263" y="4008438"/>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276" name="矩形 438275"/>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38277" name="直接连接符 438276"/>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438278" name="矩形 438277"/>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279" name="直接连接符 438278"/>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438280" name="矩形 438279"/>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281" name="直接连接符 438280"/>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438282" name="矩形 438281"/>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283" name="矩形 438282"/>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438284" name="矩形 438283"/>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38285" name="标题 438284"/>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438286" name="矩形 438285"/>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438287" name="矩形 438286"/>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438288" name="矩形 438287"/>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438289" name="矩形 438288"/>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8290" name="矩形 438289"/>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291" name="直接连接符 438290"/>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438292" name="直接连接符 438291"/>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438293" name="直接连接符 438292"/>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438294" name="直接连接符 438293"/>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438295" name="直接连接符 438294"/>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438296" name="直接连接符 438295"/>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438297" name="矩形 438296"/>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298" name="直接连接符 438297"/>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438299" name="直接连接符 438298"/>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438300" name="直接连接符 438299"/>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438301" name="矩形 438300"/>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302" name="直接连接符 438301"/>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438303" name="矩形 438302"/>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304" name="矩形 438303"/>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8305" name="矩形 438304"/>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8306" name="矩形 438305"/>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8307" name="直接连接符 438306"/>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438308" name="直接连接符 438307"/>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438309" name="直接连接符 438308"/>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438310" name="组合 438309"/>
          <p:cNvGrpSpPr/>
          <p:nvPr/>
        </p:nvGrpSpPr>
        <p:grpSpPr>
          <a:xfrm>
            <a:off x="7418388" y="4037013"/>
            <a:ext cx="984250" cy="638175"/>
            <a:chOff x="2832" y="3024"/>
            <a:chExt cx="427" cy="378"/>
          </a:xfrm>
        </p:grpSpPr>
        <p:sp>
          <p:nvSpPr>
            <p:cNvPr id="438311" name="矩形 438310"/>
            <p:cNvSpPr/>
            <p:nvPr/>
          </p:nvSpPr>
          <p:spPr>
            <a:xfrm>
              <a:off x="2832" y="3072"/>
              <a:ext cx="426" cy="138"/>
            </a:xfrm>
            <a:prstGeom prst="rect">
              <a:avLst/>
            </a:prstGeom>
            <a:solidFill>
              <a:schemeClr val="bg1"/>
            </a:solidFill>
            <a:ln w="12700">
              <a:noFill/>
            </a:ln>
          </p:spPr>
          <p:txBody>
            <a:bodyPr/>
            <a:p>
              <a:endParaRPr lang="zh-CN" altLang="en-US"/>
            </a:p>
          </p:txBody>
        </p:sp>
        <p:sp>
          <p:nvSpPr>
            <p:cNvPr id="438312" name="矩形 438311"/>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438313" name="直接连接符 438312"/>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438314" name="直接连接符 438313"/>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438315" name="直接连接符 438314"/>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438316" name="矩形 438315"/>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38317" name="矩形 438316"/>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318" name="直接连接符 438317"/>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438319" name="矩形 438318"/>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8320" name="矩形 438319"/>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321" name="矩形 438320"/>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38322" name="矩形 438321"/>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323" name="矩形 438322"/>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8324" name="直接连接符 438323"/>
          <p:cNvSpPr/>
          <p:nvPr/>
        </p:nvSpPr>
        <p:spPr>
          <a:xfrm>
            <a:off x="2411413" y="5940425"/>
            <a:ext cx="0" cy="441325"/>
          </a:xfrm>
          <a:prstGeom prst="line">
            <a:avLst/>
          </a:prstGeom>
          <a:ln w="19050" cap="flat" cmpd="sng">
            <a:solidFill>
              <a:schemeClr val="tx1"/>
            </a:solidFill>
            <a:prstDash val="dash"/>
            <a:headEnd type="none" w="med" len="med"/>
            <a:tailEnd type="none" w="med" len="med"/>
          </a:ln>
        </p:spPr>
      </p:sp>
      <p:sp>
        <p:nvSpPr>
          <p:cNvPr id="438325" name="矩形 438324"/>
          <p:cNvSpPr/>
          <p:nvPr/>
        </p:nvSpPr>
        <p:spPr>
          <a:xfrm>
            <a:off x="1617663" y="5921375"/>
            <a:ext cx="850900"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8326" name="矩形 438325"/>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8327" name="矩形 438326"/>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8328" name="直接连接符 438327"/>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
        <p:nvSpPr>
          <p:cNvPr id="438329" name="圆角矩形标注 438328"/>
          <p:cNvSpPr/>
          <p:nvPr/>
        </p:nvSpPr>
        <p:spPr>
          <a:xfrm>
            <a:off x="1476375" y="4725988"/>
            <a:ext cx="6911975" cy="647700"/>
          </a:xfrm>
          <a:prstGeom prst="wedgeRoundRectCallout">
            <a:avLst>
              <a:gd name="adj1" fmla="val 667"/>
              <a:gd name="adj2" fmla="val -202449"/>
              <a:gd name="adj3" fmla="val 16667"/>
            </a:avLst>
          </a:prstGeom>
          <a:solidFill>
            <a:srgbClr val="66FF99"/>
          </a:solidFill>
          <a:ln w="9525" cap="flat" cmpd="sng">
            <a:solidFill>
              <a:schemeClr val="tx1"/>
            </a:solidFill>
            <a:prstDash val="solid"/>
            <a:miter/>
            <a:headEnd type="none" w="med" len="med"/>
            <a:tailEnd type="none" w="med" len="med"/>
          </a:ln>
        </p:spPr>
        <p:txBody>
          <a:bodyPr/>
          <a:p>
            <a:r>
              <a:rPr lang="en-US" altLang="zh-CN" dirty="0">
                <a:solidFill>
                  <a:srgbClr val="333399"/>
                </a:solidFill>
                <a:latin typeface="Arial" panose="020B0604020202020204" pitchFamily="34" charset="0"/>
                <a:ea typeface="黑体" panose="02010609060101010101" pitchFamily="2" charset="-122"/>
              </a:rPr>
              <a:t>C </a:t>
            </a:r>
            <a:r>
              <a:rPr lang="zh-CN" altLang="en-US" dirty="0">
                <a:solidFill>
                  <a:srgbClr val="333399"/>
                </a:solidFill>
                <a:latin typeface="Arial" panose="020B0604020202020204" pitchFamily="34" charset="0"/>
                <a:ea typeface="黑体" panose="02010609060101010101" pitchFamily="2" charset="-122"/>
              </a:rPr>
              <a:t>类地址的网络号字段 </a:t>
            </a:r>
            <a:r>
              <a:rPr lang="en-US" altLang="zh-CN" dirty="0">
                <a:solidFill>
                  <a:srgbClr val="333399"/>
                </a:solidFill>
                <a:latin typeface="Arial" panose="020B0604020202020204" pitchFamily="34" charset="0"/>
                <a:ea typeface="黑体" panose="02010609060101010101" pitchFamily="2" charset="-122"/>
              </a:rPr>
              <a:t>net-id </a:t>
            </a:r>
            <a:r>
              <a:rPr lang="zh-CN" altLang="en-US" dirty="0">
                <a:solidFill>
                  <a:srgbClr val="333399"/>
                </a:solidFill>
                <a:latin typeface="Arial" panose="020B0604020202020204" pitchFamily="34" charset="0"/>
                <a:ea typeface="黑体" panose="02010609060101010101" pitchFamily="2" charset="-122"/>
              </a:rPr>
              <a:t>为 </a:t>
            </a:r>
            <a:r>
              <a:rPr lang="en-US" altLang="zh-CN" dirty="0">
                <a:solidFill>
                  <a:srgbClr val="333399"/>
                </a:solidFill>
                <a:latin typeface="Arial" panose="020B0604020202020204" pitchFamily="34" charset="0"/>
                <a:ea typeface="黑体" panose="02010609060101010101" pitchFamily="2" charset="-122"/>
              </a:rPr>
              <a:t>3 </a:t>
            </a:r>
            <a:r>
              <a:rPr lang="zh-CN" altLang="en-US" dirty="0">
                <a:solidFill>
                  <a:srgbClr val="333399"/>
                </a:solidFill>
                <a:latin typeface="Arial" panose="020B0604020202020204" pitchFamily="34" charset="0"/>
                <a:ea typeface="黑体" panose="02010609060101010101" pitchFamily="2" charset="-122"/>
              </a:rPr>
              <a:t>字节</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124930" name="标题 124929"/>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4 </a:t>
            </a:r>
            <a:r>
              <a:rPr lang="zh-CN" altLang="en-US" dirty="0">
                <a:ea typeface="Arial Unicode MS" pitchFamily="34" charset="-122"/>
              </a:rPr>
              <a:t>章  </a:t>
            </a:r>
            <a:r>
              <a:rPr lang="zh-CN" altLang="en-US" dirty="0"/>
              <a:t>网络层（续）</a:t>
            </a:r>
            <a:endParaRPr lang="zh-CN" altLang="en-US" dirty="0"/>
          </a:p>
        </p:txBody>
      </p:sp>
      <p:sp>
        <p:nvSpPr>
          <p:cNvPr id="124931" name="文本占位符 124930"/>
          <p:cNvSpPr>
            <a:spLocks noGrp="1"/>
          </p:cNvSpPr>
          <p:nvPr>
            <p:ph type="body" idx="1"/>
          </p:nvPr>
        </p:nvSpPr>
        <p:spPr>
          <a:xfrm>
            <a:off x="755650" y="2017713"/>
            <a:ext cx="8204200" cy="4506912"/>
          </a:xfrm>
          <a:ln/>
        </p:spPr>
        <p:txBody>
          <a:bodyPr/>
          <a:p>
            <a:pPr>
              <a:lnSpc>
                <a:spcPct val="80000"/>
              </a:lnSpc>
              <a:buNone/>
            </a:pPr>
            <a:r>
              <a:rPr lang="en-US" altLang="zh-CN" sz="2400" dirty="0"/>
              <a:t>4.3  </a:t>
            </a:r>
            <a:r>
              <a:rPr lang="zh-CN" altLang="en-US" sz="2400" dirty="0"/>
              <a:t>划分子网和构造超网</a:t>
            </a:r>
            <a:endParaRPr lang="zh-CN" altLang="en-US" sz="2400" dirty="0"/>
          </a:p>
          <a:p>
            <a:pPr>
              <a:lnSpc>
                <a:spcPct val="80000"/>
              </a:lnSpc>
              <a:buNone/>
            </a:pPr>
            <a:r>
              <a:rPr lang="zh-CN" altLang="en-US" sz="2400" dirty="0"/>
              <a:t>		  </a:t>
            </a:r>
            <a:r>
              <a:rPr lang="en-US" altLang="zh-CN" sz="2400" dirty="0"/>
              <a:t>4.3.1  </a:t>
            </a:r>
            <a:r>
              <a:rPr lang="zh-CN" altLang="en-US" sz="2400" dirty="0"/>
              <a:t>划分子网</a:t>
            </a:r>
            <a:endParaRPr lang="zh-CN" altLang="en-US" sz="2400" dirty="0"/>
          </a:p>
          <a:p>
            <a:pPr>
              <a:lnSpc>
                <a:spcPct val="80000"/>
              </a:lnSpc>
              <a:buNone/>
            </a:pPr>
            <a:r>
              <a:rPr lang="zh-CN" altLang="en-US" sz="2400" dirty="0"/>
              <a:t>		  </a:t>
            </a:r>
            <a:r>
              <a:rPr lang="en-US" altLang="zh-CN" sz="2400" dirty="0"/>
              <a:t>4.3.2  </a:t>
            </a:r>
            <a:r>
              <a:rPr lang="zh-CN" altLang="en-US" sz="2400" dirty="0"/>
              <a:t>使用子网时分组转发</a:t>
            </a:r>
            <a:endParaRPr lang="zh-CN" altLang="en-US" sz="2400" dirty="0"/>
          </a:p>
          <a:p>
            <a:pPr>
              <a:lnSpc>
                <a:spcPct val="80000"/>
              </a:lnSpc>
              <a:buNone/>
            </a:pPr>
            <a:r>
              <a:rPr lang="zh-CN" altLang="en-US" sz="2400" dirty="0"/>
              <a:t>		  </a:t>
            </a:r>
            <a:r>
              <a:rPr lang="en-US" altLang="zh-CN" sz="2400" dirty="0"/>
              <a:t>4.3.3  </a:t>
            </a:r>
            <a:r>
              <a:rPr lang="zh-CN" altLang="en-US" sz="2400" dirty="0"/>
              <a:t>无分类编址 </a:t>
            </a:r>
            <a:r>
              <a:rPr lang="en-US" altLang="zh-CN" sz="2400" dirty="0"/>
              <a:t>CIDR</a:t>
            </a:r>
            <a:r>
              <a:rPr lang="zh-CN" altLang="en-US" sz="2400" dirty="0"/>
              <a:t>（构造超网）</a:t>
            </a:r>
            <a:endParaRPr lang="zh-CN" altLang="en-US" sz="2400" dirty="0"/>
          </a:p>
          <a:p>
            <a:pPr>
              <a:lnSpc>
                <a:spcPct val="80000"/>
              </a:lnSpc>
              <a:buNone/>
            </a:pPr>
            <a:r>
              <a:rPr lang="en-US" altLang="zh-CN" sz="2400" dirty="0"/>
              <a:t>4.4  </a:t>
            </a:r>
            <a:r>
              <a:rPr lang="zh-CN" altLang="en-US" sz="2400" dirty="0"/>
              <a:t>网际控制报文协议 </a:t>
            </a:r>
            <a:r>
              <a:rPr lang="en-US" altLang="zh-CN" sz="2400"/>
              <a:t>ICMP</a:t>
            </a:r>
            <a:endParaRPr lang="en-US" altLang="zh-CN" sz="2400"/>
          </a:p>
          <a:p>
            <a:pPr>
              <a:lnSpc>
                <a:spcPct val="80000"/>
              </a:lnSpc>
              <a:buNone/>
            </a:pPr>
            <a:r>
              <a:rPr lang="en-US" altLang="zh-CN" sz="2400" dirty="0"/>
              <a:t>            4.4.1  ICMP </a:t>
            </a:r>
            <a:r>
              <a:rPr lang="zh-CN" altLang="en-US" sz="2400" dirty="0"/>
              <a:t>报文的种类</a:t>
            </a:r>
            <a:endParaRPr lang="zh-CN" altLang="en-US" sz="2400" dirty="0"/>
          </a:p>
          <a:p>
            <a:pPr>
              <a:lnSpc>
                <a:spcPct val="80000"/>
              </a:lnSpc>
              <a:buNone/>
            </a:pPr>
            <a:r>
              <a:rPr lang="zh-CN" altLang="en-US" sz="2400" dirty="0"/>
              <a:t>            </a:t>
            </a:r>
            <a:r>
              <a:rPr lang="en-US" altLang="zh-CN" sz="2400" dirty="0"/>
              <a:t>4.4.2  ICMP </a:t>
            </a:r>
            <a:r>
              <a:rPr lang="zh-CN" altLang="en-US" sz="2400" dirty="0"/>
              <a:t>的应用举例</a:t>
            </a:r>
            <a:endParaRPr lang="zh-CN" altLang="en-US" sz="2400" dirty="0"/>
          </a:p>
          <a:p>
            <a:pPr>
              <a:lnSpc>
                <a:spcPct val="80000"/>
              </a:lnSpc>
              <a:buNone/>
            </a:pPr>
            <a:r>
              <a:rPr lang="en-US" altLang="zh-CN" sz="2400" dirty="0"/>
              <a:t>4.5  </a:t>
            </a:r>
            <a:r>
              <a:rPr lang="zh-CN" altLang="en-US" sz="2400" dirty="0"/>
              <a:t>因特网的路由选择协议</a:t>
            </a:r>
            <a:endParaRPr lang="zh-CN" altLang="en-US" sz="2400" dirty="0"/>
          </a:p>
          <a:p>
            <a:pPr>
              <a:lnSpc>
                <a:spcPct val="80000"/>
              </a:lnSpc>
              <a:buNone/>
            </a:pPr>
            <a:r>
              <a:rPr lang="zh-CN" altLang="en-US" sz="2400" dirty="0"/>
              <a:t>		  </a:t>
            </a:r>
            <a:r>
              <a:rPr lang="en-US" altLang="zh-CN" sz="2400" dirty="0"/>
              <a:t>4.5.1  </a:t>
            </a:r>
            <a:r>
              <a:rPr lang="zh-CN" altLang="en-US" sz="2400" dirty="0"/>
              <a:t>有关路由选择协议的几个基本概念</a:t>
            </a:r>
            <a:endParaRPr lang="zh-CN" altLang="en-US" sz="2400" dirty="0"/>
          </a:p>
          <a:p>
            <a:pPr>
              <a:lnSpc>
                <a:spcPct val="80000"/>
              </a:lnSpc>
              <a:buNone/>
            </a:pPr>
            <a:r>
              <a:rPr lang="zh-CN" altLang="en-US" sz="2400" dirty="0"/>
              <a:t>		  </a:t>
            </a:r>
            <a:r>
              <a:rPr lang="en-US" altLang="zh-CN" sz="2400" dirty="0"/>
              <a:t>4.5.2  </a:t>
            </a:r>
            <a:r>
              <a:rPr lang="zh-CN" altLang="en-US" sz="2400" dirty="0"/>
              <a:t>内部网关协议 </a:t>
            </a:r>
            <a:r>
              <a:rPr lang="en-US" altLang="zh-CN" sz="2400"/>
              <a:t>RIP</a:t>
            </a:r>
            <a:endParaRPr lang="en-US" altLang="zh-CN" sz="2400"/>
          </a:p>
          <a:p>
            <a:pPr>
              <a:lnSpc>
                <a:spcPct val="80000"/>
              </a:lnSpc>
              <a:buNone/>
            </a:pPr>
            <a:r>
              <a:rPr lang="en-US" altLang="zh-CN" sz="2400" dirty="0"/>
              <a:t>		  4.5.3  </a:t>
            </a:r>
            <a:r>
              <a:rPr lang="zh-CN" altLang="en-US" sz="2400" dirty="0"/>
              <a:t>内部网关协议 </a:t>
            </a:r>
            <a:r>
              <a:rPr lang="en-US" altLang="zh-CN" sz="2400"/>
              <a:t>OSPF</a:t>
            </a:r>
            <a:endParaRPr lang="en-US" altLang="zh-CN" sz="2400"/>
          </a:p>
          <a:p>
            <a:pPr>
              <a:lnSpc>
                <a:spcPct val="80000"/>
              </a:lnSpc>
              <a:buNone/>
            </a:pPr>
            <a:r>
              <a:rPr lang="en-US" altLang="zh-CN" sz="2400" dirty="0"/>
              <a:t>		  4.5.4  </a:t>
            </a:r>
            <a:r>
              <a:rPr lang="zh-CN" altLang="en-US" sz="2400" dirty="0"/>
              <a:t>外部网关协议 </a:t>
            </a:r>
            <a:r>
              <a:rPr lang="en-US" altLang="zh-CN" sz="2400"/>
              <a:t>BGP </a:t>
            </a:r>
            <a:endParaRPr lang="en-US" altLang="zh-CN"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22" name="直接连接符 440321"/>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440323" name="矩形 440322"/>
          <p:cNvSpPr/>
          <p:nvPr/>
        </p:nvSpPr>
        <p:spPr>
          <a:xfrm>
            <a:off x="3751263" y="4008438"/>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24 bit</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24" name="矩形 440323"/>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40325" name="直接连接符 440324"/>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440326" name="矩形 440325"/>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27" name="直接连接符 440326"/>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440328" name="矩形 440327"/>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29" name="直接连接符 440328"/>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440330" name="矩形 440329"/>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31" name="矩形 440330"/>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440332" name="矩形 440331"/>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40333" name="标题 440332"/>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440334" name="矩形 440333"/>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440335" name="矩形 440334"/>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440336" name="矩形 440335"/>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440337" name="矩形 440336"/>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38" name="矩形 440337"/>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39" name="直接连接符 440338"/>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440340" name="直接连接符 440339"/>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440341" name="直接连接符 440340"/>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440342" name="直接连接符 440341"/>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440343" name="直接连接符 440342"/>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440344" name="直接连接符 440343"/>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440345" name="矩形 440344"/>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46" name="直接连接符 440345"/>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440347" name="直接连接符 440346"/>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440348" name="直接连接符 440347"/>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440349" name="矩形 440348"/>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50" name="直接连接符 440349"/>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440351" name="矩形 440350"/>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52" name="矩形 440351"/>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53" name="矩形 440352"/>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54" name="矩形 440353"/>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55" name="直接连接符 440354"/>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440356" name="直接连接符 440355"/>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440357" name="直接连接符 440356"/>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440358" name="组合 440357"/>
          <p:cNvGrpSpPr/>
          <p:nvPr/>
        </p:nvGrpSpPr>
        <p:grpSpPr>
          <a:xfrm>
            <a:off x="7418388" y="4037013"/>
            <a:ext cx="984250" cy="638175"/>
            <a:chOff x="2832" y="3024"/>
            <a:chExt cx="427" cy="378"/>
          </a:xfrm>
        </p:grpSpPr>
        <p:sp>
          <p:nvSpPr>
            <p:cNvPr id="440359" name="矩形 440358"/>
            <p:cNvSpPr/>
            <p:nvPr/>
          </p:nvSpPr>
          <p:spPr>
            <a:xfrm>
              <a:off x="2832" y="3072"/>
              <a:ext cx="426" cy="138"/>
            </a:xfrm>
            <a:prstGeom prst="rect">
              <a:avLst/>
            </a:prstGeom>
            <a:solidFill>
              <a:schemeClr val="bg1"/>
            </a:solidFill>
            <a:ln w="12700">
              <a:noFill/>
            </a:ln>
          </p:spPr>
          <p:txBody>
            <a:bodyPr/>
            <a:p>
              <a:endParaRPr lang="zh-CN" altLang="en-US"/>
            </a:p>
          </p:txBody>
        </p:sp>
        <p:sp>
          <p:nvSpPr>
            <p:cNvPr id="440360" name="矩形 440359"/>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440361" name="直接连接符 440360"/>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440362" name="直接连接符 440361"/>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440363" name="直接连接符 440362"/>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440364" name="矩形 440363"/>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40365" name="矩形 440364"/>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66" name="直接连接符 440365"/>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440367" name="矩形 440366"/>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68" name="矩形 440367"/>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69" name="矩形 440368"/>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40370" name="矩形 440369"/>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71" name="矩形 440370"/>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0372" name="直接连接符 440371"/>
          <p:cNvSpPr/>
          <p:nvPr/>
        </p:nvSpPr>
        <p:spPr>
          <a:xfrm>
            <a:off x="2411413" y="5940425"/>
            <a:ext cx="0" cy="441325"/>
          </a:xfrm>
          <a:prstGeom prst="line">
            <a:avLst/>
          </a:prstGeom>
          <a:ln w="19050" cap="flat" cmpd="sng">
            <a:solidFill>
              <a:schemeClr val="tx1"/>
            </a:solidFill>
            <a:prstDash val="dash"/>
            <a:headEnd type="none" w="med" len="med"/>
            <a:tailEnd type="none" w="med" len="med"/>
          </a:ln>
        </p:spPr>
      </p:sp>
      <p:sp>
        <p:nvSpPr>
          <p:cNvPr id="440373" name="矩形 440372"/>
          <p:cNvSpPr/>
          <p:nvPr/>
        </p:nvSpPr>
        <p:spPr>
          <a:xfrm>
            <a:off x="1617663" y="5921375"/>
            <a:ext cx="850900"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74" name="矩形 440373"/>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75" name="矩形 440374"/>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0376" name="直接连接符 440375"/>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
        <p:nvSpPr>
          <p:cNvPr id="440377" name="圆角矩形标注 440376"/>
          <p:cNvSpPr/>
          <p:nvPr/>
        </p:nvSpPr>
        <p:spPr>
          <a:xfrm>
            <a:off x="1547813" y="4725988"/>
            <a:ext cx="7127875" cy="647700"/>
          </a:xfrm>
          <a:prstGeom prst="wedgeRoundRectCallout">
            <a:avLst>
              <a:gd name="adj1" fmla="val -1069"/>
              <a:gd name="adj2" fmla="val -620097"/>
              <a:gd name="adj3" fmla="val 16667"/>
            </a:avLst>
          </a:prstGeom>
          <a:solidFill>
            <a:srgbClr val="66FF99"/>
          </a:solidFill>
          <a:ln w="9525" cap="flat" cmpd="sng">
            <a:solidFill>
              <a:schemeClr val="tx1"/>
            </a:solidFill>
            <a:prstDash val="solid"/>
            <a:miter/>
            <a:headEnd type="none" w="med" len="med"/>
            <a:tailEnd type="none" w="med" len="med"/>
          </a:ln>
        </p:spPr>
        <p:txBody>
          <a:bodyPr/>
          <a:p>
            <a:r>
              <a:rPr lang="en-US" altLang="zh-CN" dirty="0">
                <a:solidFill>
                  <a:srgbClr val="333399"/>
                </a:solidFill>
                <a:latin typeface="Arial" panose="020B0604020202020204" pitchFamily="34" charset="0"/>
                <a:ea typeface="黑体" panose="02010609060101010101" pitchFamily="2" charset="-122"/>
              </a:rPr>
              <a:t>A </a:t>
            </a:r>
            <a:r>
              <a:rPr lang="zh-CN" altLang="en-US" dirty="0">
                <a:solidFill>
                  <a:srgbClr val="333399"/>
                </a:solidFill>
                <a:latin typeface="Arial" panose="020B0604020202020204" pitchFamily="34" charset="0"/>
                <a:ea typeface="黑体" panose="02010609060101010101" pitchFamily="2" charset="-122"/>
              </a:rPr>
              <a:t>类地址的主机号字段 </a:t>
            </a:r>
            <a:r>
              <a:rPr lang="en-US" altLang="zh-CN" dirty="0">
                <a:solidFill>
                  <a:srgbClr val="333399"/>
                </a:solidFill>
                <a:latin typeface="Arial" panose="020B0604020202020204" pitchFamily="34" charset="0"/>
                <a:ea typeface="黑体" panose="02010609060101010101" pitchFamily="2" charset="-122"/>
              </a:rPr>
              <a:t>host-id </a:t>
            </a:r>
            <a:r>
              <a:rPr lang="zh-CN" altLang="en-US" dirty="0">
                <a:solidFill>
                  <a:srgbClr val="333399"/>
                </a:solidFill>
                <a:latin typeface="Arial" panose="020B0604020202020204" pitchFamily="34" charset="0"/>
                <a:ea typeface="黑体" panose="02010609060101010101" pitchFamily="2" charset="-122"/>
              </a:rPr>
              <a:t>为 </a:t>
            </a:r>
            <a:r>
              <a:rPr lang="en-US" altLang="zh-CN" dirty="0">
                <a:solidFill>
                  <a:srgbClr val="333399"/>
                </a:solidFill>
                <a:latin typeface="Arial" panose="020B0604020202020204" pitchFamily="34" charset="0"/>
                <a:ea typeface="黑体" panose="02010609060101010101" pitchFamily="2" charset="-122"/>
              </a:rPr>
              <a:t>3 </a:t>
            </a:r>
            <a:r>
              <a:rPr lang="zh-CN" altLang="en-US" dirty="0">
                <a:solidFill>
                  <a:srgbClr val="333399"/>
                </a:solidFill>
                <a:latin typeface="Arial" panose="020B0604020202020204" pitchFamily="34" charset="0"/>
                <a:ea typeface="黑体" panose="02010609060101010101" pitchFamily="2" charset="-122"/>
              </a:rPr>
              <a:t>字节</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1346" name="直接连接符 441345"/>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441347" name="矩形 441346"/>
          <p:cNvSpPr/>
          <p:nvPr/>
        </p:nvSpPr>
        <p:spPr>
          <a:xfrm>
            <a:off x="3751263" y="4008438"/>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48" name="矩形 441347"/>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41349" name="直接连接符 441348"/>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441350" name="矩形 441349"/>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51" name="直接连接符 441350"/>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441352" name="矩形 441351"/>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53" name="直接连接符 441352"/>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441354" name="矩形 441353"/>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55" name="矩形 441354"/>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441356" name="矩形 441355"/>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41357" name="标题 441356"/>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441358" name="矩形 441357"/>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441359" name="矩形 441358"/>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441360" name="矩形 441359"/>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441361" name="矩形 441360"/>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1362" name="矩形 441361"/>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63" name="直接连接符 441362"/>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441364" name="直接连接符 441363"/>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441365" name="直接连接符 441364"/>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441366" name="直接连接符 441365"/>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441367" name="直接连接符 441366"/>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441368" name="直接连接符 441367"/>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441369" name="矩形 441368"/>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70" name="直接连接符 441369"/>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441371" name="直接连接符 441370"/>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441372" name="直接连接符 441371"/>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441373" name="矩形 441372"/>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74" name="直接连接符 441373"/>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441375" name="矩形 441374"/>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76" name="矩形 441375"/>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1377" name="矩形 441376"/>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1378" name="矩形 441377"/>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1379" name="直接连接符 441378"/>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441380" name="直接连接符 441379"/>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441381" name="直接连接符 441380"/>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441382" name="组合 441381"/>
          <p:cNvGrpSpPr/>
          <p:nvPr/>
        </p:nvGrpSpPr>
        <p:grpSpPr>
          <a:xfrm>
            <a:off x="7418388" y="4037013"/>
            <a:ext cx="984250" cy="638175"/>
            <a:chOff x="2832" y="3024"/>
            <a:chExt cx="427" cy="378"/>
          </a:xfrm>
        </p:grpSpPr>
        <p:sp>
          <p:nvSpPr>
            <p:cNvPr id="441383" name="矩形 441382"/>
            <p:cNvSpPr/>
            <p:nvPr/>
          </p:nvSpPr>
          <p:spPr>
            <a:xfrm>
              <a:off x="2832" y="3072"/>
              <a:ext cx="426" cy="138"/>
            </a:xfrm>
            <a:prstGeom prst="rect">
              <a:avLst/>
            </a:prstGeom>
            <a:solidFill>
              <a:schemeClr val="bg1"/>
            </a:solidFill>
            <a:ln w="12700">
              <a:noFill/>
            </a:ln>
          </p:spPr>
          <p:txBody>
            <a:bodyPr/>
            <a:p>
              <a:endParaRPr lang="zh-CN" altLang="en-US"/>
            </a:p>
          </p:txBody>
        </p:sp>
        <p:sp>
          <p:nvSpPr>
            <p:cNvPr id="441384" name="矩形 441383"/>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441385" name="直接连接符 441384"/>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441386" name="直接连接符 441385"/>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441387" name="直接连接符 441386"/>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441388" name="矩形 441387"/>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41389" name="矩形 441388"/>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90" name="直接连接符 441389"/>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441391" name="矩形 441390"/>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1392" name="矩形 441391"/>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93" name="矩形 441392"/>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41394" name="矩形 441393"/>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95" name="矩形 441394"/>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1396" name="直接连接符 441395"/>
          <p:cNvSpPr/>
          <p:nvPr/>
        </p:nvSpPr>
        <p:spPr>
          <a:xfrm>
            <a:off x="2411413" y="5940425"/>
            <a:ext cx="0" cy="441325"/>
          </a:xfrm>
          <a:prstGeom prst="line">
            <a:avLst/>
          </a:prstGeom>
          <a:ln w="19050" cap="flat" cmpd="sng">
            <a:solidFill>
              <a:schemeClr val="tx1"/>
            </a:solidFill>
            <a:prstDash val="dash"/>
            <a:headEnd type="none" w="med" len="med"/>
            <a:tailEnd type="none" w="med" len="med"/>
          </a:ln>
        </p:spPr>
      </p:sp>
      <p:sp>
        <p:nvSpPr>
          <p:cNvPr id="441397" name="矩形 441396"/>
          <p:cNvSpPr/>
          <p:nvPr/>
        </p:nvSpPr>
        <p:spPr>
          <a:xfrm>
            <a:off x="1617663" y="5921375"/>
            <a:ext cx="850900"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1398" name="矩形 441397"/>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1399" name="矩形 441398"/>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1400" name="直接连接符 441399"/>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
        <p:nvSpPr>
          <p:cNvPr id="441401" name="圆角矩形标注 441400"/>
          <p:cNvSpPr/>
          <p:nvPr/>
        </p:nvSpPr>
        <p:spPr>
          <a:xfrm>
            <a:off x="1403350" y="4725988"/>
            <a:ext cx="6985000" cy="647700"/>
          </a:xfrm>
          <a:prstGeom prst="wedgeRoundRectCallout">
            <a:avLst>
              <a:gd name="adj1" fmla="val 13181"/>
              <a:gd name="adj2" fmla="val -425981"/>
              <a:gd name="adj3" fmla="val 16667"/>
            </a:avLst>
          </a:prstGeom>
          <a:solidFill>
            <a:srgbClr val="66FF99"/>
          </a:solidFill>
          <a:ln w="9525" cap="flat" cmpd="sng">
            <a:solidFill>
              <a:schemeClr val="tx1"/>
            </a:solidFill>
            <a:prstDash val="solid"/>
            <a:miter/>
            <a:headEnd type="none" w="med" len="med"/>
            <a:tailEnd type="none" w="med" len="med"/>
          </a:ln>
        </p:spPr>
        <p:txBody>
          <a:bodyPr/>
          <a:p>
            <a:r>
              <a:rPr lang="en-US" altLang="zh-CN" dirty="0">
                <a:solidFill>
                  <a:srgbClr val="333399"/>
                </a:solidFill>
                <a:latin typeface="Arial" panose="020B0604020202020204" pitchFamily="34" charset="0"/>
                <a:ea typeface="黑体" panose="02010609060101010101" pitchFamily="2" charset="-122"/>
              </a:rPr>
              <a:t>B </a:t>
            </a:r>
            <a:r>
              <a:rPr lang="zh-CN" altLang="en-US" dirty="0">
                <a:solidFill>
                  <a:srgbClr val="333399"/>
                </a:solidFill>
                <a:latin typeface="Arial" panose="020B0604020202020204" pitchFamily="34" charset="0"/>
                <a:ea typeface="黑体" panose="02010609060101010101" pitchFamily="2" charset="-122"/>
              </a:rPr>
              <a:t>类地址的主机号字段 </a:t>
            </a:r>
            <a:r>
              <a:rPr lang="en-US" altLang="zh-CN" dirty="0">
                <a:solidFill>
                  <a:srgbClr val="333399"/>
                </a:solidFill>
                <a:latin typeface="Arial" panose="020B0604020202020204" pitchFamily="34" charset="0"/>
                <a:ea typeface="黑体" panose="02010609060101010101" pitchFamily="2" charset="-122"/>
              </a:rPr>
              <a:t>host-id </a:t>
            </a:r>
            <a:r>
              <a:rPr lang="zh-CN" altLang="en-US" dirty="0">
                <a:solidFill>
                  <a:srgbClr val="333399"/>
                </a:solidFill>
                <a:latin typeface="Arial" panose="020B0604020202020204" pitchFamily="34" charset="0"/>
                <a:ea typeface="黑体" panose="02010609060101010101" pitchFamily="2" charset="-122"/>
              </a:rPr>
              <a:t>为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字节</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9298" name="直接连接符 439297"/>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439299" name="矩形 439298"/>
          <p:cNvSpPr/>
          <p:nvPr/>
        </p:nvSpPr>
        <p:spPr>
          <a:xfrm>
            <a:off x="3751263" y="4008438"/>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00" name="矩形 439299"/>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39301" name="直接连接符 439300"/>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439302" name="矩形 439301"/>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03" name="直接连接符 439302"/>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439304" name="矩形 439303"/>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05" name="直接连接符 439304"/>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439306" name="矩形 439305"/>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07" name="矩形 439306"/>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439308" name="矩形 439307"/>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39309" name="标题 439308"/>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439310" name="矩形 439309"/>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439311" name="矩形 439310"/>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439312" name="矩形 439311"/>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439313" name="矩形 439312"/>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9314" name="矩形 439313"/>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15" name="直接连接符 439314"/>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439316" name="直接连接符 439315"/>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439317" name="直接连接符 439316"/>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439318" name="直接连接符 439317"/>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439319" name="直接连接符 439318"/>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439320" name="直接连接符 439319"/>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439321" name="矩形 439320"/>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22" name="直接连接符 439321"/>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439323" name="直接连接符 439322"/>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439324" name="直接连接符 439323"/>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439325" name="矩形 439324"/>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26" name="直接连接符 439325"/>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439327" name="矩形 439326"/>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28" name="矩形 439327"/>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9329" name="矩形 439328"/>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9330" name="矩形 439329"/>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9331" name="直接连接符 439330"/>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439332" name="直接连接符 439331"/>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439333" name="直接连接符 439332"/>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439334" name="组合 439333"/>
          <p:cNvGrpSpPr/>
          <p:nvPr/>
        </p:nvGrpSpPr>
        <p:grpSpPr>
          <a:xfrm>
            <a:off x="7418388" y="4037013"/>
            <a:ext cx="984250" cy="638175"/>
            <a:chOff x="2832" y="3024"/>
            <a:chExt cx="427" cy="378"/>
          </a:xfrm>
        </p:grpSpPr>
        <p:sp>
          <p:nvSpPr>
            <p:cNvPr id="439335" name="矩形 439334"/>
            <p:cNvSpPr/>
            <p:nvPr/>
          </p:nvSpPr>
          <p:spPr>
            <a:xfrm>
              <a:off x="2832" y="3072"/>
              <a:ext cx="426" cy="138"/>
            </a:xfrm>
            <a:prstGeom prst="rect">
              <a:avLst/>
            </a:prstGeom>
            <a:solidFill>
              <a:schemeClr val="bg1"/>
            </a:solidFill>
            <a:ln w="12700">
              <a:noFill/>
            </a:ln>
          </p:spPr>
          <p:txBody>
            <a:bodyPr/>
            <a:p>
              <a:endParaRPr lang="zh-CN" altLang="en-US"/>
            </a:p>
          </p:txBody>
        </p:sp>
        <p:sp>
          <p:nvSpPr>
            <p:cNvPr id="439336" name="矩形 439335"/>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439337" name="直接连接符 439336"/>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439338" name="直接连接符 439337"/>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439339" name="直接连接符 439338"/>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439340" name="矩形 439339"/>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39341" name="矩形 439340"/>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42" name="直接连接符 439341"/>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439343" name="矩形 439342"/>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9344" name="矩形 439343"/>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45" name="矩形 439344"/>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39346" name="矩形 439345"/>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47" name="矩形 439346"/>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39348" name="直接连接符 439347"/>
          <p:cNvSpPr/>
          <p:nvPr/>
        </p:nvSpPr>
        <p:spPr>
          <a:xfrm>
            <a:off x="2411413" y="5940425"/>
            <a:ext cx="0" cy="441325"/>
          </a:xfrm>
          <a:prstGeom prst="line">
            <a:avLst/>
          </a:prstGeom>
          <a:ln w="19050" cap="flat" cmpd="sng">
            <a:solidFill>
              <a:schemeClr val="tx1"/>
            </a:solidFill>
            <a:prstDash val="dash"/>
            <a:headEnd type="none" w="med" len="med"/>
            <a:tailEnd type="none" w="med" len="med"/>
          </a:ln>
        </p:spPr>
      </p:sp>
      <p:sp>
        <p:nvSpPr>
          <p:cNvPr id="439349" name="矩形 439348"/>
          <p:cNvSpPr/>
          <p:nvPr/>
        </p:nvSpPr>
        <p:spPr>
          <a:xfrm>
            <a:off x="1617663" y="5921375"/>
            <a:ext cx="850900"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9350" name="矩形 439349"/>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39351" name="矩形 439350"/>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39352" name="直接连接符 439351"/>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
        <p:nvSpPr>
          <p:cNvPr id="439353" name="圆角矩形标注 439352"/>
          <p:cNvSpPr/>
          <p:nvPr/>
        </p:nvSpPr>
        <p:spPr>
          <a:xfrm>
            <a:off x="1619250" y="4725988"/>
            <a:ext cx="7127875" cy="647700"/>
          </a:xfrm>
          <a:prstGeom prst="wedgeRoundRectCallout">
            <a:avLst>
              <a:gd name="adj1" fmla="val 32273"/>
              <a:gd name="adj2" fmla="val -202449"/>
              <a:gd name="adj3" fmla="val 16667"/>
            </a:avLst>
          </a:prstGeom>
          <a:solidFill>
            <a:srgbClr val="66FF99"/>
          </a:solidFill>
          <a:ln w="9525" cap="flat" cmpd="sng">
            <a:solidFill>
              <a:schemeClr val="tx1"/>
            </a:solidFill>
            <a:prstDash val="solid"/>
            <a:miter/>
            <a:headEnd type="none" w="med" len="med"/>
            <a:tailEnd type="none" w="med" len="med"/>
          </a:ln>
        </p:spPr>
        <p:txBody>
          <a:bodyPr/>
          <a:p>
            <a:r>
              <a:rPr lang="en-US" altLang="zh-CN" dirty="0">
                <a:solidFill>
                  <a:srgbClr val="333399"/>
                </a:solidFill>
                <a:latin typeface="Arial" panose="020B0604020202020204" pitchFamily="34" charset="0"/>
                <a:ea typeface="黑体" panose="02010609060101010101" pitchFamily="2" charset="-122"/>
              </a:rPr>
              <a:t>C </a:t>
            </a:r>
            <a:r>
              <a:rPr lang="zh-CN" altLang="en-US" dirty="0">
                <a:solidFill>
                  <a:srgbClr val="333399"/>
                </a:solidFill>
                <a:latin typeface="Arial" panose="020B0604020202020204" pitchFamily="34" charset="0"/>
                <a:ea typeface="黑体" panose="02010609060101010101" pitchFamily="2" charset="-122"/>
              </a:rPr>
              <a:t>类地址的主机号字段 </a:t>
            </a:r>
            <a:r>
              <a:rPr lang="en-US" altLang="zh-CN" dirty="0">
                <a:solidFill>
                  <a:srgbClr val="333399"/>
                </a:solidFill>
                <a:latin typeface="Arial" panose="020B0604020202020204" pitchFamily="34" charset="0"/>
                <a:ea typeface="黑体" panose="02010609060101010101" pitchFamily="2" charset="-122"/>
              </a:rPr>
              <a:t>host-id </a:t>
            </a:r>
            <a:r>
              <a:rPr lang="zh-CN" altLang="en-US" dirty="0">
                <a:solidFill>
                  <a:srgbClr val="333399"/>
                </a:solidFill>
                <a:latin typeface="Arial" panose="020B0604020202020204" pitchFamily="34" charset="0"/>
                <a:ea typeface="黑体" panose="02010609060101010101" pitchFamily="2" charset="-122"/>
              </a:rPr>
              <a:t>为 </a:t>
            </a:r>
            <a:r>
              <a:rPr lang="en-US" altLang="zh-CN" dirty="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字节</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2370" name="直接连接符 442369"/>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442371" name="矩形 442370"/>
          <p:cNvSpPr/>
          <p:nvPr/>
        </p:nvSpPr>
        <p:spPr>
          <a:xfrm>
            <a:off x="3751263" y="4008438"/>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372" name="矩形 442371"/>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42373" name="直接连接符 442372"/>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442374" name="矩形 442373"/>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375" name="直接连接符 442374"/>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442376" name="矩形 442375"/>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16 bit</a:t>
            </a:r>
            <a:endParaRPr lang="en-US" altLang="zh-CN" sz="2000">
              <a:solidFill>
                <a:srgbClr val="333399"/>
              </a:solidFill>
              <a:latin typeface="Arial" panose="020B0604020202020204" pitchFamily="34" charset="0"/>
              <a:ea typeface="黑体" panose="02010609060101010101" pitchFamily="2" charset="-122"/>
            </a:endParaRPr>
          </a:p>
        </p:txBody>
      </p:sp>
      <p:sp>
        <p:nvSpPr>
          <p:cNvPr id="442377" name="直接连接符 442376"/>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442378" name="矩形 442377"/>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379" name="矩形 442378"/>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442380" name="矩形 442379"/>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42381" name="标题 442380"/>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442382" name="矩形 442381"/>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442383" name="矩形 442382"/>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442384" name="矩形 442383"/>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442385" name="矩形 442384"/>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2386" name="矩形 442385"/>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387" name="直接连接符 442386"/>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442388" name="直接连接符 442387"/>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442389" name="直接连接符 442388"/>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442390" name="直接连接符 442389"/>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442391" name="直接连接符 442390"/>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442392" name="直接连接符 442391"/>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442393" name="矩形 442392"/>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394" name="直接连接符 442393"/>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442395" name="直接连接符 442394"/>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442396" name="直接连接符 442395"/>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442397" name="矩形 442396"/>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398" name="直接连接符 442397"/>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442399" name="矩形 442398"/>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400" name="矩形 442399"/>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2401" name="矩形 442400"/>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2402" name="矩形 442401"/>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2403" name="直接连接符 442402"/>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442404" name="直接连接符 442403"/>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442405" name="直接连接符 442404"/>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442406" name="组合 442405"/>
          <p:cNvGrpSpPr/>
          <p:nvPr/>
        </p:nvGrpSpPr>
        <p:grpSpPr>
          <a:xfrm>
            <a:off x="7418388" y="4037013"/>
            <a:ext cx="984250" cy="638175"/>
            <a:chOff x="2832" y="3024"/>
            <a:chExt cx="427" cy="378"/>
          </a:xfrm>
        </p:grpSpPr>
        <p:sp>
          <p:nvSpPr>
            <p:cNvPr id="442407" name="矩形 442406"/>
            <p:cNvSpPr/>
            <p:nvPr/>
          </p:nvSpPr>
          <p:spPr>
            <a:xfrm>
              <a:off x="2832" y="3072"/>
              <a:ext cx="426" cy="138"/>
            </a:xfrm>
            <a:prstGeom prst="rect">
              <a:avLst/>
            </a:prstGeom>
            <a:solidFill>
              <a:schemeClr val="bg1"/>
            </a:solidFill>
            <a:ln w="12700">
              <a:noFill/>
            </a:ln>
          </p:spPr>
          <p:txBody>
            <a:bodyPr/>
            <a:p>
              <a:endParaRPr lang="zh-CN" altLang="en-US"/>
            </a:p>
          </p:txBody>
        </p:sp>
        <p:sp>
          <p:nvSpPr>
            <p:cNvPr id="442408" name="矩形 442407"/>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442409" name="直接连接符 442408"/>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442410" name="直接连接符 442409"/>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442411" name="直接连接符 442410"/>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442412" name="矩形 442411"/>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42413" name="矩形 442412"/>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414" name="直接连接符 442413"/>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442415" name="矩形 442414"/>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2416" name="矩形 442415"/>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417" name="矩形 442416"/>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42418" name="矩形 442417"/>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419" name="矩形 442418"/>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2420" name="直接连接符 442419"/>
          <p:cNvSpPr/>
          <p:nvPr/>
        </p:nvSpPr>
        <p:spPr>
          <a:xfrm>
            <a:off x="2411413" y="5940425"/>
            <a:ext cx="0" cy="441325"/>
          </a:xfrm>
          <a:prstGeom prst="line">
            <a:avLst/>
          </a:prstGeom>
          <a:ln w="19050" cap="flat" cmpd="sng">
            <a:solidFill>
              <a:schemeClr val="tx1"/>
            </a:solidFill>
            <a:prstDash val="dash"/>
            <a:headEnd type="none" w="med" len="med"/>
            <a:tailEnd type="none" w="med" len="med"/>
          </a:ln>
        </p:spPr>
      </p:sp>
      <p:sp>
        <p:nvSpPr>
          <p:cNvPr id="442421" name="矩形 442420"/>
          <p:cNvSpPr/>
          <p:nvPr/>
        </p:nvSpPr>
        <p:spPr>
          <a:xfrm>
            <a:off x="1617663" y="5921375"/>
            <a:ext cx="850900"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2422" name="矩形 442421"/>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2423" name="矩形 442422"/>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2424" name="直接连接符 442423"/>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
        <p:nvSpPr>
          <p:cNvPr id="442425" name="圆角矩形标注 442424"/>
          <p:cNvSpPr/>
          <p:nvPr/>
        </p:nvSpPr>
        <p:spPr>
          <a:xfrm>
            <a:off x="1619250" y="2781300"/>
            <a:ext cx="5400675" cy="647700"/>
          </a:xfrm>
          <a:prstGeom prst="wedgeRoundRectCallout">
            <a:avLst>
              <a:gd name="adj1" fmla="val 33185"/>
              <a:gd name="adj2" fmla="val 324019"/>
              <a:gd name="adj3" fmla="val 16667"/>
            </a:avLst>
          </a:prstGeom>
          <a:solidFill>
            <a:srgbClr val="66FF99"/>
          </a:solidFill>
          <a:ln w="9525" cap="flat" cmpd="sng">
            <a:solidFill>
              <a:schemeClr val="tx1"/>
            </a:solidFill>
            <a:prstDash val="solid"/>
            <a:miter/>
            <a:headEnd type="none" w="med" len="med"/>
            <a:tailEnd type="none" w="med" len="med"/>
          </a:ln>
        </p:spPr>
        <p:txBody>
          <a:bodyPr/>
          <a:p>
            <a:pPr algn="ctr"/>
            <a:r>
              <a:rPr lang="en-US" altLang="zh-CN" dirty="0">
                <a:solidFill>
                  <a:srgbClr val="333399"/>
                </a:solidFill>
                <a:latin typeface="Arial" panose="020B0604020202020204" pitchFamily="34" charset="0"/>
                <a:ea typeface="黑体" panose="02010609060101010101" pitchFamily="2" charset="-122"/>
              </a:rPr>
              <a:t>D </a:t>
            </a:r>
            <a:r>
              <a:rPr lang="zh-CN" altLang="en-US" dirty="0">
                <a:solidFill>
                  <a:srgbClr val="333399"/>
                </a:solidFill>
                <a:latin typeface="Arial" panose="020B0604020202020204" pitchFamily="34" charset="0"/>
                <a:ea typeface="黑体" panose="02010609060101010101" pitchFamily="2" charset="-122"/>
              </a:rPr>
              <a:t>类地址是多播地址</a:t>
            </a:r>
            <a:r>
              <a:rPr lang="zh-CN" altLang="en-US" dirty="0">
                <a:latin typeface="Tahoma" panose="020B0604030504040204" pitchFamily="34" charset="0"/>
                <a:ea typeface="宋体" panose="02010600030101010101" pitchFamily="2" charset="-122"/>
              </a:rPr>
              <a:t> </a:t>
            </a:r>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3394" name="直接连接符 443393"/>
          <p:cNvSpPr/>
          <p:nvPr/>
        </p:nvSpPr>
        <p:spPr>
          <a:xfrm flipV="1">
            <a:off x="1687513" y="4225925"/>
            <a:ext cx="5305425" cy="0"/>
          </a:xfrm>
          <a:prstGeom prst="line">
            <a:avLst/>
          </a:prstGeom>
          <a:ln w="12700" cap="flat" cmpd="sng">
            <a:solidFill>
              <a:schemeClr val="tx1"/>
            </a:solidFill>
            <a:prstDash val="solid"/>
            <a:headEnd type="triangle" w="sm" len="med"/>
            <a:tailEnd type="triangle" w="sm" len="med"/>
          </a:ln>
        </p:spPr>
      </p:sp>
      <p:sp>
        <p:nvSpPr>
          <p:cNvPr id="443395" name="矩形 443394"/>
          <p:cNvSpPr/>
          <p:nvPr/>
        </p:nvSpPr>
        <p:spPr>
          <a:xfrm>
            <a:off x="3751263" y="4008438"/>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396" name="矩形 443395"/>
          <p:cNvSpPr/>
          <p:nvPr/>
        </p:nvSpPr>
        <p:spPr>
          <a:xfrm>
            <a:off x="1687513" y="3571875"/>
            <a:ext cx="7046912" cy="444500"/>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43397" name="直接连接符 443396"/>
          <p:cNvSpPr/>
          <p:nvPr/>
        </p:nvSpPr>
        <p:spPr>
          <a:xfrm>
            <a:off x="3413125" y="1577975"/>
            <a:ext cx="5310188" cy="0"/>
          </a:xfrm>
          <a:prstGeom prst="line">
            <a:avLst/>
          </a:prstGeom>
          <a:ln w="12700" cap="flat" cmpd="sng">
            <a:solidFill>
              <a:schemeClr val="tx1"/>
            </a:solidFill>
            <a:prstDash val="solid"/>
            <a:headEnd type="triangle" w="sm" len="med"/>
            <a:tailEnd type="triangle" w="sm" len="med"/>
          </a:ln>
        </p:spPr>
      </p:sp>
      <p:sp>
        <p:nvSpPr>
          <p:cNvPr id="443398" name="矩形 443397"/>
          <p:cNvSpPr/>
          <p:nvPr/>
        </p:nvSpPr>
        <p:spPr>
          <a:xfrm>
            <a:off x="5305425" y="1370013"/>
            <a:ext cx="941388"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24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399" name="直接连接符 443398"/>
          <p:cNvSpPr/>
          <p:nvPr/>
        </p:nvSpPr>
        <p:spPr>
          <a:xfrm flipV="1">
            <a:off x="1727200" y="2913063"/>
            <a:ext cx="3475038" cy="0"/>
          </a:xfrm>
          <a:prstGeom prst="line">
            <a:avLst/>
          </a:prstGeom>
          <a:ln w="12700" cap="flat" cmpd="sng">
            <a:solidFill>
              <a:schemeClr val="tx1"/>
            </a:solidFill>
            <a:prstDash val="solid"/>
            <a:headEnd type="triangle" w="sm" len="med"/>
            <a:tailEnd type="triangle" w="sm" len="med"/>
          </a:ln>
        </p:spPr>
      </p:sp>
      <p:sp>
        <p:nvSpPr>
          <p:cNvPr id="443400" name="矩形 443399"/>
          <p:cNvSpPr/>
          <p:nvPr/>
        </p:nvSpPr>
        <p:spPr>
          <a:xfrm>
            <a:off x="2851150" y="2708275"/>
            <a:ext cx="815975" cy="638175"/>
          </a:xfrm>
          <a:prstGeom prst="rect">
            <a:avLst/>
          </a:prstGeom>
          <a:solidFill>
            <a:schemeClr val="bg1"/>
          </a:solidFill>
          <a:ln w="12700">
            <a:noFill/>
          </a:ln>
        </p:spPr>
        <p:txBody>
          <a:bodyPr wrap="none" lIns="90488" tIns="44450" rIns="90488" bIns="44450">
            <a:spAutoFit/>
          </a:bodyPr>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16 bit</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01" name="直接连接符 443400"/>
          <p:cNvSpPr/>
          <p:nvPr/>
        </p:nvSpPr>
        <p:spPr>
          <a:xfrm>
            <a:off x="1649413" y="1577975"/>
            <a:ext cx="1763712" cy="0"/>
          </a:xfrm>
          <a:prstGeom prst="line">
            <a:avLst/>
          </a:prstGeom>
          <a:ln w="12700" cap="flat" cmpd="sng">
            <a:solidFill>
              <a:schemeClr val="tx1"/>
            </a:solidFill>
            <a:prstDash val="solid"/>
            <a:headEnd type="triangle" w="sm" len="med"/>
            <a:tailEnd type="triangle" w="sm" len="med"/>
          </a:ln>
        </p:spPr>
      </p:sp>
      <p:sp>
        <p:nvSpPr>
          <p:cNvPr id="443402" name="矩形 443401"/>
          <p:cNvSpPr/>
          <p:nvPr/>
        </p:nvSpPr>
        <p:spPr>
          <a:xfrm>
            <a:off x="2057400" y="1370013"/>
            <a:ext cx="815975" cy="638175"/>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03" name="矩形 443402"/>
          <p:cNvSpPr/>
          <p:nvPr/>
        </p:nvSpPr>
        <p:spPr>
          <a:xfrm>
            <a:off x="1652588" y="933450"/>
            <a:ext cx="7085012" cy="442913"/>
          </a:xfrm>
          <a:prstGeom prst="rect">
            <a:avLst/>
          </a:prstGeom>
          <a:solidFill>
            <a:srgbClr val="FFFF99"/>
          </a:solidFill>
          <a:ln w="19050" cap="flat" cmpd="sng">
            <a:solidFill>
              <a:schemeClr val="tx1"/>
            </a:solidFill>
            <a:prstDash val="solid"/>
            <a:miter/>
            <a:headEnd type="none" w="med" len="med"/>
            <a:tailEnd type="none" w="med" len="med"/>
          </a:ln>
        </p:spPr>
        <p:txBody>
          <a:bodyPr/>
          <a:p>
            <a:endParaRPr lang="zh-CN" altLang="en-US"/>
          </a:p>
        </p:txBody>
      </p:sp>
      <p:sp>
        <p:nvSpPr>
          <p:cNvPr id="443404" name="矩形 443403"/>
          <p:cNvSpPr/>
          <p:nvPr/>
        </p:nvSpPr>
        <p:spPr>
          <a:xfrm>
            <a:off x="1673225" y="2274888"/>
            <a:ext cx="7070725" cy="446087"/>
          </a:xfrm>
          <a:prstGeom prst="rect">
            <a:avLst/>
          </a:prstGeom>
          <a:solidFill>
            <a:srgbClr val="FFFF99"/>
          </a:solidFill>
          <a:ln w="25400" cap="flat" cmpd="sng">
            <a:solidFill>
              <a:schemeClr val="tx1"/>
            </a:solidFill>
            <a:prstDash val="solid"/>
            <a:miter/>
            <a:headEnd type="none" w="med" len="med"/>
            <a:tailEnd type="none" w="med" len="med"/>
          </a:ln>
        </p:spPr>
        <p:txBody>
          <a:bodyPr/>
          <a:p>
            <a:endParaRPr lang="zh-CN" altLang="en-US"/>
          </a:p>
        </p:txBody>
      </p:sp>
      <p:sp>
        <p:nvSpPr>
          <p:cNvPr id="443405" name="标题 443404"/>
          <p:cNvSpPr>
            <a:spLocks noGrp="1"/>
          </p:cNvSpPr>
          <p:nvPr>
            <p:ph type="title"/>
          </p:nvPr>
        </p:nvSpPr>
        <p:spPr>
          <a:xfrm>
            <a:off x="395288" y="44450"/>
            <a:ext cx="8548687" cy="768350"/>
          </a:xfrm>
          <a:ln/>
        </p:spPr>
        <p:txBody>
          <a:bodyPr anchor="b"/>
          <a:p>
            <a:pPr algn="ctr"/>
            <a:r>
              <a:rPr lang="en-US" altLang="zh-CN" sz="4000" dirty="0"/>
              <a:t>IP </a:t>
            </a:r>
            <a:r>
              <a:rPr lang="zh-CN" altLang="en-US" sz="4000" dirty="0"/>
              <a:t>地址中的网络号字段和主机号字段 </a:t>
            </a:r>
            <a:endParaRPr lang="zh-CN" altLang="en-US" sz="4000" dirty="0"/>
          </a:p>
        </p:txBody>
      </p:sp>
      <p:sp>
        <p:nvSpPr>
          <p:cNvPr id="443406" name="矩形 443405"/>
          <p:cNvSpPr/>
          <p:nvPr/>
        </p:nvSpPr>
        <p:spPr>
          <a:xfrm>
            <a:off x="1697038" y="3586163"/>
            <a:ext cx="5300662" cy="423862"/>
          </a:xfrm>
          <a:prstGeom prst="rect">
            <a:avLst/>
          </a:prstGeom>
          <a:solidFill>
            <a:srgbClr val="FFCCFF"/>
          </a:solidFill>
          <a:ln w="12700">
            <a:noFill/>
          </a:ln>
        </p:spPr>
        <p:txBody>
          <a:bodyPr/>
          <a:p>
            <a:endParaRPr lang="zh-CN" altLang="en-US"/>
          </a:p>
        </p:txBody>
      </p:sp>
      <p:sp>
        <p:nvSpPr>
          <p:cNvPr id="443407" name="矩形 443406"/>
          <p:cNvSpPr/>
          <p:nvPr/>
        </p:nvSpPr>
        <p:spPr>
          <a:xfrm>
            <a:off x="1695450" y="2300288"/>
            <a:ext cx="3511550" cy="409575"/>
          </a:xfrm>
          <a:prstGeom prst="rect">
            <a:avLst/>
          </a:prstGeom>
          <a:solidFill>
            <a:srgbClr val="FFCCFF"/>
          </a:solidFill>
          <a:ln w="12700">
            <a:noFill/>
          </a:ln>
        </p:spPr>
        <p:txBody>
          <a:bodyPr/>
          <a:p>
            <a:endParaRPr lang="zh-CN" altLang="en-US"/>
          </a:p>
        </p:txBody>
      </p:sp>
      <p:sp>
        <p:nvSpPr>
          <p:cNvPr id="443408" name="矩形 443407"/>
          <p:cNvSpPr/>
          <p:nvPr/>
        </p:nvSpPr>
        <p:spPr>
          <a:xfrm>
            <a:off x="1676400" y="957263"/>
            <a:ext cx="1730375" cy="406400"/>
          </a:xfrm>
          <a:prstGeom prst="rect">
            <a:avLst/>
          </a:prstGeom>
          <a:solidFill>
            <a:srgbClr val="FFCCFF"/>
          </a:solidFill>
          <a:ln w="12700">
            <a:noFill/>
          </a:ln>
        </p:spPr>
        <p:txBody>
          <a:bodyPr/>
          <a:p>
            <a:endParaRPr lang="zh-CN" altLang="en-US"/>
          </a:p>
        </p:txBody>
      </p:sp>
      <p:sp>
        <p:nvSpPr>
          <p:cNvPr id="443409" name="矩形 443408"/>
          <p:cNvSpPr/>
          <p:nvPr/>
        </p:nvSpPr>
        <p:spPr>
          <a:xfrm>
            <a:off x="1598613" y="927100"/>
            <a:ext cx="322262" cy="39528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10" name="矩形 443409"/>
          <p:cNvSpPr/>
          <p:nvPr/>
        </p:nvSpPr>
        <p:spPr>
          <a:xfrm>
            <a:off x="473075" y="955675"/>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11" name="直接连接符 443410"/>
          <p:cNvSpPr/>
          <p:nvPr/>
        </p:nvSpPr>
        <p:spPr>
          <a:xfrm>
            <a:off x="1908175" y="933450"/>
            <a:ext cx="0" cy="422275"/>
          </a:xfrm>
          <a:prstGeom prst="line">
            <a:avLst/>
          </a:prstGeom>
          <a:ln w="19050" cap="flat" cmpd="sng">
            <a:solidFill>
              <a:schemeClr val="tx1"/>
            </a:solidFill>
            <a:prstDash val="dash"/>
            <a:headEnd type="none" w="med" len="med"/>
            <a:tailEnd type="none" w="med" len="med"/>
          </a:ln>
        </p:spPr>
      </p:sp>
      <p:sp>
        <p:nvSpPr>
          <p:cNvPr id="443412" name="直接连接符 443411"/>
          <p:cNvSpPr/>
          <p:nvPr/>
        </p:nvSpPr>
        <p:spPr>
          <a:xfrm>
            <a:off x="3413125" y="933450"/>
            <a:ext cx="0" cy="450850"/>
          </a:xfrm>
          <a:prstGeom prst="line">
            <a:avLst/>
          </a:prstGeom>
          <a:ln w="19050" cap="flat" cmpd="sng">
            <a:solidFill>
              <a:schemeClr val="tx1"/>
            </a:solidFill>
            <a:prstDash val="solid"/>
            <a:headEnd type="none" w="med" len="med"/>
            <a:tailEnd type="none" w="med" len="med"/>
          </a:ln>
        </p:spPr>
      </p:sp>
      <p:sp>
        <p:nvSpPr>
          <p:cNvPr id="443413" name="直接连接符 443412"/>
          <p:cNvSpPr/>
          <p:nvPr/>
        </p:nvSpPr>
        <p:spPr>
          <a:xfrm>
            <a:off x="1649413" y="1416050"/>
            <a:ext cx="0" cy="323850"/>
          </a:xfrm>
          <a:prstGeom prst="line">
            <a:avLst/>
          </a:prstGeom>
          <a:ln w="12700" cap="flat" cmpd="sng">
            <a:solidFill>
              <a:schemeClr val="tx1"/>
            </a:solidFill>
            <a:prstDash val="solid"/>
            <a:headEnd type="none" w="med" len="med"/>
            <a:tailEnd type="none" w="med" len="med"/>
          </a:ln>
        </p:spPr>
      </p:sp>
      <p:sp>
        <p:nvSpPr>
          <p:cNvPr id="443414" name="直接连接符 443413"/>
          <p:cNvSpPr/>
          <p:nvPr/>
        </p:nvSpPr>
        <p:spPr>
          <a:xfrm>
            <a:off x="3413125" y="1416050"/>
            <a:ext cx="0" cy="323850"/>
          </a:xfrm>
          <a:prstGeom prst="line">
            <a:avLst/>
          </a:prstGeom>
          <a:ln w="12700" cap="flat" cmpd="sng">
            <a:solidFill>
              <a:schemeClr val="tx1"/>
            </a:solidFill>
            <a:prstDash val="solid"/>
            <a:headEnd type="none" w="med" len="med"/>
            <a:tailEnd type="none" w="med" len="med"/>
          </a:ln>
        </p:spPr>
      </p:sp>
      <p:sp>
        <p:nvSpPr>
          <p:cNvPr id="443415" name="直接连接符 443414"/>
          <p:cNvSpPr/>
          <p:nvPr/>
        </p:nvSpPr>
        <p:spPr>
          <a:xfrm>
            <a:off x="8723313" y="1416050"/>
            <a:ext cx="0" cy="323850"/>
          </a:xfrm>
          <a:prstGeom prst="line">
            <a:avLst/>
          </a:prstGeom>
          <a:ln w="12700" cap="flat" cmpd="sng">
            <a:solidFill>
              <a:schemeClr val="tx1"/>
            </a:solidFill>
            <a:prstDash val="solid"/>
            <a:headEnd type="none" w="med" len="med"/>
            <a:tailEnd type="none" w="med" len="med"/>
          </a:ln>
        </p:spPr>
      </p:sp>
      <p:sp>
        <p:nvSpPr>
          <p:cNvPr id="443416" name="直接连接符 443415"/>
          <p:cNvSpPr/>
          <p:nvPr/>
        </p:nvSpPr>
        <p:spPr>
          <a:xfrm flipV="1">
            <a:off x="5214938" y="2913063"/>
            <a:ext cx="3475037" cy="3175"/>
          </a:xfrm>
          <a:prstGeom prst="line">
            <a:avLst/>
          </a:prstGeom>
          <a:ln w="12700" cap="flat" cmpd="sng">
            <a:solidFill>
              <a:schemeClr val="tx1"/>
            </a:solidFill>
            <a:prstDash val="solid"/>
            <a:headEnd type="triangle" w="sm" len="med"/>
            <a:tailEnd type="triangle" w="sm" len="med"/>
          </a:ln>
        </p:spPr>
      </p:sp>
      <p:sp>
        <p:nvSpPr>
          <p:cNvPr id="443417" name="矩形 443416"/>
          <p:cNvSpPr/>
          <p:nvPr/>
        </p:nvSpPr>
        <p:spPr>
          <a:xfrm>
            <a:off x="6437313" y="2735263"/>
            <a:ext cx="941387" cy="636587"/>
          </a:xfrm>
          <a:prstGeom prst="rect">
            <a:avLst/>
          </a:prstGeom>
          <a:solidFill>
            <a:schemeClr val="bg1"/>
          </a:solid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16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18" name="直接连接符 443417"/>
          <p:cNvSpPr/>
          <p:nvPr/>
        </p:nvSpPr>
        <p:spPr>
          <a:xfrm>
            <a:off x="1687513" y="2760663"/>
            <a:ext cx="0" cy="323850"/>
          </a:xfrm>
          <a:prstGeom prst="line">
            <a:avLst/>
          </a:prstGeom>
          <a:ln w="12700" cap="flat" cmpd="sng">
            <a:solidFill>
              <a:schemeClr val="tx1"/>
            </a:solidFill>
            <a:prstDash val="solid"/>
            <a:headEnd type="none" w="med" len="med"/>
            <a:tailEnd type="none" w="med" len="med"/>
          </a:ln>
        </p:spPr>
      </p:sp>
      <p:sp>
        <p:nvSpPr>
          <p:cNvPr id="443419" name="直接连接符 443418"/>
          <p:cNvSpPr/>
          <p:nvPr/>
        </p:nvSpPr>
        <p:spPr>
          <a:xfrm>
            <a:off x="5214938" y="2760663"/>
            <a:ext cx="0" cy="323850"/>
          </a:xfrm>
          <a:prstGeom prst="line">
            <a:avLst/>
          </a:prstGeom>
          <a:ln w="12700" cap="flat" cmpd="sng">
            <a:solidFill>
              <a:schemeClr val="tx1"/>
            </a:solidFill>
            <a:prstDash val="solid"/>
            <a:headEnd type="none" w="med" len="med"/>
            <a:tailEnd type="none" w="med" len="med"/>
          </a:ln>
        </p:spPr>
      </p:sp>
      <p:sp>
        <p:nvSpPr>
          <p:cNvPr id="443420" name="直接连接符 443419"/>
          <p:cNvSpPr/>
          <p:nvPr/>
        </p:nvSpPr>
        <p:spPr>
          <a:xfrm>
            <a:off x="8710613" y="2760663"/>
            <a:ext cx="0" cy="323850"/>
          </a:xfrm>
          <a:prstGeom prst="line">
            <a:avLst/>
          </a:prstGeom>
          <a:ln w="12700" cap="flat" cmpd="sng">
            <a:solidFill>
              <a:schemeClr val="tx1"/>
            </a:solidFill>
            <a:prstDash val="solid"/>
            <a:headEnd type="none" w="med" len="med"/>
            <a:tailEnd type="none" w="med" len="med"/>
          </a:ln>
        </p:spPr>
      </p:sp>
      <p:sp>
        <p:nvSpPr>
          <p:cNvPr id="443421" name="矩形 443420"/>
          <p:cNvSpPr/>
          <p:nvPr/>
        </p:nvSpPr>
        <p:spPr>
          <a:xfrm>
            <a:off x="492125" y="2286000"/>
            <a:ext cx="11842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22" name="直接连接符 443421"/>
          <p:cNvSpPr/>
          <p:nvPr/>
        </p:nvSpPr>
        <p:spPr>
          <a:xfrm>
            <a:off x="5214938" y="2284413"/>
            <a:ext cx="0" cy="433387"/>
          </a:xfrm>
          <a:prstGeom prst="line">
            <a:avLst/>
          </a:prstGeom>
          <a:ln w="19050" cap="flat" cmpd="sng">
            <a:solidFill>
              <a:schemeClr val="tx1"/>
            </a:solidFill>
            <a:prstDash val="solid"/>
            <a:headEnd type="none" w="med" len="med"/>
            <a:tailEnd type="none" w="med" len="med"/>
          </a:ln>
        </p:spPr>
      </p:sp>
      <p:sp>
        <p:nvSpPr>
          <p:cNvPr id="443423" name="矩形 443422"/>
          <p:cNvSpPr/>
          <p:nvPr/>
        </p:nvSpPr>
        <p:spPr>
          <a:xfrm>
            <a:off x="492125" y="358140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C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24" name="矩形 443423"/>
          <p:cNvSpPr/>
          <p:nvPr/>
        </p:nvSpPr>
        <p:spPr>
          <a:xfrm>
            <a:off x="2014538" y="3600450"/>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25" name="矩形 443424"/>
          <p:cNvSpPr/>
          <p:nvPr/>
        </p:nvSpPr>
        <p:spPr>
          <a:xfrm>
            <a:off x="1627188" y="3592513"/>
            <a:ext cx="485775"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26" name="矩形 443425"/>
          <p:cNvSpPr/>
          <p:nvPr/>
        </p:nvSpPr>
        <p:spPr>
          <a:xfrm>
            <a:off x="1822450" y="3600450"/>
            <a:ext cx="482600"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27" name="直接连接符 443426"/>
          <p:cNvSpPr/>
          <p:nvPr/>
        </p:nvSpPr>
        <p:spPr>
          <a:xfrm>
            <a:off x="2371725" y="3570288"/>
            <a:ext cx="0" cy="439737"/>
          </a:xfrm>
          <a:prstGeom prst="line">
            <a:avLst/>
          </a:prstGeom>
          <a:ln w="19050" cap="flat" cmpd="sng">
            <a:solidFill>
              <a:schemeClr val="tx1"/>
            </a:solidFill>
            <a:prstDash val="dash"/>
            <a:headEnd type="none" w="med" len="med"/>
            <a:tailEnd type="none" w="med" len="med"/>
          </a:ln>
        </p:spPr>
      </p:sp>
      <p:sp>
        <p:nvSpPr>
          <p:cNvPr id="443428" name="直接连接符 443427"/>
          <p:cNvSpPr/>
          <p:nvPr/>
        </p:nvSpPr>
        <p:spPr>
          <a:xfrm>
            <a:off x="7016750" y="3565525"/>
            <a:ext cx="0" cy="441325"/>
          </a:xfrm>
          <a:prstGeom prst="line">
            <a:avLst/>
          </a:prstGeom>
          <a:ln w="19050" cap="flat" cmpd="sng">
            <a:solidFill>
              <a:schemeClr val="tx1"/>
            </a:solidFill>
            <a:prstDash val="solid"/>
            <a:headEnd type="none" w="med" len="med"/>
            <a:tailEnd type="none" w="med" len="med"/>
          </a:ln>
        </p:spPr>
      </p:sp>
      <p:sp>
        <p:nvSpPr>
          <p:cNvPr id="443429" name="直接连接符 443428"/>
          <p:cNvSpPr/>
          <p:nvPr/>
        </p:nvSpPr>
        <p:spPr>
          <a:xfrm flipV="1">
            <a:off x="7021513" y="4210050"/>
            <a:ext cx="1701800" cy="17463"/>
          </a:xfrm>
          <a:prstGeom prst="line">
            <a:avLst/>
          </a:prstGeom>
          <a:ln w="12700" cap="flat" cmpd="sng">
            <a:solidFill>
              <a:schemeClr val="tx1"/>
            </a:solidFill>
            <a:prstDash val="solid"/>
            <a:headEnd type="triangle" w="sm" len="med"/>
            <a:tailEnd type="triangle" w="sm" len="med"/>
          </a:ln>
        </p:spPr>
      </p:sp>
      <p:grpSp>
        <p:nvGrpSpPr>
          <p:cNvPr id="443430" name="组合 443429"/>
          <p:cNvGrpSpPr/>
          <p:nvPr/>
        </p:nvGrpSpPr>
        <p:grpSpPr>
          <a:xfrm>
            <a:off x="7418388" y="4037013"/>
            <a:ext cx="984250" cy="638175"/>
            <a:chOff x="2832" y="3024"/>
            <a:chExt cx="427" cy="378"/>
          </a:xfrm>
        </p:grpSpPr>
        <p:sp>
          <p:nvSpPr>
            <p:cNvPr id="443431" name="矩形 443430"/>
            <p:cNvSpPr/>
            <p:nvPr/>
          </p:nvSpPr>
          <p:spPr>
            <a:xfrm>
              <a:off x="2832" y="3072"/>
              <a:ext cx="426" cy="138"/>
            </a:xfrm>
            <a:prstGeom prst="rect">
              <a:avLst/>
            </a:prstGeom>
            <a:solidFill>
              <a:schemeClr val="bg1"/>
            </a:solidFill>
            <a:ln w="12700">
              <a:noFill/>
            </a:ln>
          </p:spPr>
          <p:txBody>
            <a:bodyPr/>
            <a:p>
              <a:endParaRPr lang="zh-CN" altLang="en-US"/>
            </a:p>
          </p:txBody>
        </p:sp>
        <p:sp>
          <p:nvSpPr>
            <p:cNvPr id="443432" name="矩形 443431"/>
            <p:cNvSpPr/>
            <p:nvPr/>
          </p:nvSpPr>
          <p:spPr>
            <a:xfrm>
              <a:off x="2850" y="3024"/>
              <a:ext cx="409" cy="378"/>
            </a:xfrm>
            <a:prstGeom prst="rect">
              <a:avLst/>
            </a:prstGeom>
            <a:noFill/>
            <a:ln w="12700">
              <a:noFill/>
            </a:ln>
          </p:spPr>
          <p:txBody>
            <a:bodyPr wrap="none" lIns="90488" tIns="44450" rIns="90488" bIns="44450">
              <a:spAutoFit/>
            </a:bodyPr>
            <a:p>
              <a:pPr algn="ctr" defTabSz="762000" eaLnBrk="0" hangingPunct="0">
                <a:lnSpc>
                  <a:spcPct val="90000"/>
                </a:lnSpc>
              </a:pP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a:p>
              <a:pPr algn="ctr" defTabSz="762000" eaLnBrk="0" hangingPunct="0">
                <a:lnSpc>
                  <a:spcPct val="90000"/>
                </a:lnSpc>
              </a:pP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443433" name="直接连接符 443432"/>
          <p:cNvSpPr/>
          <p:nvPr/>
        </p:nvSpPr>
        <p:spPr>
          <a:xfrm>
            <a:off x="1687513" y="4073525"/>
            <a:ext cx="0" cy="323850"/>
          </a:xfrm>
          <a:prstGeom prst="line">
            <a:avLst/>
          </a:prstGeom>
          <a:ln w="12700" cap="flat" cmpd="sng">
            <a:solidFill>
              <a:schemeClr val="tx1"/>
            </a:solidFill>
            <a:prstDash val="solid"/>
            <a:headEnd type="none" w="med" len="med"/>
            <a:tailEnd type="none" w="med" len="med"/>
          </a:ln>
        </p:spPr>
      </p:sp>
      <p:sp>
        <p:nvSpPr>
          <p:cNvPr id="443434" name="直接连接符 443433"/>
          <p:cNvSpPr/>
          <p:nvPr/>
        </p:nvSpPr>
        <p:spPr>
          <a:xfrm>
            <a:off x="7021513" y="4076700"/>
            <a:ext cx="0" cy="323850"/>
          </a:xfrm>
          <a:prstGeom prst="line">
            <a:avLst/>
          </a:prstGeom>
          <a:ln w="12700" cap="flat" cmpd="sng">
            <a:solidFill>
              <a:schemeClr val="tx1"/>
            </a:solidFill>
            <a:prstDash val="solid"/>
            <a:headEnd type="none" w="med" len="med"/>
            <a:tailEnd type="none" w="med" len="med"/>
          </a:ln>
        </p:spPr>
      </p:sp>
      <p:sp>
        <p:nvSpPr>
          <p:cNvPr id="443435" name="直接连接符 443434"/>
          <p:cNvSpPr/>
          <p:nvPr/>
        </p:nvSpPr>
        <p:spPr>
          <a:xfrm>
            <a:off x="8710613" y="4057650"/>
            <a:ext cx="0" cy="323850"/>
          </a:xfrm>
          <a:prstGeom prst="line">
            <a:avLst/>
          </a:prstGeom>
          <a:ln w="12700" cap="flat" cmpd="sng">
            <a:solidFill>
              <a:schemeClr val="tx1"/>
            </a:solidFill>
            <a:prstDash val="solid"/>
            <a:headEnd type="none" w="med" len="med"/>
            <a:tailEnd type="none" w="med" len="med"/>
          </a:ln>
        </p:spPr>
      </p:sp>
      <p:sp>
        <p:nvSpPr>
          <p:cNvPr id="443436" name="矩形 443435"/>
          <p:cNvSpPr/>
          <p:nvPr/>
        </p:nvSpPr>
        <p:spPr>
          <a:xfrm>
            <a:off x="1681163" y="4948238"/>
            <a:ext cx="7067550"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43437" name="矩形 443436"/>
          <p:cNvSpPr/>
          <p:nvPr/>
        </p:nvSpPr>
        <p:spPr>
          <a:xfrm>
            <a:off x="473075" y="4959350"/>
            <a:ext cx="1196975"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D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38" name="直接连接符 443437"/>
          <p:cNvSpPr/>
          <p:nvPr/>
        </p:nvSpPr>
        <p:spPr>
          <a:xfrm>
            <a:off x="2462213" y="4956175"/>
            <a:ext cx="0" cy="441325"/>
          </a:xfrm>
          <a:prstGeom prst="line">
            <a:avLst/>
          </a:prstGeom>
          <a:ln w="19050" cap="flat" cmpd="sng">
            <a:solidFill>
              <a:schemeClr val="tx1"/>
            </a:solidFill>
            <a:prstDash val="dash"/>
            <a:headEnd type="none" w="med" len="med"/>
            <a:tailEnd type="none" w="med" len="med"/>
          </a:ln>
        </p:spPr>
      </p:sp>
      <p:sp>
        <p:nvSpPr>
          <p:cNvPr id="443439" name="矩形 443438"/>
          <p:cNvSpPr/>
          <p:nvPr/>
        </p:nvSpPr>
        <p:spPr>
          <a:xfrm>
            <a:off x="1617663" y="4946650"/>
            <a:ext cx="85090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40" name="矩形 443439"/>
          <p:cNvSpPr/>
          <p:nvPr/>
        </p:nvSpPr>
        <p:spPr>
          <a:xfrm>
            <a:off x="4449763" y="4976813"/>
            <a:ext cx="1406525" cy="395287"/>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多 播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41" name="矩形 443440"/>
          <p:cNvSpPr/>
          <p:nvPr/>
        </p:nvSpPr>
        <p:spPr>
          <a:xfrm>
            <a:off x="1689100" y="5915025"/>
            <a:ext cx="7053263" cy="444500"/>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443442" name="矩形 443441"/>
          <p:cNvSpPr/>
          <p:nvPr/>
        </p:nvSpPr>
        <p:spPr>
          <a:xfrm>
            <a:off x="509588" y="5924550"/>
            <a:ext cx="1182687" cy="392113"/>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E </a:t>
            </a:r>
            <a:r>
              <a:rPr lang="zh-CN" altLang="en-US" sz="2000" dirty="0">
                <a:solidFill>
                  <a:srgbClr val="333399"/>
                </a:solidFill>
                <a:latin typeface="Arial" panose="020B0604020202020204" pitchFamily="34" charset="0"/>
                <a:ea typeface="黑体" panose="02010609060101010101" pitchFamily="2" charset="-122"/>
              </a:rPr>
              <a:t>类地址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43" name="矩形 443442"/>
          <p:cNvSpPr/>
          <p:nvPr/>
        </p:nvSpPr>
        <p:spPr>
          <a:xfrm>
            <a:off x="3905250" y="5935663"/>
            <a:ext cx="2378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保 留 为 今 后 使 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3444" name="直接连接符 443443"/>
          <p:cNvSpPr/>
          <p:nvPr/>
        </p:nvSpPr>
        <p:spPr>
          <a:xfrm>
            <a:off x="2411413" y="5940425"/>
            <a:ext cx="0" cy="441325"/>
          </a:xfrm>
          <a:prstGeom prst="line">
            <a:avLst/>
          </a:prstGeom>
          <a:ln w="19050" cap="flat" cmpd="sng">
            <a:solidFill>
              <a:schemeClr val="tx1"/>
            </a:solidFill>
            <a:prstDash val="dash"/>
            <a:headEnd type="none" w="med" len="med"/>
            <a:tailEnd type="none" w="med" len="med"/>
          </a:ln>
        </p:spPr>
      </p:sp>
      <p:sp>
        <p:nvSpPr>
          <p:cNvPr id="443445" name="矩形 443444"/>
          <p:cNvSpPr/>
          <p:nvPr/>
        </p:nvSpPr>
        <p:spPr>
          <a:xfrm>
            <a:off x="1617663" y="5921375"/>
            <a:ext cx="850900" cy="393700"/>
          </a:xfrm>
          <a:prstGeom prst="rect">
            <a:avLst/>
          </a:prstGeom>
          <a:noFill/>
          <a:ln w="1905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46" name="矩形 443445"/>
          <p:cNvSpPr/>
          <p:nvPr/>
        </p:nvSpPr>
        <p:spPr>
          <a:xfrm>
            <a:off x="1806575" y="2270125"/>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47" name="矩形 443446"/>
          <p:cNvSpPr/>
          <p:nvPr/>
        </p:nvSpPr>
        <p:spPr>
          <a:xfrm>
            <a:off x="1614488" y="2270125"/>
            <a:ext cx="484187" cy="393700"/>
          </a:xfrm>
          <a:prstGeom prst="rect">
            <a:avLst/>
          </a:prstGeom>
          <a:noFill/>
          <a:ln w="12700">
            <a:noFill/>
          </a:ln>
        </p:spPr>
        <p:txBody>
          <a:bodyPr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43448" name="直接连接符 443447"/>
          <p:cNvSpPr/>
          <p:nvPr/>
        </p:nvSpPr>
        <p:spPr>
          <a:xfrm>
            <a:off x="2165350" y="2266950"/>
            <a:ext cx="0" cy="441325"/>
          </a:xfrm>
          <a:prstGeom prst="line">
            <a:avLst/>
          </a:prstGeom>
          <a:ln w="19050" cap="flat" cmpd="sng">
            <a:solidFill>
              <a:schemeClr val="tx1"/>
            </a:solidFill>
            <a:prstDash val="dash"/>
            <a:headEnd type="none" w="med" len="med"/>
            <a:tailEnd type="none" w="med" len="med"/>
          </a:ln>
        </p:spPr>
      </p:sp>
      <p:sp>
        <p:nvSpPr>
          <p:cNvPr id="443449" name="圆角矩形标注 443448"/>
          <p:cNvSpPr/>
          <p:nvPr/>
        </p:nvSpPr>
        <p:spPr>
          <a:xfrm>
            <a:off x="1619250" y="2781300"/>
            <a:ext cx="5400675" cy="647700"/>
          </a:xfrm>
          <a:prstGeom prst="wedgeRoundRectCallout">
            <a:avLst>
              <a:gd name="adj1" fmla="val 43417"/>
              <a:gd name="adj2" fmla="val 476963"/>
              <a:gd name="adj3" fmla="val 16667"/>
            </a:avLst>
          </a:prstGeom>
          <a:solidFill>
            <a:srgbClr val="66FF99"/>
          </a:solidFill>
          <a:ln w="9525" cap="flat" cmpd="sng">
            <a:solidFill>
              <a:schemeClr val="tx1"/>
            </a:solidFill>
            <a:prstDash val="solid"/>
            <a:miter/>
            <a:headEnd type="none" w="med" len="med"/>
            <a:tailEnd type="none" w="med" len="med"/>
          </a:ln>
        </p:spPr>
        <p:txBody>
          <a:bodyPr/>
          <a:p>
            <a:pPr algn="ctr"/>
            <a:r>
              <a:rPr lang="en-US" altLang="zh-CN" dirty="0">
                <a:solidFill>
                  <a:srgbClr val="333399"/>
                </a:solidFill>
                <a:latin typeface="Arial" panose="020B0604020202020204" pitchFamily="34" charset="0"/>
                <a:ea typeface="黑体" panose="02010609060101010101" pitchFamily="2" charset="-122"/>
              </a:rPr>
              <a:t>E </a:t>
            </a:r>
            <a:r>
              <a:rPr lang="zh-CN" altLang="en-US" dirty="0">
                <a:solidFill>
                  <a:srgbClr val="333399"/>
                </a:solidFill>
                <a:latin typeface="Arial" panose="020B0604020202020204" pitchFamily="34" charset="0"/>
                <a:ea typeface="黑体" panose="02010609060101010101" pitchFamily="2" charset="-122"/>
              </a:rPr>
              <a:t>类地址保留为今后使用</a:t>
            </a:r>
            <a:r>
              <a:rPr lang="zh-CN" altLang="en-US" dirty="0">
                <a:latin typeface="Tahoma" panose="020B0604030504040204" pitchFamily="34" charset="0"/>
                <a:ea typeface="宋体" panose="02010600030101010101" pitchFamily="2" charset="-122"/>
              </a:rPr>
              <a:t> </a:t>
            </a:r>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206850" name="标题 206849"/>
          <p:cNvSpPr>
            <a:spLocks noGrp="1"/>
          </p:cNvSpPr>
          <p:nvPr>
            <p:ph type="title"/>
          </p:nvPr>
        </p:nvSpPr>
        <p:spPr>
          <a:ln/>
        </p:spPr>
        <p:txBody>
          <a:bodyPr anchor="b"/>
          <a:p>
            <a:pPr algn="ctr"/>
            <a:r>
              <a:rPr lang="zh-CN" altLang="en-US" dirty="0"/>
              <a:t>点分十进制记法 </a:t>
            </a:r>
            <a:endParaRPr lang="zh-CN" altLang="en-US" dirty="0"/>
          </a:p>
        </p:txBody>
      </p:sp>
      <p:grpSp>
        <p:nvGrpSpPr>
          <p:cNvPr id="206875" name="组合 206874"/>
          <p:cNvGrpSpPr/>
          <p:nvPr/>
        </p:nvGrpSpPr>
        <p:grpSpPr>
          <a:xfrm>
            <a:off x="752475" y="2060575"/>
            <a:ext cx="8072438" cy="735013"/>
            <a:chOff x="474" y="1298"/>
            <a:chExt cx="5085" cy="463"/>
          </a:xfrm>
        </p:grpSpPr>
        <p:sp>
          <p:nvSpPr>
            <p:cNvPr id="206854" name="矩形 206853"/>
            <p:cNvSpPr/>
            <p:nvPr/>
          </p:nvSpPr>
          <p:spPr>
            <a:xfrm>
              <a:off x="2502" y="1351"/>
              <a:ext cx="3057" cy="41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a:solidFill>
                    <a:srgbClr val="333399"/>
                  </a:solidFill>
                  <a:latin typeface="Arial" panose="020B0604020202020204" pitchFamily="34" charset="0"/>
                  <a:ea typeface="黑体" panose="02010609060101010101" pitchFamily="2" charset="-122"/>
                </a:rPr>
                <a:t>10000000000010110000001100011111 </a:t>
              </a:r>
              <a:endParaRPr lang="en-US" altLang="zh-CN" sz="2000">
                <a:solidFill>
                  <a:srgbClr val="333399"/>
                </a:solidFill>
                <a:latin typeface="Arial" panose="020B0604020202020204" pitchFamily="34" charset="0"/>
                <a:ea typeface="黑体" panose="02010609060101010101" pitchFamily="2" charset="-122"/>
              </a:endParaRPr>
            </a:p>
          </p:txBody>
        </p:sp>
        <p:sp>
          <p:nvSpPr>
            <p:cNvPr id="206855" name="文本框 206854"/>
            <p:cNvSpPr txBox="1"/>
            <p:nvPr/>
          </p:nvSpPr>
          <p:spPr>
            <a:xfrm>
              <a:off x="474" y="1298"/>
              <a:ext cx="1635" cy="442"/>
            </a:xfrm>
            <a:prstGeom prst="rect">
              <a:avLst/>
            </a:prstGeom>
            <a:noFill/>
            <a:ln w="9525">
              <a:noFill/>
            </a:ln>
          </p:spPr>
          <p:txBody>
            <a:bodyPr wrap="none" anchor="t">
              <a:spAutoFit/>
            </a:bodyPr>
            <a:p>
              <a:pPr algn="ctr"/>
              <a:r>
                <a:rPr lang="zh-CN" altLang="en-US" sz="2000" dirty="0">
                  <a:solidFill>
                    <a:srgbClr val="333399"/>
                  </a:solidFill>
                  <a:latin typeface="Arial" panose="020B0604020202020204" pitchFamily="34" charset="0"/>
                  <a:ea typeface="黑体" panose="02010609060101010101" pitchFamily="2" charset="-122"/>
                </a:rPr>
                <a:t>机器中存放的 </a:t>
              </a:r>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地址</a:t>
              </a:r>
              <a:endParaRPr lang="zh-CN" altLang="en-US" sz="2000" dirty="0">
                <a:solidFill>
                  <a:srgbClr val="333399"/>
                </a:solidFill>
                <a:latin typeface="Arial" panose="020B0604020202020204" pitchFamily="34" charset="0"/>
                <a:ea typeface="黑体" panose="02010609060101010101" pitchFamily="2" charset="-122"/>
              </a:endParaRPr>
            </a:p>
            <a:p>
              <a:pPr algn="ctr"/>
              <a:r>
                <a:rPr lang="zh-CN" altLang="en-US" sz="2000" dirty="0">
                  <a:solidFill>
                    <a:srgbClr val="333399"/>
                  </a:solidFill>
                  <a:latin typeface="Arial" panose="020B0604020202020204" pitchFamily="34" charset="0"/>
                  <a:ea typeface="黑体" panose="02010609060101010101" pitchFamily="2" charset="-122"/>
                </a:rPr>
                <a:t>是 </a:t>
              </a:r>
              <a:r>
                <a:rPr lang="en-US" altLang="zh-CN" sz="2000" dirty="0">
                  <a:solidFill>
                    <a:srgbClr val="333399"/>
                  </a:solidFill>
                  <a:latin typeface="Arial" panose="020B0604020202020204" pitchFamily="34" charset="0"/>
                  <a:ea typeface="黑体" panose="02010609060101010101" pitchFamily="2" charset="-122"/>
                </a:rPr>
                <a:t>32 </a:t>
              </a:r>
              <a:r>
                <a:rPr lang="zh-CN" altLang="en-US" sz="2000" dirty="0">
                  <a:solidFill>
                    <a:srgbClr val="333399"/>
                  </a:solidFill>
                  <a:latin typeface="Arial" panose="020B0604020202020204" pitchFamily="34" charset="0"/>
                  <a:ea typeface="黑体" panose="02010609060101010101" pitchFamily="2" charset="-122"/>
                </a:rPr>
                <a:t>位 二进制代码</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06856" name="直接连接符 206855"/>
            <p:cNvSpPr/>
            <p:nvPr/>
          </p:nvSpPr>
          <p:spPr>
            <a:xfrm>
              <a:off x="2052" y="1557"/>
              <a:ext cx="368" cy="0"/>
            </a:xfrm>
            <a:prstGeom prst="line">
              <a:avLst/>
            </a:prstGeom>
            <a:ln w="28575" cap="flat" cmpd="sng">
              <a:solidFill>
                <a:srgbClr val="333399"/>
              </a:solidFill>
              <a:prstDash val="solid"/>
              <a:headEnd type="none" w="med" len="med"/>
              <a:tailEnd type="triangle" w="sm" len="med"/>
            </a:ln>
          </p:spPr>
        </p:sp>
      </p:grpSp>
      <p:grpSp>
        <p:nvGrpSpPr>
          <p:cNvPr id="206878" name="组合 206877"/>
          <p:cNvGrpSpPr/>
          <p:nvPr/>
        </p:nvGrpSpPr>
        <p:grpSpPr>
          <a:xfrm>
            <a:off x="581025" y="2852738"/>
            <a:ext cx="8240713" cy="701675"/>
            <a:chOff x="366" y="1797"/>
            <a:chExt cx="5191" cy="442"/>
          </a:xfrm>
        </p:grpSpPr>
        <p:sp>
          <p:nvSpPr>
            <p:cNvPr id="206853" name="文本框 206852"/>
            <p:cNvSpPr txBox="1"/>
            <p:nvPr/>
          </p:nvSpPr>
          <p:spPr>
            <a:xfrm>
              <a:off x="2417" y="1910"/>
              <a:ext cx="3140"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10000000 00001011 00000011 00011111 </a:t>
              </a:r>
              <a:endParaRPr lang="en-US" altLang="zh-CN" sz="2000">
                <a:solidFill>
                  <a:srgbClr val="333399"/>
                </a:solidFill>
                <a:latin typeface="Arial" panose="020B0604020202020204" pitchFamily="34" charset="0"/>
                <a:ea typeface="黑体" panose="02010609060101010101" pitchFamily="2" charset="-122"/>
              </a:endParaRPr>
            </a:p>
          </p:txBody>
        </p:sp>
        <p:sp>
          <p:nvSpPr>
            <p:cNvPr id="206857" name="文本框 206856"/>
            <p:cNvSpPr txBox="1"/>
            <p:nvPr/>
          </p:nvSpPr>
          <p:spPr>
            <a:xfrm>
              <a:off x="366" y="1797"/>
              <a:ext cx="1733" cy="442"/>
            </a:xfrm>
            <a:prstGeom prst="rect">
              <a:avLst/>
            </a:prstGeom>
            <a:noFill/>
            <a:ln w="9525">
              <a:noFill/>
            </a:ln>
          </p:spPr>
          <p:txBody>
            <a:bodyPr wrap="none" anchor="t">
              <a:spAutoFit/>
            </a:bodyPr>
            <a:p>
              <a:pPr algn="ctr"/>
              <a:r>
                <a:rPr lang="zh-CN" altLang="en-US" sz="2000" dirty="0">
                  <a:solidFill>
                    <a:srgbClr val="333399"/>
                  </a:solidFill>
                  <a:latin typeface="Arial" panose="020B0604020202020204" pitchFamily="34" charset="0"/>
                  <a:ea typeface="黑体" panose="02010609060101010101" pitchFamily="2" charset="-122"/>
                </a:rPr>
                <a:t>每隔 </a:t>
              </a: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位插入一个空格</a:t>
              </a:r>
              <a:endParaRPr lang="zh-CN" altLang="en-US" sz="2000" dirty="0">
                <a:solidFill>
                  <a:srgbClr val="333399"/>
                </a:solidFill>
                <a:latin typeface="Arial" panose="020B0604020202020204" pitchFamily="34" charset="0"/>
                <a:ea typeface="黑体" panose="02010609060101010101" pitchFamily="2" charset="-122"/>
              </a:endParaRPr>
            </a:p>
            <a:p>
              <a:pPr algn="ctr"/>
              <a:r>
                <a:rPr lang="zh-CN" altLang="en-US" sz="2000" dirty="0">
                  <a:solidFill>
                    <a:srgbClr val="333399"/>
                  </a:solidFill>
                  <a:latin typeface="Arial" panose="020B0604020202020204" pitchFamily="34" charset="0"/>
                  <a:ea typeface="黑体" panose="02010609060101010101" pitchFamily="2" charset="-122"/>
                </a:rPr>
                <a:t>能够提高可读性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06858" name="直接连接符 206857"/>
            <p:cNvSpPr/>
            <p:nvPr/>
          </p:nvSpPr>
          <p:spPr>
            <a:xfrm>
              <a:off x="2052" y="2047"/>
              <a:ext cx="368" cy="0"/>
            </a:xfrm>
            <a:prstGeom prst="line">
              <a:avLst/>
            </a:prstGeom>
            <a:ln w="28575" cap="flat" cmpd="sng">
              <a:solidFill>
                <a:srgbClr val="333399"/>
              </a:solidFill>
              <a:prstDash val="solid"/>
              <a:headEnd type="none" w="med" len="med"/>
              <a:tailEnd type="triangle" w="sm" len="med"/>
            </a:ln>
          </p:spPr>
        </p:sp>
      </p:grpSp>
      <p:sp>
        <p:nvSpPr>
          <p:cNvPr id="206859" name="文本框 206858"/>
          <p:cNvSpPr txBox="1"/>
          <p:nvPr/>
        </p:nvSpPr>
        <p:spPr>
          <a:xfrm>
            <a:off x="879475" y="4797425"/>
            <a:ext cx="2468563"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采用点分十进制记法</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则进一步提高可读性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06860" name="文本框 206859"/>
          <p:cNvSpPr txBox="1"/>
          <p:nvPr/>
        </p:nvSpPr>
        <p:spPr>
          <a:xfrm>
            <a:off x="5522913" y="4967288"/>
            <a:ext cx="1603375" cy="406400"/>
          </a:xfrm>
          <a:prstGeom prst="rect">
            <a:avLst/>
          </a:prstGeom>
          <a:noFill/>
          <a:ln w="9525" cap="flat" cmpd="sng">
            <a:solidFill>
              <a:srgbClr val="333399"/>
            </a:solidFill>
            <a:prstDash val="solid"/>
            <a:miter/>
            <a:headEnd type="none" w="med" len="med"/>
            <a:tailEnd type="none" w="med" len="med"/>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128.11.3.31 </a:t>
            </a:r>
            <a:endParaRPr lang="en-US" altLang="zh-CN" sz="2000">
              <a:solidFill>
                <a:srgbClr val="333399"/>
              </a:solidFill>
              <a:latin typeface="Arial" panose="020B0604020202020204" pitchFamily="34" charset="0"/>
              <a:ea typeface="黑体" panose="02010609060101010101" pitchFamily="2" charset="-122"/>
            </a:endParaRPr>
          </a:p>
        </p:txBody>
      </p:sp>
      <p:sp>
        <p:nvSpPr>
          <p:cNvPr id="206861" name="左大括号 206860"/>
          <p:cNvSpPr/>
          <p:nvPr/>
        </p:nvSpPr>
        <p:spPr>
          <a:xfrm rot="-5400000">
            <a:off x="4365625" y="3006725"/>
            <a:ext cx="258763" cy="1016000"/>
          </a:xfrm>
          <a:prstGeom prst="leftBrace">
            <a:avLst>
              <a:gd name="adj1" fmla="val 32719"/>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206862" name="左大括号 206861"/>
          <p:cNvSpPr/>
          <p:nvPr/>
        </p:nvSpPr>
        <p:spPr>
          <a:xfrm rot="-5400000">
            <a:off x="5513388" y="3019425"/>
            <a:ext cx="258762" cy="990600"/>
          </a:xfrm>
          <a:prstGeom prst="leftBrace">
            <a:avLst>
              <a:gd name="adj1" fmla="val 31901"/>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206863" name="左大括号 206862"/>
          <p:cNvSpPr/>
          <p:nvPr/>
        </p:nvSpPr>
        <p:spPr>
          <a:xfrm rot="-5400000">
            <a:off x="6788150" y="3024188"/>
            <a:ext cx="258763" cy="1068387"/>
          </a:xfrm>
          <a:prstGeom prst="leftBrace">
            <a:avLst>
              <a:gd name="adj1" fmla="val 34406"/>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206864" name="左大括号 206863"/>
          <p:cNvSpPr/>
          <p:nvPr/>
        </p:nvSpPr>
        <p:spPr>
          <a:xfrm rot="-5400000">
            <a:off x="7929563" y="2981325"/>
            <a:ext cx="258762" cy="1068388"/>
          </a:xfrm>
          <a:prstGeom prst="leftBrace">
            <a:avLst>
              <a:gd name="adj1" fmla="val 34407"/>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206865" name="文本框 206864"/>
          <p:cNvSpPr txBox="1"/>
          <p:nvPr/>
        </p:nvSpPr>
        <p:spPr>
          <a:xfrm>
            <a:off x="4140200" y="3824288"/>
            <a:ext cx="424815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128 </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        11                3             31 </a:t>
            </a:r>
            <a:endParaRPr lang="en-US" altLang="zh-CN" sz="2000">
              <a:solidFill>
                <a:srgbClr val="333399"/>
              </a:solidFill>
              <a:latin typeface="Arial" panose="020B0604020202020204" pitchFamily="34" charset="0"/>
              <a:ea typeface="黑体" panose="02010609060101010101" pitchFamily="2" charset="-122"/>
            </a:endParaRPr>
          </a:p>
        </p:txBody>
      </p:sp>
      <p:grpSp>
        <p:nvGrpSpPr>
          <p:cNvPr id="206879" name="组合 206878"/>
          <p:cNvGrpSpPr/>
          <p:nvPr/>
        </p:nvGrpSpPr>
        <p:grpSpPr>
          <a:xfrm>
            <a:off x="4500563" y="4143375"/>
            <a:ext cx="3522662" cy="828675"/>
            <a:chOff x="2835" y="2610"/>
            <a:chExt cx="2219" cy="522"/>
          </a:xfrm>
        </p:grpSpPr>
        <p:sp>
          <p:nvSpPr>
            <p:cNvPr id="206866" name="直接连接符 206865"/>
            <p:cNvSpPr/>
            <p:nvPr/>
          </p:nvSpPr>
          <p:spPr>
            <a:xfrm>
              <a:off x="2835" y="2659"/>
              <a:ext cx="845" cy="473"/>
            </a:xfrm>
            <a:prstGeom prst="line">
              <a:avLst/>
            </a:prstGeom>
            <a:ln w="28575" cap="flat" cmpd="sng">
              <a:solidFill>
                <a:srgbClr val="333399"/>
              </a:solidFill>
              <a:prstDash val="solid"/>
              <a:headEnd type="none" w="med" len="med"/>
              <a:tailEnd type="triangle" w="sm" len="med"/>
            </a:ln>
          </p:spPr>
        </p:sp>
        <p:sp>
          <p:nvSpPr>
            <p:cNvPr id="206867" name="直接连接符 206866"/>
            <p:cNvSpPr/>
            <p:nvPr/>
          </p:nvSpPr>
          <p:spPr>
            <a:xfrm flipH="1">
              <a:off x="4316" y="2623"/>
              <a:ext cx="738" cy="490"/>
            </a:xfrm>
            <a:prstGeom prst="line">
              <a:avLst/>
            </a:prstGeom>
            <a:ln w="28575" cap="flat" cmpd="sng">
              <a:solidFill>
                <a:srgbClr val="333399"/>
              </a:solidFill>
              <a:prstDash val="solid"/>
              <a:headEnd type="none" w="med" len="med"/>
              <a:tailEnd type="triangle" w="sm" len="med"/>
            </a:ln>
          </p:spPr>
        </p:sp>
        <p:sp>
          <p:nvSpPr>
            <p:cNvPr id="206868" name="直接连接符 206867"/>
            <p:cNvSpPr/>
            <p:nvPr/>
          </p:nvSpPr>
          <p:spPr>
            <a:xfrm>
              <a:off x="3560" y="2614"/>
              <a:ext cx="382" cy="500"/>
            </a:xfrm>
            <a:prstGeom prst="line">
              <a:avLst/>
            </a:prstGeom>
            <a:ln w="28575" cap="flat" cmpd="sng">
              <a:solidFill>
                <a:srgbClr val="333399"/>
              </a:solidFill>
              <a:prstDash val="solid"/>
              <a:headEnd type="none" w="med" len="med"/>
              <a:tailEnd type="triangle" w="sm" len="med"/>
            </a:ln>
          </p:spPr>
        </p:sp>
        <p:sp>
          <p:nvSpPr>
            <p:cNvPr id="206869" name="直接连接符 206868"/>
            <p:cNvSpPr/>
            <p:nvPr/>
          </p:nvSpPr>
          <p:spPr>
            <a:xfrm flipH="1">
              <a:off x="4117" y="2610"/>
              <a:ext cx="257" cy="515"/>
            </a:xfrm>
            <a:prstGeom prst="line">
              <a:avLst/>
            </a:prstGeom>
            <a:ln w="28575" cap="flat" cmpd="sng">
              <a:solidFill>
                <a:srgbClr val="333399"/>
              </a:solidFill>
              <a:prstDash val="solid"/>
              <a:headEnd type="none" w="med" len="med"/>
              <a:tailEnd type="triangle" w="sm" len="med"/>
            </a:ln>
          </p:spPr>
        </p:sp>
      </p:grpSp>
      <p:sp>
        <p:nvSpPr>
          <p:cNvPr id="206870" name="文本框 206869"/>
          <p:cNvSpPr txBox="1"/>
          <p:nvPr/>
        </p:nvSpPr>
        <p:spPr>
          <a:xfrm>
            <a:off x="809625" y="3644900"/>
            <a:ext cx="2497138" cy="701675"/>
          </a:xfrm>
          <a:prstGeom prst="rect">
            <a:avLst/>
          </a:prstGeom>
          <a:noFill/>
          <a:ln w="9525">
            <a:noFill/>
          </a:ln>
        </p:spPr>
        <p:txBody>
          <a:bodyPr wrap="none" anchor="t">
            <a:spAutoFit/>
          </a:bodyPr>
          <a:p>
            <a:pPr algn="ctr"/>
            <a:r>
              <a:rPr lang="zh-CN" altLang="en-US" sz="2000" dirty="0">
                <a:solidFill>
                  <a:srgbClr val="333399"/>
                </a:solidFill>
                <a:latin typeface="Arial" panose="020B0604020202020204" pitchFamily="34" charset="0"/>
                <a:ea typeface="黑体" panose="02010609060101010101" pitchFamily="2" charset="-122"/>
              </a:rPr>
              <a:t>将每 </a:t>
            </a:r>
            <a:r>
              <a:rPr lang="en-US" altLang="zh-CN" sz="2000" dirty="0">
                <a:solidFill>
                  <a:srgbClr val="333399"/>
                </a:solidFill>
                <a:latin typeface="Arial" panose="020B0604020202020204" pitchFamily="34" charset="0"/>
                <a:ea typeface="黑体" panose="02010609060101010101" pitchFamily="2" charset="-122"/>
              </a:rPr>
              <a:t>8 </a:t>
            </a:r>
            <a:r>
              <a:rPr lang="zh-CN" altLang="en-US" sz="2000" dirty="0">
                <a:solidFill>
                  <a:srgbClr val="333399"/>
                </a:solidFill>
                <a:latin typeface="Arial" panose="020B0604020202020204" pitchFamily="34" charset="0"/>
                <a:ea typeface="黑体" panose="02010609060101010101" pitchFamily="2" charset="-122"/>
              </a:rPr>
              <a:t>位的二进制数</a:t>
            </a:r>
            <a:endParaRPr lang="zh-CN" altLang="en-US" sz="2000" dirty="0">
              <a:solidFill>
                <a:srgbClr val="333399"/>
              </a:solidFill>
              <a:latin typeface="Arial" panose="020B0604020202020204" pitchFamily="34" charset="0"/>
              <a:ea typeface="黑体" panose="02010609060101010101" pitchFamily="2" charset="-122"/>
            </a:endParaRPr>
          </a:p>
          <a:p>
            <a:pPr algn="ctr"/>
            <a:r>
              <a:rPr lang="zh-CN" altLang="en-US" sz="2000" dirty="0">
                <a:solidFill>
                  <a:srgbClr val="333399"/>
                </a:solidFill>
                <a:latin typeface="Arial" panose="020B0604020202020204" pitchFamily="34" charset="0"/>
                <a:ea typeface="黑体" panose="02010609060101010101" pitchFamily="2" charset="-122"/>
              </a:rPr>
              <a:t>转换为十进制数</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06871" name="直接连接符 206870"/>
          <p:cNvSpPr/>
          <p:nvPr/>
        </p:nvSpPr>
        <p:spPr>
          <a:xfrm flipV="1">
            <a:off x="3257550" y="4019550"/>
            <a:ext cx="890588" cy="0"/>
          </a:xfrm>
          <a:prstGeom prst="line">
            <a:avLst/>
          </a:prstGeom>
          <a:ln w="28575" cap="flat" cmpd="sng">
            <a:solidFill>
              <a:srgbClr val="333399"/>
            </a:solidFill>
            <a:prstDash val="solid"/>
            <a:headEnd type="none" w="med" len="med"/>
            <a:tailEnd type="triangle" w="sm" len="med"/>
          </a:ln>
        </p:spPr>
      </p:sp>
      <p:sp>
        <p:nvSpPr>
          <p:cNvPr id="206872" name="直接连接符 206871"/>
          <p:cNvSpPr/>
          <p:nvPr/>
        </p:nvSpPr>
        <p:spPr>
          <a:xfrm>
            <a:off x="3292475" y="5186363"/>
            <a:ext cx="1973263" cy="0"/>
          </a:xfrm>
          <a:prstGeom prst="line">
            <a:avLst/>
          </a:prstGeom>
          <a:ln w="76200" cap="flat" cmpd="sng">
            <a:solidFill>
              <a:schemeClr val="hlink"/>
            </a:solidFill>
            <a:prstDash val="solid"/>
            <a:headEnd type="none" w="med" len="med"/>
            <a:tailEnd type="triangle" w="sm"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8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8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68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68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68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8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6859"/>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06879"/>
                                        </p:tgtEl>
                                        <p:attrNameLst>
                                          <p:attrName>style.visibility</p:attrName>
                                        </p:attrNameLst>
                                      </p:cBhvr>
                                      <p:to>
                                        <p:strVal val="visible"/>
                                      </p:to>
                                    </p:set>
                                    <p:animEffect transition="in" filter="wipe(up)">
                                      <p:cBhvr>
                                        <p:cTn id="30" dur="500"/>
                                        <p:tgtEl>
                                          <p:spTgt spid="206879"/>
                                        </p:tgtEl>
                                      </p:cBhvr>
                                    </p:animEffect>
                                  </p:childTnLst>
                                </p:cTn>
                              </p:par>
                              <p:par>
                                <p:cTn id="31" presetID="22" presetClass="entr" presetSubtype="8" fill="hold" nodeType="withEffect">
                                  <p:stCondLst>
                                    <p:cond delay="0"/>
                                  </p:stCondLst>
                                  <p:childTnLst>
                                    <p:set>
                                      <p:cBhvr>
                                        <p:cTn id="32" dur="1" fill="hold">
                                          <p:stCondLst>
                                            <p:cond delay="0"/>
                                          </p:stCondLst>
                                        </p:cTn>
                                        <p:tgtEl>
                                          <p:spTgt spid="206872"/>
                                        </p:tgtEl>
                                        <p:attrNameLst>
                                          <p:attrName>style.visibility</p:attrName>
                                        </p:attrNameLst>
                                      </p:cBhvr>
                                      <p:to>
                                        <p:strVal val="visible"/>
                                      </p:to>
                                    </p:set>
                                    <p:animEffect transition="in" filter="wipe(left)">
                                      <p:cBhvr>
                                        <p:cTn id="33" dur="500"/>
                                        <p:tgtEl>
                                          <p:spTgt spid="206872"/>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06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9" grpId="0"/>
      <p:bldP spid="206860" grpId="0" animBg="1"/>
      <p:bldP spid="206865" grpId="0"/>
      <p:bldP spid="2068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207874" name="标题 207873"/>
          <p:cNvSpPr>
            <a:spLocks noGrp="1"/>
          </p:cNvSpPr>
          <p:nvPr>
            <p:ph type="title"/>
          </p:nvPr>
        </p:nvSpPr>
        <p:spPr>
          <a:ln/>
        </p:spPr>
        <p:txBody>
          <a:bodyPr anchor="b"/>
          <a:p>
            <a:pPr algn="ctr"/>
            <a:r>
              <a:rPr lang="en-US" altLang="zh-CN" dirty="0"/>
              <a:t>2. </a:t>
            </a:r>
            <a:r>
              <a:rPr lang="zh-CN" altLang="en-US" dirty="0"/>
              <a:t>常用的三种类别的 </a:t>
            </a:r>
            <a:r>
              <a:rPr lang="en-US" altLang="zh-CN" dirty="0"/>
              <a:t>IP </a:t>
            </a:r>
            <a:r>
              <a:rPr lang="zh-CN" altLang="en-US" dirty="0"/>
              <a:t>地址 </a:t>
            </a:r>
            <a:endParaRPr lang="zh-CN" altLang="en-US" dirty="0"/>
          </a:p>
        </p:txBody>
      </p:sp>
      <p:sp>
        <p:nvSpPr>
          <p:cNvPr id="207876" name="文本框 207875"/>
          <p:cNvSpPr txBox="1"/>
          <p:nvPr/>
        </p:nvSpPr>
        <p:spPr>
          <a:xfrm>
            <a:off x="2506663" y="1806575"/>
            <a:ext cx="3217862" cy="519113"/>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地址的使用范围</a:t>
            </a:r>
            <a:r>
              <a:rPr lang="zh-CN" altLang="en-US" dirty="0">
                <a:solidFill>
                  <a:srgbClr val="333399"/>
                </a:solidFill>
                <a:latin typeface="Tahoma" panose="020B0604030504040204" pitchFamily="34" charset="0"/>
                <a:ea typeface="宋体" panose="02010600030101010101" pitchFamily="2" charset="-122"/>
              </a:rPr>
              <a:t> </a:t>
            </a:r>
            <a:endParaRPr lang="zh-CN" altLang="en-US" dirty="0">
              <a:solidFill>
                <a:srgbClr val="333399"/>
              </a:solidFill>
              <a:latin typeface="Tahoma" panose="020B0604030504040204" pitchFamily="34" charset="0"/>
              <a:ea typeface="宋体" panose="02010600030101010101" pitchFamily="2" charset="-122"/>
            </a:endParaRPr>
          </a:p>
        </p:txBody>
      </p:sp>
      <p:sp>
        <p:nvSpPr>
          <p:cNvPr id="207877" name="文本框 207876"/>
          <p:cNvSpPr txBox="1"/>
          <p:nvPr/>
        </p:nvSpPr>
        <p:spPr>
          <a:xfrm>
            <a:off x="179388" y="2420938"/>
            <a:ext cx="8569325" cy="2995612"/>
          </a:xfrm>
          <a:prstGeom prst="rect">
            <a:avLst/>
          </a:prstGeom>
          <a:noFill/>
          <a:ln w="9525">
            <a:noFill/>
          </a:ln>
        </p:spPr>
        <p:txBody>
          <a:bodyPr>
            <a:spAutoFit/>
          </a:bodyPr>
          <a:p>
            <a:r>
              <a:rPr lang="zh-CN" altLang="en-US" sz="2400" dirty="0">
                <a:solidFill>
                  <a:srgbClr val="333399"/>
                </a:solidFill>
                <a:latin typeface="Arial" panose="020B0604020202020204" pitchFamily="34" charset="0"/>
                <a:ea typeface="黑体" panose="02010609060101010101" pitchFamily="2" charset="-122"/>
              </a:rPr>
              <a:t>网络        最大                  第一个       最后一个         每个网络</a:t>
            </a:r>
            <a:endParaRPr lang="zh-CN" altLang="en-US" sz="2400" dirty="0">
              <a:solidFill>
                <a:srgbClr val="333399"/>
              </a:solidFill>
              <a:latin typeface="Arial" panose="020B0604020202020204" pitchFamily="34" charset="0"/>
              <a:ea typeface="黑体" panose="02010609060101010101" pitchFamily="2" charset="-122"/>
            </a:endParaRPr>
          </a:p>
          <a:p>
            <a:r>
              <a:rPr lang="zh-CN" altLang="en-US" sz="2400" dirty="0">
                <a:solidFill>
                  <a:srgbClr val="333399"/>
                </a:solidFill>
                <a:latin typeface="Arial" panose="020B0604020202020204" pitchFamily="34" charset="0"/>
                <a:ea typeface="黑体" panose="02010609060101010101" pitchFamily="2" charset="-122"/>
              </a:rPr>
              <a:t>类别      网络数                可用的         可用的           中最大的  </a:t>
            </a:r>
            <a:endParaRPr lang="zh-CN" altLang="en-US" sz="2400" dirty="0">
              <a:solidFill>
                <a:srgbClr val="333399"/>
              </a:solidFill>
              <a:latin typeface="Arial" panose="020B0604020202020204" pitchFamily="34" charset="0"/>
              <a:ea typeface="黑体" panose="02010609060101010101" pitchFamily="2" charset="-122"/>
            </a:endParaRPr>
          </a:p>
          <a:p>
            <a:pPr>
              <a:spcAft>
                <a:spcPct val="70000"/>
              </a:spcAft>
            </a:pPr>
            <a:r>
              <a:rPr lang="zh-CN" altLang="en-US" sz="2400" dirty="0">
                <a:solidFill>
                  <a:srgbClr val="333399"/>
                </a:solidFill>
                <a:latin typeface="Arial" panose="020B0604020202020204" pitchFamily="34" charset="0"/>
                <a:ea typeface="黑体" panose="02010609060101010101" pitchFamily="2" charset="-122"/>
              </a:rPr>
              <a:t>                                        网络号         网络号             主机数</a:t>
            </a:r>
            <a:endParaRPr lang="zh-CN" altLang="en-US" sz="2400" dirty="0">
              <a:solidFill>
                <a:srgbClr val="333399"/>
              </a:solidFill>
              <a:latin typeface="Arial" panose="020B0604020202020204" pitchFamily="34" charset="0"/>
              <a:ea typeface="黑体" panose="02010609060101010101" pitchFamily="2" charset="-122"/>
            </a:endParaRPr>
          </a:p>
          <a:p>
            <a:pPr>
              <a:spcBef>
                <a:spcPct val="25000"/>
              </a:spcBef>
            </a:pPr>
            <a:r>
              <a:rPr lang="zh-CN" altLang="en-US" sz="2400" dirty="0">
                <a:solidFill>
                  <a:srgbClr val="333399"/>
                </a:solidFill>
                <a:latin typeface="Arial" panose="020B0604020202020204" pitchFamily="34" charset="0"/>
                <a:ea typeface="黑体" panose="02010609060101010101" pitchFamily="2" charset="-122"/>
              </a:rPr>
              <a:t> </a:t>
            </a:r>
            <a:r>
              <a:rPr lang="en-US" altLang="zh-CN" sz="2400">
                <a:solidFill>
                  <a:srgbClr val="333399"/>
                </a:solidFill>
                <a:latin typeface="Arial" panose="020B0604020202020204" pitchFamily="34" charset="0"/>
                <a:ea typeface="黑体" panose="02010609060101010101" pitchFamily="2" charset="-122"/>
              </a:rPr>
              <a:t>A      126 (2</a:t>
            </a:r>
            <a:r>
              <a:rPr lang="en-US" altLang="zh-CN" sz="2400" baseline="30000">
                <a:solidFill>
                  <a:srgbClr val="333399"/>
                </a:solidFill>
                <a:latin typeface="Arial" panose="020B0604020202020204" pitchFamily="34" charset="0"/>
                <a:ea typeface="黑体" panose="02010609060101010101" pitchFamily="2" charset="-122"/>
              </a:rPr>
              <a:t>7</a:t>
            </a:r>
            <a:r>
              <a:rPr lang="en-US" altLang="zh-CN" sz="2400">
                <a:solidFill>
                  <a:srgbClr val="333399"/>
                </a:solidFill>
                <a:latin typeface="Arial" panose="020B0604020202020204" pitchFamily="34" charset="0"/>
                <a:ea typeface="黑体" panose="02010609060101010101" pitchFamily="2" charset="-122"/>
              </a:rPr>
              <a:t> – 2)            1              126                16,777,214</a:t>
            </a:r>
            <a:endParaRPr lang="en-US" altLang="zh-CN" sz="2400">
              <a:solidFill>
                <a:srgbClr val="333399"/>
              </a:solidFill>
              <a:latin typeface="Arial" panose="020B0604020202020204" pitchFamily="34" charset="0"/>
              <a:ea typeface="黑体" panose="02010609060101010101" pitchFamily="2" charset="-122"/>
            </a:endParaRPr>
          </a:p>
          <a:p>
            <a:pPr>
              <a:spcBef>
                <a:spcPct val="50000"/>
              </a:spcBef>
            </a:pPr>
            <a:r>
              <a:rPr lang="en-US" altLang="zh-CN" sz="2400">
                <a:solidFill>
                  <a:srgbClr val="333399"/>
                </a:solidFill>
                <a:latin typeface="Arial" panose="020B0604020202020204" pitchFamily="34" charset="0"/>
                <a:ea typeface="黑体" panose="02010609060101010101" pitchFamily="2" charset="-122"/>
              </a:rPr>
              <a:t> B      16,383(2</a:t>
            </a:r>
            <a:r>
              <a:rPr lang="en-US" altLang="zh-CN" sz="2400" baseline="30000">
                <a:solidFill>
                  <a:srgbClr val="333399"/>
                </a:solidFill>
                <a:latin typeface="Arial" panose="020B0604020202020204" pitchFamily="34" charset="0"/>
                <a:ea typeface="黑体" panose="02010609060101010101" pitchFamily="2" charset="-122"/>
              </a:rPr>
              <a:t>14</a:t>
            </a:r>
            <a:r>
              <a:rPr lang="en-US" altLang="zh-CN" sz="2400">
                <a:solidFill>
                  <a:srgbClr val="333399"/>
                </a:solidFill>
                <a:latin typeface="Arial" panose="020B0604020202020204" pitchFamily="34" charset="0"/>
                <a:ea typeface="黑体" panose="02010609060101010101" pitchFamily="2" charset="-122"/>
              </a:rPr>
              <a:t> </a:t>
            </a:r>
            <a:r>
              <a:rPr lang="en-US" altLang="zh-CN" sz="2400">
                <a:solidFill>
                  <a:srgbClr val="333399"/>
                </a:solidFill>
                <a:latin typeface="Arial" panose="020B0604020202020204" pitchFamily="34" charset="0"/>
                <a:ea typeface="黑体" panose="02010609060101010101" pitchFamily="2" charset="-122"/>
                <a:sym typeface="Symbol" panose="05050102010706020507" pitchFamily="18" charset="2"/>
              </a:rPr>
              <a:t> 1</a:t>
            </a:r>
            <a:r>
              <a:rPr lang="en-US" altLang="zh-CN" sz="2400">
                <a:solidFill>
                  <a:srgbClr val="333399"/>
                </a:solidFill>
                <a:latin typeface="Arial" panose="020B0604020202020204" pitchFamily="34" charset="0"/>
                <a:ea typeface="黑体" panose="02010609060101010101" pitchFamily="2" charset="-122"/>
              </a:rPr>
              <a:t>)      128.1       191.255                 65,534</a:t>
            </a:r>
            <a:endParaRPr lang="en-US" altLang="zh-CN" sz="2400">
              <a:solidFill>
                <a:srgbClr val="333399"/>
              </a:solidFill>
              <a:latin typeface="Arial" panose="020B0604020202020204" pitchFamily="34" charset="0"/>
              <a:ea typeface="黑体" panose="02010609060101010101" pitchFamily="2" charset="-122"/>
            </a:endParaRPr>
          </a:p>
          <a:p>
            <a:pPr>
              <a:spcBef>
                <a:spcPct val="50000"/>
              </a:spcBef>
            </a:pPr>
            <a:r>
              <a:rPr lang="en-US" altLang="zh-CN" sz="2400">
                <a:solidFill>
                  <a:srgbClr val="333399"/>
                </a:solidFill>
                <a:latin typeface="Arial" panose="020B0604020202020204" pitchFamily="34" charset="0"/>
                <a:ea typeface="黑体" panose="02010609060101010101" pitchFamily="2" charset="-122"/>
              </a:rPr>
              <a:t> C     2,097,151 (2</a:t>
            </a:r>
            <a:r>
              <a:rPr lang="en-US" altLang="zh-CN" sz="2400" baseline="30000">
                <a:solidFill>
                  <a:srgbClr val="333399"/>
                </a:solidFill>
                <a:latin typeface="Arial" panose="020B0604020202020204" pitchFamily="34" charset="0"/>
                <a:ea typeface="黑体" panose="02010609060101010101" pitchFamily="2" charset="-122"/>
              </a:rPr>
              <a:t>21 </a:t>
            </a:r>
            <a:r>
              <a:rPr lang="en-US" altLang="zh-CN" sz="2400">
                <a:solidFill>
                  <a:srgbClr val="333399"/>
                </a:solidFill>
                <a:latin typeface="Tahoma" panose="020B0604030504040204" pitchFamily="34" charset="0"/>
                <a:ea typeface="黑体" panose="02010609060101010101" pitchFamily="2" charset="-122"/>
                <a:sym typeface="Symbol" panose="05050102010706020507" pitchFamily="18" charset="2"/>
              </a:rPr>
              <a:t> </a:t>
            </a:r>
            <a:r>
              <a:rPr lang="en-US" altLang="zh-CN" sz="2400">
                <a:solidFill>
                  <a:srgbClr val="333399"/>
                </a:solidFill>
                <a:latin typeface="Arial" panose="020B0604020202020204" pitchFamily="34" charset="0"/>
                <a:ea typeface="黑体" panose="02010609060101010101" pitchFamily="2" charset="-122"/>
                <a:sym typeface="Symbol" panose="05050102010706020507" pitchFamily="18" charset="2"/>
              </a:rPr>
              <a:t>1</a:t>
            </a:r>
            <a:r>
              <a:rPr lang="en-US" altLang="zh-CN" sz="2400">
                <a:solidFill>
                  <a:srgbClr val="333399"/>
                </a:solidFill>
                <a:latin typeface="Arial" panose="020B0604020202020204" pitchFamily="34" charset="0"/>
                <a:ea typeface="黑体" panose="02010609060101010101" pitchFamily="2" charset="-122"/>
              </a:rPr>
              <a:t>) 192.0.1   223.255.255                254</a:t>
            </a:r>
            <a:endParaRPr lang="en-US" altLang="zh-CN" sz="2400">
              <a:solidFill>
                <a:srgbClr val="333399"/>
              </a:solidFill>
              <a:latin typeface="Arial" panose="020B0604020202020204" pitchFamily="34" charset="0"/>
              <a:ea typeface="黑体" panose="02010609060101010101" pitchFamily="2" charset="-122"/>
            </a:endParaRPr>
          </a:p>
        </p:txBody>
      </p:sp>
      <p:sp>
        <p:nvSpPr>
          <p:cNvPr id="207878" name="直接连接符 207877"/>
          <p:cNvSpPr/>
          <p:nvPr/>
        </p:nvSpPr>
        <p:spPr>
          <a:xfrm>
            <a:off x="179388" y="3716338"/>
            <a:ext cx="8713787" cy="0"/>
          </a:xfrm>
          <a:prstGeom prst="line">
            <a:avLst/>
          </a:prstGeom>
          <a:ln w="28575" cap="flat" cmpd="sng">
            <a:solidFill>
              <a:schemeClr val="tx2"/>
            </a:solidFill>
            <a:prstDash val="solid"/>
            <a:headEnd type="none" w="med" len="med"/>
            <a:tailEnd type="none" w="med" len="med"/>
          </a:ln>
        </p:spPr>
      </p:sp>
      <p:sp>
        <p:nvSpPr>
          <p:cNvPr id="207879" name="直接连接符 207878"/>
          <p:cNvSpPr/>
          <p:nvPr/>
        </p:nvSpPr>
        <p:spPr>
          <a:xfrm rot="-5400000">
            <a:off x="-684212" y="4005263"/>
            <a:ext cx="3311525" cy="0"/>
          </a:xfrm>
          <a:prstGeom prst="line">
            <a:avLst/>
          </a:prstGeom>
          <a:ln w="19050" cap="flat" cmpd="sng">
            <a:solidFill>
              <a:schemeClr val="tx2"/>
            </a:solidFill>
            <a:prstDash val="solid"/>
            <a:headEnd type="none" w="med" len="med"/>
            <a:tailEnd type="none" w="med" len="med"/>
          </a:ln>
        </p:spPr>
      </p:sp>
      <p:sp>
        <p:nvSpPr>
          <p:cNvPr id="207880" name="直接连接符 207879"/>
          <p:cNvSpPr/>
          <p:nvPr/>
        </p:nvSpPr>
        <p:spPr>
          <a:xfrm rot="-5400000">
            <a:off x="1908175" y="4005263"/>
            <a:ext cx="3311525" cy="0"/>
          </a:xfrm>
          <a:prstGeom prst="line">
            <a:avLst/>
          </a:prstGeom>
          <a:ln w="19050" cap="flat" cmpd="sng">
            <a:solidFill>
              <a:schemeClr val="tx2"/>
            </a:solidFill>
            <a:prstDash val="solid"/>
            <a:headEnd type="none" w="med" len="med"/>
            <a:tailEnd type="none" w="med" len="med"/>
          </a:ln>
        </p:spPr>
      </p:sp>
      <p:sp>
        <p:nvSpPr>
          <p:cNvPr id="207881" name="直接连接符 207880"/>
          <p:cNvSpPr/>
          <p:nvPr/>
        </p:nvSpPr>
        <p:spPr>
          <a:xfrm rot="-5400000">
            <a:off x="3060700" y="4005263"/>
            <a:ext cx="3311525" cy="0"/>
          </a:xfrm>
          <a:prstGeom prst="line">
            <a:avLst/>
          </a:prstGeom>
          <a:ln w="19050" cap="flat" cmpd="sng">
            <a:solidFill>
              <a:schemeClr val="tx2"/>
            </a:solidFill>
            <a:prstDash val="solid"/>
            <a:headEnd type="none" w="med" len="med"/>
            <a:tailEnd type="none" w="med" len="med"/>
          </a:ln>
        </p:spPr>
      </p:sp>
      <p:sp>
        <p:nvSpPr>
          <p:cNvPr id="207882" name="直接连接符 207881"/>
          <p:cNvSpPr/>
          <p:nvPr/>
        </p:nvSpPr>
        <p:spPr>
          <a:xfrm rot="-5400000">
            <a:off x="5003800" y="4005263"/>
            <a:ext cx="3311525" cy="0"/>
          </a:xfrm>
          <a:prstGeom prst="line">
            <a:avLst/>
          </a:prstGeom>
          <a:ln w="19050" cap="flat" cmpd="sng">
            <a:solidFill>
              <a:schemeClr val="tx2"/>
            </a:solidFill>
            <a:prstDash val="solid"/>
            <a:headEnd type="none" w="med" len="med"/>
            <a:tailEnd type="none" w="med" len="med"/>
          </a:ln>
        </p:spPr>
      </p:sp>
      <p:sp>
        <p:nvSpPr>
          <p:cNvPr id="207883" name="直接连接符 207882"/>
          <p:cNvSpPr/>
          <p:nvPr/>
        </p:nvSpPr>
        <p:spPr>
          <a:xfrm>
            <a:off x="179388" y="2349500"/>
            <a:ext cx="8713787" cy="0"/>
          </a:xfrm>
          <a:prstGeom prst="line">
            <a:avLst/>
          </a:prstGeom>
          <a:ln w="28575" cap="flat" cmpd="sng">
            <a:solidFill>
              <a:schemeClr val="tx2"/>
            </a:solidFill>
            <a:prstDash val="solid"/>
            <a:headEnd type="none" w="med" len="med"/>
            <a:tailEnd type="none" w="med" len="med"/>
          </a:ln>
        </p:spPr>
      </p:sp>
      <p:sp>
        <p:nvSpPr>
          <p:cNvPr id="207884" name="直接连接符 207883"/>
          <p:cNvSpPr/>
          <p:nvPr/>
        </p:nvSpPr>
        <p:spPr>
          <a:xfrm>
            <a:off x="179388" y="5661025"/>
            <a:ext cx="8713787" cy="0"/>
          </a:xfrm>
          <a:prstGeom prst="line">
            <a:avLst/>
          </a:prstGeom>
          <a:ln w="28575" cap="flat" cmpd="sng">
            <a:solidFill>
              <a:schemeClr val="tx2"/>
            </a:solidFill>
            <a:prstDash val="solid"/>
            <a:headEnd type="none" w="med" len="med"/>
            <a:tailEnd type="none" w="med" len="med"/>
          </a:ln>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444418" name="标题 444417"/>
          <p:cNvSpPr>
            <a:spLocks noGrp="1"/>
          </p:cNvSpPr>
          <p:nvPr>
            <p:ph type="title"/>
          </p:nvPr>
        </p:nvSpPr>
        <p:spPr>
          <a:ln/>
        </p:spPr>
        <p:txBody>
          <a:bodyPr anchor="b"/>
          <a:p>
            <a:pPr algn="ctr"/>
            <a:r>
              <a:rPr lang="en-US" altLang="zh-CN" dirty="0"/>
              <a:t>IP </a:t>
            </a:r>
            <a:r>
              <a:rPr lang="zh-CN" altLang="en-US" dirty="0"/>
              <a:t>地址的一些重要特点 </a:t>
            </a:r>
            <a:endParaRPr lang="zh-CN" altLang="en-US" dirty="0"/>
          </a:p>
        </p:txBody>
      </p:sp>
      <p:sp>
        <p:nvSpPr>
          <p:cNvPr id="444419" name="文本占位符 444418"/>
          <p:cNvSpPr>
            <a:spLocks noGrp="1"/>
          </p:cNvSpPr>
          <p:nvPr>
            <p:ph type="body" idx="1"/>
          </p:nvPr>
        </p:nvSpPr>
        <p:spPr>
          <a:xfrm>
            <a:off x="827088" y="1989138"/>
            <a:ext cx="8137525" cy="4319587"/>
          </a:xfrm>
          <a:ln/>
        </p:spPr>
        <p:txBody>
          <a:bodyPr/>
          <a:p>
            <a:pPr algn="just">
              <a:buNone/>
            </a:pPr>
            <a:r>
              <a:rPr lang="en-US" altLang="zh-CN" sz="2800" dirty="0"/>
              <a:t>(1)  IP </a:t>
            </a:r>
            <a:r>
              <a:rPr lang="zh-CN" altLang="en-US" sz="2800" dirty="0"/>
              <a:t>地址是一种分等级的地址结构。分两个等级的好处是：</a:t>
            </a:r>
            <a:endParaRPr lang="zh-CN" altLang="en-US" sz="2800" dirty="0"/>
          </a:p>
          <a:p>
            <a:pPr algn="just"/>
            <a:r>
              <a:rPr lang="zh-CN" altLang="en-US" sz="2800" dirty="0"/>
              <a:t>第一，</a:t>
            </a:r>
            <a:r>
              <a:rPr lang="en-US" altLang="zh-CN" sz="2800"/>
              <a:t>IP</a:t>
            </a:r>
            <a:r>
              <a:rPr lang="en-US" altLang="zh-CN" sz="600"/>
              <a:t> </a:t>
            </a:r>
            <a:r>
              <a:rPr lang="zh-CN" altLang="en-US" sz="2800" dirty="0"/>
              <a:t>地址管理机构在分配</a:t>
            </a:r>
            <a:r>
              <a:rPr lang="zh-CN" altLang="en-US" sz="900" dirty="0"/>
              <a:t> </a:t>
            </a:r>
            <a:r>
              <a:rPr lang="en-US" altLang="zh-CN" sz="2800"/>
              <a:t>IP</a:t>
            </a:r>
            <a:r>
              <a:rPr lang="en-US" altLang="zh-CN" sz="700"/>
              <a:t> </a:t>
            </a:r>
            <a:r>
              <a:rPr lang="zh-CN" altLang="en-US" sz="2800" dirty="0"/>
              <a:t>地址时只分配网络号，而剩下的主机号则由得到该网络号的单位自行分配。这样就方便了</a:t>
            </a:r>
            <a:r>
              <a:rPr lang="zh-CN" altLang="en-US" sz="1600" dirty="0"/>
              <a:t> </a:t>
            </a:r>
            <a:r>
              <a:rPr lang="en-US" altLang="zh-CN" sz="2800"/>
              <a:t>IP</a:t>
            </a:r>
            <a:r>
              <a:rPr lang="en-US" altLang="zh-CN" sz="1600"/>
              <a:t> </a:t>
            </a:r>
            <a:r>
              <a:rPr lang="zh-CN" altLang="en-US" sz="2800" dirty="0"/>
              <a:t>地址的管理。</a:t>
            </a:r>
            <a:endParaRPr lang="zh-CN" altLang="en-US" sz="2800" dirty="0"/>
          </a:p>
          <a:p>
            <a:pPr algn="just"/>
            <a:r>
              <a:rPr lang="zh-CN" altLang="en-US" sz="2800" dirty="0"/>
              <a:t>第二，路由器仅根据目的主机所连接的网络号来转发分组（而不考虑目的主机号），这样就可以使路由表中的项目数大幅度减少，从而减小了路由表所占的存储空间。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charRg st="33" end="10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charRg st="102" end="1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209922" name="标题 209921"/>
          <p:cNvSpPr>
            <a:spLocks noGrp="1"/>
          </p:cNvSpPr>
          <p:nvPr>
            <p:ph type="title"/>
          </p:nvPr>
        </p:nvSpPr>
        <p:spPr>
          <a:ln/>
        </p:spPr>
        <p:txBody>
          <a:bodyPr anchor="b"/>
          <a:p>
            <a:pPr algn="ctr"/>
            <a:r>
              <a:rPr lang="en-US" altLang="zh-CN" dirty="0"/>
              <a:t>IP </a:t>
            </a:r>
            <a:r>
              <a:rPr lang="zh-CN" altLang="en-US" dirty="0"/>
              <a:t>地址的一些重要特点 </a:t>
            </a:r>
            <a:endParaRPr lang="zh-CN" altLang="en-US" dirty="0"/>
          </a:p>
        </p:txBody>
      </p:sp>
      <p:sp>
        <p:nvSpPr>
          <p:cNvPr id="209923" name="文本占位符 209922"/>
          <p:cNvSpPr>
            <a:spLocks noGrp="1"/>
          </p:cNvSpPr>
          <p:nvPr>
            <p:ph type="body" idx="1"/>
          </p:nvPr>
        </p:nvSpPr>
        <p:spPr>
          <a:xfrm>
            <a:off x="827088" y="1989138"/>
            <a:ext cx="8137525" cy="4319587"/>
          </a:xfrm>
          <a:ln/>
        </p:spPr>
        <p:txBody>
          <a:bodyPr/>
          <a:p>
            <a:pPr algn="just">
              <a:lnSpc>
                <a:spcPct val="90000"/>
              </a:lnSpc>
              <a:buNone/>
            </a:pPr>
            <a:r>
              <a:rPr lang="en-US" altLang="zh-CN" sz="2800" dirty="0"/>
              <a:t>(2)  </a:t>
            </a:r>
            <a:r>
              <a:rPr lang="zh-CN" altLang="en-US" sz="2800" dirty="0"/>
              <a:t>实际上 </a:t>
            </a:r>
            <a:r>
              <a:rPr lang="en-US" altLang="zh-CN" sz="2800" dirty="0"/>
              <a:t>IP </a:t>
            </a:r>
            <a:r>
              <a:rPr lang="zh-CN" altLang="en-US" sz="2800" dirty="0"/>
              <a:t>地址是标志</a:t>
            </a:r>
            <a:r>
              <a:rPr lang="zh-CN" altLang="en-US" sz="2800" dirty="0">
                <a:solidFill>
                  <a:schemeClr val="hlink"/>
                </a:solidFill>
              </a:rPr>
              <a:t>一个主机（或路由器）和一条链路的接口</a:t>
            </a:r>
            <a:r>
              <a:rPr lang="zh-CN" altLang="en-US" sz="2800" dirty="0"/>
              <a:t>。 </a:t>
            </a:r>
            <a:endParaRPr lang="zh-CN" altLang="en-US" sz="2800" dirty="0"/>
          </a:p>
          <a:p>
            <a:pPr algn="just">
              <a:lnSpc>
                <a:spcPct val="90000"/>
              </a:lnSpc>
            </a:pPr>
            <a:r>
              <a:rPr lang="zh-CN" altLang="en-US" sz="2800" dirty="0"/>
              <a:t>当一个主机同时连接到两个网络上时，该主机就必须同时具有两个相应的 </a:t>
            </a:r>
            <a:r>
              <a:rPr lang="en-US" altLang="zh-CN" sz="2800" dirty="0"/>
              <a:t>IP </a:t>
            </a:r>
            <a:r>
              <a:rPr lang="zh-CN" altLang="en-US" sz="2800" dirty="0"/>
              <a:t>地址，其网络号 </a:t>
            </a:r>
            <a:r>
              <a:rPr lang="en-US" altLang="zh-CN" sz="2800" dirty="0"/>
              <a:t>net-id </a:t>
            </a:r>
            <a:r>
              <a:rPr lang="zh-CN" altLang="en-US" sz="2800" dirty="0"/>
              <a:t>必须是不同的。这种主机称为</a:t>
            </a:r>
            <a:r>
              <a:rPr lang="zh-CN" altLang="en-US" sz="2800" dirty="0">
                <a:solidFill>
                  <a:schemeClr val="hlink"/>
                </a:solidFill>
              </a:rPr>
              <a:t>多归属主机</a:t>
            </a:r>
            <a:r>
              <a:rPr lang="en-US" altLang="zh-CN" sz="2800" err="1"/>
              <a:t>(multihomed</a:t>
            </a:r>
            <a:r>
              <a:rPr lang="en-US" altLang="zh-CN" sz="2800" dirty="0"/>
              <a:t> host)</a:t>
            </a:r>
            <a:r>
              <a:rPr lang="zh-CN" altLang="en-US" sz="2800" dirty="0"/>
              <a:t>。</a:t>
            </a:r>
            <a:endParaRPr lang="zh-CN" altLang="en-US" sz="2800" dirty="0"/>
          </a:p>
          <a:p>
            <a:pPr algn="just">
              <a:lnSpc>
                <a:spcPct val="90000"/>
              </a:lnSpc>
            </a:pPr>
            <a:r>
              <a:rPr lang="zh-CN" altLang="en-US" sz="2800" dirty="0"/>
              <a:t>由于一个路由器至少应当连接到两个网络（这样它才能将 </a:t>
            </a:r>
            <a:r>
              <a:rPr lang="en-US" altLang="zh-CN" sz="2800" dirty="0"/>
              <a:t>IP </a:t>
            </a:r>
            <a:r>
              <a:rPr lang="zh-CN" altLang="en-US" sz="2800" dirty="0"/>
              <a:t>数据报从一个网络转发到另一个网络），因此一个路由器至少应当有两个不同的 </a:t>
            </a:r>
            <a:r>
              <a:rPr lang="en-US" altLang="zh-CN" sz="2800" dirty="0"/>
              <a:t>IP </a:t>
            </a:r>
            <a:r>
              <a:rPr lang="zh-CN" altLang="en-US" sz="2800" dirty="0"/>
              <a:t>地址。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3">
                                            <p:txEl>
                                              <p:charRg st="38" end="1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23">
                                            <p:txEl>
                                              <p:charRg st="126" end="1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445442" name="标题 445441"/>
          <p:cNvSpPr>
            <a:spLocks noGrp="1"/>
          </p:cNvSpPr>
          <p:nvPr>
            <p:ph type="title"/>
          </p:nvPr>
        </p:nvSpPr>
        <p:spPr>
          <a:ln/>
        </p:spPr>
        <p:txBody>
          <a:bodyPr anchor="b"/>
          <a:p>
            <a:pPr algn="ctr"/>
            <a:r>
              <a:rPr lang="en-US" altLang="zh-CN" dirty="0"/>
              <a:t>IP </a:t>
            </a:r>
            <a:r>
              <a:rPr lang="zh-CN" altLang="en-US" dirty="0"/>
              <a:t>地址的一些重要特点 </a:t>
            </a:r>
            <a:endParaRPr lang="zh-CN" altLang="en-US" dirty="0"/>
          </a:p>
        </p:txBody>
      </p:sp>
      <p:sp>
        <p:nvSpPr>
          <p:cNvPr id="445443" name="文本占位符 445442"/>
          <p:cNvSpPr>
            <a:spLocks noGrp="1"/>
          </p:cNvSpPr>
          <p:nvPr>
            <p:ph type="body" idx="1"/>
          </p:nvPr>
        </p:nvSpPr>
        <p:spPr>
          <a:xfrm>
            <a:off x="827088" y="1989138"/>
            <a:ext cx="8137525" cy="4319587"/>
          </a:xfrm>
          <a:ln/>
        </p:spPr>
        <p:txBody>
          <a:bodyPr/>
          <a:p>
            <a:pPr marL="609600" indent="-609600" algn="just">
              <a:buNone/>
            </a:pPr>
            <a:r>
              <a:rPr lang="en-US" altLang="zh-CN" dirty="0"/>
              <a:t>(3) </a:t>
            </a:r>
            <a:r>
              <a:rPr lang="zh-CN" altLang="en-US" dirty="0"/>
              <a:t>用转发器或网桥连接起来的若干个局域网仍为一个网络，因此这些局域网都具有同样的网络号 </a:t>
            </a:r>
            <a:r>
              <a:rPr lang="en-US" altLang="zh-CN" dirty="0"/>
              <a:t>net-id</a:t>
            </a:r>
            <a:r>
              <a:rPr lang="zh-CN" altLang="en-US" dirty="0"/>
              <a:t>。</a:t>
            </a:r>
            <a:endParaRPr lang="zh-CN" altLang="en-US" dirty="0"/>
          </a:p>
          <a:p>
            <a:pPr marL="609600" indent="-609600" algn="just">
              <a:buNone/>
            </a:pPr>
            <a:r>
              <a:rPr lang="en-US" altLang="zh-CN" dirty="0"/>
              <a:t>(4) </a:t>
            </a:r>
            <a:r>
              <a:rPr lang="zh-CN" altLang="en-US" dirty="0"/>
              <a:t>所有分配到网络号 </a:t>
            </a:r>
            <a:r>
              <a:rPr lang="en-US" altLang="zh-CN" dirty="0"/>
              <a:t>net-id </a:t>
            </a:r>
            <a:r>
              <a:rPr lang="zh-CN" altLang="en-US" dirty="0"/>
              <a:t>的网络，范围很小的局域网，还是可能覆盖很大地理范围的广域网，都是平等的。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3">
                                            <p:txEl>
                                              <p:charRg st="54"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433154" name="标题 433153"/>
          <p:cNvSpPr>
            <a:spLocks noGrp="1"/>
          </p:cNvSpPr>
          <p:nvPr>
            <p:ph type="title"/>
          </p:nvPr>
        </p:nvSpPr>
        <p:spPr>
          <a:xfrm>
            <a:off x="1100138" y="931863"/>
            <a:ext cx="6856412" cy="768350"/>
          </a:xfrm>
          <a:ln/>
        </p:spPr>
        <p:txBody>
          <a:bodyPr anchor="b"/>
          <a:p>
            <a:pPr algn="ctr"/>
            <a:r>
              <a:rPr lang="zh-CN" altLang="en-US" dirty="0">
                <a:ea typeface="Arial Unicode MS" pitchFamily="34" charset="-122"/>
              </a:rPr>
              <a:t>第 </a:t>
            </a:r>
            <a:r>
              <a:rPr lang="en-US" altLang="zh-CN" dirty="0">
                <a:ea typeface="Arial Unicode MS" pitchFamily="34" charset="-122"/>
              </a:rPr>
              <a:t>4 </a:t>
            </a:r>
            <a:r>
              <a:rPr lang="zh-CN" altLang="en-US" dirty="0">
                <a:ea typeface="Arial Unicode MS" pitchFamily="34" charset="-122"/>
              </a:rPr>
              <a:t>章  </a:t>
            </a:r>
            <a:r>
              <a:rPr lang="zh-CN" altLang="en-US" dirty="0"/>
              <a:t>网络层（续）</a:t>
            </a:r>
            <a:endParaRPr lang="zh-CN" altLang="en-US" dirty="0"/>
          </a:p>
        </p:txBody>
      </p:sp>
      <p:sp>
        <p:nvSpPr>
          <p:cNvPr id="433155" name="文本占位符 433154"/>
          <p:cNvSpPr>
            <a:spLocks noGrp="1"/>
          </p:cNvSpPr>
          <p:nvPr>
            <p:ph type="body" idx="1"/>
          </p:nvPr>
        </p:nvSpPr>
        <p:spPr>
          <a:xfrm>
            <a:off x="755650" y="2017713"/>
            <a:ext cx="8204200" cy="4506912"/>
          </a:xfrm>
          <a:ln/>
        </p:spPr>
        <p:txBody>
          <a:bodyPr/>
          <a:p>
            <a:pPr>
              <a:lnSpc>
                <a:spcPct val="80000"/>
              </a:lnSpc>
              <a:buNone/>
            </a:pPr>
            <a:r>
              <a:rPr lang="en-US" altLang="zh-CN" sz="2800" dirty="0"/>
              <a:t>        4.5.6  </a:t>
            </a:r>
            <a:r>
              <a:rPr lang="zh-CN" altLang="en-US" sz="2800" dirty="0"/>
              <a:t>路由器的构成 </a:t>
            </a:r>
            <a:endParaRPr lang="zh-CN" altLang="en-US" sz="2800" dirty="0"/>
          </a:p>
          <a:p>
            <a:pPr>
              <a:lnSpc>
                <a:spcPct val="80000"/>
              </a:lnSpc>
              <a:buNone/>
            </a:pPr>
            <a:r>
              <a:rPr lang="en-US" altLang="zh-CN" sz="2800" dirty="0"/>
              <a:t>4.6  IP </a:t>
            </a:r>
            <a:r>
              <a:rPr lang="zh-CN" altLang="en-US" sz="2800" dirty="0"/>
              <a:t>多播</a:t>
            </a:r>
            <a:endParaRPr lang="zh-CN" altLang="en-US" sz="2800"/>
          </a:p>
          <a:p>
            <a:pPr>
              <a:lnSpc>
                <a:spcPct val="80000"/>
              </a:lnSpc>
              <a:buNone/>
            </a:pPr>
            <a:r>
              <a:rPr lang="zh-CN" altLang="en-US" sz="2800" dirty="0"/>
              <a:t>      	</a:t>
            </a:r>
            <a:r>
              <a:rPr lang="en-US" altLang="zh-CN" sz="2800" dirty="0"/>
              <a:t>4.6.1  IP </a:t>
            </a:r>
            <a:r>
              <a:rPr lang="zh-CN" altLang="en-US" sz="2800" dirty="0"/>
              <a:t>多播的基本概念</a:t>
            </a:r>
            <a:endParaRPr lang="zh-CN" altLang="en-US" sz="2800" dirty="0"/>
          </a:p>
          <a:p>
            <a:pPr>
              <a:lnSpc>
                <a:spcPct val="80000"/>
              </a:lnSpc>
              <a:buNone/>
            </a:pPr>
            <a:r>
              <a:rPr lang="zh-CN" altLang="en-US" sz="2800" dirty="0"/>
              <a:t>         </a:t>
            </a:r>
            <a:r>
              <a:rPr lang="en-US" altLang="zh-CN" sz="2800" dirty="0"/>
              <a:t>4.6.2  </a:t>
            </a:r>
            <a:r>
              <a:rPr lang="zh-CN" altLang="en-US" sz="2800" dirty="0"/>
              <a:t>在局域网上进行硬件多播</a:t>
            </a:r>
            <a:endParaRPr lang="zh-CN" altLang="en-US" sz="2800" dirty="0"/>
          </a:p>
          <a:p>
            <a:pPr>
              <a:lnSpc>
                <a:spcPct val="80000"/>
              </a:lnSpc>
              <a:buNone/>
            </a:pPr>
            <a:r>
              <a:rPr lang="zh-CN" altLang="en-US" sz="2800" dirty="0"/>
              <a:t>		</a:t>
            </a:r>
            <a:r>
              <a:rPr lang="en-US" altLang="zh-CN" sz="2800" dirty="0"/>
              <a:t>4.6.2  </a:t>
            </a:r>
            <a:r>
              <a:rPr lang="zh-CN" altLang="en-US" sz="2800" dirty="0"/>
              <a:t>因特网组管理协议 </a:t>
            </a:r>
            <a:r>
              <a:rPr lang="en-US" altLang="zh-CN" sz="2800" dirty="0"/>
              <a:t>IGMP </a:t>
            </a:r>
            <a:r>
              <a:rPr lang="zh-CN" altLang="en-US" sz="2800" dirty="0"/>
              <a:t>和多播路由选</a:t>
            </a:r>
            <a:endParaRPr lang="zh-CN" altLang="en-US" sz="2800" dirty="0"/>
          </a:p>
          <a:p>
            <a:pPr>
              <a:lnSpc>
                <a:spcPct val="80000"/>
              </a:lnSpc>
              <a:buNone/>
            </a:pPr>
            <a:r>
              <a:rPr lang="zh-CN" altLang="en-US" sz="2800" dirty="0"/>
              <a:t>                    择协议</a:t>
            </a:r>
            <a:endParaRPr lang="zh-CN" altLang="en-US" sz="2800" dirty="0"/>
          </a:p>
          <a:p>
            <a:pPr>
              <a:lnSpc>
                <a:spcPct val="80000"/>
              </a:lnSpc>
              <a:buNone/>
            </a:pPr>
            <a:r>
              <a:rPr lang="en-US" altLang="zh-CN" sz="2800" dirty="0"/>
              <a:t>4.7  </a:t>
            </a:r>
            <a:r>
              <a:rPr lang="zh-CN" altLang="en-US" sz="2800" dirty="0"/>
              <a:t>虚拟专用网 </a:t>
            </a:r>
            <a:r>
              <a:rPr lang="en-US" altLang="zh-CN" sz="2800" dirty="0"/>
              <a:t>VPN </a:t>
            </a:r>
            <a:r>
              <a:rPr lang="zh-CN" altLang="en-US" sz="2800" dirty="0"/>
              <a:t>和网络地址转换 </a:t>
            </a:r>
            <a:r>
              <a:rPr lang="en-US" altLang="zh-CN" sz="2800"/>
              <a:t>NAT</a:t>
            </a:r>
            <a:endParaRPr lang="en-US" altLang="zh-CN" sz="2800"/>
          </a:p>
          <a:p>
            <a:pPr>
              <a:lnSpc>
                <a:spcPct val="80000"/>
              </a:lnSpc>
              <a:buNone/>
            </a:pPr>
            <a:r>
              <a:rPr lang="en-US" altLang="zh-CN" sz="2800" dirty="0"/>
              <a:t>         4.7.1  </a:t>
            </a:r>
            <a:r>
              <a:rPr lang="zh-CN" altLang="en-US" sz="2800" dirty="0"/>
              <a:t>虚拟专用网 </a:t>
            </a:r>
            <a:r>
              <a:rPr lang="en-US" altLang="zh-CN" sz="2800"/>
              <a:t>VPN</a:t>
            </a:r>
            <a:endParaRPr lang="en-US" altLang="zh-CN" sz="2800"/>
          </a:p>
          <a:p>
            <a:pPr>
              <a:lnSpc>
                <a:spcPct val="80000"/>
              </a:lnSpc>
              <a:buNone/>
            </a:pPr>
            <a:r>
              <a:rPr lang="en-US" altLang="zh-CN" sz="2800" dirty="0"/>
              <a:t>         4.7.2  </a:t>
            </a:r>
            <a:r>
              <a:rPr lang="zh-CN" altLang="en-US" sz="2800" dirty="0"/>
              <a:t>网络地址转换 </a:t>
            </a:r>
            <a:r>
              <a:rPr lang="en-US" altLang="zh-CN" sz="2800"/>
              <a:t>NAT</a:t>
            </a:r>
            <a:endParaRPr lang="en-US" altLang="zh-CN" sz="2800"/>
          </a:p>
          <a:p>
            <a:pPr>
              <a:lnSpc>
                <a:spcPct val="80000"/>
              </a:lnSpc>
              <a:buNone/>
            </a:pPr>
            <a:r>
              <a:rPr lang="en-US" altLang="zh-CN" sz="2800"/>
              <a:t> </a:t>
            </a:r>
            <a:endParaRPr lang="en-US" altLang="zh-CN"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7438" name="圆角矩形 217437"/>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217090" name="标题 217089"/>
          <p:cNvSpPr>
            <a:spLocks noGrp="1"/>
          </p:cNvSpPr>
          <p:nvPr>
            <p:ph type="title"/>
          </p:nvPr>
        </p:nvSpPr>
        <p:spPr>
          <a:xfrm>
            <a:off x="755650" y="115888"/>
            <a:ext cx="7793038" cy="695325"/>
          </a:xfrm>
          <a:ln/>
        </p:spPr>
        <p:txBody>
          <a:bodyPr anchor="b"/>
          <a:p>
            <a:pPr algn="ctr"/>
            <a:r>
              <a:rPr lang="zh-CN" altLang="en-US" sz="3600" dirty="0"/>
              <a:t>互联网中的 </a:t>
            </a:r>
            <a:r>
              <a:rPr lang="en-US" altLang="zh-CN" sz="3600" dirty="0"/>
              <a:t>IP </a:t>
            </a:r>
            <a:r>
              <a:rPr lang="zh-CN" altLang="en-US" sz="3600" dirty="0"/>
              <a:t>地址 </a:t>
            </a:r>
            <a:endParaRPr lang="zh-CN" altLang="en-US" sz="3600" dirty="0"/>
          </a:p>
        </p:txBody>
      </p:sp>
      <p:sp>
        <p:nvSpPr>
          <p:cNvPr id="217093" name="任意多边形 217092"/>
          <p:cNvSpPr/>
          <p:nvPr/>
        </p:nvSpPr>
        <p:spPr>
          <a:xfrm>
            <a:off x="3055938" y="2538413"/>
            <a:ext cx="4789487" cy="3170237"/>
          </a:xfrm>
          <a:custGeom>
            <a:avLst/>
            <a:gdLst/>
            <a:ahLst/>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w="9525">
            <a:noFill/>
          </a:ln>
        </p:spPr>
        <p:txBody>
          <a:bodyPr/>
          <a:p>
            <a:endParaRPr lang="zh-CN" altLang="en-US"/>
          </a:p>
        </p:txBody>
      </p:sp>
      <p:sp>
        <p:nvSpPr>
          <p:cNvPr id="217094" name="直接连接符 217093"/>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217095" name="直接连接符 217094"/>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217096" name="任意多边形 217095"/>
          <p:cNvSpPr/>
          <p:nvPr/>
        </p:nvSpPr>
        <p:spPr>
          <a:xfrm>
            <a:off x="5199063" y="5192713"/>
            <a:ext cx="2478087" cy="211137"/>
          </a:xfrm>
          <a:custGeom>
            <a:avLst/>
            <a:gdLst/>
            <a:ahLst/>
            <a:cxnLst/>
            <a:pathLst>
              <a:path w="1680" h="192">
                <a:moveTo>
                  <a:pt x="0" y="192"/>
                </a:moveTo>
                <a:lnTo>
                  <a:pt x="0" y="0"/>
                </a:lnTo>
                <a:lnTo>
                  <a:pt x="1680"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217097" name="任意多边形 217096"/>
          <p:cNvSpPr/>
          <p:nvPr/>
        </p:nvSpPr>
        <p:spPr>
          <a:xfrm>
            <a:off x="3213100" y="4514850"/>
            <a:ext cx="1679575" cy="255588"/>
          </a:xfrm>
          <a:custGeom>
            <a:avLst/>
            <a:gdLst/>
            <a:ahLst/>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w="9525">
            <a:noFill/>
          </a:ln>
        </p:spPr>
        <p:txBody>
          <a:bodyPr/>
          <a:p>
            <a:endParaRPr lang="zh-CN" altLang="en-US"/>
          </a:p>
        </p:txBody>
      </p:sp>
      <p:sp>
        <p:nvSpPr>
          <p:cNvPr id="217098" name="直接连接符 217097"/>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217099" name="任意多边形 217098"/>
          <p:cNvSpPr/>
          <p:nvPr/>
        </p:nvSpPr>
        <p:spPr>
          <a:xfrm>
            <a:off x="1365250" y="2455863"/>
            <a:ext cx="928688" cy="2366962"/>
          </a:xfrm>
          <a:custGeom>
            <a:avLst/>
            <a:gdLst/>
            <a:ahLst/>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w="9525">
            <a:noFill/>
          </a:ln>
        </p:spPr>
        <p:txBody>
          <a:bodyPr/>
          <a:p>
            <a:endParaRPr lang="zh-CN" altLang="en-US"/>
          </a:p>
        </p:txBody>
      </p:sp>
      <p:sp>
        <p:nvSpPr>
          <p:cNvPr id="217100" name="任意多边形 217099"/>
          <p:cNvSpPr/>
          <p:nvPr/>
        </p:nvSpPr>
        <p:spPr>
          <a:xfrm>
            <a:off x="2754313" y="3086100"/>
            <a:ext cx="1092200" cy="1090613"/>
          </a:xfrm>
          <a:custGeom>
            <a:avLst/>
            <a:gdLst/>
            <a:ahLst/>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w="9525">
            <a:noFill/>
          </a:ln>
        </p:spPr>
        <p:txBody>
          <a:bodyPr/>
          <a:p>
            <a:endParaRPr lang="zh-CN" altLang="en-US"/>
          </a:p>
        </p:txBody>
      </p:sp>
      <p:sp>
        <p:nvSpPr>
          <p:cNvPr id="217101" name="任意多边形 217100"/>
          <p:cNvSpPr/>
          <p:nvPr/>
        </p:nvSpPr>
        <p:spPr>
          <a:xfrm>
            <a:off x="4357688" y="3081338"/>
            <a:ext cx="971550" cy="1220787"/>
          </a:xfrm>
          <a:custGeom>
            <a:avLst/>
            <a:gdLst/>
            <a:ahLst/>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w="9525">
            <a:noFill/>
          </a:ln>
        </p:spPr>
        <p:txBody>
          <a:bodyPr/>
          <a:p>
            <a:endParaRPr lang="zh-CN" altLang="en-US"/>
          </a:p>
        </p:txBody>
      </p:sp>
      <p:sp>
        <p:nvSpPr>
          <p:cNvPr id="217102" name="矩形 217101"/>
          <p:cNvSpPr/>
          <p:nvPr/>
        </p:nvSpPr>
        <p:spPr>
          <a:xfrm>
            <a:off x="1512888" y="4570413"/>
            <a:ext cx="1031875" cy="26987"/>
          </a:xfrm>
          <a:prstGeom prst="rect">
            <a:avLst/>
          </a:prstGeom>
          <a:solidFill>
            <a:srgbClr val="000000"/>
          </a:solidFill>
          <a:ln w="9525">
            <a:noFill/>
          </a:ln>
        </p:spPr>
        <p:txBody>
          <a:bodyPr/>
          <a:p>
            <a:endParaRPr lang="zh-CN" altLang="en-US"/>
          </a:p>
        </p:txBody>
      </p:sp>
      <p:sp>
        <p:nvSpPr>
          <p:cNvPr id="217103" name="任意多边形 217102"/>
          <p:cNvSpPr/>
          <p:nvPr/>
        </p:nvSpPr>
        <p:spPr>
          <a:xfrm>
            <a:off x="946150" y="4033838"/>
            <a:ext cx="566738" cy="30162"/>
          </a:xfrm>
          <a:custGeom>
            <a:avLst/>
            <a:gdLst/>
            <a:ahLst/>
            <a:cxnLst/>
            <a:pathLst>
              <a:path w="386" h="21">
                <a:moveTo>
                  <a:pt x="0" y="2"/>
                </a:moveTo>
                <a:lnTo>
                  <a:pt x="0" y="21"/>
                </a:lnTo>
                <a:lnTo>
                  <a:pt x="386" y="19"/>
                </a:lnTo>
                <a:lnTo>
                  <a:pt x="386" y="0"/>
                </a:lnTo>
                <a:lnTo>
                  <a:pt x="0" y="2"/>
                </a:lnTo>
                <a:close/>
              </a:path>
            </a:pathLst>
          </a:custGeom>
          <a:solidFill>
            <a:srgbClr val="000000"/>
          </a:solidFill>
          <a:ln w="9525">
            <a:noFill/>
          </a:ln>
        </p:spPr>
        <p:txBody>
          <a:bodyPr/>
          <a:p>
            <a:endParaRPr lang="zh-CN" altLang="en-US"/>
          </a:p>
        </p:txBody>
      </p:sp>
      <p:sp>
        <p:nvSpPr>
          <p:cNvPr id="217104" name="矩形 217103"/>
          <p:cNvSpPr/>
          <p:nvPr/>
        </p:nvSpPr>
        <p:spPr>
          <a:xfrm>
            <a:off x="946150" y="2930525"/>
            <a:ext cx="566738" cy="25400"/>
          </a:xfrm>
          <a:prstGeom prst="rect">
            <a:avLst/>
          </a:prstGeom>
          <a:solidFill>
            <a:srgbClr val="000000"/>
          </a:solidFill>
          <a:ln w="9525">
            <a:noFill/>
          </a:ln>
        </p:spPr>
        <p:txBody>
          <a:bodyPr/>
          <a:p>
            <a:endParaRPr lang="zh-CN" altLang="en-US"/>
          </a:p>
        </p:txBody>
      </p:sp>
      <p:sp>
        <p:nvSpPr>
          <p:cNvPr id="217105" name="任意多边形 217104"/>
          <p:cNvSpPr/>
          <p:nvPr/>
        </p:nvSpPr>
        <p:spPr>
          <a:xfrm>
            <a:off x="2466975" y="2846388"/>
            <a:ext cx="1582738" cy="1639887"/>
          </a:xfrm>
          <a:custGeom>
            <a:avLst/>
            <a:gdLst/>
            <a:ahLst/>
            <a:cxnLst/>
            <a:pathLst>
              <a:path w="945" h="888">
                <a:moveTo>
                  <a:pt x="0" y="876"/>
                </a:moveTo>
                <a:lnTo>
                  <a:pt x="12" y="888"/>
                </a:lnTo>
                <a:lnTo>
                  <a:pt x="945" y="12"/>
                </a:lnTo>
                <a:lnTo>
                  <a:pt x="932" y="0"/>
                </a:lnTo>
                <a:lnTo>
                  <a:pt x="0" y="876"/>
                </a:lnTo>
                <a:close/>
              </a:path>
            </a:pathLst>
          </a:cu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217106" name="任意多边形 217105"/>
          <p:cNvSpPr/>
          <p:nvPr/>
        </p:nvSpPr>
        <p:spPr>
          <a:xfrm>
            <a:off x="2165350" y="1773238"/>
            <a:ext cx="5022850" cy="884237"/>
          </a:xfrm>
          <a:custGeom>
            <a:avLst/>
            <a:gdLst/>
            <a:ahLst/>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w="9525">
            <a:noFill/>
          </a:ln>
        </p:spPr>
        <p:txBody>
          <a:bodyPr/>
          <a:p>
            <a:endParaRPr lang="zh-CN" altLang="en-US"/>
          </a:p>
        </p:txBody>
      </p:sp>
      <p:sp>
        <p:nvSpPr>
          <p:cNvPr id="217107" name="任意多边形 217106"/>
          <p:cNvSpPr/>
          <p:nvPr/>
        </p:nvSpPr>
        <p:spPr>
          <a:xfrm>
            <a:off x="4224338" y="2828925"/>
            <a:ext cx="1185862" cy="1589088"/>
          </a:xfrm>
          <a:custGeom>
            <a:avLst/>
            <a:gdLst/>
            <a:ahLst/>
            <a:cxnLst/>
            <a:pathLst>
              <a:path w="1094" h="901">
                <a:moveTo>
                  <a:pt x="1082" y="901"/>
                </a:moveTo>
                <a:lnTo>
                  <a:pt x="1094" y="887"/>
                </a:lnTo>
                <a:lnTo>
                  <a:pt x="12" y="0"/>
                </a:lnTo>
                <a:lnTo>
                  <a:pt x="0" y="15"/>
                </a:lnTo>
                <a:lnTo>
                  <a:pt x="1082" y="901"/>
                </a:lnTo>
                <a:close/>
              </a:path>
            </a:pathLst>
          </a:custGeom>
          <a:solidFill>
            <a:srgbClr val="000000"/>
          </a:solidFill>
          <a:ln w="9525">
            <a:noFill/>
          </a:ln>
        </p:spPr>
        <p:txBody>
          <a:bodyPr/>
          <a:p>
            <a:endParaRPr lang="zh-CN" altLang="en-US"/>
          </a:p>
        </p:txBody>
      </p:sp>
      <p:sp>
        <p:nvSpPr>
          <p:cNvPr id="217108" name="矩形 217107"/>
          <p:cNvSpPr/>
          <p:nvPr/>
        </p:nvSpPr>
        <p:spPr>
          <a:xfrm>
            <a:off x="7673975" y="4095750"/>
            <a:ext cx="627063" cy="25400"/>
          </a:xfrm>
          <a:prstGeom prst="rect">
            <a:avLst/>
          </a:prstGeom>
          <a:solidFill>
            <a:srgbClr val="000000"/>
          </a:solidFill>
          <a:ln w="9525">
            <a:noFill/>
          </a:ln>
        </p:spPr>
        <p:txBody>
          <a:bodyPr/>
          <a:p>
            <a:endParaRPr lang="zh-CN" altLang="en-US"/>
          </a:p>
        </p:txBody>
      </p:sp>
      <p:sp>
        <p:nvSpPr>
          <p:cNvPr id="217109" name="矩形 217108"/>
          <p:cNvSpPr/>
          <p:nvPr/>
        </p:nvSpPr>
        <p:spPr>
          <a:xfrm>
            <a:off x="7686675" y="3001963"/>
            <a:ext cx="625475" cy="26987"/>
          </a:xfrm>
          <a:prstGeom prst="rect">
            <a:avLst/>
          </a:prstGeom>
          <a:solidFill>
            <a:srgbClr val="000000"/>
          </a:solidFill>
          <a:ln w="9525">
            <a:noFill/>
          </a:ln>
        </p:spPr>
        <p:txBody>
          <a:bodyPr/>
          <a:p>
            <a:endParaRPr lang="zh-CN" altLang="en-US"/>
          </a:p>
        </p:txBody>
      </p:sp>
      <p:sp>
        <p:nvSpPr>
          <p:cNvPr id="217110" name="矩形 217109"/>
          <p:cNvSpPr/>
          <p:nvPr/>
        </p:nvSpPr>
        <p:spPr>
          <a:xfrm>
            <a:off x="6530975" y="4770438"/>
            <a:ext cx="184150"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17111" name="椭圆 217110"/>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217112" name="组合 217111"/>
          <p:cNvGrpSpPr/>
          <p:nvPr/>
        </p:nvGrpSpPr>
        <p:grpSpPr>
          <a:xfrm>
            <a:off x="579438" y="3616325"/>
            <a:ext cx="504825" cy="515938"/>
            <a:chOff x="101" y="2294"/>
            <a:chExt cx="343" cy="353"/>
          </a:xfrm>
        </p:grpSpPr>
        <p:grpSp>
          <p:nvGrpSpPr>
            <p:cNvPr id="217113" name="组合 217112"/>
            <p:cNvGrpSpPr/>
            <p:nvPr/>
          </p:nvGrpSpPr>
          <p:grpSpPr>
            <a:xfrm>
              <a:off x="109" y="2301"/>
              <a:ext cx="335" cy="346"/>
              <a:chOff x="109" y="2301"/>
              <a:chExt cx="335" cy="346"/>
            </a:xfrm>
          </p:grpSpPr>
          <p:sp>
            <p:nvSpPr>
              <p:cNvPr id="217114" name="任意多边形 217113"/>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217115" name="任意多边形 217114"/>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217116" name="任意多边形 217115"/>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117" name="任意多边形 217116"/>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118" name="矩形 217117"/>
              <p:cNvSpPr/>
              <p:nvPr/>
            </p:nvSpPr>
            <p:spPr>
              <a:xfrm>
                <a:off x="165" y="2324"/>
                <a:ext cx="223" cy="175"/>
              </a:xfrm>
              <a:prstGeom prst="rect">
                <a:avLst/>
              </a:prstGeom>
              <a:solidFill>
                <a:srgbClr val="000000"/>
              </a:solidFill>
              <a:ln w="9525">
                <a:noFill/>
              </a:ln>
            </p:spPr>
            <p:txBody>
              <a:bodyPr/>
              <a:p>
                <a:endParaRPr lang="zh-CN" altLang="en-US"/>
              </a:p>
            </p:txBody>
          </p:sp>
          <p:sp>
            <p:nvSpPr>
              <p:cNvPr id="217119" name="矩形 217118"/>
              <p:cNvSpPr/>
              <p:nvPr/>
            </p:nvSpPr>
            <p:spPr>
              <a:xfrm>
                <a:off x="120" y="2512"/>
                <a:ext cx="314" cy="78"/>
              </a:xfrm>
              <a:prstGeom prst="rect">
                <a:avLst/>
              </a:prstGeom>
              <a:solidFill>
                <a:srgbClr val="000000"/>
              </a:solidFill>
              <a:ln w="9525">
                <a:noFill/>
              </a:ln>
            </p:spPr>
            <p:txBody>
              <a:bodyPr/>
              <a:p>
                <a:endParaRPr lang="zh-CN" altLang="en-US"/>
              </a:p>
            </p:txBody>
          </p:sp>
          <p:sp>
            <p:nvSpPr>
              <p:cNvPr id="217120" name="矩形 217119"/>
              <p:cNvSpPr/>
              <p:nvPr/>
            </p:nvSpPr>
            <p:spPr>
              <a:xfrm>
                <a:off x="186" y="2345"/>
                <a:ext cx="182" cy="135"/>
              </a:xfrm>
              <a:prstGeom prst="rect">
                <a:avLst/>
              </a:prstGeom>
              <a:solidFill>
                <a:srgbClr val="000000"/>
              </a:solidFill>
              <a:ln w="9525">
                <a:noFill/>
              </a:ln>
            </p:spPr>
            <p:txBody>
              <a:bodyPr/>
              <a:p>
                <a:endParaRPr lang="zh-CN" altLang="en-US"/>
              </a:p>
            </p:txBody>
          </p:sp>
          <p:sp>
            <p:nvSpPr>
              <p:cNvPr id="217121" name="直接连接符 217120"/>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217122" name="组合 217121"/>
              <p:cNvGrpSpPr/>
              <p:nvPr/>
            </p:nvGrpSpPr>
            <p:grpSpPr>
              <a:xfrm>
                <a:off x="109" y="2596"/>
                <a:ext cx="335" cy="51"/>
                <a:chOff x="109" y="2596"/>
                <a:chExt cx="335" cy="51"/>
              </a:xfrm>
            </p:grpSpPr>
            <p:sp>
              <p:nvSpPr>
                <p:cNvPr id="217123" name="任意多边形 217122"/>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124" name="任意多边形 217123"/>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125" name="矩形 217124"/>
                <p:cNvSpPr/>
                <p:nvPr/>
              </p:nvSpPr>
              <p:spPr>
                <a:xfrm>
                  <a:off x="112" y="2632"/>
                  <a:ext cx="330" cy="15"/>
                </a:xfrm>
                <a:prstGeom prst="rect">
                  <a:avLst/>
                </a:prstGeom>
                <a:solidFill>
                  <a:srgbClr val="000000"/>
                </a:solidFill>
                <a:ln w="9525">
                  <a:noFill/>
                </a:ln>
              </p:spPr>
              <p:txBody>
                <a:bodyPr/>
                <a:p>
                  <a:endParaRPr lang="zh-CN" altLang="en-US"/>
                </a:p>
              </p:txBody>
            </p:sp>
          </p:grpSp>
        </p:grpSp>
        <p:grpSp>
          <p:nvGrpSpPr>
            <p:cNvPr id="217126" name="组合 217125"/>
            <p:cNvGrpSpPr/>
            <p:nvPr/>
          </p:nvGrpSpPr>
          <p:grpSpPr>
            <a:xfrm>
              <a:off x="101" y="2294"/>
              <a:ext cx="335" cy="347"/>
              <a:chOff x="101" y="2294"/>
              <a:chExt cx="335" cy="347"/>
            </a:xfrm>
          </p:grpSpPr>
          <p:sp>
            <p:nvSpPr>
              <p:cNvPr id="217127" name="任意多边形 217126"/>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217128" name="任意多边形 217127"/>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217129" name="任意多边形 217128"/>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217130" name="任意多边形 217129"/>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217131" name="矩形 217130"/>
              <p:cNvSpPr/>
              <p:nvPr/>
            </p:nvSpPr>
            <p:spPr>
              <a:xfrm>
                <a:off x="157" y="2318"/>
                <a:ext cx="223" cy="175"/>
              </a:xfrm>
              <a:prstGeom prst="rect">
                <a:avLst/>
              </a:prstGeom>
              <a:solidFill>
                <a:srgbClr val="B7B79D"/>
              </a:solidFill>
              <a:ln w="9525">
                <a:noFill/>
              </a:ln>
            </p:spPr>
            <p:txBody>
              <a:bodyPr/>
              <a:p>
                <a:endParaRPr lang="zh-CN" altLang="en-US"/>
              </a:p>
            </p:txBody>
          </p:sp>
          <p:sp>
            <p:nvSpPr>
              <p:cNvPr id="217132" name="矩形 217131"/>
              <p:cNvSpPr/>
              <p:nvPr/>
            </p:nvSpPr>
            <p:spPr>
              <a:xfrm>
                <a:off x="112" y="2506"/>
                <a:ext cx="313" cy="78"/>
              </a:xfrm>
              <a:prstGeom prst="rect">
                <a:avLst/>
              </a:prstGeom>
              <a:solidFill>
                <a:srgbClr val="B7B79D"/>
              </a:solidFill>
              <a:ln w="9525">
                <a:noFill/>
              </a:ln>
            </p:spPr>
            <p:txBody>
              <a:bodyPr/>
              <a:p>
                <a:endParaRPr lang="zh-CN" altLang="en-US"/>
              </a:p>
            </p:txBody>
          </p:sp>
          <p:sp>
            <p:nvSpPr>
              <p:cNvPr id="217133" name="矩形 217132"/>
              <p:cNvSpPr/>
              <p:nvPr/>
            </p:nvSpPr>
            <p:spPr>
              <a:xfrm>
                <a:off x="178" y="2339"/>
                <a:ext cx="181" cy="135"/>
              </a:xfrm>
              <a:prstGeom prst="rect">
                <a:avLst/>
              </a:prstGeom>
              <a:solidFill>
                <a:srgbClr val="FFFFFF"/>
              </a:solidFill>
              <a:ln w="9525">
                <a:noFill/>
              </a:ln>
            </p:spPr>
            <p:txBody>
              <a:bodyPr/>
              <a:p>
                <a:endParaRPr lang="zh-CN" altLang="en-US"/>
              </a:p>
            </p:txBody>
          </p:sp>
          <p:sp>
            <p:nvSpPr>
              <p:cNvPr id="217134" name="直接连接符 217133"/>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217135" name="组合 217134"/>
              <p:cNvGrpSpPr/>
              <p:nvPr/>
            </p:nvGrpSpPr>
            <p:grpSpPr>
              <a:xfrm>
                <a:off x="101" y="2590"/>
                <a:ext cx="335" cy="51"/>
                <a:chOff x="101" y="2590"/>
                <a:chExt cx="335" cy="51"/>
              </a:xfrm>
            </p:grpSpPr>
            <p:sp>
              <p:nvSpPr>
                <p:cNvPr id="217136" name="任意多边形 217135"/>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137" name="任意多边形 217136"/>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138" name="矩形 217137"/>
                <p:cNvSpPr/>
                <p:nvPr/>
              </p:nvSpPr>
              <p:spPr>
                <a:xfrm>
                  <a:off x="103" y="2626"/>
                  <a:ext cx="331" cy="15"/>
                </a:xfrm>
                <a:prstGeom prst="rect">
                  <a:avLst/>
                </a:prstGeom>
                <a:solidFill>
                  <a:srgbClr val="BAB79D"/>
                </a:solidFill>
                <a:ln w="9525">
                  <a:noFill/>
                </a:ln>
              </p:spPr>
              <p:txBody>
                <a:bodyPr/>
                <a:p>
                  <a:endParaRPr lang="zh-CN" altLang="en-US"/>
                </a:p>
              </p:txBody>
            </p:sp>
          </p:grpSp>
        </p:grpSp>
      </p:grpSp>
      <p:grpSp>
        <p:nvGrpSpPr>
          <p:cNvPr id="217139" name="组合 217138"/>
          <p:cNvGrpSpPr/>
          <p:nvPr/>
        </p:nvGrpSpPr>
        <p:grpSpPr>
          <a:xfrm>
            <a:off x="3357563" y="6081713"/>
            <a:ext cx="503237" cy="515937"/>
            <a:chOff x="3891" y="3616"/>
            <a:chExt cx="342" cy="353"/>
          </a:xfrm>
        </p:grpSpPr>
        <p:grpSp>
          <p:nvGrpSpPr>
            <p:cNvPr id="217140" name="组合 217139"/>
            <p:cNvGrpSpPr/>
            <p:nvPr/>
          </p:nvGrpSpPr>
          <p:grpSpPr>
            <a:xfrm>
              <a:off x="3899" y="3622"/>
              <a:ext cx="334" cy="347"/>
              <a:chOff x="3899" y="3622"/>
              <a:chExt cx="334" cy="347"/>
            </a:xfrm>
          </p:grpSpPr>
          <p:sp>
            <p:nvSpPr>
              <p:cNvPr id="217141" name="任意多边形 217140"/>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217142" name="任意多边形 217141"/>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217143" name="任意多边形 217142"/>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217144" name="任意多边形 217143"/>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217145" name="矩形 217144"/>
              <p:cNvSpPr/>
              <p:nvPr/>
            </p:nvSpPr>
            <p:spPr>
              <a:xfrm>
                <a:off x="3955" y="3646"/>
                <a:ext cx="223" cy="175"/>
              </a:xfrm>
              <a:prstGeom prst="rect">
                <a:avLst/>
              </a:prstGeom>
              <a:solidFill>
                <a:srgbClr val="000000"/>
              </a:solidFill>
              <a:ln w="9525">
                <a:noFill/>
              </a:ln>
            </p:spPr>
            <p:txBody>
              <a:bodyPr/>
              <a:p>
                <a:endParaRPr lang="zh-CN" altLang="en-US"/>
              </a:p>
            </p:txBody>
          </p:sp>
          <p:sp>
            <p:nvSpPr>
              <p:cNvPr id="217146" name="矩形 217145"/>
              <p:cNvSpPr/>
              <p:nvPr/>
            </p:nvSpPr>
            <p:spPr>
              <a:xfrm>
                <a:off x="3909" y="3833"/>
                <a:ext cx="314" cy="79"/>
              </a:xfrm>
              <a:prstGeom prst="rect">
                <a:avLst/>
              </a:prstGeom>
              <a:solidFill>
                <a:srgbClr val="000000"/>
              </a:solidFill>
              <a:ln w="9525">
                <a:noFill/>
              </a:ln>
            </p:spPr>
            <p:txBody>
              <a:bodyPr/>
              <a:p>
                <a:endParaRPr lang="zh-CN" altLang="en-US"/>
              </a:p>
            </p:txBody>
          </p:sp>
          <p:sp>
            <p:nvSpPr>
              <p:cNvPr id="217147" name="矩形 217146"/>
              <p:cNvSpPr/>
              <p:nvPr/>
            </p:nvSpPr>
            <p:spPr>
              <a:xfrm>
                <a:off x="3975" y="3667"/>
                <a:ext cx="182" cy="135"/>
              </a:xfrm>
              <a:prstGeom prst="rect">
                <a:avLst/>
              </a:prstGeom>
              <a:solidFill>
                <a:srgbClr val="000000"/>
              </a:solidFill>
              <a:ln w="9525">
                <a:noFill/>
              </a:ln>
            </p:spPr>
            <p:txBody>
              <a:bodyPr/>
              <a:p>
                <a:endParaRPr lang="zh-CN" altLang="en-US"/>
              </a:p>
            </p:txBody>
          </p:sp>
          <p:sp>
            <p:nvSpPr>
              <p:cNvPr id="217148" name="直接连接符 217147"/>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217149" name="组合 217148"/>
              <p:cNvGrpSpPr/>
              <p:nvPr/>
            </p:nvGrpSpPr>
            <p:grpSpPr>
              <a:xfrm>
                <a:off x="3899" y="3918"/>
                <a:ext cx="334" cy="51"/>
                <a:chOff x="3899" y="3918"/>
                <a:chExt cx="334" cy="51"/>
              </a:xfrm>
            </p:grpSpPr>
            <p:sp>
              <p:nvSpPr>
                <p:cNvPr id="217150" name="任意多边形 217149"/>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217151" name="任意多边形 217150"/>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217152" name="矩形 217151"/>
                <p:cNvSpPr/>
                <p:nvPr/>
              </p:nvSpPr>
              <p:spPr>
                <a:xfrm>
                  <a:off x="3901" y="3954"/>
                  <a:ext cx="330" cy="15"/>
                </a:xfrm>
                <a:prstGeom prst="rect">
                  <a:avLst/>
                </a:prstGeom>
                <a:solidFill>
                  <a:srgbClr val="000000"/>
                </a:solidFill>
                <a:ln w="9525">
                  <a:noFill/>
                </a:ln>
              </p:spPr>
              <p:txBody>
                <a:bodyPr/>
                <a:p>
                  <a:endParaRPr lang="zh-CN" altLang="en-US"/>
                </a:p>
              </p:txBody>
            </p:sp>
          </p:grpSp>
        </p:grpSp>
        <p:grpSp>
          <p:nvGrpSpPr>
            <p:cNvPr id="217153" name="组合 217152"/>
            <p:cNvGrpSpPr/>
            <p:nvPr/>
          </p:nvGrpSpPr>
          <p:grpSpPr>
            <a:xfrm>
              <a:off x="3891" y="3616"/>
              <a:ext cx="334" cy="346"/>
              <a:chOff x="3891" y="3616"/>
              <a:chExt cx="334" cy="346"/>
            </a:xfrm>
          </p:grpSpPr>
          <p:sp>
            <p:nvSpPr>
              <p:cNvPr id="217154" name="任意多边形 217153"/>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217155" name="任意多边形 217154"/>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217156" name="任意多边形 217155"/>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217157" name="任意多边形 217156"/>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217158" name="矩形 217157"/>
              <p:cNvSpPr/>
              <p:nvPr/>
            </p:nvSpPr>
            <p:spPr>
              <a:xfrm>
                <a:off x="3946" y="3639"/>
                <a:ext cx="223" cy="175"/>
              </a:xfrm>
              <a:prstGeom prst="rect">
                <a:avLst/>
              </a:prstGeom>
              <a:solidFill>
                <a:srgbClr val="B7B79D"/>
              </a:solidFill>
              <a:ln w="9525">
                <a:noFill/>
              </a:ln>
            </p:spPr>
            <p:txBody>
              <a:bodyPr/>
              <a:p>
                <a:endParaRPr lang="zh-CN" altLang="en-US"/>
              </a:p>
            </p:txBody>
          </p:sp>
          <p:sp>
            <p:nvSpPr>
              <p:cNvPr id="217159" name="矩形 217158"/>
              <p:cNvSpPr/>
              <p:nvPr/>
            </p:nvSpPr>
            <p:spPr>
              <a:xfrm>
                <a:off x="3901" y="3827"/>
                <a:ext cx="314" cy="78"/>
              </a:xfrm>
              <a:prstGeom prst="rect">
                <a:avLst/>
              </a:prstGeom>
              <a:solidFill>
                <a:srgbClr val="B7B79D"/>
              </a:solidFill>
              <a:ln w="9525">
                <a:noFill/>
              </a:ln>
            </p:spPr>
            <p:txBody>
              <a:bodyPr/>
              <a:p>
                <a:endParaRPr lang="zh-CN" altLang="en-US"/>
              </a:p>
            </p:txBody>
          </p:sp>
          <p:sp>
            <p:nvSpPr>
              <p:cNvPr id="217160" name="矩形 217159"/>
              <p:cNvSpPr/>
              <p:nvPr/>
            </p:nvSpPr>
            <p:spPr>
              <a:xfrm>
                <a:off x="3967" y="3660"/>
                <a:ext cx="182" cy="135"/>
              </a:xfrm>
              <a:prstGeom prst="rect">
                <a:avLst/>
              </a:prstGeom>
              <a:solidFill>
                <a:srgbClr val="FFFFFF"/>
              </a:solidFill>
              <a:ln w="9525">
                <a:noFill/>
              </a:ln>
            </p:spPr>
            <p:txBody>
              <a:bodyPr/>
              <a:p>
                <a:endParaRPr lang="zh-CN" altLang="en-US"/>
              </a:p>
            </p:txBody>
          </p:sp>
          <p:sp>
            <p:nvSpPr>
              <p:cNvPr id="217161" name="直接连接符 217160"/>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217162" name="组合 217161"/>
              <p:cNvGrpSpPr/>
              <p:nvPr/>
            </p:nvGrpSpPr>
            <p:grpSpPr>
              <a:xfrm>
                <a:off x="3891" y="3912"/>
                <a:ext cx="334" cy="50"/>
                <a:chOff x="3891" y="3912"/>
                <a:chExt cx="334" cy="50"/>
              </a:xfrm>
            </p:grpSpPr>
            <p:sp>
              <p:nvSpPr>
                <p:cNvPr id="217163" name="任意多边形 217162"/>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217164" name="任意多边形 217163"/>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217165" name="矩形 217164"/>
                <p:cNvSpPr/>
                <p:nvPr/>
              </p:nvSpPr>
              <p:spPr>
                <a:xfrm>
                  <a:off x="3893" y="3947"/>
                  <a:ext cx="330" cy="15"/>
                </a:xfrm>
                <a:prstGeom prst="rect">
                  <a:avLst/>
                </a:prstGeom>
                <a:solidFill>
                  <a:srgbClr val="BAB79D"/>
                </a:solidFill>
                <a:ln w="9525">
                  <a:noFill/>
                </a:ln>
              </p:spPr>
              <p:txBody>
                <a:bodyPr/>
                <a:p>
                  <a:endParaRPr lang="zh-CN" altLang="en-US"/>
                </a:p>
              </p:txBody>
            </p:sp>
          </p:grpSp>
        </p:grpSp>
      </p:grpSp>
      <p:grpSp>
        <p:nvGrpSpPr>
          <p:cNvPr id="217166" name="组合 217165"/>
          <p:cNvGrpSpPr/>
          <p:nvPr/>
        </p:nvGrpSpPr>
        <p:grpSpPr>
          <a:xfrm>
            <a:off x="4627563" y="6065838"/>
            <a:ext cx="504825" cy="515937"/>
            <a:chOff x="4752" y="3605"/>
            <a:chExt cx="343" cy="353"/>
          </a:xfrm>
        </p:grpSpPr>
        <p:grpSp>
          <p:nvGrpSpPr>
            <p:cNvPr id="217167" name="组合 217166"/>
            <p:cNvGrpSpPr/>
            <p:nvPr/>
          </p:nvGrpSpPr>
          <p:grpSpPr>
            <a:xfrm>
              <a:off x="4760" y="3612"/>
              <a:ext cx="335" cy="346"/>
              <a:chOff x="4760" y="3612"/>
              <a:chExt cx="335" cy="346"/>
            </a:xfrm>
          </p:grpSpPr>
          <p:sp>
            <p:nvSpPr>
              <p:cNvPr id="217168" name="任意多边形 217167"/>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217169" name="任意多边形 217168"/>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217170" name="任意多边形 217169"/>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171" name="任意多边形 217170"/>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172" name="矩形 217171"/>
              <p:cNvSpPr/>
              <p:nvPr/>
            </p:nvSpPr>
            <p:spPr>
              <a:xfrm>
                <a:off x="4816" y="3635"/>
                <a:ext cx="223" cy="175"/>
              </a:xfrm>
              <a:prstGeom prst="rect">
                <a:avLst/>
              </a:prstGeom>
              <a:solidFill>
                <a:srgbClr val="000000"/>
              </a:solidFill>
              <a:ln w="9525">
                <a:noFill/>
              </a:ln>
            </p:spPr>
            <p:txBody>
              <a:bodyPr/>
              <a:p>
                <a:endParaRPr lang="zh-CN" altLang="en-US"/>
              </a:p>
            </p:txBody>
          </p:sp>
          <p:sp>
            <p:nvSpPr>
              <p:cNvPr id="217173" name="矩形 217172"/>
              <p:cNvSpPr/>
              <p:nvPr/>
            </p:nvSpPr>
            <p:spPr>
              <a:xfrm>
                <a:off x="4770" y="3823"/>
                <a:ext cx="314" cy="78"/>
              </a:xfrm>
              <a:prstGeom prst="rect">
                <a:avLst/>
              </a:prstGeom>
              <a:solidFill>
                <a:srgbClr val="000000"/>
              </a:solidFill>
              <a:ln w="9525">
                <a:noFill/>
              </a:ln>
            </p:spPr>
            <p:txBody>
              <a:bodyPr/>
              <a:p>
                <a:endParaRPr lang="zh-CN" altLang="en-US"/>
              </a:p>
            </p:txBody>
          </p:sp>
          <p:sp>
            <p:nvSpPr>
              <p:cNvPr id="217174" name="矩形 217173"/>
              <p:cNvSpPr/>
              <p:nvPr/>
            </p:nvSpPr>
            <p:spPr>
              <a:xfrm>
                <a:off x="4836" y="3656"/>
                <a:ext cx="182" cy="135"/>
              </a:xfrm>
              <a:prstGeom prst="rect">
                <a:avLst/>
              </a:prstGeom>
              <a:solidFill>
                <a:srgbClr val="000000"/>
              </a:solidFill>
              <a:ln w="9525">
                <a:noFill/>
              </a:ln>
            </p:spPr>
            <p:txBody>
              <a:bodyPr/>
              <a:p>
                <a:endParaRPr lang="zh-CN" altLang="en-US"/>
              </a:p>
            </p:txBody>
          </p:sp>
          <p:sp>
            <p:nvSpPr>
              <p:cNvPr id="217175" name="直接连接符 217174"/>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217176" name="组合 217175"/>
              <p:cNvGrpSpPr/>
              <p:nvPr/>
            </p:nvGrpSpPr>
            <p:grpSpPr>
              <a:xfrm>
                <a:off x="4760" y="3907"/>
                <a:ext cx="335" cy="51"/>
                <a:chOff x="4760" y="3907"/>
                <a:chExt cx="335" cy="51"/>
              </a:xfrm>
            </p:grpSpPr>
            <p:sp>
              <p:nvSpPr>
                <p:cNvPr id="217177" name="任意多边形 217176"/>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217178" name="任意多边形 217177"/>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217179" name="矩形 217178"/>
                <p:cNvSpPr/>
                <p:nvPr/>
              </p:nvSpPr>
              <p:spPr>
                <a:xfrm>
                  <a:off x="4762" y="3943"/>
                  <a:ext cx="331" cy="15"/>
                </a:xfrm>
                <a:prstGeom prst="rect">
                  <a:avLst/>
                </a:prstGeom>
                <a:solidFill>
                  <a:srgbClr val="000000"/>
                </a:solidFill>
                <a:ln w="9525">
                  <a:noFill/>
                </a:ln>
              </p:spPr>
              <p:txBody>
                <a:bodyPr/>
                <a:p>
                  <a:endParaRPr lang="zh-CN" altLang="en-US"/>
                </a:p>
              </p:txBody>
            </p:sp>
          </p:grpSp>
        </p:grpSp>
        <p:grpSp>
          <p:nvGrpSpPr>
            <p:cNvPr id="217180" name="组合 217179"/>
            <p:cNvGrpSpPr/>
            <p:nvPr/>
          </p:nvGrpSpPr>
          <p:grpSpPr>
            <a:xfrm>
              <a:off x="4752" y="3605"/>
              <a:ext cx="334" cy="347"/>
              <a:chOff x="4752" y="3605"/>
              <a:chExt cx="334" cy="347"/>
            </a:xfrm>
          </p:grpSpPr>
          <p:sp>
            <p:nvSpPr>
              <p:cNvPr id="217181" name="任意多边形 217180"/>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217182" name="任意多边形 217181"/>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217183" name="任意多边形 217182"/>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217184" name="任意多边形 217183"/>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217185" name="矩形 217184"/>
              <p:cNvSpPr/>
              <p:nvPr/>
            </p:nvSpPr>
            <p:spPr>
              <a:xfrm>
                <a:off x="4808" y="3629"/>
                <a:ext cx="223" cy="175"/>
              </a:xfrm>
              <a:prstGeom prst="rect">
                <a:avLst/>
              </a:prstGeom>
              <a:solidFill>
                <a:srgbClr val="B7B79D"/>
              </a:solidFill>
              <a:ln w="9525">
                <a:noFill/>
              </a:ln>
            </p:spPr>
            <p:txBody>
              <a:bodyPr/>
              <a:p>
                <a:endParaRPr lang="zh-CN" altLang="en-US"/>
              </a:p>
            </p:txBody>
          </p:sp>
          <p:sp>
            <p:nvSpPr>
              <p:cNvPr id="217186" name="矩形 217185"/>
              <p:cNvSpPr/>
              <p:nvPr/>
            </p:nvSpPr>
            <p:spPr>
              <a:xfrm>
                <a:off x="4762" y="3817"/>
                <a:ext cx="314" cy="78"/>
              </a:xfrm>
              <a:prstGeom prst="rect">
                <a:avLst/>
              </a:prstGeom>
              <a:solidFill>
                <a:srgbClr val="B7B79D"/>
              </a:solidFill>
              <a:ln w="9525">
                <a:noFill/>
              </a:ln>
            </p:spPr>
            <p:txBody>
              <a:bodyPr/>
              <a:p>
                <a:endParaRPr lang="zh-CN" altLang="en-US"/>
              </a:p>
            </p:txBody>
          </p:sp>
          <p:sp>
            <p:nvSpPr>
              <p:cNvPr id="217187" name="矩形 217186"/>
              <p:cNvSpPr/>
              <p:nvPr/>
            </p:nvSpPr>
            <p:spPr>
              <a:xfrm>
                <a:off x="4828" y="3650"/>
                <a:ext cx="182" cy="135"/>
              </a:xfrm>
              <a:prstGeom prst="rect">
                <a:avLst/>
              </a:prstGeom>
              <a:solidFill>
                <a:srgbClr val="FFFFFF"/>
              </a:solidFill>
              <a:ln w="9525">
                <a:noFill/>
              </a:ln>
            </p:spPr>
            <p:txBody>
              <a:bodyPr/>
              <a:p>
                <a:endParaRPr lang="zh-CN" altLang="en-US"/>
              </a:p>
            </p:txBody>
          </p:sp>
          <p:sp>
            <p:nvSpPr>
              <p:cNvPr id="217188" name="直接连接符 217187"/>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217189" name="组合 217188"/>
              <p:cNvGrpSpPr/>
              <p:nvPr/>
            </p:nvGrpSpPr>
            <p:grpSpPr>
              <a:xfrm>
                <a:off x="4752" y="3901"/>
                <a:ext cx="334" cy="51"/>
                <a:chOff x="4752" y="3901"/>
                <a:chExt cx="334" cy="51"/>
              </a:xfrm>
            </p:grpSpPr>
            <p:sp>
              <p:nvSpPr>
                <p:cNvPr id="217190" name="任意多边形 217189"/>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217191" name="任意多边形 217190"/>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217192" name="矩形 217191"/>
                <p:cNvSpPr/>
                <p:nvPr/>
              </p:nvSpPr>
              <p:spPr>
                <a:xfrm>
                  <a:off x="4754" y="3937"/>
                  <a:ext cx="330" cy="15"/>
                </a:xfrm>
                <a:prstGeom prst="rect">
                  <a:avLst/>
                </a:prstGeom>
                <a:solidFill>
                  <a:srgbClr val="BAB79D"/>
                </a:solidFill>
                <a:ln w="9525">
                  <a:noFill/>
                </a:ln>
              </p:spPr>
              <p:txBody>
                <a:bodyPr/>
                <a:p>
                  <a:endParaRPr lang="zh-CN" altLang="en-US"/>
                </a:p>
              </p:txBody>
            </p:sp>
          </p:grpSp>
        </p:grpSp>
      </p:grpSp>
      <p:grpSp>
        <p:nvGrpSpPr>
          <p:cNvPr id="217193" name="组合 217192"/>
          <p:cNvGrpSpPr/>
          <p:nvPr/>
        </p:nvGrpSpPr>
        <p:grpSpPr>
          <a:xfrm>
            <a:off x="579438" y="2509838"/>
            <a:ext cx="504825" cy="517525"/>
            <a:chOff x="101" y="1539"/>
            <a:chExt cx="343" cy="352"/>
          </a:xfrm>
        </p:grpSpPr>
        <p:grpSp>
          <p:nvGrpSpPr>
            <p:cNvPr id="217194" name="组合 217193"/>
            <p:cNvGrpSpPr/>
            <p:nvPr/>
          </p:nvGrpSpPr>
          <p:grpSpPr>
            <a:xfrm>
              <a:off x="109" y="1545"/>
              <a:ext cx="335" cy="346"/>
              <a:chOff x="109" y="1545"/>
              <a:chExt cx="335" cy="346"/>
            </a:xfrm>
          </p:grpSpPr>
          <p:sp>
            <p:nvSpPr>
              <p:cNvPr id="217195" name="任意多边形 217194"/>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217196" name="任意多边形 217195"/>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217197" name="任意多边形 217196"/>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198" name="任意多边形 217197"/>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199" name="矩形 217198"/>
              <p:cNvSpPr/>
              <p:nvPr/>
            </p:nvSpPr>
            <p:spPr>
              <a:xfrm>
                <a:off x="165" y="1568"/>
                <a:ext cx="223" cy="175"/>
              </a:xfrm>
              <a:prstGeom prst="rect">
                <a:avLst/>
              </a:prstGeom>
              <a:solidFill>
                <a:srgbClr val="000000"/>
              </a:solidFill>
              <a:ln w="9525">
                <a:noFill/>
              </a:ln>
            </p:spPr>
            <p:txBody>
              <a:bodyPr/>
              <a:p>
                <a:endParaRPr lang="zh-CN" altLang="en-US"/>
              </a:p>
            </p:txBody>
          </p:sp>
          <p:sp>
            <p:nvSpPr>
              <p:cNvPr id="217200" name="矩形 217199"/>
              <p:cNvSpPr/>
              <p:nvPr/>
            </p:nvSpPr>
            <p:spPr>
              <a:xfrm>
                <a:off x="120" y="1756"/>
                <a:ext cx="314" cy="78"/>
              </a:xfrm>
              <a:prstGeom prst="rect">
                <a:avLst/>
              </a:prstGeom>
              <a:solidFill>
                <a:srgbClr val="000000"/>
              </a:solidFill>
              <a:ln w="9525">
                <a:noFill/>
              </a:ln>
            </p:spPr>
            <p:txBody>
              <a:bodyPr/>
              <a:p>
                <a:endParaRPr lang="zh-CN" altLang="en-US"/>
              </a:p>
            </p:txBody>
          </p:sp>
          <p:sp>
            <p:nvSpPr>
              <p:cNvPr id="217201" name="矩形 217200"/>
              <p:cNvSpPr/>
              <p:nvPr/>
            </p:nvSpPr>
            <p:spPr>
              <a:xfrm>
                <a:off x="186" y="1589"/>
                <a:ext cx="182" cy="135"/>
              </a:xfrm>
              <a:prstGeom prst="rect">
                <a:avLst/>
              </a:prstGeom>
              <a:solidFill>
                <a:srgbClr val="000000"/>
              </a:solidFill>
              <a:ln w="9525">
                <a:noFill/>
              </a:ln>
            </p:spPr>
            <p:txBody>
              <a:bodyPr/>
              <a:p>
                <a:endParaRPr lang="zh-CN" altLang="en-US"/>
              </a:p>
            </p:txBody>
          </p:sp>
          <p:sp>
            <p:nvSpPr>
              <p:cNvPr id="217202" name="直接连接符 217201"/>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217203" name="组合 217202"/>
              <p:cNvGrpSpPr/>
              <p:nvPr/>
            </p:nvGrpSpPr>
            <p:grpSpPr>
              <a:xfrm>
                <a:off x="109" y="1841"/>
                <a:ext cx="335" cy="50"/>
                <a:chOff x="109" y="1841"/>
                <a:chExt cx="335" cy="50"/>
              </a:xfrm>
            </p:grpSpPr>
            <p:sp>
              <p:nvSpPr>
                <p:cNvPr id="217204" name="任意多边形 217203"/>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205" name="任意多边形 217204"/>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206" name="矩形 217205"/>
                <p:cNvSpPr/>
                <p:nvPr/>
              </p:nvSpPr>
              <p:spPr>
                <a:xfrm>
                  <a:off x="112" y="1876"/>
                  <a:ext cx="330" cy="15"/>
                </a:xfrm>
                <a:prstGeom prst="rect">
                  <a:avLst/>
                </a:prstGeom>
                <a:solidFill>
                  <a:srgbClr val="000000"/>
                </a:solidFill>
                <a:ln w="9525">
                  <a:noFill/>
                </a:ln>
              </p:spPr>
              <p:txBody>
                <a:bodyPr/>
                <a:p>
                  <a:endParaRPr lang="zh-CN" altLang="en-US"/>
                </a:p>
              </p:txBody>
            </p:sp>
          </p:grpSp>
        </p:grpSp>
        <p:grpSp>
          <p:nvGrpSpPr>
            <p:cNvPr id="217207" name="组合 217206"/>
            <p:cNvGrpSpPr/>
            <p:nvPr/>
          </p:nvGrpSpPr>
          <p:grpSpPr>
            <a:xfrm>
              <a:off x="101" y="1539"/>
              <a:ext cx="335" cy="346"/>
              <a:chOff x="101" y="1539"/>
              <a:chExt cx="335" cy="346"/>
            </a:xfrm>
          </p:grpSpPr>
          <p:sp>
            <p:nvSpPr>
              <p:cNvPr id="217208" name="任意多边形 217207"/>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217209" name="任意多边形 217208"/>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217210" name="任意多边形 217209"/>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211" name="任意多边形 217210"/>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212" name="矩形 217211"/>
              <p:cNvSpPr/>
              <p:nvPr/>
            </p:nvSpPr>
            <p:spPr>
              <a:xfrm>
                <a:off x="157" y="1562"/>
                <a:ext cx="223" cy="175"/>
              </a:xfrm>
              <a:prstGeom prst="rect">
                <a:avLst/>
              </a:prstGeom>
              <a:solidFill>
                <a:srgbClr val="B7B79D"/>
              </a:solidFill>
              <a:ln w="9525">
                <a:noFill/>
              </a:ln>
            </p:spPr>
            <p:txBody>
              <a:bodyPr/>
              <a:p>
                <a:endParaRPr lang="zh-CN" altLang="en-US"/>
              </a:p>
            </p:txBody>
          </p:sp>
          <p:sp>
            <p:nvSpPr>
              <p:cNvPr id="217213" name="矩形 217212"/>
              <p:cNvSpPr/>
              <p:nvPr/>
            </p:nvSpPr>
            <p:spPr>
              <a:xfrm>
                <a:off x="112" y="1750"/>
                <a:ext cx="313" cy="78"/>
              </a:xfrm>
              <a:prstGeom prst="rect">
                <a:avLst/>
              </a:prstGeom>
              <a:solidFill>
                <a:srgbClr val="B7B79D"/>
              </a:solidFill>
              <a:ln w="9525">
                <a:noFill/>
              </a:ln>
            </p:spPr>
            <p:txBody>
              <a:bodyPr/>
              <a:p>
                <a:endParaRPr lang="zh-CN" altLang="en-US"/>
              </a:p>
            </p:txBody>
          </p:sp>
          <p:sp>
            <p:nvSpPr>
              <p:cNvPr id="217214" name="矩形 217213"/>
              <p:cNvSpPr/>
              <p:nvPr/>
            </p:nvSpPr>
            <p:spPr>
              <a:xfrm>
                <a:off x="178" y="1583"/>
                <a:ext cx="181" cy="135"/>
              </a:xfrm>
              <a:prstGeom prst="rect">
                <a:avLst/>
              </a:prstGeom>
              <a:solidFill>
                <a:srgbClr val="FFFFFF"/>
              </a:solidFill>
              <a:ln w="9525">
                <a:noFill/>
              </a:ln>
            </p:spPr>
            <p:txBody>
              <a:bodyPr/>
              <a:p>
                <a:endParaRPr lang="zh-CN" altLang="en-US"/>
              </a:p>
            </p:txBody>
          </p:sp>
          <p:sp>
            <p:nvSpPr>
              <p:cNvPr id="217215" name="直接连接符 217214"/>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217216" name="组合 217215"/>
              <p:cNvGrpSpPr/>
              <p:nvPr/>
            </p:nvGrpSpPr>
            <p:grpSpPr>
              <a:xfrm>
                <a:off x="101" y="1834"/>
                <a:ext cx="335" cy="51"/>
                <a:chOff x="101" y="1834"/>
                <a:chExt cx="335" cy="51"/>
              </a:xfrm>
            </p:grpSpPr>
            <p:sp>
              <p:nvSpPr>
                <p:cNvPr id="217217" name="任意多边形 217216"/>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218" name="任意多边形 217217"/>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219" name="矩形 217218"/>
                <p:cNvSpPr/>
                <p:nvPr/>
              </p:nvSpPr>
              <p:spPr>
                <a:xfrm>
                  <a:off x="103" y="1870"/>
                  <a:ext cx="331" cy="15"/>
                </a:xfrm>
                <a:prstGeom prst="rect">
                  <a:avLst/>
                </a:prstGeom>
                <a:solidFill>
                  <a:srgbClr val="BAB79D"/>
                </a:solidFill>
                <a:ln w="9525">
                  <a:noFill/>
                </a:ln>
              </p:spPr>
              <p:txBody>
                <a:bodyPr/>
                <a:p>
                  <a:endParaRPr lang="zh-CN" altLang="en-US"/>
                </a:p>
              </p:txBody>
            </p:sp>
          </p:grpSp>
        </p:grpSp>
      </p:grpSp>
      <p:grpSp>
        <p:nvGrpSpPr>
          <p:cNvPr id="217220" name="组合 217219"/>
          <p:cNvGrpSpPr/>
          <p:nvPr/>
        </p:nvGrpSpPr>
        <p:grpSpPr>
          <a:xfrm>
            <a:off x="8158163" y="3657600"/>
            <a:ext cx="506412" cy="514350"/>
            <a:chOff x="5237" y="2322"/>
            <a:chExt cx="343" cy="352"/>
          </a:xfrm>
        </p:grpSpPr>
        <p:grpSp>
          <p:nvGrpSpPr>
            <p:cNvPr id="217221" name="组合 217220"/>
            <p:cNvGrpSpPr/>
            <p:nvPr/>
          </p:nvGrpSpPr>
          <p:grpSpPr>
            <a:xfrm>
              <a:off x="5245" y="2328"/>
              <a:ext cx="335" cy="346"/>
              <a:chOff x="5245" y="2328"/>
              <a:chExt cx="335" cy="346"/>
            </a:xfrm>
          </p:grpSpPr>
          <p:sp>
            <p:nvSpPr>
              <p:cNvPr id="217222" name="任意多边形 217221"/>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217223" name="任意多边形 217222"/>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217224" name="任意多边形 217223"/>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225" name="任意多边形 217224"/>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226" name="矩形 217225"/>
              <p:cNvSpPr/>
              <p:nvPr/>
            </p:nvSpPr>
            <p:spPr>
              <a:xfrm>
                <a:off x="5301" y="2351"/>
                <a:ext cx="223" cy="176"/>
              </a:xfrm>
              <a:prstGeom prst="rect">
                <a:avLst/>
              </a:prstGeom>
              <a:solidFill>
                <a:srgbClr val="000000"/>
              </a:solidFill>
              <a:ln w="9525">
                <a:noFill/>
              </a:ln>
            </p:spPr>
            <p:txBody>
              <a:bodyPr/>
              <a:p>
                <a:endParaRPr lang="zh-CN" altLang="en-US"/>
              </a:p>
            </p:txBody>
          </p:sp>
          <p:sp>
            <p:nvSpPr>
              <p:cNvPr id="217227" name="矩形 217226"/>
              <p:cNvSpPr/>
              <p:nvPr/>
            </p:nvSpPr>
            <p:spPr>
              <a:xfrm>
                <a:off x="5256" y="2539"/>
                <a:ext cx="314" cy="78"/>
              </a:xfrm>
              <a:prstGeom prst="rect">
                <a:avLst/>
              </a:prstGeom>
              <a:solidFill>
                <a:srgbClr val="000000"/>
              </a:solidFill>
              <a:ln w="9525">
                <a:noFill/>
              </a:ln>
            </p:spPr>
            <p:txBody>
              <a:bodyPr/>
              <a:p>
                <a:endParaRPr lang="zh-CN" altLang="en-US"/>
              </a:p>
            </p:txBody>
          </p:sp>
          <p:sp>
            <p:nvSpPr>
              <p:cNvPr id="217228" name="矩形 217227"/>
              <p:cNvSpPr/>
              <p:nvPr/>
            </p:nvSpPr>
            <p:spPr>
              <a:xfrm>
                <a:off x="5322" y="2373"/>
                <a:ext cx="181" cy="135"/>
              </a:xfrm>
              <a:prstGeom prst="rect">
                <a:avLst/>
              </a:prstGeom>
              <a:solidFill>
                <a:srgbClr val="000000"/>
              </a:solidFill>
              <a:ln w="9525">
                <a:noFill/>
              </a:ln>
            </p:spPr>
            <p:txBody>
              <a:bodyPr/>
              <a:p>
                <a:endParaRPr lang="zh-CN" altLang="en-US"/>
              </a:p>
            </p:txBody>
          </p:sp>
          <p:sp>
            <p:nvSpPr>
              <p:cNvPr id="217229" name="直接连接符 217228"/>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217230" name="组合 217229"/>
              <p:cNvGrpSpPr/>
              <p:nvPr/>
            </p:nvGrpSpPr>
            <p:grpSpPr>
              <a:xfrm>
                <a:off x="5245" y="2624"/>
                <a:ext cx="335" cy="50"/>
                <a:chOff x="5245" y="2624"/>
                <a:chExt cx="335" cy="50"/>
              </a:xfrm>
            </p:grpSpPr>
            <p:sp>
              <p:nvSpPr>
                <p:cNvPr id="217231" name="任意多边形 217230"/>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232" name="任意多边形 217231"/>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233" name="矩形 217232"/>
                <p:cNvSpPr/>
                <p:nvPr/>
              </p:nvSpPr>
              <p:spPr>
                <a:xfrm>
                  <a:off x="5247" y="2660"/>
                  <a:ext cx="331" cy="14"/>
                </a:xfrm>
                <a:prstGeom prst="rect">
                  <a:avLst/>
                </a:prstGeom>
                <a:solidFill>
                  <a:srgbClr val="000000"/>
                </a:solidFill>
                <a:ln w="9525">
                  <a:noFill/>
                </a:ln>
              </p:spPr>
              <p:txBody>
                <a:bodyPr/>
                <a:p>
                  <a:endParaRPr lang="zh-CN" altLang="en-US"/>
                </a:p>
              </p:txBody>
            </p:sp>
          </p:grpSp>
        </p:grpSp>
        <p:grpSp>
          <p:nvGrpSpPr>
            <p:cNvPr id="217234" name="组合 217233"/>
            <p:cNvGrpSpPr/>
            <p:nvPr/>
          </p:nvGrpSpPr>
          <p:grpSpPr>
            <a:xfrm>
              <a:off x="5237" y="2322"/>
              <a:ext cx="335" cy="346"/>
              <a:chOff x="5237" y="2322"/>
              <a:chExt cx="335" cy="346"/>
            </a:xfrm>
          </p:grpSpPr>
          <p:sp>
            <p:nvSpPr>
              <p:cNvPr id="217235" name="任意多边形 217234"/>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217236" name="任意多边形 217235"/>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217237" name="任意多边形 217236"/>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238" name="任意多边形 217237"/>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239" name="矩形 217238"/>
              <p:cNvSpPr/>
              <p:nvPr/>
            </p:nvSpPr>
            <p:spPr>
              <a:xfrm>
                <a:off x="5293" y="2345"/>
                <a:ext cx="223" cy="175"/>
              </a:xfrm>
              <a:prstGeom prst="rect">
                <a:avLst/>
              </a:prstGeom>
              <a:solidFill>
                <a:srgbClr val="B7B79D"/>
              </a:solidFill>
              <a:ln w="9525">
                <a:noFill/>
              </a:ln>
            </p:spPr>
            <p:txBody>
              <a:bodyPr/>
              <a:p>
                <a:endParaRPr lang="zh-CN" altLang="en-US"/>
              </a:p>
            </p:txBody>
          </p:sp>
          <p:sp>
            <p:nvSpPr>
              <p:cNvPr id="217240" name="矩形 217239"/>
              <p:cNvSpPr/>
              <p:nvPr/>
            </p:nvSpPr>
            <p:spPr>
              <a:xfrm>
                <a:off x="5247" y="2533"/>
                <a:ext cx="314" cy="78"/>
              </a:xfrm>
              <a:prstGeom prst="rect">
                <a:avLst/>
              </a:prstGeom>
              <a:solidFill>
                <a:srgbClr val="B7B79D"/>
              </a:solidFill>
              <a:ln w="9525">
                <a:noFill/>
              </a:ln>
            </p:spPr>
            <p:txBody>
              <a:bodyPr/>
              <a:p>
                <a:endParaRPr lang="zh-CN" altLang="en-US"/>
              </a:p>
            </p:txBody>
          </p:sp>
          <p:sp>
            <p:nvSpPr>
              <p:cNvPr id="217241" name="矩形 217240"/>
              <p:cNvSpPr/>
              <p:nvPr/>
            </p:nvSpPr>
            <p:spPr>
              <a:xfrm>
                <a:off x="5313" y="2366"/>
                <a:ext cx="182" cy="135"/>
              </a:xfrm>
              <a:prstGeom prst="rect">
                <a:avLst/>
              </a:prstGeom>
              <a:solidFill>
                <a:srgbClr val="FFFFFF"/>
              </a:solidFill>
              <a:ln w="9525">
                <a:noFill/>
              </a:ln>
            </p:spPr>
            <p:txBody>
              <a:bodyPr/>
              <a:p>
                <a:endParaRPr lang="zh-CN" altLang="en-US"/>
              </a:p>
            </p:txBody>
          </p:sp>
          <p:sp>
            <p:nvSpPr>
              <p:cNvPr id="217242" name="直接连接符 217241"/>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217243" name="组合 217242"/>
              <p:cNvGrpSpPr/>
              <p:nvPr/>
            </p:nvGrpSpPr>
            <p:grpSpPr>
              <a:xfrm>
                <a:off x="5237" y="2617"/>
                <a:ext cx="335" cy="51"/>
                <a:chOff x="5237" y="2617"/>
                <a:chExt cx="335" cy="51"/>
              </a:xfrm>
            </p:grpSpPr>
            <p:sp>
              <p:nvSpPr>
                <p:cNvPr id="217244" name="任意多边形 217243"/>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245" name="任意多边形 217244"/>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246" name="矩形 217245"/>
                <p:cNvSpPr/>
                <p:nvPr/>
              </p:nvSpPr>
              <p:spPr>
                <a:xfrm>
                  <a:off x="5239" y="2653"/>
                  <a:ext cx="331" cy="15"/>
                </a:xfrm>
                <a:prstGeom prst="rect">
                  <a:avLst/>
                </a:prstGeom>
                <a:solidFill>
                  <a:srgbClr val="BAB79D"/>
                </a:solidFill>
                <a:ln w="9525">
                  <a:noFill/>
                </a:ln>
              </p:spPr>
              <p:txBody>
                <a:bodyPr/>
                <a:p>
                  <a:endParaRPr lang="zh-CN" altLang="en-US"/>
                </a:p>
              </p:txBody>
            </p:sp>
          </p:grpSp>
        </p:grpSp>
      </p:grpSp>
      <p:grpSp>
        <p:nvGrpSpPr>
          <p:cNvPr id="217247" name="组合 217246"/>
          <p:cNvGrpSpPr/>
          <p:nvPr/>
        </p:nvGrpSpPr>
        <p:grpSpPr>
          <a:xfrm>
            <a:off x="8158163" y="2581275"/>
            <a:ext cx="506412" cy="515938"/>
            <a:chOff x="5237" y="1587"/>
            <a:chExt cx="343" cy="353"/>
          </a:xfrm>
        </p:grpSpPr>
        <p:grpSp>
          <p:nvGrpSpPr>
            <p:cNvPr id="217248" name="组合 217247"/>
            <p:cNvGrpSpPr/>
            <p:nvPr/>
          </p:nvGrpSpPr>
          <p:grpSpPr>
            <a:xfrm>
              <a:off x="5245" y="1594"/>
              <a:ext cx="335" cy="346"/>
              <a:chOff x="5245" y="1594"/>
              <a:chExt cx="335" cy="346"/>
            </a:xfrm>
          </p:grpSpPr>
          <p:sp>
            <p:nvSpPr>
              <p:cNvPr id="217249" name="任意多边形 217248"/>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217250" name="任意多边形 217249"/>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217251" name="任意多边形 217250"/>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252" name="任意多边形 217251"/>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253" name="矩形 217252"/>
              <p:cNvSpPr/>
              <p:nvPr/>
            </p:nvSpPr>
            <p:spPr>
              <a:xfrm>
                <a:off x="5301" y="1617"/>
                <a:ext cx="223" cy="175"/>
              </a:xfrm>
              <a:prstGeom prst="rect">
                <a:avLst/>
              </a:prstGeom>
              <a:solidFill>
                <a:srgbClr val="000000"/>
              </a:solidFill>
              <a:ln w="9525">
                <a:noFill/>
              </a:ln>
            </p:spPr>
            <p:txBody>
              <a:bodyPr/>
              <a:p>
                <a:endParaRPr lang="zh-CN" altLang="en-US"/>
              </a:p>
            </p:txBody>
          </p:sp>
          <p:sp>
            <p:nvSpPr>
              <p:cNvPr id="217254" name="矩形 217253"/>
              <p:cNvSpPr/>
              <p:nvPr/>
            </p:nvSpPr>
            <p:spPr>
              <a:xfrm>
                <a:off x="5256" y="1805"/>
                <a:ext cx="314" cy="78"/>
              </a:xfrm>
              <a:prstGeom prst="rect">
                <a:avLst/>
              </a:prstGeom>
              <a:solidFill>
                <a:srgbClr val="000000"/>
              </a:solidFill>
              <a:ln w="9525">
                <a:noFill/>
              </a:ln>
            </p:spPr>
            <p:txBody>
              <a:bodyPr/>
              <a:p>
                <a:endParaRPr lang="zh-CN" altLang="en-US"/>
              </a:p>
            </p:txBody>
          </p:sp>
          <p:sp>
            <p:nvSpPr>
              <p:cNvPr id="217255" name="矩形 217254"/>
              <p:cNvSpPr/>
              <p:nvPr/>
            </p:nvSpPr>
            <p:spPr>
              <a:xfrm>
                <a:off x="5322" y="1638"/>
                <a:ext cx="181" cy="135"/>
              </a:xfrm>
              <a:prstGeom prst="rect">
                <a:avLst/>
              </a:prstGeom>
              <a:solidFill>
                <a:srgbClr val="000000"/>
              </a:solidFill>
              <a:ln w="9525">
                <a:noFill/>
              </a:ln>
            </p:spPr>
            <p:txBody>
              <a:bodyPr/>
              <a:p>
                <a:endParaRPr lang="zh-CN" altLang="en-US"/>
              </a:p>
            </p:txBody>
          </p:sp>
          <p:sp>
            <p:nvSpPr>
              <p:cNvPr id="217256" name="直接连接符 217255"/>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217257" name="组合 217256"/>
              <p:cNvGrpSpPr/>
              <p:nvPr/>
            </p:nvGrpSpPr>
            <p:grpSpPr>
              <a:xfrm>
                <a:off x="5245" y="1889"/>
                <a:ext cx="335" cy="51"/>
                <a:chOff x="5245" y="1889"/>
                <a:chExt cx="335" cy="51"/>
              </a:xfrm>
            </p:grpSpPr>
            <p:sp>
              <p:nvSpPr>
                <p:cNvPr id="217258" name="任意多边形 217257"/>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259" name="任意多边形 217258"/>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260" name="矩形 217259"/>
                <p:cNvSpPr/>
                <p:nvPr/>
              </p:nvSpPr>
              <p:spPr>
                <a:xfrm>
                  <a:off x="5247" y="1925"/>
                  <a:ext cx="331" cy="15"/>
                </a:xfrm>
                <a:prstGeom prst="rect">
                  <a:avLst/>
                </a:prstGeom>
                <a:solidFill>
                  <a:srgbClr val="000000"/>
                </a:solidFill>
                <a:ln w="9525">
                  <a:noFill/>
                </a:ln>
              </p:spPr>
              <p:txBody>
                <a:bodyPr/>
                <a:p>
                  <a:endParaRPr lang="zh-CN" altLang="en-US"/>
                </a:p>
              </p:txBody>
            </p:sp>
          </p:grpSp>
        </p:grpSp>
        <p:grpSp>
          <p:nvGrpSpPr>
            <p:cNvPr id="217261" name="组合 217260"/>
            <p:cNvGrpSpPr/>
            <p:nvPr/>
          </p:nvGrpSpPr>
          <p:grpSpPr>
            <a:xfrm>
              <a:off x="5237" y="1587"/>
              <a:ext cx="335" cy="346"/>
              <a:chOff x="5237" y="1587"/>
              <a:chExt cx="335" cy="346"/>
            </a:xfrm>
          </p:grpSpPr>
          <p:sp>
            <p:nvSpPr>
              <p:cNvPr id="217262" name="任意多边形 217261"/>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217263" name="任意多边形 217262"/>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217264" name="任意多边形 217263"/>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265" name="任意多边形 217264"/>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266" name="矩形 217265"/>
              <p:cNvSpPr/>
              <p:nvPr/>
            </p:nvSpPr>
            <p:spPr>
              <a:xfrm>
                <a:off x="5293" y="1610"/>
                <a:ext cx="223" cy="176"/>
              </a:xfrm>
              <a:prstGeom prst="rect">
                <a:avLst/>
              </a:prstGeom>
              <a:solidFill>
                <a:srgbClr val="B7B79D"/>
              </a:solidFill>
              <a:ln w="9525">
                <a:noFill/>
              </a:ln>
            </p:spPr>
            <p:txBody>
              <a:bodyPr/>
              <a:p>
                <a:endParaRPr lang="zh-CN" altLang="en-US"/>
              </a:p>
            </p:txBody>
          </p:sp>
          <p:sp>
            <p:nvSpPr>
              <p:cNvPr id="217267" name="矩形 217266"/>
              <p:cNvSpPr/>
              <p:nvPr/>
            </p:nvSpPr>
            <p:spPr>
              <a:xfrm>
                <a:off x="5247" y="1798"/>
                <a:ext cx="314" cy="78"/>
              </a:xfrm>
              <a:prstGeom prst="rect">
                <a:avLst/>
              </a:prstGeom>
              <a:solidFill>
                <a:srgbClr val="B7B79D"/>
              </a:solidFill>
              <a:ln w="9525">
                <a:noFill/>
              </a:ln>
            </p:spPr>
            <p:txBody>
              <a:bodyPr/>
              <a:p>
                <a:endParaRPr lang="zh-CN" altLang="en-US"/>
              </a:p>
            </p:txBody>
          </p:sp>
          <p:sp>
            <p:nvSpPr>
              <p:cNvPr id="217268" name="矩形 217267"/>
              <p:cNvSpPr/>
              <p:nvPr/>
            </p:nvSpPr>
            <p:spPr>
              <a:xfrm>
                <a:off x="5313" y="1632"/>
                <a:ext cx="182" cy="135"/>
              </a:xfrm>
              <a:prstGeom prst="rect">
                <a:avLst/>
              </a:prstGeom>
              <a:solidFill>
                <a:srgbClr val="FFFFFF"/>
              </a:solidFill>
              <a:ln w="9525">
                <a:noFill/>
              </a:ln>
            </p:spPr>
            <p:txBody>
              <a:bodyPr/>
              <a:p>
                <a:endParaRPr lang="zh-CN" altLang="en-US"/>
              </a:p>
            </p:txBody>
          </p:sp>
          <p:sp>
            <p:nvSpPr>
              <p:cNvPr id="217269" name="直接连接符 217268"/>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217270" name="组合 217269"/>
              <p:cNvGrpSpPr/>
              <p:nvPr/>
            </p:nvGrpSpPr>
            <p:grpSpPr>
              <a:xfrm>
                <a:off x="5237" y="1883"/>
                <a:ext cx="335" cy="50"/>
                <a:chOff x="5237" y="1883"/>
                <a:chExt cx="335" cy="50"/>
              </a:xfrm>
            </p:grpSpPr>
            <p:sp>
              <p:nvSpPr>
                <p:cNvPr id="217271" name="任意多边形 217270"/>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272" name="任意多边形 217271"/>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273" name="矩形 217272"/>
                <p:cNvSpPr/>
                <p:nvPr/>
              </p:nvSpPr>
              <p:spPr>
                <a:xfrm>
                  <a:off x="5239" y="1919"/>
                  <a:ext cx="331" cy="14"/>
                </a:xfrm>
                <a:prstGeom prst="rect">
                  <a:avLst/>
                </a:prstGeom>
                <a:solidFill>
                  <a:srgbClr val="BAB79D"/>
                </a:solidFill>
                <a:ln w="9525">
                  <a:noFill/>
                </a:ln>
              </p:spPr>
              <p:txBody>
                <a:bodyPr/>
                <a:p>
                  <a:endParaRPr lang="zh-CN" altLang="en-US"/>
                </a:p>
              </p:txBody>
            </p:sp>
          </p:grpSp>
        </p:grpSp>
      </p:grpSp>
      <p:sp>
        <p:nvSpPr>
          <p:cNvPr id="217274" name="矩形 217273"/>
          <p:cNvSpPr/>
          <p:nvPr/>
        </p:nvSpPr>
        <p:spPr>
          <a:xfrm>
            <a:off x="1900238" y="1920875"/>
            <a:ext cx="898525" cy="355600"/>
          </a:xfrm>
          <a:prstGeom prst="rect">
            <a:avLst/>
          </a:prstGeom>
          <a:noFill/>
          <a:ln w="9525">
            <a:noFill/>
          </a:ln>
        </p:spPr>
        <p:txBody>
          <a:bodyPr/>
          <a:p>
            <a:endParaRPr lang="zh-CN" altLang="en-US"/>
          </a:p>
        </p:txBody>
      </p:sp>
      <p:sp>
        <p:nvSpPr>
          <p:cNvPr id="217275" name="矩形 217274"/>
          <p:cNvSpPr/>
          <p:nvPr/>
        </p:nvSpPr>
        <p:spPr>
          <a:xfrm>
            <a:off x="2343150" y="2324100"/>
            <a:ext cx="91757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222.1.1.</a:t>
            </a:r>
            <a:endParaRPr lang="en-US" altLang="zh-CN" sz="2000">
              <a:solidFill>
                <a:srgbClr val="333399"/>
              </a:solidFill>
              <a:latin typeface="Arial" panose="020B0604020202020204" pitchFamily="34" charset="0"/>
              <a:ea typeface="黑体" panose="02010609060101010101" pitchFamily="2" charset="-122"/>
            </a:endParaRPr>
          </a:p>
        </p:txBody>
      </p:sp>
      <p:sp>
        <p:nvSpPr>
          <p:cNvPr id="217276" name="矩形 217275"/>
          <p:cNvSpPr/>
          <p:nvPr/>
        </p:nvSpPr>
        <p:spPr>
          <a:xfrm>
            <a:off x="3568700" y="1482725"/>
            <a:ext cx="1008063" cy="354013"/>
          </a:xfrm>
          <a:prstGeom prst="rect">
            <a:avLst/>
          </a:prstGeom>
          <a:noFill/>
          <a:ln w="9525">
            <a:noFill/>
          </a:ln>
        </p:spPr>
        <p:txBody>
          <a:bodyPr/>
          <a:p>
            <a:endParaRPr lang="zh-CN" altLang="en-US"/>
          </a:p>
        </p:txBody>
      </p:sp>
      <p:sp>
        <p:nvSpPr>
          <p:cNvPr id="217277" name="矩形 217276"/>
          <p:cNvSpPr/>
          <p:nvPr/>
        </p:nvSpPr>
        <p:spPr>
          <a:xfrm>
            <a:off x="3484563"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222.1.1.1</a:t>
            </a:r>
            <a:endParaRPr lang="en-US" altLang="zh-CN" sz="2000">
              <a:solidFill>
                <a:srgbClr val="333399"/>
              </a:solidFill>
              <a:latin typeface="Arial" panose="020B0604020202020204" pitchFamily="34" charset="0"/>
              <a:ea typeface="黑体" panose="02010609060101010101" pitchFamily="2" charset="-122"/>
            </a:endParaRPr>
          </a:p>
        </p:txBody>
      </p:sp>
      <p:sp>
        <p:nvSpPr>
          <p:cNvPr id="217278" name="矩形 217277"/>
          <p:cNvSpPr/>
          <p:nvPr/>
        </p:nvSpPr>
        <p:spPr>
          <a:xfrm>
            <a:off x="5113338" y="1482725"/>
            <a:ext cx="1006475" cy="354013"/>
          </a:xfrm>
          <a:prstGeom prst="rect">
            <a:avLst/>
          </a:prstGeom>
          <a:noFill/>
          <a:ln w="9525">
            <a:noFill/>
          </a:ln>
        </p:spPr>
        <p:txBody>
          <a:bodyPr/>
          <a:p>
            <a:endParaRPr lang="zh-CN" altLang="en-US"/>
          </a:p>
        </p:txBody>
      </p:sp>
      <p:sp>
        <p:nvSpPr>
          <p:cNvPr id="217279" name="矩形 217278"/>
          <p:cNvSpPr/>
          <p:nvPr/>
        </p:nvSpPr>
        <p:spPr>
          <a:xfrm>
            <a:off x="5006975"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222.1.1.2</a:t>
            </a:r>
            <a:endParaRPr lang="en-US" altLang="zh-CN" sz="2000">
              <a:solidFill>
                <a:srgbClr val="333399"/>
              </a:solidFill>
              <a:latin typeface="Arial" panose="020B0604020202020204" pitchFamily="34" charset="0"/>
              <a:ea typeface="黑体" panose="02010609060101010101" pitchFamily="2" charset="-122"/>
            </a:endParaRPr>
          </a:p>
        </p:txBody>
      </p:sp>
      <p:sp>
        <p:nvSpPr>
          <p:cNvPr id="217280" name="矩形 217279"/>
          <p:cNvSpPr/>
          <p:nvPr/>
        </p:nvSpPr>
        <p:spPr>
          <a:xfrm>
            <a:off x="6707188" y="1482725"/>
            <a:ext cx="1006475" cy="354013"/>
          </a:xfrm>
          <a:prstGeom prst="rect">
            <a:avLst/>
          </a:prstGeom>
          <a:noFill/>
          <a:ln w="9525">
            <a:noFill/>
          </a:ln>
        </p:spPr>
        <p:txBody>
          <a:bodyPr/>
          <a:p>
            <a:endParaRPr lang="zh-CN" altLang="en-US"/>
          </a:p>
        </p:txBody>
      </p:sp>
      <p:sp>
        <p:nvSpPr>
          <p:cNvPr id="217281" name="矩形 217280"/>
          <p:cNvSpPr/>
          <p:nvPr/>
        </p:nvSpPr>
        <p:spPr>
          <a:xfrm>
            <a:off x="6554788" y="14128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222.1.1.3</a:t>
            </a:r>
            <a:endParaRPr lang="en-US" altLang="zh-CN" sz="2000">
              <a:solidFill>
                <a:srgbClr val="333399"/>
              </a:solidFill>
              <a:latin typeface="Arial" panose="020B0604020202020204" pitchFamily="34" charset="0"/>
              <a:ea typeface="黑体" panose="02010609060101010101" pitchFamily="2" charset="-122"/>
            </a:endParaRPr>
          </a:p>
        </p:txBody>
      </p:sp>
      <p:sp>
        <p:nvSpPr>
          <p:cNvPr id="217282" name="矩形 217281"/>
          <p:cNvSpPr/>
          <p:nvPr/>
        </p:nvSpPr>
        <p:spPr>
          <a:xfrm>
            <a:off x="4168775" y="2138363"/>
            <a:ext cx="26988" cy="538162"/>
          </a:xfrm>
          <a:prstGeom prst="rect">
            <a:avLst/>
          </a:prstGeom>
          <a:solidFill>
            <a:srgbClr val="000000"/>
          </a:solidFill>
          <a:ln w="9525">
            <a:noFill/>
          </a:ln>
        </p:spPr>
        <p:txBody>
          <a:bodyPr/>
          <a:p>
            <a:endParaRPr lang="zh-CN" altLang="en-US"/>
          </a:p>
        </p:txBody>
      </p:sp>
      <p:grpSp>
        <p:nvGrpSpPr>
          <p:cNvPr id="217283" name="组合 217282"/>
          <p:cNvGrpSpPr/>
          <p:nvPr/>
        </p:nvGrpSpPr>
        <p:grpSpPr>
          <a:xfrm>
            <a:off x="3822700" y="2630488"/>
            <a:ext cx="647700" cy="385762"/>
            <a:chOff x="2299" y="1622"/>
            <a:chExt cx="439" cy="262"/>
          </a:xfrm>
        </p:grpSpPr>
        <p:sp>
          <p:nvSpPr>
            <p:cNvPr id="217284" name="椭圆 217283"/>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217285" name="矩形 217284"/>
            <p:cNvSpPr/>
            <p:nvPr/>
          </p:nvSpPr>
          <p:spPr>
            <a:xfrm>
              <a:off x="2299" y="1700"/>
              <a:ext cx="437" cy="109"/>
            </a:xfrm>
            <a:prstGeom prst="rect">
              <a:avLst/>
            </a:prstGeom>
            <a:solidFill>
              <a:srgbClr val="0078AA"/>
            </a:solidFill>
            <a:ln w="9525">
              <a:noFill/>
            </a:ln>
          </p:spPr>
          <p:txBody>
            <a:bodyPr/>
            <a:p>
              <a:endParaRPr lang="zh-CN" altLang="en-US"/>
            </a:p>
          </p:txBody>
        </p:sp>
        <p:sp>
          <p:nvSpPr>
            <p:cNvPr id="217286" name="矩形 217285"/>
            <p:cNvSpPr/>
            <p:nvPr/>
          </p:nvSpPr>
          <p:spPr>
            <a:xfrm>
              <a:off x="2299" y="1700"/>
              <a:ext cx="437" cy="109"/>
            </a:xfrm>
            <a:prstGeom prst="rect">
              <a:avLst/>
            </a:prstGeom>
            <a:solidFill>
              <a:srgbClr val="0078AA"/>
            </a:solidFill>
            <a:ln w="9525">
              <a:noFill/>
            </a:ln>
          </p:spPr>
          <p:txBody>
            <a:bodyPr/>
            <a:p>
              <a:endParaRPr lang="zh-CN" altLang="en-US"/>
            </a:p>
          </p:txBody>
        </p:sp>
        <p:sp>
          <p:nvSpPr>
            <p:cNvPr id="217287" name="椭圆 217286"/>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217288" name="组合 217287"/>
            <p:cNvGrpSpPr/>
            <p:nvPr/>
          </p:nvGrpSpPr>
          <p:grpSpPr>
            <a:xfrm>
              <a:off x="2365" y="1640"/>
              <a:ext cx="304" cy="117"/>
              <a:chOff x="2365" y="1640"/>
              <a:chExt cx="304" cy="117"/>
            </a:xfrm>
          </p:grpSpPr>
          <p:grpSp>
            <p:nvGrpSpPr>
              <p:cNvPr id="217289" name="组合 217288"/>
              <p:cNvGrpSpPr/>
              <p:nvPr/>
            </p:nvGrpSpPr>
            <p:grpSpPr>
              <a:xfrm>
                <a:off x="2365" y="1640"/>
                <a:ext cx="302" cy="115"/>
                <a:chOff x="2365" y="1640"/>
                <a:chExt cx="302" cy="115"/>
              </a:xfrm>
            </p:grpSpPr>
            <p:sp>
              <p:nvSpPr>
                <p:cNvPr id="217290" name="任意多边形 217289"/>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217291" name="任意多边形 217290"/>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217292" name="任意多边形 217291"/>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217293" name="任意多边形 217292"/>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217294" name="任意多边形 217293"/>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217295" name="任意多边形 217294"/>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217296" name="任意多边形 217295"/>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sp>
              <p:nvSpPr>
                <p:cNvPr id="217297" name="任意多边形 217296"/>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217298" name="组合 217297"/>
              <p:cNvGrpSpPr/>
              <p:nvPr/>
            </p:nvGrpSpPr>
            <p:grpSpPr>
              <a:xfrm>
                <a:off x="2368" y="1643"/>
                <a:ext cx="301" cy="114"/>
                <a:chOff x="2368" y="1643"/>
                <a:chExt cx="301" cy="114"/>
              </a:xfrm>
            </p:grpSpPr>
            <p:sp>
              <p:nvSpPr>
                <p:cNvPr id="217299" name="任意多边形 217298"/>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217300" name="任意多边形 217299"/>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217301" name="任意多边形 217300"/>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217302" name="任意多边形 217301"/>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217303" name="任意多边形 217302"/>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217304" name="任意多边形 217303"/>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217305" name="任意多边形 217304"/>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sp>
              <p:nvSpPr>
                <p:cNvPr id="217306" name="任意多边形 217305"/>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grpSp>
        </p:grpSp>
        <p:sp>
          <p:nvSpPr>
            <p:cNvPr id="217307" name="直接连接符 217306"/>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217308" name="直接连接符 217307"/>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217309" name="矩形 217308"/>
          <p:cNvSpPr/>
          <p:nvPr/>
        </p:nvSpPr>
        <p:spPr>
          <a:xfrm>
            <a:off x="4278313" y="2371725"/>
            <a:ext cx="1009650" cy="354013"/>
          </a:xfrm>
          <a:prstGeom prst="rect">
            <a:avLst/>
          </a:prstGeom>
          <a:noFill/>
          <a:ln w="9525">
            <a:noFill/>
          </a:ln>
        </p:spPr>
        <p:txBody>
          <a:bodyPr/>
          <a:p>
            <a:endParaRPr lang="zh-CN" altLang="en-US"/>
          </a:p>
        </p:txBody>
      </p:sp>
      <p:sp>
        <p:nvSpPr>
          <p:cNvPr id="217310" name="矩形 217309"/>
          <p:cNvSpPr/>
          <p:nvPr/>
        </p:nvSpPr>
        <p:spPr>
          <a:xfrm>
            <a:off x="4351338" y="2381250"/>
            <a:ext cx="1055687"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222.1.1.4</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11" name="矩形 217310"/>
          <p:cNvSpPr/>
          <p:nvPr/>
        </p:nvSpPr>
        <p:spPr>
          <a:xfrm>
            <a:off x="3446463" y="2519363"/>
            <a:ext cx="412750" cy="350837"/>
          </a:xfrm>
          <a:prstGeom prst="rect">
            <a:avLst/>
          </a:prstGeom>
          <a:noFill/>
          <a:ln w="9525">
            <a:noFill/>
          </a:ln>
        </p:spPr>
        <p:txBody>
          <a:bodyPr/>
          <a:p>
            <a:endParaRPr lang="zh-CN" altLang="en-US"/>
          </a:p>
        </p:txBody>
      </p:sp>
      <p:sp>
        <p:nvSpPr>
          <p:cNvPr id="217312" name="矩形 217311"/>
          <p:cNvSpPr/>
          <p:nvPr/>
        </p:nvSpPr>
        <p:spPr>
          <a:xfrm>
            <a:off x="3549650" y="2509838"/>
            <a:ext cx="276225"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217313" name="椭圆 217312"/>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14" name="矩形 217313"/>
          <p:cNvSpPr/>
          <p:nvPr/>
        </p:nvSpPr>
        <p:spPr>
          <a:xfrm>
            <a:off x="1974850" y="1616075"/>
            <a:ext cx="720725" cy="355600"/>
          </a:xfrm>
          <a:prstGeom prst="rect">
            <a:avLst/>
          </a:prstGeom>
          <a:noFill/>
          <a:ln w="9525">
            <a:noFill/>
          </a:ln>
        </p:spPr>
        <p:txBody>
          <a:bodyPr/>
          <a:p>
            <a:endParaRPr lang="zh-CN" altLang="en-US"/>
          </a:p>
        </p:txBody>
      </p:sp>
      <p:sp>
        <p:nvSpPr>
          <p:cNvPr id="217315" name="椭圆 217314"/>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16" name="椭圆 217315"/>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17" name="矩形 217316"/>
          <p:cNvSpPr/>
          <p:nvPr/>
        </p:nvSpPr>
        <p:spPr>
          <a:xfrm>
            <a:off x="6338888" y="3686175"/>
            <a:ext cx="1009650" cy="352425"/>
          </a:xfrm>
          <a:prstGeom prst="rect">
            <a:avLst/>
          </a:prstGeom>
          <a:noFill/>
          <a:ln w="9525">
            <a:noFill/>
          </a:ln>
        </p:spPr>
        <p:txBody>
          <a:bodyPr/>
          <a:p>
            <a:endParaRPr lang="zh-CN" altLang="en-US"/>
          </a:p>
        </p:txBody>
      </p:sp>
      <p:sp>
        <p:nvSpPr>
          <p:cNvPr id="217318" name="矩形 217317"/>
          <p:cNvSpPr/>
          <p:nvPr/>
        </p:nvSpPr>
        <p:spPr>
          <a:xfrm>
            <a:off x="5795963" y="4202113"/>
            <a:ext cx="1058862"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222.1.2.5</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19" name="矩形 217318"/>
          <p:cNvSpPr/>
          <p:nvPr/>
        </p:nvSpPr>
        <p:spPr>
          <a:xfrm>
            <a:off x="7883525" y="4197350"/>
            <a:ext cx="1008063" cy="350838"/>
          </a:xfrm>
          <a:prstGeom prst="rect">
            <a:avLst/>
          </a:prstGeom>
          <a:noFill/>
          <a:ln w="9525">
            <a:noFill/>
          </a:ln>
        </p:spPr>
        <p:txBody>
          <a:bodyPr/>
          <a:p>
            <a:endParaRPr lang="zh-CN" altLang="en-US"/>
          </a:p>
        </p:txBody>
      </p:sp>
      <p:sp>
        <p:nvSpPr>
          <p:cNvPr id="217320" name="矩形 217319"/>
          <p:cNvSpPr/>
          <p:nvPr/>
        </p:nvSpPr>
        <p:spPr>
          <a:xfrm>
            <a:off x="7975600" y="4257675"/>
            <a:ext cx="1055688" cy="303213"/>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222.1.2.2</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21" name="矩形 217320"/>
          <p:cNvSpPr/>
          <p:nvPr/>
        </p:nvSpPr>
        <p:spPr>
          <a:xfrm>
            <a:off x="7883525" y="3086100"/>
            <a:ext cx="1008063" cy="355600"/>
          </a:xfrm>
          <a:prstGeom prst="rect">
            <a:avLst/>
          </a:prstGeom>
          <a:noFill/>
          <a:ln w="9525">
            <a:noFill/>
          </a:ln>
        </p:spPr>
        <p:txBody>
          <a:bodyPr/>
          <a:p>
            <a:endParaRPr lang="zh-CN" altLang="en-US"/>
          </a:p>
        </p:txBody>
      </p:sp>
      <p:sp>
        <p:nvSpPr>
          <p:cNvPr id="217322" name="矩形 217321"/>
          <p:cNvSpPr/>
          <p:nvPr/>
        </p:nvSpPr>
        <p:spPr>
          <a:xfrm>
            <a:off x="7975600" y="3148013"/>
            <a:ext cx="1055688"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222.1.2.1</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23" name="矩形 217322"/>
          <p:cNvSpPr/>
          <p:nvPr/>
        </p:nvSpPr>
        <p:spPr>
          <a:xfrm>
            <a:off x="7785100" y="5219700"/>
            <a:ext cx="1008063" cy="349250"/>
          </a:xfrm>
          <a:prstGeom prst="rect">
            <a:avLst/>
          </a:prstGeom>
          <a:noFill/>
          <a:ln w="9525">
            <a:noFill/>
          </a:ln>
        </p:spPr>
        <p:txBody>
          <a:bodyPr/>
          <a:p>
            <a:endParaRPr lang="zh-CN" altLang="en-US"/>
          </a:p>
        </p:txBody>
      </p:sp>
      <p:sp>
        <p:nvSpPr>
          <p:cNvPr id="217324" name="矩形 217323"/>
          <p:cNvSpPr/>
          <p:nvPr/>
        </p:nvSpPr>
        <p:spPr>
          <a:xfrm>
            <a:off x="4999038" y="57181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25" name="矩形 217324"/>
          <p:cNvSpPr/>
          <p:nvPr/>
        </p:nvSpPr>
        <p:spPr>
          <a:xfrm>
            <a:off x="3670300" y="5605463"/>
            <a:ext cx="1008063" cy="352425"/>
          </a:xfrm>
          <a:prstGeom prst="rect">
            <a:avLst/>
          </a:prstGeom>
          <a:noFill/>
          <a:ln w="9525">
            <a:noFill/>
          </a:ln>
        </p:spPr>
        <p:txBody>
          <a:bodyPr/>
          <a:p>
            <a:endParaRPr lang="zh-CN" altLang="en-US"/>
          </a:p>
        </p:txBody>
      </p:sp>
      <p:sp>
        <p:nvSpPr>
          <p:cNvPr id="217326" name="矩形 217325"/>
          <p:cNvSpPr/>
          <p:nvPr/>
        </p:nvSpPr>
        <p:spPr>
          <a:xfrm>
            <a:off x="3748088" y="5718175"/>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222.1.2.4</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27" name="椭圆 217326"/>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28" name="矩形 217327"/>
          <p:cNvSpPr/>
          <p:nvPr/>
        </p:nvSpPr>
        <p:spPr>
          <a:xfrm>
            <a:off x="6818313" y="2955925"/>
            <a:ext cx="895350" cy="352425"/>
          </a:xfrm>
          <a:prstGeom prst="rect">
            <a:avLst/>
          </a:prstGeom>
          <a:noFill/>
          <a:ln w="9525">
            <a:noFill/>
          </a:ln>
        </p:spPr>
        <p:txBody>
          <a:bodyPr/>
          <a:p>
            <a:endParaRPr lang="zh-CN" altLang="en-US"/>
          </a:p>
        </p:txBody>
      </p:sp>
      <p:sp>
        <p:nvSpPr>
          <p:cNvPr id="217329" name="矩形 217328"/>
          <p:cNvSpPr/>
          <p:nvPr/>
        </p:nvSpPr>
        <p:spPr>
          <a:xfrm>
            <a:off x="6827838" y="3589338"/>
            <a:ext cx="915987"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222.1.2.</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30" name="矩形 217329"/>
          <p:cNvSpPr/>
          <p:nvPr/>
        </p:nvSpPr>
        <p:spPr>
          <a:xfrm>
            <a:off x="6889750" y="2663825"/>
            <a:ext cx="720725" cy="354013"/>
          </a:xfrm>
          <a:prstGeom prst="rect">
            <a:avLst/>
          </a:prstGeom>
          <a:noFill/>
          <a:ln w="9525">
            <a:noFill/>
          </a:ln>
        </p:spPr>
        <p:txBody>
          <a:bodyPr/>
          <a:p>
            <a:endParaRPr lang="zh-CN" altLang="en-US"/>
          </a:p>
        </p:txBody>
      </p:sp>
      <p:grpSp>
        <p:nvGrpSpPr>
          <p:cNvPr id="217331" name="组合 217330"/>
          <p:cNvGrpSpPr/>
          <p:nvPr/>
        </p:nvGrpSpPr>
        <p:grpSpPr>
          <a:xfrm>
            <a:off x="2222500" y="4386263"/>
            <a:ext cx="649288" cy="384175"/>
            <a:chOff x="1304" y="2569"/>
            <a:chExt cx="439" cy="262"/>
          </a:xfrm>
        </p:grpSpPr>
        <p:sp>
          <p:nvSpPr>
            <p:cNvPr id="217332" name="椭圆 217331"/>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217333" name="矩形 217332"/>
            <p:cNvSpPr/>
            <p:nvPr/>
          </p:nvSpPr>
          <p:spPr>
            <a:xfrm>
              <a:off x="1304" y="2647"/>
              <a:ext cx="437" cy="109"/>
            </a:xfrm>
            <a:prstGeom prst="rect">
              <a:avLst/>
            </a:prstGeom>
            <a:solidFill>
              <a:srgbClr val="0078AA"/>
            </a:solidFill>
            <a:ln w="9525">
              <a:noFill/>
            </a:ln>
          </p:spPr>
          <p:txBody>
            <a:bodyPr/>
            <a:p>
              <a:endParaRPr lang="zh-CN" altLang="en-US"/>
            </a:p>
          </p:txBody>
        </p:sp>
        <p:sp>
          <p:nvSpPr>
            <p:cNvPr id="217334" name="矩形 217333"/>
            <p:cNvSpPr/>
            <p:nvPr/>
          </p:nvSpPr>
          <p:spPr>
            <a:xfrm>
              <a:off x="1304" y="2647"/>
              <a:ext cx="437" cy="109"/>
            </a:xfrm>
            <a:prstGeom prst="rect">
              <a:avLst/>
            </a:prstGeom>
            <a:solidFill>
              <a:srgbClr val="0078AA"/>
            </a:solidFill>
            <a:ln w="9525">
              <a:noFill/>
            </a:ln>
          </p:spPr>
          <p:txBody>
            <a:bodyPr/>
            <a:p>
              <a:endParaRPr lang="zh-CN" altLang="en-US"/>
            </a:p>
          </p:txBody>
        </p:sp>
        <p:sp>
          <p:nvSpPr>
            <p:cNvPr id="217335" name="椭圆 217334"/>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217336" name="组合 217335"/>
            <p:cNvGrpSpPr/>
            <p:nvPr/>
          </p:nvGrpSpPr>
          <p:grpSpPr>
            <a:xfrm>
              <a:off x="1371" y="2587"/>
              <a:ext cx="304" cy="117"/>
              <a:chOff x="1371" y="2587"/>
              <a:chExt cx="304" cy="117"/>
            </a:xfrm>
          </p:grpSpPr>
          <p:grpSp>
            <p:nvGrpSpPr>
              <p:cNvPr id="217337" name="组合 217336"/>
              <p:cNvGrpSpPr/>
              <p:nvPr/>
            </p:nvGrpSpPr>
            <p:grpSpPr>
              <a:xfrm>
                <a:off x="1371" y="2587"/>
                <a:ext cx="301" cy="115"/>
                <a:chOff x="1371" y="2587"/>
                <a:chExt cx="301" cy="115"/>
              </a:xfrm>
            </p:grpSpPr>
            <p:sp>
              <p:nvSpPr>
                <p:cNvPr id="217338" name="任意多边形 217337"/>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217339" name="任意多边形 217338"/>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217340" name="任意多边形 217339"/>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217341" name="任意多边形 217340"/>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217342" name="任意多边形 217341"/>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217343" name="任意多边形 217342"/>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217344" name="任意多边形 217343"/>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217345" name="任意多边形 217344"/>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217346" name="组合 217345"/>
              <p:cNvGrpSpPr/>
              <p:nvPr/>
            </p:nvGrpSpPr>
            <p:grpSpPr>
              <a:xfrm>
                <a:off x="1373" y="2590"/>
                <a:ext cx="302" cy="114"/>
                <a:chOff x="1373" y="2590"/>
                <a:chExt cx="302" cy="114"/>
              </a:xfrm>
            </p:grpSpPr>
            <p:sp>
              <p:nvSpPr>
                <p:cNvPr id="217347" name="任意多边形 217346"/>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217348" name="任意多边形 217347"/>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217349" name="任意多边形 217348"/>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217350" name="任意多边形 217349"/>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217351" name="任意多边形 217350"/>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217352" name="任意多边形 217351"/>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217353" name="任意多边形 217352"/>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217354" name="任意多边形 217353"/>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217355" name="直接连接符 217354"/>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217356" name="直接连接符 217355"/>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217357" name="组合 217356"/>
          <p:cNvGrpSpPr/>
          <p:nvPr/>
        </p:nvGrpSpPr>
        <p:grpSpPr>
          <a:xfrm>
            <a:off x="5126038" y="4386263"/>
            <a:ext cx="649287" cy="384175"/>
            <a:chOff x="3488" y="2569"/>
            <a:chExt cx="439" cy="262"/>
          </a:xfrm>
        </p:grpSpPr>
        <p:sp>
          <p:nvSpPr>
            <p:cNvPr id="217358" name="椭圆 217357"/>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217359" name="矩形 217358"/>
            <p:cNvSpPr/>
            <p:nvPr/>
          </p:nvSpPr>
          <p:spPr>
            <a:xfrm>
              <a:off x="3488" y="2647"/>
              <a:ext cx="437" cy="109"/>
            </a:xfrm>
            <a:prstGeom prst="rect">
              <a:avLst/>
            </a:prstGeom>
            <a:solidFill>
              <a:srgbClr val="0078AA"/>
            </a:solidFill>
            <a:ln w="9525">
              <a:noFill/>
            </a:ln>
          </p:spPr>
          <p:txBody>
            <a:bodyPr/>
            <a:p>
              <a:endParaRPr lang="zh-CN" altLang="en-US"/>
            </a:p>
          </p:txBody>
        </p:sp>
        <p:sp>
          <p:nvSpPr>
            <p:cNvPr id="217360" name="矩形 217359"/>
            <p:cNvSpPr/>
            <p:nvPr/>
          </p:nvSpPr>
          <p:spPr>
            <a:xfrm>
              <a:off x="3488" y="2647"/>
              <a:ext cx="437" cy="109"/>
            </a:xfrm>
            <a:prstGeom prst="rect">
              <a:avLst/>
            </a:prstGeom>
            <a:solidFill>
              <a:srgbClr val="0078AA"/>
            </a:solidFill>
            <a:ln w="9525">
              <a:noFill/>
            </a:ln>
          </p:spPr>
          <p:txBody>
            <a:bodyPr/>
            <a:p>
              <a:endParaRPr lang="zh-CN" altLang="en-US"/>
            </a:p>
          </p:txBody>
        </p:sp>
        <p:sp>
          <p:nvSpPr>
            <p:cNvPr id="217361" name="椭圆 217360"/>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217362" name="组合 217361"/>
            <p:cNvGrpSpPr/>
            <p:nvPr/>
          </p:nvGrpSpPr>
          <p:grpSpPr>
            <a:xfrm>
              <a:off x="3555" y="2587"/>
              <a:ext cx="304" cy="117"/>
              <a:chOff x="3555" y="2587"/>
              <a:chExt cx="304" cy="117"/>
            </a:xfrm>
          </p:grpSpPr>
          <p:grpSp>
            <p:nvGrpSpPr>
              <p:cNvPr id="217363" name="组合 217362"/>
              <p:cNvGrpSpPr/>
              <p:nvPr/>
            </p:nvGrpSpPr>
            <p:grpSpPr>
              <a:xfrm>
                <a:off x="3555" y="2587"/>
                <a:ext cx="301" cy="115"/>
                <a:chOff x="3555" y="2587"/>
                <a:chExt cx="301" cy="115"/>
              </a:xfrm>
            </p:grpSpPr>
            <p:sp>
              <p:nvSpPr>
                <p:cNvPr id="217364" name="任意多边形 217363"/>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217365" name="任意多边形 217364"/>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217366" name="任意多边形 217365"/>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217367" name="任意多边形 217366"/>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217368" name="任意多边形 217367"/>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217369" name="任意多边形 217368"/>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217370" name="任意多边形 217369"/>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217371" name="任意多边形 217370"/>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217372" name="组合 217371"/>
              <p:cNvGrpSpPr/>
              <p:nvPr/>
            </p:nvGrpSpPr>
            <p:grpSpPr>
              <a:xfrm>
                <a:off x="3557" y="2590"/>
                <a:ext cx="302" cy="114"/>
                <a:chOff x="3557" y="2590"/>
                <a:chExt cx="302" cy="114"/>
              </a:xfrm>
            </p:grpSpPr>
            <p:sp>
              <p:nvSpPr>
                <p:cNvPr id="217373" name="任意多边形 217372"/>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217374" name="任意多边形 217373"/>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217375" name="任意多边形 217374"/>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217376" name="任意多边形 217375"/>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217377" name="任意多边形 217376"/>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217378" name="任意多边形 217377"/>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217379" name="任意多边形 217378"/>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217380" name="任意多边形 217379"/>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217381" name="直接连接符 217380"/>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217382" name="直接连接符 217381"/>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217383" name="椭圆 217382"/>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84" name="椭圆 217383"/>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85" name="椭圆 217384"/>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86" name="椭圆 217385"/>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87" name="椭圆 217386"/>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88" name="椭圆 217387"/>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389" name="矩形 217388"/>
          <p:cNvSpPr/>
          <p:nvPr/>
        </p:nvSpPr>
        <p:spPr>
          <a:xfrm>
            <a:off x="4548188" y="2724150"/>
            <a:ext cx="1009650" cy="354013"/>
          </a:xfrm>
          <a:prstGeom prst="rect">
            <a:avLst/>
          </a:prstGeom>
          <a:noFill/>
          <a:ln w="9525">
            <a:noFill/>
          </a:ln>
        </p:spPr>
        <p:txBody>
          <a:bodyPr/>
          <a:p>
            <a:endParaRPr lang="zh-CN" altLang="en-US"/>
          </a:p>
        </p:txBody>
      </p:sp>
      <p:sp>
        <p:nvSpPr>
          <p:cNvPr id="217390" name="矩形 217389"/>
          <p:cNvSpPr/>
          <p:nvPr/>
        </p:nvSpPr>
        <p:spPr>
          <a:xfrm>
            <a:off x="4570413" y="28860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222.1.6.1</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91" name="矩形 217390"/>
          <p:cNvSpPr/>
          <p:nvPr/>
        </p:nvSpPr>
        <p:spPr>
          <a:xfrm>
            <a:off x="2636838" y="2868613"/>
            <a:ext cx="1006475" cy="354012"/>
          </a:xfrm>
          <a:prstGeom prst="rect">
            <a:avLst/>
          </a:prstGeom>
          <a:noFill/>
          <a:ln w="9525">
            <a:noFill/>
          </a:ln>
        </p:spPr>
        <p:txBody>
          <a:bodyPr/>
          <a:p>
            <a:endParaRPr lang="zh-CN" altLang="en-US"/>
          </a:p>
        </p:txBody>
      </p:sp>
      <p:sp>
        <p:nvSpPr>
          <p:cNvPr id="217392" name="矩形 217391"/>
          <p:cNvSpPr/>
          <p:nvPr/>
        </p:nvSpPr>
        <p:spPr>
          <a:xfrm>
            <a:off x="2755900" y="2855913"/>
            <a:ext cx="1058863"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222.1.5.1</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93" name="矩形 217392"/>
          <p:cNvSpPr/>
          <p:nvPr/>
        </p:nvSpPr>
        <p:spPr>
          <a:xfrm>
            <a:off x="1900238" y="3525838"/>
            <a:ext cx="1009650" cy="354012"/>
          </a:xfrm>
          <a:prstGeom prst="rect">
            <a:avLst/>
          </a:prstGeom>
          <a:noFill/>
          <a:ln w="9525">
            <a:noFill/>
          </a:ln>
        </p:spPr>
        <p:txBody>
          <a:bodyPr/>
          <a:p>
            <a:endParaRPr lang="zh-CN" altLang="en-US"/>
          </a:p>
        </p:txBody>
      </p:sp>
      <p:sp>
        <p:nvSpPr>
          <p:cNvPr id="217394" name="矩形 217393"/>
          <p:cNvSpPr/>
          <p:nvPr/>
        </p:nvSpPr>
        <p:spPr>
          <a:xfrm>
            <a:off x="1866900" y="3776663"/>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222.1.5.2</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95" name="矩形 217394"/>
          <p:cNvSpPr/>
          <p:nvPr/>
        </p:nvSpPr>
        <p:spPr>
          <a:xfrm>
            <a:off x="5235575" y="3394075"/>
            <a:ext cx="1008063" cy="352425"/>
          </a:xfrm>
          <a:prstGeom prst="rect">
            <a:avLst/>
          </a:prstGeom>
          <a:noFill/>
          <a:ln w="9525">
            <a:noFill/>
          </a:ln>
        </p:spPr>
        <p:txBody>
          <a:bodyPr/>
          <a:p>
            <a:endParaRPr lang="zh-CN" altLang="en-US"/>
          </a:p>
        </p:txBody>
      </p:sp>
      <p:sp>
        <p:nvSpPr>
          <p:cNvPr id="217396" name="矩形 217395"/>
          <p:cNvSpPr/>
          <p:nvPr/>
        </p:nvSpPr>
        <p:spPr>
          <a:xfrm>
            <a:off x="5254625" y="3900488"/>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222.1.6.2</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97" name="矩形 217396"/>
          <p:cNvSpPr/>
          <p:nvPr/>
        </p:nvSpPr>
        <p:spPr>
          <a:xfrm>
            <a:off x="4689475" y="4278313"/>
            <a:ext cx="1009650" cy="355600"/>
          </a:xfrm>
          <a:prstGeom prst="rect">
            <a:avLst/>
          </a:prstGeom>
          <a:noFill/>
          <a:ln w="9525">
            <a:noFill/>
          </a:ln>
        </p:spPr>
        <p:txBody>
          <a:bodyPr/>
          <a:p>
            <a:endParaRPr lang="zh-CN" altLang="en-US"/>
          </a:p>
        </p:txBody>
      </p:sp>
      <p:sp>
        <p:nvSpPr>
          <p:cNvPr id="217398" name="矩形 217397"/>
          <p:cNvSpPr/>
          <p:nvPr/>
        </p:nvSpPr>
        <p:spPr>
          <a:xfrm>
            <a:off x="4543425" y="4730750"/>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222.1.4.1</a:t>
            </a:r>
            <a:endParaRPr lang="en-US" altLang="zh-CN" sz="2000">
              <a:solidFill>
                <a:srgbClr val="333399"/>
              </a:solidFill>
              <a:latin typeface="Arial" panose="020B0604020202020204" pitchFamily="34" charset="0"/>
              <a:ea typeface="黑体" panose="02010609060101010101" pitchFamily="2" charset="-122"/>
            </a:endParaRPr>
          </a:p>
        </p:txBody>
      </p:sp>
      <p:sp>
        <p:nvSpPr>
          <p:cNvPr id="217399" name="矩形 217398"/>
          <p:cNvSpPr/>
          <p:nvPr/>
        </p:nvSpPr>
        <p:spPr>
          <a:xfrm>
            <a:off x="2913063" y="4278313"/>
            <a:ext cx="1006475" cy="355600"/>
          </a:xfrm>
          <a:prstGeom prst="rect">
            <a:avLst/>
          </a:prstGeom>
          <a:noFill/>
          <a:ln w="9525">
            <a:noFill/>
          </a:ln>
        </p:spPr>
        <p:txBody>
          <a:bodyPr/>
          <a:p>
            <a:endParaRPr lang="zh-CN" altLang="en-US"/>
          </a:p>
        </p:txBody>
      </p:sp>
      <p:sp>
        <p:nvSpPr>
          <p:cNvPr id="217400" name="矩形 217399"/>
          <p:cNvSpPr/>
          <p:nvPr/>
        </p:nvSpPr>
        <p:spPr>
          <a:xfrm>
            <a:off x="3000375" y="4713288"/>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222.1.4.2</a:t>
            </a:r>
            <a:endParaRPr lang="en-US" altLang="zh-CN" sz="2000">
              <a:solidFill>
                <a:srgbClr val="333399"/>
              </a:solidFill>
              <a:latin typeface="Arial" panose="020B0604020202020204" pitchFamily="34" charset="0"/>
              <a:ea typeface="黑体" panose="02010609060101010101" pitchFamily="2" charset="-122"/>
            </a:endParaRPr>
          </a:p>
        </p:txBody>
      </p:sp>
      <p:sp>
        <p:nvSpPr>
          <p:cNvPr id="217401" name="矩形 217400"/>
          <p:cNvSpPr/>
          <p:nvPr/>
        </p:nvSpPr>
        <p:spPr>
          <a:xfrm>
            <a:off x="381000" y="3013075"/>
            <a:ext cx="1008063" cy="357188"/>
          </a:xfrm>
          <a:prstGeom prst="rect">
            <a:avLst/>
          </a:prstGeom>
          <a:noFill/>
          <a:ln w="9525">
            <a:noFill/>
          </a:ln>
        </p:spPr>
        <p:txBody>
          <a:bodyPr/>
          <a:p>
            <a:endParaRPr lang="zh-CN" altLang="en-US"/>
          </a:p>
        </p:txBody>
      </p:sp>
      <p:sp>
        <p:nvSpPr>
          <p:cNvPr id="217402" name="矩形 217401"/>
          <p:cNvSpPr/>
          <p:nvPr/>
        </p:nvSpPr>
        <p:spPr>
          <a:xfrm>
            <a:off x="381000" y="3074988"/>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222.1.3.3</a:t>
            </a:r>
            <a:endParaRPr lang="en-US" altLang="zh-CN" sz="2000">
              <a:solidFill>
                <a:srgbClr val="333399"/>
              </a:solidFill>
              <a:latin typeface="Arial" panose="020B0604020202020204" pitchFamily="34" charset="0"/>
              <a:ea typeface="黑体" panose="02010609060101010101" pitchFamily="2" charset="-122"/>
            </a:endParaRPr>
          </a:p>
        </p:txBody>
      </p:sp>
      <p:sp>
        <p:nvSpPr>
          <p:cNvPr id="217403" name="矩形 217402"/>
          <p:cNvSpPr/>
          <p:nvPr/>
        </p:nvSpPr>
        <p:spPr>
          <a:xfrm>
            <a:off x="1460500" y="4341813"/>
            <a:ext cx="1008063" cy="354012"/>
          </a:xfrm>
          <a:prstGeom prst="rect">
            <a:avLst/>
          </a:prstGeom>
          <a:noFill/>
          <a:ln w="9525">
            <a:noFill/>
          </a:ln>
        </p:spPr>
        <p:txBody>
          <a:bodyPr/>
          <a:p>
            <a:endParaRPr lang="zh-CN" altLang="en-US"/>
          </a:p>
        </p:txBody>
      </p:sp>
      <p:sp>
        <p:nvSpPr>
          <p:cNvPr id="217404" name="矩形 217403"/>
          <p:cNvSpPr/>
          <p:nvPr/>
        </p:nvSpPr>
        <p:spPr>
          <a:xfrm>
            <a:off x="1582738" y="476091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222.1.3.2</a:t>
            </a:r>
            <a:endParaRPr lang="en-US" altLang="zh-CN" sz="2000">
              <a:solidFill>
                <a:srgbClr val="333399"/>
              </a:solidFill>
              <a:latin typeface="Arial" panose="020B0604020202020204" pitchFamily="34" charset="0"/>
              <a:ea typeface="黑体" panose="02010609060101010101" pitchFamily="2" charset="-122"/>
            </a:endParaRPr>
          </a:p>
        </p:txBody>
      </p:sp>
      <p:sp>
        <p:nvSpPr>
          <p:cNvPr id="217405" name="矩形 217404"/>
          <p:cNvSpPr/>
          <p:nvPr/>
        </p:nvSpPr>
        <p:spPr>
          <a:xfrm>
            <a:off x="381000" y="4121150"/>
            <a:ext cx="1008063" cy="354013"/>
          </a:xfrm>
          <a:prstGeom prst="rect">
            <a:avLst/>
          </a:prstGeom>
          <a:noFill/>
          <a:ln w="9525">
            <a:noFill/>
          </a:ln>
        </p:spPr>
        <p:txBody>
          <a:bodyPr/>
          <a:p>
            <a:endParaRPr lang="zh-CN" altLang="en-US"/>
          </a:p>
        </p:txBody>
      </p:sp>
      <p:sp>
        <p:nvSpPr>
          <p:cNvPr id="217406" name="矩形 217405"/>
          <p:cNvSpPr/>
          <p:nvPr/>
        </p:nvSpPr>
        <p:spPr>
          <a:xfrm>
            <a:off x="381000" y="4183063"/>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222.1.3.1</a:t>
            </a:r>
            <a:endParaRPr lang="en-US" altLang="zh-CN" sz="2000">
              <a:solidFill>
                <a:srgbClr val="333399"/>
              </a:solidFill>
              <a:latin typeface="Arial" panose="020B0604020202020204" pitchFamily="34" charset="0"/>
              <a:ea typeface="黑体" panose="02010609060101010101" pitchFamily="2" charset="-122"/>
            </a:endParaRPr>
          </a:p>
        </p:txBody>
      </p:sp>
      <p:sp>
        <p:nvSpPr>
          <p:cNvPr id="217407" name="椭圆 217406"/>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408" name="椭圆 217407"/>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409" name="椭圆 217408"/>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410" name="矩形 217409"/>
          <p:cNvSpPr/>
          <p:nvPr/>
        </p:nvSpPr>
        <p:spPr>
          <a:xfrm>
            <a:off x="2535238" y="4398963"/>
            <a:ext cx="414337" cy="355600"/>
          </a:xfrm>
          <a:prstGeom prst="rect">
            <a:avLst/>
          </a:prstGeom>
          <a:noFill/>
          <a:ln w="9525">
            <a:noFill/>
          </a:ln>
        </p:spPr>
        <p:txBody>
          <a:bodyPr/>
          <a:p>
            <a:endParaRPr lang="zh-CN" altLang="en-US"/>
          </a:p>
        </p:txBody>
      </p:sp>
      <p:sp>
        <p:nvSpPr>
          <p:cNvPr id="217411" name="矩形 217410"/>
          <p:cNvSpPr/>
          <p:nvPr/>
        </p:nvSpPr>
        <p:spPr>
          <a:xfrm>
            <a:off x="2854325" y="4176713"/>
            <a:ext cx="276225"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217412" name="矩形 217411"/>
          <p:cNvSpPr/>
          <p:nvPr/>
        </p:nvSpPr>
        <p:spPr>
          <a:xfrm>
            <a:off x="5805488" y="4340225"/>
            <a:ext cx="414337" cy="350838"/>
          </a:xfrm>
          <a:prstGeom prst="rect">
            <a:avLst/>
          </a:prstGeom>
          <a:noFill/>
          <a:ln w="9525">
            <a:noFill/>
          </a:ln>
        </p:spPr>
        <p:txBody>
          <a:bodyPr/>
          <a:p>
            <a:endParaRPr lang="zh-CN" altLang="en-US"/>
          </a:p>
        </p:txBody>
      </p:sp>
      <p:sp>
        <p:nvSpPr>
          <p:cNvPr id="217413" name="矩形 217412"/>
          <p:cNvSpPr/>
          <p:nvPr/>
        </p:nvSpPr>
        <p:spPr>
          <a:xfrm>
            <a:off x="4873625" y="4175125"/>
            <a:ext cx="274638"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217414" name="矩形 217413"/>
          <p:cNvSpPr/>
          <p:nvPr/>
        </p:nvSpPr>
        <p:spPr>
          <a:xfrm>
            <a:off x="1501775" y="3022600"/>
            <a:ext cx="898525" cy="354013"/>
          </a:xfrm>
          <a:prstGeom prst="rect">
            <a:avLst/>
          </a:prstGeom>
          <a:noFill/>
          <a:ln w="9525">
            <a:noFill/>
          </a:ln>
        </p:spPr>
        <p:txBody>
          <a:bodyPr/>
          <a:p>
            <a:endParaRPr lang="zh-CN" altLang="en-US"/>
          </a:p>
        </p:txBody>
      </p:sp>
      <p:sp>
        <p:nvSpPr>
          <p:cNvPr id="217415" name="矩形 217414"/>
          <p:cNvSpPr/>
          <p:nvPr/>
        </p:nvSpPr>
        <p:spPr>
          <a:xfrm>
            <a:off x="1592263" y="3079750"/>
            <a:ext cx="915987"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222.1.3.</a:t>
            </a:r>
            <a:endParaRPr lang="en-US" altLang="zh-CN" sz="2000">
              <a:solidFill>
                <a:srgbClr val="333399"/>
              </a:solidFill>
              <a:latin typeface="Arial" panose="020B0604020202020204" pitchFamily="34" charset="0"/>
              <a:ea typeface="黑体" panose="02010609060101010101" pitchFamily="2" charset="-122"/>
            </a:endParaRPr>
          </a:p>
        </p:txBody>
      </p:sp>
      <p:sp>
        <p:nvSpPr>
          <p:cNvPr id="217416" name="矩形 217415"/>
          <p:cNvSpPr/>
          <p:nvPr/>
        </p:nvSpPr>
        <p:spPr>
          <a:xfrm>
            <a:off x="1535113" y="2725738"/>
            <a:ext cx="717550" cy="352425"/>
          </a:xfrm>
          <a:prstGeom prst="rect">
            <a:avLst/>
          </a:prstGeom>
          <a:noFill/>
          <a:ln w="9525">
            <a:noFill/>
          </a:ln>
        </p:spPr>
        <p:txBody>
          <a:bodyPr/>
          <a:p>
            <a:endParaRPr lang="zh-CN" altLang="en-US"/>
          </a:p>
        </p:txBody>
      </p:sp>
      <p:sp>
        <p:nvSpPr>
          <p:cNvPr id="217417" name="矩形 217416"/>
          <p:cNvSpPr/>
          <p:nvPr/>
        </p:nvSpPr>
        <p:spPr>
          <a:xfrm>
            <a:off x="1622425" y="2782888"/>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217418" name="矩形 217417"/>
          <p:cNvSpPr/>
          <p:nvPr/>
        </p:nvSpPr>
        <p:spPr>
          <a:xfrm>
            <a:off x="3959225" y="3816350"/>
            <a:ext cx="415925" cy="355600"/>
          </a:xfrm>
          <a:prstGeom prst="rect">
            <a:avLst/>
          </a:prstGeom>
          <a:noFill/>
          <a:ln w="9525">
            <a:noFill/>
          </a:ln>
        </p:spPr>
        <p:txBody>
          <a:bodyPr/>
          <a:p>
            <a:endParaRPr lang="zh-CN" altLang="en-US"/>
          </a:p>
        </p:txBody>
      </p:sp>
      <p:sp>
        <p:nvSpPr>
          <p:cNvPr id="217419" name="矩形 217418"/>
          <p:cNvSpPr/>
          <p:nvPr/>
        </p:nvSpPr>
        <p:spPr>
          <a:xfrm>
            <a:off x="4916488" y="3086100"/>
            <a:ext cx="414337" cy="355600"/>
          </a:xfrm>
          <a:prstGeom prst="rect">
            <a:avLst/>
          </a:prstGeom>
          <a:noFill/>
          <a:ln w="9525">
            <a:noFill/>
          </a:ln>
        </p:spPr>
        <p:txBody>
          <a:bodyPr/>
          <a:p>
            <a:endParaRPr lang="zh-CN" altLang="en-US"/>
          </a:p>
        </p:txBody>
      </p:sp>
      <p:sp>
        <p:nvSpPr>
          <p:cNvPr id="217420" name="矩形 217419"/>
          <p:cNvSpPr/>
          <p:nvPr/>
        </p:nvSpPr>
        <p:spPr>
          <a:xfrm>
            <a:off x="4914900" y="3292475"/>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217421" name="矩形 217420"/>
          <p:cNvSpPr/>
          <p:nvPr/>
        </p:nvSpPr>
        <p:spPr>
          <a:xfrm>
            <a:off x="3298825" y="3451225"/>
            <a:ext cx="412750" cy="355600"/>
          </a:xfrm>
          <a:prstGeom prst="rect">
            <a:avLst/>
          </a:prstGeom>
          <a:noFill/>
          <a:ln w="9525">
            <a:noFill/>
          </a:ln>
        </p:spPr>
        <p:txBody>
          <a:bodyPr/>
          <a:p>
            <a:endParaRPr lang="zh-CN" altLang="en-US"/>
          </a:p>
        </p:txBody>
      </p:sp>
      <p:sp>
        <p:nvSpPr>
          <p:cNvPr id="217422" name="矩形 217421"/>
          <p:cNvSpPr/>
          <p:nvPr/>
        </p:nvSpPr>
        <p:spPr>
          <a:xfrm>
            <a:off x="3214688" y="3714750"/>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217423" name="矩形 217422"/>
          <p:cNvSpPr/>
          <p:nvPr/>
        </p:nvSpPr>
        <p:spPr>
          <a:xfrm>
            <a:off x="3832225" y="4222750"/>
            <a:ext cx="917575"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222.1.4.</a:t>
            </a:r>
            <a:endParaRPr lang="en-US" altLang="zh-CN" sz="2000">
              <a:solidFill>
                <a:srgbClr val="333399"/>
              </a:solidFill>
              <a:latin typeface="Arial" panose="020B0604020202020204" pitchFamily="34" charset="0"/>
              <a:ea typeface="黑体" panose="02010609060101010101" pitchFamily="2" charset="-122"/>
            </a:endParaRPr>
          </a:p>
        </p:txBody>
      </p:sp>
      <p:sp>
        <p:nvSpPr>
          <p:cNvPr id="217424" name="矩形 217423"/>
          <p:cNvSpPr/>
          <p:nvPr/>
        </p:nvSpPr>
        <p:spPr>
          <a:xfrm>
            <a:off x="3592513" y="3451225"/>
            <a:ext cx="898525" cy="355600"/>
          </a:xfrm>
          <a:prstGeom prst="rect">
            <a:avLst/>
          </a:prstGeom>
          <a:noFill/>
          <a:ln w="9525">
            <a:noFill/>
          </a:ln>
        </p:spPr>
        <p:txBody>
          <a:bodyPr/>
          <a:p>
            <a:endParaRPr lang="zh-CN" altLang="en-US"/>
          </a:p>
        </p:txBody>
      </p:sp>
      <p:sp>
        <p:nvSpPr>
          <p:cNvPr id="217425" name="矩形 217424"/>
          <p:cNvSpPr/>
          <p:nvPr/>
        </p:nvSpPr>
        <p:spPr>
          <a:xfrm>
            <a:off x="3548063" y="3714750"/>
            <a:ext cx="91757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222.1.5.</a:t>
            </a:r>
            <a:endParaRPr lang="en-US" altLang="zh-CN" sz="2000">
              <a:solidFill>
                <a:srgbClr val="333399"/>
              </a:solidFill>
              <a:latin typeface="Arial" panose="020B0604020202020204" pitchFamily="34" charset="0"/>
              <a:ea typeface="黑体" panose="02010609060101010101" pitchFamily="2" charset="-122"/>
            </a:endParaRPr>
          </a:p>
        </p:txBody>
      </p:sp>
      <p:sp>
        <p:nvSpPr>
          <p:cNvPr id="217426" name="矩形 217425"/>
          <p:cNvSpPr/>
          <p:nvPr/>
        </p:nvSpPr>
        <p:spPr>
          <a:xfrm>
            <a:off x="5210175" y="3101975"/>
            <a:ext cx="898525" cy="354013"/>
          </a:xfrm>
          <a:prstGeom prst="rect">
            <a:avLst/>
          </a:prstGeom>
          <a:noFill/>
          <a:ln w="9525">
            <a:noFill/>
          </a:ln>
        </p:spPr>
        <p:txBody>
          <a:bodyPr/>
          <a:p>
            <a:endParaRPr lang="zh-CN" altLang="en-US"/>
          </a:p>
        </p:txBody>
      </p:sp>
      <p:sp>
        <p:nvSpPr>
          <p:cNvPr id="217427" name="矩形 217426"/>
          <p:cNvSpPr/>
          <p:nvPr/>
        </p:nvSpPr>
        <p:spPr>
          <a:xfrm>
            <a:off x="5243513" y="3308350"/>
            <a:ext cx="914400"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222.1.6.</a:t>
            </a:r>
            <a:endParaRPr lang="en-US" altLang="zh-CN" sz="2000">
              <a:solidFill>
                <a:srgbClr val="333399"/>
              </a:solidFill>
              <a:latin typeface="Arial" panose="020B0604020202020204" pitchFamily="34" charset="0"/>
              <a:ea typeface="黑体" panose="02010609060101010101" pitchFamily="2" charset="-122"/>
            </a:endParaRPr>
          </a:p>
        </p:txBody>
      </p:sp>
      <p:sp>
        <p:nvSpPr>
          <p:cNvPr id="217428" name="直接连接符 217427"/>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217429" name="矩形 217428"/>
          <p:cNvSpPr/>
          <p:nvPr/>
        </p:nvSpPr>
        <p:spPr>
          <a:xfrm>
            <a:off x="3498850" y="4206875"/>
            <a:ext cx="27622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217430" name="图片 217429"/>
          <p:cNvPicPr/>
          <p:nvPr/>
        </p:nvPicPr>
        <p:blipFill>
          <a:blip r:embed="rId1"/>
          <a:stretch>
            <a:fillRect/>
          </a:stretch>
        </p:blipFill>
        <p:spPr>
          <a:xfrm>
            <a:off x="6316663" y="4937125"/>
            <a:ext cx="581025" cy="396875"/>
          </a:xfrm>
          <a:prstGeom prst="rect">
            <a:avLst/>
          </a:prstGeom>
          <a:noFill/>
          <a:ln w="12699">
            <a:noFill/>
          </a:ln>
        </p:spPr>
      </p:pic>
      <p:sp>
        <p:nvSpPr>
          <p:cNvPr id="217431" name="直接连接符 217430"/>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217432" name="直接连接符 217431"/>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217433" name="直接连接符 217432"/>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217434" name="椭圆 217433"/>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217435" name="矩形 217434"/>
          <p:cNvSpPr/>
          <p:nvPr/>
        </p:nvSpPr>
        <p:spPr>
          <a:xfrm>
            <a:off x="6900863" y="329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217436" name="矩形 217435"/>
          <p:cNvSpPr/>
          <p:nvPr/>
        </p:nvSpPr>
        <p:spPr>
          <a:xfrm>
            <a:off x="2417763" y="202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217437" name="直接连接符 217436"/>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217439" name="矩形 217438"/>
          <p:cNvSpPr/>
          <p:nvPr/>
        </p:nvSpPr>
        <p:spPr>
          <a:xfrm>
            <a:off x="984250" y="5964238"/>
            <a:ext cx="762000" cy="306387"/>
          </a:xfrm>
          <a:prstGeom prst="rect">
            <a:avLst/>
          </a:prstGeom>
          <a:noFill/>
          <a:ln w="9525">
            <a:noFill/>
          </a:ln>
        </p:spPr>
        <p:txBody>
          <a:bodyPr wrap="none" lIns="0" tIns="0" rIns="0" bIns="0">
            <a:spAutoFit/>
          </a:bodyPr>
          <a:p>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7440" name="直接连接符 217439"/>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217441" name="直接连接符 217440"/>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217442" name="椭圆 217441"/>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217443" name="组合 217442"/>
          <p:cNvGrpSpPr/>
          <p:nvPr/>
        </p:nvGrpSpPr>
        <p:grpSpPr>
          <a:xfrm>
            <a:off x="3105150" y="898525"/>
            <a:ext cx="506413" cy="514350"/>
            <a:chOff x="1813" y="593"/>
            <a:chExt cx="343" cy="352"/>
          </a:xfrm>
        </p:grpSpPr>
        <p:grpSp>
          <p:nvGrpSpPr>
            <p:cNvPr id="217444" name="组合 217443"/>
            <p:cNvGrpSpPr/>
            <p:nvPr/>
          </p:nvGrpSpPr>
          <p:grpSpPr>
            <a:xfrm>
              <a:off x="1821" y="599"/>
              <a:ext cx="335" cy="346"/>
              <a:chOff x="1821" y="599"/>
              <a:chExt cx="335" cy="346"/>
            </a:xfrm>
          </p:grpSpPr>
          <p:sp>
            <p:nvSpPr>
              <p:cNvPr id="217445" name="任意多边形 217444"/>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217446" name="任意多边形 217445"/>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217447" name="任意多边形 217446"/>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448" name="任意多边形 217447"/>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217449" name="矩形 217448"/>
              <p:cNvSpPr/>
              <p:nvPr/>
            </p:nvSpPr>
            <p:spPr>
              <a:xfrm>
                <a:off x="1877" y="622"/>
                <a:ext cx="223" cy="176"/>
              </a:xfrm>
              <a:prstGeom prst="rect">
                <a:avLst/>
              </a:prstGeom>
              <a:solidFill>
                <a:srgbClr val="000000"/>
              </a:solidFill>
              <a:ln w="9525">
                <a:noFill/>
              </a:ln>
            </p:spPr>
            <p:txBody>
              <a:bodyPr/>
              <a:p>
                <a:endParaRPr lang="zh-CN" altLang="en-US"/>
              </a:p>
            </p:txBody>
          </p:sp>
          <p:sp>
            <p:nvSpPr>
              <p:cNvPr id="217450" name="矩形 217449"/>
              <p:cNvSpPr/>
              <p:nvPr/>
            </p:nvSpPr>
            <p:spPr>
              <a:xfrm>
                <a:off x="1832" y="810"/>
                <a:ext cx="314" cy="78"/>
              </a:xfrm>
              <a:prstGeom prst="rect">
                <a:avLst/>
              </a:prstGeom>
              <a:solidFill>
                <a:srgbClr val="000000"/>
              </a:solidFill>
              <a:ln w="9525">
                <a:noFill/>
              </a:ln>
            </p:spPr>
            <p:txBody>
              <a:bodyPr/>
              <a:p>
                <a:endParaRPr lang="zh-CN" altLang="en-US"/>
              </a:p>
            </p:txBody>
          </p:sp>
          <p:sp>
            <p:nvSpPr>
              <p:cNvPr id="217451" name="矩形 217450"/>
              <p:cNvSpPr/>
              <p:nvPr/>
            </p:nvSpPr>
            <p:spPr>
              <a:xfrm>
                <a:off x="1898" y="644"/>
                <a:ext cx="182" cy="135"/>
              </a:xfrm>
              <a:prstGeom prst="rect">
                <a:avLst/>
              </a:prstGeom>
              <a:solidFill>
                <a:srgbClr val="000000"/>
              </a:solidFill>
              <a:ln w="9525">
                <a:noFill/>
              </a:ln>
            </p:spPr>
            <p:txBody>
              <a:bodyPr/>
              <a:p>
                <a:endParaRPr lang="zh-CN" altLang="en-US"/>
              </a:p>
            </p:txBody>
          </p:sp>
          <p:sp>
            <p:nvSpPr>
              <p:cNvPr id="217452" name="直接连接符 217451"/>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217453" name="组合 217452"/>
              <p:cNvGrpSpPr/>
              <p:nvPr/>
            </p:nvGrpSpPr>
            <p:grpSpPr>
              <a:xfrm>
                <a:off x="1821" y="895"/>
                <a:ext cx="335" cy="50"/>
                <a:chOff x="1821" y="895"/>
                <a:chExt cx="335" cy="50"/>
              </a:xfrm>
            </p:grpSpPr>
            <p:sp>
              <p:nvSpPr>
                <p:cNvPr id="217454" name="任意多边形 217453"/>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455" name="任意多边形 217454"/>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217456" name="矩形 217455"/>
                <p:cNvSpPr/>
                <p:nvPr/>
              </p:nvSpPr>
              <p:spPr>
                <a:xfrm>
                  <a:off x="1823" y="931"/>
                  <a:ext cx="331" cy="14"/>
                </a:xfrm>
                <a:prstGeom prst="rect">
                  <a:avLst/>
                </a:prstGeom>
                <a:solidFill>
                  <a:srgbClr val="000000"/>
                </a:solidFill>
                <a:ln w="9525">
                  <a:noFill/>
                </a:ln>
              </p:spPr>
              <p:txBody>
                <a:bodyPr/>
                <a:p>
                  <a:endParaRPr lang="zh-CN" altLang="en-US"/>
                </a:p>
              </p:txBody>
            </p:sp>
          </p:grpSp>
        </p:grpSp>
        <p:grpSp>
          <p:nvGrpSpPr>
            <p:cNvPr id="217457" name="组合 217456"/>
            <p:cNvGrpSpPr/>
            <p:nvPr/>
          </p:nvGrpSpPr>
          <p:grpSpPr>
            <a:xfrm>
              <a:off x="1813" y="593"/>
              <a:ext cx="335" cy="346"/>
              <a:chOff x="1813" y="593"/>
              <a:chExt cx="335" cy="346"/>
            </a:xfrm>
          </p:grpSpPr>
          <p:sp>
            <p:nvSpPr>
              <p:cNvPr id="217458" name="任意多边形 217457"/>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217459" name="任意多边形 217458"/>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217460" name="任意多边形 217459"/>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461" name="任意多边形 217460"/>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462" name="矩形 217461"/>
              <p:cNvSpPr/>
              <p:nvPr/>
            </p:nvSpPr>
            <p:spPr>
              <a:xfrm>
                <a:off x="1869" y="616"/>
                <a:ext cx="223" cy="175"/>
              </a:xfrm>
              <a:prstGeom prst="rect">
                <a:avLst/>
              </a:prstGeom>
              <a:solidFill>
                <a:srgbClr val="B7B79D"/>
              </a:solidFill>
              <a:ln w="9525">
                <a:noFill/>
              </a:ln>
            </p:spPr>
            <p:txBody>
              <a:bodyPr/>
              <a:p>
                <a:endParaRPr lang="zh-CN" altLang="en-US"/>
              </a:p>
            </p:txBody>
          </p:sp>
          <p:sp>
            <p:nvSpPr>
              <p:cNvPr id="217463" name="矩形 217462"/>
              <p:cNvSpPr/>
              <p:nvPr/>
            </p:nvSpPr>
            <p:spPr>
              <a:xfrm>
                <a:off x="1823" y="804"/>
                <a:ext cx="314" cy="78"/>
              </a:xfrm>
              <a:prstGeom prst="rect">
                <a:avLst/>
              </a:prstGeom>
              <a:solidFill>
                <a:srgbClr val="B7B79D"/>
              </a:solidFill>
              <a:ln w="9525">
                <a:noFill/>
              </a:ln>
            </p:spPr>
            <p:txBody>
              <a:bodyPr/>
              <a:p>
                <a:endParaRPr lang="zh-CN" altLang="en-US"/>
              </a:p>
            </p:txBody>
          </p:sp>
          <p:sp>
            <p:nvSpPr>
              <p:cNvPr id="217464" name="矩形 217463"/>
              <p:cNvSpPr/>
              <p:nvPr/>
            </p:nvSpPr>
            <p:spPr>
              <a:xfrm>
                <a:off x="1890" y="637"/>
                <a:ext cx="181" cy="135"/>
              </a:xfrm>
              <a:prstGeom prst="rect">
                <a:avLst/>
              </a:prstGeom>
              <a:solidFill>
                <a:srgbClr val="FFFFFF"/>
              </a:solidFill>
              <a:ln w="9525">
                <a:noFill/>
              </a:ln>
            </p:spPr>
            <p:txBody>
              <a:bodyPr/>
              <a:p>
                <a:endParaRPr lang="zh-CN" altLang="en-US"/>
              </a:p>
            </p:txBody>
          </p:sp>
          <p:sp>
            <p:nvSpPr>
              <p:cNvPr id="217465" name="直接连接符 217464"/>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217466" name="组合 217465"/>
              <p:cNvGrpSpPr/>
              <p:nvPr/>
            </p:nvGrpSpPr>
            <p:grpSpPr>
              <a:xfrm>
                <a:off x="1813" y="888"/>
                <a:ext cx="335" cy="51"/>
                <a:chOff x="1813" y="888"/>
                <a:chExt cx="335" cy="51"/>
              </a:xfrm>
            </p:grpSpPr>
            <p:sp>
              <p:nvSpPr>
                <p:cNvPr id="217467" name="任意多边形 217466"/>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468" name="任意多边形 217467"/>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217469" name="矩形 217468"/>
                <p:cNvSpPr/>
                <p:nvPr/>
              </p:nvSpPr>
              <p:spPr>
                <a:xfrm>
                  <a:off x="1815" y="924"/>
                  <a:ext cx="331" cy="15"/>
                </a:xfrm>
                <a:prstGeom prst="rect">
                  <a:avLst/>
                </a:prstGeom>
                <a:solidFill>
                  <a:srgbClr val="BAB79D"/>
                </a:solidFill>
                <a:ln w="9525">
                  <a:noFill/>
                </a:ln>
              </p:spPr>
              <p:txBody>
                <a:bodyPr/>
                <a:p>
                  <a:endParaRPr lang="zh-CN" altLang="en-US"/>
                </a:p>
              </p:txBody>
            </p:sp>
          </p:grpSp>
        </p:grpSp>
      </p:grpSp>
      <p:sp>
        <p:nvSpPr>
          <p:cNvPr id="217470" name="直接连接符 217469"/>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217471" name="直接连接符 217470"/>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217472" name="椭圆 217471"/>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217473" name="组合 217472"/>
          <p:cNvGrpSpPr/>
          <p:nvPr/>
        </p:nvGrpSpPr>
        <p:grpSpPr>
          <a:xfrm>
            <a:off x="4662488" y="898525"/>
            <a:ext cx="506412" cy="514350"/>
            <a:chOff x="2868" y="593"/>
            <a:chExt cx="343" cy="352"/>
          </a:xfrm>
        </p:grpSpPr>
        <p:grpSp>
          <p:nvGrpSpPr>
            <p:cNvPr id="217474" name="组合 217473"/>
            <p:cNvGrpSpPr/>
            <p:nvPr/>
          </p:nvGrpSpPr>
          <p:grpSpPr>
            <a:xfrm>
              <a:off x="2877" y="599"/>
              <a:ext cx="334" cy="346"/>
              <a:chOff x="2877" y="599"/>
              <a:chExt cx="334" cy="346"/>
            </a:xfrm>
          </p:grpSpPr>
          <p:sp>
            <p:nvSpPr>
              <p:cNvPr id="217475" name="任意多边形 217474"/>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217476" name="任意多边形 217475"/>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217477" name="任意多边形 217476"/>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217478" name="任意多边形 217477"/>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217479" name="矩形 217478"/>
              <p:cNvSpPr/>
              <p:nvPr/>
            </p:nvSpPr>
            <p:spPr>
              <a:xfrm>
                <a:off x="2932" y="622"/>
                <a:ext cx="223" cy="176"/>
              </a:xfrm>
              <a:prstGeom prst="rect">
                <a:avLst/>
              </a:prstGeom>
              <a:solidFill>
                <a:srgbClr val="000000"/>
              </a:solidFill>
              <a:ln w="9525">
                <a:noFill/>
              </a:ln>
            </p:spPr>
            <p:txBody>
              <a:bodyPr/>
              <a:p>
                <a:endParaRPr lang="zh-CN" altLang="en-US"/>
              </a:p>
            </p:txBody>
          </p:sp>
          <p:sp>
            <p:nvSpPr>
              <p:cNvPr id="217480" name="矩形 217479"/>
              <p:cNvSpPr/>
              <p:nvPr/>
            </p:nvSpPr>
            <p:spPr>
              <a:xfrm>
                <a:off x="2887" y="810"/>
                <a:ext cx="314" cy="78"/>
              </a:xfrm>
              <a:prstGeom prst="rect">
                <a:avLst/>
              </a:prstGeom>
              <a:solidFill>
                <a:srgbClr val="000000"/>
              </a:solidFill>
              <a:ln w="9525">
                <a:noFill/>
              </a:ln>
            </p:spPr>
            <p:txBody>
              <a:bodyPr/>
              <a:p>
                <a:endParaRPr lang="zh-CN" altLang="en-US"/>
              </a:p>
            </p:txBody>
          </p:sp>
          <p:sp>
            <p:nvSpPr>
              <p:cNvPr id="217481" name="矩形 217480"/>
              <p:cNvSpPr/>
              <p:nvPr/>
            </p:nvSpPr>
            <p:spPr>
              <a:xfrm>
                <a:off x="2953" y="644"/>
                <a:ext cx="182" cy="135"/>
              </a:xfrm>
              <a:prstGeom prst="rect">
                <a:avLst/>
              </a:prstGeom>
              <a:solidFill>
                <a:srgbClr val="000000"/>
              </a:solidFill>
              <a:ln w="9525">
                <a:noFill/>
              </a:ln>
            </p:spPr>
            <p:txBody>
              <a:bodyPr/>
              <a:p>
                <a:endParaRPr lang="zh-CN" altLang="en-US"/>
              </a:p>
            </p:txBody>
          </p:sp>
          <p:sp>
            <p:nvSpPr>
              <p:cNvPr id="217482" name="直接连接符 217481"/>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217483" name="组合 217482"/>
              <p:cNvGrpSpPr/>
              <p:nvPr/>
            </p:nvGrpSpPr>
            <p:grpSpPr>
              <a:xfrm>
                <a:off x="2877" y="895"/>
                <a:ext cx="334" cy="50"/>
                <a:chOff x="2877" y="895"/>
                <a:chExt cx="334" cy="50"/>
              </a:xfrm>
            </p:grpSpPr>
            <p:sp>
              <p:nvSpPr>
                <p:cNvPr id="217484" name="任意多边形 217483"/>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217485" name="任意多边形 217484"/>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217486" name="矩形 217485"/>
                <p:cNvSpPr/>
                <p:nvPr/>
              </p:nvSpPr>
              <p:spPr>
                <a:xfrm>
                  <a:off x="2879" y="931"/>
                  <a:ext cx="330" cy="14"/>
                </a:xfrm>
                <a:prstGeom prst="rect">
                  <a:avLst/>
                </a:prstGeom>
                <a:solidFill>
                  <a:srgbClr val="000000"/>
                </a:solidFill>
                <a:ln w="9525">
                  <a:noFill/>
                </a:ln>
              </p:spPr>
              <p:txBody>
                <a:bodyPr/>
                <a:p>
                  <a:endParaRPr lang="zh-CN" altLang="en-US"/>
                </a:p>
              </p:txBody>
            </p:sp>
          </p:grpSp>
        </p:grpSp>
        <p:grpSp>
          <p:nvGrpSpPr>
            <p:cNvPr id="217487" name="组合 217486"/>
            <p:cNvGrpSpPr/>
            <p:nvPr/>
          </p:nvGrpSpPr>
          <p:grpSpPr>
            <a:xfrm>
              <a:off x="2868" y="593"/>
              <a:ext cx="335" cy="346"/>
              <a:chOff x="2868" y="593"/>
              <a:chExt cx="335" cy="346"/>
            </a:xfrm>
          </p:grpSpPr>
          <p:sp>
            <p:nvSpPr>
              <p:cNvPr id="217488" name="任意多边形 217487"/>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217489" name="任意多边形 217488"/>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217490" name="任意多边形 217489"/>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491" name="任意多边形 217490"/>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492" name="矩形 217491"/>
              <p:cNvSpPr/>
              <p:nvPr/>
            </p:nvSpPr>
            <p:spPr>
              <a:xfrm>
                <a:off x="2924" y="616"/>
                <a:ext cx="223" cy="175"/>
              </a:xfrm>
              <a:prstGeom prst="rect">
                <a:avLst/>
              </a:prstGeom>
              <a:solidFill>
                <a:srgbClr val="B7B79D"/>
              </a:solidFill>
              <a:ln w="9525">
                <a:noFill/>
              </a:ln>
            </p:spPr>
            <p:txBody>
              <a:bodyPr/>
              <a:p>
                <a:endParaRPr lang="zh-CN" altLang="en-US"/>
              </a:p>
            </p:txBody>
          </p:sp>
          <p:sp>
            <p:nvSpPr>
              <p:cNvPr id="217493" name="矩形 217492"/>
              <p:cNvSpPr/>
              <p:nvPr/>
            </p:nvSpPr>
            <p:spPr>
              <a:xfrm>
                <a:off x="2879" y="804"/>
                <a:ext cx="314" cy="78"/>
              </a:xfrm>
              <a:prstGeom prst="rect">
                <a:avLst/>
              </a:prstGeom>
              <a:solidFill>
                <a:srgbClr val="B7B79D"/>
              </a:solidFill>
              <a:ln w="9525">
                <a:noFill/>
              </a:ln>
            </p:spPr>
            <p:txBody>
              <a:bodyPr/>
              <a:p>
                <a:endParaRPr lang="zh-CN" altLang="en-US"/>
              </a:p>
            </p:txBody>
          </p:sp>
          <p:sp>
            <p:nvSpPr>
              <p:cNvPr id="217494" name="矩形 217493"/>
              <p:cNvSpPr/>
              <p:nvPr/>
            </p:nvSpPr>
            <p:spPr>
              <a:xfrm>
                <a:off x="2945" y="637"/>
                <a:ext cx="182" cy="135"/>
              </a:xfrm>
              <a:prstGeom prst="rect">
                <a:avLst/>
              </a:prstGeom>
              <a:solidFill>
                <a:srgbClr val="FFFFFF"/>
              </a:solidFill>
              <a:ln w="9525">
                <a:noFill/>
              </a:ln>
            </p:spPr>
            <p:txBody>
              <a:bodyPr/>
              <a:p>
                <a:endParaRPr lang="zh-CN" altLang="en-US"/>
              </a:p>
            </p:txBody>
          </p:sp>
          <p:sp>
            <p:nvSpPr>
              <p:cNvPr id="217495" name="直接连接符 217494"/>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217496" name="组合 217495"/>
              <p:cNvGrpSpPr/>
              <p:nvPr/>
            </p:nvGrpSpPr>
            <p:grpSpPr>
              <a:xfrm>
                <a:off x="2868" y="888"/>
                <a:ext cx="335" cy="51"/>
                <a:chOff x="2868" y="888"/>
                <a:chExt cx="335" cy="51"/>
              </a:xfrm>
            </p:grpSpPr>
            <p:sp>
              <p:nvSpPr>
                <p:cNvPr id="217497" name="任意多边形 217496"/>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217498" name="任意多边形 217497"/>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217499" name="矩形 217498"/>
                <p:cNvSpPr/>
                <p:nvPr/>
              </p:nvSpPr>
              <p:spPr>
                <a:xfrm>
                  <a:off x="2870" y="924"/>
                  <a:ext cx="331" cy="15"/>
                </a:xfrm>
                <a:prstGeom prst="rect">
                  <a:avLst/>
                </a:prstGeom>
                <a:solidFill>
                  <a:srgbClr val="BAB79D"/>
                </a:solidFill>
                <a:ln w="9525">
                  <a:noFill/>
                </a:ln>
              </p:spPr>
              <p:txBody>
                <a:bodyPr/>
                <a:p>
                  <a:endParaRPr lang="zh-CN" altLang="en-US"/>
                </a:p>
              </p:txBody>
            </p:sp>
          </p:grpSp>
        </p:grpSp>
      </p:grpSp>
      <p:sp>
        <p:nvSpPr>
          <p:cNvPr id="217500" name="椭圆 217499"/>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217501" name="组合 217500"/>
          <p:cNvGrpSpPr/>
          <p:nvPr/>
        </p:nvGrpSpPr>
        <p:grpSpPr>
          <a:xfrm>
            <a:off x="6207125" y="898525"/>
            <a:ext cx="506413" cy="514350"/>
            <a:chOff x="3915" y="593"/>
            <a:chExt cx="343" cy="352"/>
          </a:xfrm>
        </p:grpSpPr>
        <p:grpSp>
          <p:nvGrpSpPr>
            <p:cNvPr id="217502" name="组合 217501"/>
            <p:cNvGrpSpPr/>
            <p:nvPr/>
          </p:nvGrpSpPr>
          <p:grpSpPr>
            <a:xfrm>
              <a:off x="3924" y="599"/>
              <a:ext cx="334" cy="346"/>
              <a:chOff x="3924" y="599"/>
              <a:chExt cx="334" cy="346"/>
            </a:xfrm>
          </p:grpSpPr>
          <p:sp>
            <p:nvSpPr>
              <p:cNvPr id="217503" name="任意多边形 217502"/>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217504" name="任意多边形 217503"/>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217505" name="任意多边形 217504"/>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217506" name="任意多边形 217505"/>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217507" name="矩形 217506"/>
              <p:cNvSpPr/>
              <p:nvPr/>
            </p:nvSpPr>
            <p:spPr>
              <a:xfrm>
                <a:off x="3979" y="622"/>
                <a:ext cx="223" cy="176"/>
              </a:xfrm>
              <a:prstGeom prst="rect">
                <a:avLst/>
              </a:prstGeom>
              <a:solidFill>
                <a:srgbClr val="000000"/>
              </a:solidFill>
              <a:ln w="9525">
                <a:noFill/>
              </a:ln>
            </p:spPr>
            <p:txBody>
              <a:bodyPr/>
              <a:p>
                <a:endParaRPr lang="zh-CN" altLang="en-US"/>
              </a:p>
            </p:txBody>
          </p:sp>
          <p:sp>
            <p:nvSpPr>
              <p:cNvPr id="217508" name="矩形 217507"/>
              <p:cNvSpPr/>
              <p:nvPr/>
            </p:nvSpPr>
            <p:spPr>
              <a:xfrm>
                <a:off x="3934" y="810"/>
                <a:ext cx="314" cy="78"/>
              </a:xfrm>
              <a:prstGeom prst="rect">
                <a:avLst/>
              </a:prstGeom>
              <a:solidFill>
                <a:srgbClr val="000000"/>
              </a:solidFill>
              <a:ln w="9525">
                <a:noFill/>
              </a:ln>
            </p:spPr>
            <p:txBody>
              <a:bodyPr/>
              <a:p>
                <a:endParaRPr lang="zh-CN" altLang="en-US"/>
              </a:p>
            </p:txBody>
          </p:sp>
          <p:sp>
            <p:nvSpPr>
              <p:cNvPr id="217509" name="矩形 217508"/>
              <p:cNvSpPr/>
              <p:nvPr/>
            </p:nvSpPr>
            <p:spPr>
              <a:xfrm>
                <a:off x="4000" y="644"/>
                <a:ext cx="182" cy="135"/>
              </a:xfrm>
              <a:prstGeom prst="rect">
                <a:avLst/>
              </a:prstGeom>
              <a:solidFill>
                <a:srgbClr val="000000"/>
              </a:solidFill>
              <a:ln w="9525">
                <a:noFill/>
              </a:ln>
            </p:spPr>
            <p:txBody>
              <a:bodyPr/>
              <a:p>
                <a:endParaRPr lang="zh-CN" altLang="en-US"/>
              </a:p>
            </p:txBody>
          </p:sp>
          <p:sp>
            <p:nvSpPr>
              <p:cNvPr id="217510" name="直接连接符 217509"/>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217511" name="组合 217510"/>
              <p:cNvGrpSpPr/>
              <p:nvPr/>
            </p:nvGrpSpPr>
            <p:grpSpPr>
              <a:xfrm>
                <a:off x="3924" y="895"/>
                <a:ext cx="334" cy="50"/>
                <a:chOff x="3924" y="895"/>
                <a:chExt cx="334" cy="50"/>
              </a:xfrm>
            </p:grpSpPr>
            <p:sp>
              <p:nvSpPr>
                <p:cNvPr id="217512" name="任意多边形 217511"/>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217513" name="任意多边形 217512"/>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217514" name="矩形 217513"/>
                <p:cNvSpPr/>
                <p:nvPr/>
              </p:nvSpPr>
              <p:spPr>
                <a:xfrm>
                  <a:off x="3926" y="931"/>
                  <a:ext cx="330" cy="14"/>
                </a:xfrm>
                <a:prstGeom prst="rect">
                  <a:avLst/>
                </a:prstGeom>
                <a:solidFill>
                  <a:srgbClr val="000000"/>
                </a:solidFill>
                <a:ln w="9525">
                  <a:noFill/>
                </a:ln>
              </p:spPr>
              <p:txBody>
                <a:bodyPr/>
                <a:p>
                  <a:endParaRPr lang="zh-CN" altLang="en-US"/>
                </a:p>
              </p:txBody>
            </p:sp>
          </p:grpSp>
        </p:grpSp>
        <p:grpSp>
          <p:nvGrpSpPr>
            <p:cNvPr id="217515" name="组合 217514"/>
            <p:cNvGrpSpPr/>
            <p:nvPr/>
          </p:nvGrpSpPr>
          <p:grpSpPr>
            <a:xfrm>
              <a:off x="3915" y="593"/>
              <a:ext cx="335" cy="346"/>
              <a:chOff x="3915" y="593"/>
              <a:chExt cx="335" cy="346"/>
            </a:xfrm>
          </p:grpSpPr>
          <p:sp>
            <p:nvSpPr>
              <p:cNvPr id="217516" name="任意多边形 217515"/>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217517" name="任意多边形 217516"/>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217518" name="任意多边形 217517"/>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519" name="任意多边形 217518"/>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217520" name="矩形 217519"/>
              <p:cNvSpPr/>
              <p:nvPr/>
            </p:nvSpPr>
            <p:spPr>
              <a:xfrm>
                <a:off x="3971" y="616"/>
                <a:ext cx="223" cy="175"/>
              </a:xfrm>
              <a:prstGeom prst="rect">
                <a:avLst/>
              </a:prstGeom>
              <a:solidFill>
                <a:srgbClr val="B7B79D"/>
              </a:solidFill>
              <a:ln w="9525">
                <a:noFill/>
              </a:ln>
            </p:spPr>
            <p:txBody>
              <a:bodyPr/>
              <a:p>
                <a:endParaRPr lang="zh-CN" altLang="en-US"/>
              </a:p>
            </p:txBody>
          </p:sp>
          <p:sp>
            <p:nvSpPr>
              <p:cNvPr id="217521" name="矩形 217520"/>
              <p:cNvSpPr/>
              <p:nvPr/>
            </p:nvSpPr>
            <p:spPr>
              <a:xfrm>
                <a:off x="3926" y="804"/>
                <a:ext cx="314" cy="78"/>
              </a:xfrm>
              <a:prstGeom prst="rect">
                <a:avLst/>
              </a:prstGeom>
              <a:solidFill>
                <a:srgbClr val="B7B79D"/>
              </a:solidFill>
              <a:ln w="9525">
                <a:noFill/>
              </a:ln>
            </p:spPr>
            <p:txBody>
              <a:bodyPr/>
              <a:p>
                <a:endParaRPr lang="zh-CN" altLang="en-US"/>
              </a:p>
            </p:txBody>
          </p:sp>
          <p:sp>
            <p:nvSpPr>
              <p:cNvPr id="217522" name="矩形 217521"/>
              <p:cNvSpPr/>
              <p:nvPr/>
            </p:nvSpPr>
            <p:spPr>
              <a:xfrm>
                <a:off x="3992" y="637"/>
                <a:ext cx="182" cy="135"/>
              </a:xfrm>
              <a:prstGeom prst="rect">
                <a:avLst/>
              </a:prstGeom>
              <a:solidFill>
                <a:srgbClr val="FFFFFF"/>
              </a:solidFill>
              <a:ln w="9525">
                <a:noFill/>
              </a:ln>
            </p:spPr>
            <p:txBody>
              <a:bodyPr/>
              <a:p>
                <a:endParaRPr lang="zh-CN" altLang="en-US"/>
              </a:p>
            </p:txBody>
          </p:sp>
          <p:sp>
            <p:nvSpPr>
              <p:cNvPr id="217523" name="直接连接符 217522"/>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217524" name="组合 217523"/>
              <p:cNvGrpSpPr/>
              <p:nvPr/>
            </p:nvGrpSpPr>
            <p:grpSpPr>
              <a:xfrm>
                <a:off x="3915" y="888"/>
                <a:ext cx="335" cy="51"/>
                <a:chOff x="3915" y="888"/>
                <a:chExt cx="335" cy="51"/>
              </a:xfrm>
            </p:grpSpPr>
            <p:sp>
              <p:nvSpPr>
                <p:cNvPr id="217525" name="任意多边形 217524"/>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217526" name="任意多边形 217525"/>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217527" name="矩形 217526"/>
                <p:cNvSpPr/>
                <p:nvPr/>
              </p:nvSpPr>
              <p:spPr>
                <a:xfrm>
                  <a:off x="3917" y="924"/>
                  <a:ext cx="331" cy="15"/>
                </a:xfrm>
                <a:prstGeom prst="rect">
                  <a:avLst/>
                </a:prstGeom>
                <a:solidFill>
                  <a:srgbClr val="BAB79D"/>
                </a:solidFill>
                <a:ln w="9525">
                  <a:noFill/>
                </a:ln>
              </p:spPr>
              <p:txBody>
                <a:bodyPr/>
                <a:p>
                  <a:endParaRPr lang="zh-CN" altLang="en-US"/>
                </a:p>
              </p:txBody>
            </p:sp>
          </p:grpSp>
        </p:grpSp>
      </p:grpSp>
      <p:sp>
        <p:nvSpPr>
          <p:cNvPr id="217529" name="文本框 217528"/>
          <p:cNvSpPr txBox="1"/>
          <p:nvPr/>
        </p:nvSpPr>
        <p:spPr>
          <a:xfrm>
            <a:off x="900113" y="327025"/>
            <a:ext cx="6408737" cy="1382713"/>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ctr"/>
            <a:r>
              <a:rPr lang="zh-CN" altLang="en-US" dirty="0">
                <a:solidFill>
                  <a:srgbClr val="333399"/>
                </a:solidFill>
                <a:latin typeface="Arial" panose="020B0604020202020204" pitchFamily="34" charset="0"/>
                <a:ea typeface="黑体" panose="02010609060101010101" pitchFamily="2" charset="-122"/>
              </a:rPr>
              <a:t>在同一个局域网上的主机或路由器的</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地址中的网络号必须是一样的。</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图中的网络号就是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地址中的 </a:t>
            </a:r>
            <a:r>
              <a:rPr lang="en-US" altLang="zh-CN">
                <a:solidFill>
                  <a:srgbClr val="333399"/>
                </a:solidFill>
                <a:latin typeface="Arial" panose="020B0604020202020204" pitchFamily="34" charset="0"/>
                <a:ea typeface="黑体" panose="02010609060101010101" pitchFamily="2" charset="-122"/>
              </a:rPr>
              <a:t>net-id</a:t>
            </a:r>
            <a:endParaRPr lang="en-US" altLang="zh-CN">
              <a:solidFill>
                <a:srgbClr val="333399"/>
              </a:solidFill>
              <a:latin typeface="Arial" panose="020B0604020202020204" pitchFamily="34" charset="0"/>
              <a:ea typeface="黑体" panose="02010609060101010101" pitchFamily="2" charset="-122"/>
            </a:endParaRPr>
          </a:p>
        </p:txBody>
      </p:sp>
      <p:grpSp>
        <p:nvGrpSpPr>
          <p:cNvPr id="217536" name="组合 217535"/>
          <p:cNvGrpSpPr/>
          <p:nvPr/>
        </p:nvGrpSpPr>
        <p:grpSpPr>
          <a:xfrm>
            <a:off x="3779838" y="3500438"/>
            <a:ext cx="5041900" cy="2546350"/>
            <a:chOff x="2381" y="2205"/>
            <a:chExt cx="3176" cy="1604"/>
          </a:xfrm>
        </p:grpSpPr>
        <p:sp>
          <p:nvSpPr>
            <p:cNvPr id="217530" name="直接连接符 217529"/>
            <p:cNvSpPr/>
            <p:nvPr/>
          </p:nvSpPr>
          <p:spPr>
            <a:xfrm>
              <a:off x="5012" y="2205"/>
              <a:ext cx="545" cy="0"/>
            </a:xfrm>
            <a:prstGeom prst="line">
              <a:avLst/>
            </a:prstGeom>
            <a:ln w="57150" cap="flat" cmpd="sng">
              <a:solidFill>
                <a:schemeClr val="hlink"/>
              </a:solidFill>
              <a:prstDash val="solid"/>
              <a:headEnd type="none" w="med" len="med"/>
              <a:tailEnd type="none" w="med" len="med"/>
            </a:ln>
          </p:spPr>
        </p:sp>
        <p:sp>
          <p:nvSpPr>
            <p:cNvPr id="217531" name="直接连接符 217530"/>
            <p:cNvSpPr/>
            <p:nvPr/>
          </p:nvSpPr>
          <p:spPr>
            <a:xfrm>
              <a:off x="3160" y="3809"/>
              <a:ext cx="545" cy="0"/>
            </a:xfrm>
            <a:prstGeom prst="line">
              <a:avLst/>
            </a:prstGeom>
            <a:ln w="57150" cap="flat" cmpd="sng">
              <a:solidFill>
                <a:schemeClr val="hlink"/>
              </a:solidFill>
              <a:prstDash val="solid"/>
              <a:headEnd type="none" w="med" len="med"/>
              <a:tailEnd type="none" w="med" len="med"/>
            </a:ln>
          </p:spPr>
        </p:sp>
        <p:sp>
          <p:nvSpPr>
            <p:cNvPr id="217532" name="直接连接符 217531"/>
            <p:cNvSpPr/>
            <p:nvPr/>
          </p:nvSpPr>
          <p:spPr>
            <a:xfrm>
              <a:off x="2381" y="3793"/>
              <a:ext cx="545" cy="0"/>
            </a:xfrm>
            <a:prstGeom prst="line">
              <a:avLst/>
            </a:prstGeom>
            <a:ln w="57150" cap="flat" cmpd="sng">
              <a:solidFill>
                <a:schemeClr val="hlink"/>
              </a:solidFill>
              <a:prstDash val="solid"/>
              <a:headEnd type="none" w="med" len="med"/>
              <a:tailEnd type="none" w="med" len="med"/>
            </a:ln>
          </p:spPr>
        </p:sp>
        <p:sp>
          <p:nvSpPr>
            <p:cNvPr id="217533" name="直接连接符 217532"/>
            <p:cNvSpPr/>
            <p:nvPr/>
          </p:nvSpPr>
          <p:spPr>
            <a:xfrm>
              <a:off x="5012" y="2886"/>
              <a:ext cx="545" cy="0"/>
            </a:xfrm>
            <a:prstGeom prst="line">
              <a:avLst/>
            </a:prstGeom>
            <a:ln w="57150" cap="flat" cmpd="sng">
              <a:solidFill>
                <a:schemeClr val="hlink"/>
              </a:solidFill>
              <a:prstDash val="solid"/>
              <a:headEnd type="none" w="med" len="med"/>
              <a:tailEnd type="none" w="med" len="med"/>
            </a:ln>
          </p:spPr>
        </p:sp>
        <p:sp>
          <p:nvSpPr>
            <p:cNvPr id="217535" name="直接连接符 217534"/>
            <p:cNvSpPr/>
            <p:nvPr/>
          </p:nvSpPr>
          <p:spPr>
            <a:xfrm>
              <a:off x="3657" y="2831"/>
              <a:ext cx="545" cy="0"/>
            </a:xfrm>
            <a:prstGeom prst="line">
              <a:avLst/>
            </a:prstGeom>
            <a:ln w="57150" cap="flat" cmpd="sng">
              <a:solidFill>
                <a:schemeClr val="hlink"/>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5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17536"/>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4000" fill="hold" nodeType="afterEffect">
                                  <p:stCondLst>
                                    <p:cond delay="500"/>
                                  </p:stCondLst>
                                  <p:childTnLst>
                                    <p:anim calcmode="discrete" valueType="str">
                                      <p:cBhvr>
                                        <p:cTn id="12" dur="1000" fill="hold"/>
                                        <p:tgtEl>
                                          <p:spTgt spid="2175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52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6466" name="圆角矩形 446465"/>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446467" name="标题 446466"/>
          <p:cNvSpPr>
            <a:spLocks noGrp="1"/>
          </p:cNvSpPr>
          <p:nvPr>
            <p:ph type="title"/>
          </p:nvPr>
        </p:nvSpPr>
        <p:spPr>
          <a:xfrm>
            <a:off x="755650" y="115888"/>
            <a:ext cx="7793038" cy="695325"/>
          </a:xfrm>
          <a:ln/>
        </p:spPr>
        <p:txBody>
          <a:bodyPr anchor="b"/>
          <a:p>
            <a:pPr algn="ctr"/>
            <a:r>
              <a:rPr lang="zh-CN" altLang="en-US" sz="3600" dirty="0"/>
              <a:t>互联网中的 </a:t>
            </a:r>
            <a:r>
              <a:rPr lang="en-US" altLang="zh-CN" sz="3600" dirty="0"/>
              <a:t>IP </a:t>
            </a:r>
            <a:r>
              <a:rPr lang="zh-CN" altLang="en-US" sz="3600" dirty="0"/>
              <a:t>地址 </a:t>
            </a:r>
            <a:endParaRPr lang="zh-CN" altLang="en-US" sz="3600" dirty="0"/>
          </a:p>
        </p:txBody>
      </p:sp>
      <p:sp>
        <p:nvSpPr>
          <p:cNvPr id="446468" name="任意多边形 446467"/>
          <p:cNvSpPr/>
          <p:nvPr/>
        </p:nvSpPr>
        <p:spPr>
          <a:xfrm>
            <a:off x="3055938" y="2538413"/>
            <a:ext cx="4789487" cy="3170237"/>
          </a:xfrm>
          <a:custGeom>
            <a:avLst/>
            <a:gdLst/>
            <a:ahLst/>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w="9525">
            <a:noFill/>
          </a:ln>
        </p:spPr>
        <p:txBody>
          <a:bodyPr/>
          <a:p>
            <a:endParaRPr lang="zh-CN" altLang="en-US"/>
          </a:p>
        </p:txBody>
      </p:sp>
      <p:sp>
        <p:nvSpPr>
          <p:cNvPr id="446469" name="直接连接符 446468"/>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446470" name="直接连接符 446469"/>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446471" name="任意多边形 446470"/>
          <p:cNvSpPr/>
          <p:nvPr/>
        </p:nvSpPr>
        <p:spPr>
          <a:xfrm>
            <a:off x="5199063" y="5192713"/>
            <a:ext cx="2478087" cy="211137"/>
          </a:xfrm>
          <a:custGeom>
            <a:avLst/>
            <a:gdLst/>
            <a:ahLst/>
            <a:cxnLst/>
            <a:pathLst>
              <a:path w="1680" h="192">
                <a:moveTo>
                  <a:pt x="0" y="192"/>
                </a:moveTo>
                <a:lnTo>
                  <a:pt x="0" y="0"/>
                </a:lnTo>
                <a:lnTo>
                  <a:pt x="1680"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446472" name="任意多边形 446471"/>
          <p:cNvSpPr/>
          <p:nvPr/>
        </p:nvSpPr>
        <p:spPr>
          <a:xfrm>
            <a:off x="3213100" y="4514850"/>
            <a:ext cx="1679575" cy="255588"/>
          </a:xfrm>
          <a:custGeom>
            <a:avLst/>
            <a:gdLst/>
            <a:ahLst/>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w="9525">
            <a:noFill/>
          </a:ln>
        </p:spPr>
        <p:txBody>
          <a:bodyPr/>
          <a:p>
            <a:endParaRPr lang="zh-CN" altLang="en-US"/>
          </a:p>
        </p:txBody>
      </p:sp>
      <p:sp>
        <p:nvSpPr>
          <p:cNvPr id="446473" name="直接连接符 446472"/>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446474" name="任意多边形 446473"/>
          <p:cNvSpPr/>
          <p:nvPr/>
        </p:nvSpPr>
        <p:spPr>
          <a:xfrm>
            <a:off x="1365250" y="2455863"/>
            <a:ext cx="928688" cy="2366962"/>
          </a:xfrm>
          <a:custGeom>
            <a:avLst/>
            <a:gdLst/>
            <a:ahLst/>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w="9525">
            <a:noFill/>
          </a:ln>
        </p:spPr>
        <p:txBody>
          <a:bodyPr/>
          <a:p>
            <a:endParaRPr lang="zh-CN" altLang="en-US"/>
          </a:p>
        </p:txBody>
      </p:sp>
      <p:sp>
        <p:nvSpPr>
          <p:cNvPr id="446475" name="任意多边形 446474"/>
          <p:cNvSpPr/>
          <p:nvPr/>
        </p:nvSpPr>
        <p:spPr>
          <a:xfrm>
            <a:off x="2754313" y="3086100"/>
            <a:ext cx="1092200" cy="1090613"/>
          </a:xfrm>
          <a:custGeom>
            <a:avLst/>
            <a:gdLst/>
            <a:ahLst/>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w="9525">
            <a:noFill/>
          </a:ln>
        </p:spPr>
        <p:txBody>
          <a:bodyPr/>
          <a:p>
            <a:endParaRPr lang="zh-CN" altLang="en-US"/>
          </a:p>
        </p:txBody>
      </p:sp>
      <p:sp>
        <p:nvSpPr>
          <p:cNvPr id="446476" name="任意多边形 446475"/>
          <p:cNvSpPr/>
          <p:nvPr/>
        </p:nvSpPr>
        <p:spPr>
          <a:xfrm>
            <a:off x="4357688" y="3081338"/>
            <a:ext cx="971550" cy="1220787"/>
          </a:xfrm>
          <a:custGeom>
            <a:avLst/>
            <a:gdLst/>
            <a:ahLst/>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w="9525">
            <a:noFill/>
          </a:ln>
        </p:spPr>
        <p:txBody>
          <a:bodyPr/>
          <a:p>
            <a:endParaRPr lang="zh-CN" altLang="en-US"/>
          </a:p>
        </p:txBody>
      </p:sp>
      <p:sp>
        <p:nvSpPr>
          <p:cNvPr id="446477" name="矩形 446476"/>
          <p:cNvSpPr/>
          <p:nvPr/>
        </p:nvSpPr>
        <p:spPr>
          <a:xfrm>
            <a:off x="1512888" y="4570413"/>
            <a:ext cx="1031875" cy="26987"/>
          </a:xfrm>
          <a:prstGeom prst="rect">
            <a:avLst/>
          </a:prstGeom>
          <a:solidFill>
            <a:srgbClr val="000000"/>
          </a:solidFill>
          <a:ln w="9525">
            <a:noFill/>
          </a:ln>
        </p:spPr>
        <p:txBody>
          <a:bodyPr/>
          <a:p>
            <a:endParaRPr lang="zh-CN" altLang="en-US"/>
          </a:p>
        </p:txBody>
      </p:sp>
      <p:sp>
        <p:nvSpPr>
          <p:cNvPr id="446478" name="任意多边形 446477"/>
          <p:cNvSpPr/>
          <p:nvPr/>
        </p:nvSpPr>
        <p:spPr>
          <a:xfrm>
            <a:off x="946150" y="4033838"/>
            <a:ext cx="566738" cy="30162"/>
          </a:xfrm>
          <a:custGeom>
            <a:avLst/>
            <a:gdLst/>
            <a:ahLst/>
            <a:cxnLst/>
            <a:pathLst>
              <a:path w="386" h="21">
                <a:moveTo>
                  <a:pt x="0" y="2"/>
                </a:moveTo>
                <a:lnTo>
                  <a:pt x="0" y="21"/>
                </a:lnTo>
                <a:lnTo>
                  <a:pt x="386" y="19"/>
                </a:lnTo>
                <a:lnTo>
                  <a:pt x="386" y="0"/>
                </a:lnTo>
                <a:lnTo>
                  <a:pt x="0" y="2"/>
                </a:lnTo>
                <a:close/>
              </a:path>
            </a:pathLst>
          </a:custGeom>
          <a:solidFill>
            <a:srgbClr val="000000"/>
          </a:solidFill>
          <a:ln w="9525">
            <a:noFill/>
          </a:ln>
        </p:spPr>
        <p:txBody>
          <a:bodyPr/>
          <a:p>
            <a:endParaRPr lang="zh-CN" altLang="en-US"/>
          </a:p>
        </p:txBody>
      </p:sp>
      <p:sp>
        <p:nvSpPr>
          <p:cNvPr id="446479" name="矩形 446478"/>
          <p:cNvSpPr/>
          <p:nvPr/>
        </p:nvSpPr>
        <p:spPr>
          <a:xfrm>
            <a:off x="946150" y="2930525"/>
            <a:ext cx="566738" cy="25400"/>
          </a:xfrm>
          <a:prstGeom prst="rect">
            <a:avLst/>
          </a:prstGeom>
          <a:solidFill>
            <a:srgbClr val="000000"/>
          </a:solidFill>
          <a:ln w="9525">
            <a:noFill/>
          </a:ln>
        </p:spPr>
        <p:txBody>
          <a:bodyPr/>
          <a:p>
            <a:endParaRPr lang="zh-CN" altLang="en-US"/>
          </a:p>
        </p:txBody>
      </p:sp>
      <p:sp>
        <p:nvSpPr>
          <p:cNvPr id="446480" name="任意多边形 446479"/>
          <p:cNvSpPr/>
          <p:nvPr/>
        </p:nvSpPr>
        <p:spPr>
          <a:xfrm>
            <a:off x="2466975" y="2846388"/>
            <a:ext cx="1582738" cy="1639887"/>
          </a:xfrm>
          <a:custGeom>
            <a:avLst/>
            <a:gdLst/>
            <a:ahLst/>
            <a:cxnLst/>
            <a:pathLst>
              <a:path w="945" h="888">
                <a:moveTo>
                  <a:pt x="0" y="876"/>
                </a:moveTo>
                <a:lnTo>
                  <a:pt x="12" y="888"/>
                </a:lnTo>
                <a:lnTo>
                  <a:pt x="945" y="12"/>
                </a:lnTo>
                <a:lnTo>
                  <a:pt x="932" y="0"/>
                </a:lnTo>
                <a:lnTo>
                  <a:pt x="0" y="876"/>
                </a:lnTo>
                <a:close/>
              </a:path>
            </a:pathLst>
          </a:cu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446481" name="任意多边形 446480"/>
          <p:cNvSpPr/>
          <p:nvPr/>
        </p:nvSpPr>
        <p:spPr>
          <a:xfrm>
            <a:off x="2165350" y="1773238"/>
            <a:ext cx="5022850" cy="884237"/>
          </a:xfrm>
          <a:custGeom>
            <a:avLst/>
            <a:gdLst/>
            <a:ahLst/>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w="9525">
            <a:noFill/>
          </a:ln>
        </p:spPr>
        <p:txBody>
          <a:bodyPr/>
          <a:p>
            <a:endParaRPr lang="zh-CN" altLang="en-US"/>
          </a:p>
        </p:txBody>
      </p:sp>
      <p:sp>
        <p:nvSpPr>
          <p:cNvPr id="446482" name="任意多边形 446481"/>
          <p:cNvSpPr/>
          <p:nvPr/>
        </p:nvSpPr>
        <p:spPr>
          <a:xfrm>
            <a:off x="4224338" y="2828925"/>
            <a:ext cx="1185862" cy="1589088"/>
          </a:xfrm>
          <a:custGeom>
            <a:avLst/>
            <a:gdLst/>
            <a:ahLst/>
            <a:cxnLst/>
            <a:pathLst>
              <a:path w="1094" h="901">
                <a:moveTo>
                  <a:pt x="1082" y="901"/>
                </a:moveTo>
                <a:lnTo>
                  <a:pt x="1094" y="887"/>
                </a:lnTo>
                <a:lnTo>
                  <a:pt x="12" y="0"/>
                </a:lnTo>
                <a:lnTo>
                  <a:pt x="0" y="15"/>
                </a:lnTo>
                <a:lnTo>
                  <a:pt x="1082" y="901"/>
                </a:lnTo>
                <a:close/>
              </a:path>
            </a:pathLst>
          </a:custGeom>
          <a:solidFill>
            <a:srgbClr val="000000"/>
          </a:solidFill>
          <a:ln w="9525">
            <a:noFill/>
          </a:ln>
        </p:spPr>
        <p:txBody>
          <a:bodyPr/>
          <a:p>
            <a:endParaRPr lang="zh-CN" altLang="en-US"/>
          </a:p>
        </p:txBody>
      </p:sp>
      <p:sp>
        <p:nvSpPr>
          <p:cNvPr id="446483" name="矩形 446482"/>
          <p:cNvSpPr/>
          <p:nvPr/>
        </p:nvSpPr>
        <p:spPr>
          <a:xfrm>
            <a:off x="7673975" y="4095750"/>
            <a:ext cx="627063" cy="25400"/>
          </a:xfrm>
          <a:prstGeom prst="rect">
            <a:avLst/>
          </a:prstGeom>
          <a:solidFill>
            <a:srgbClr val="000000"/>
          </a:solidFill>
          <a:ln w="9525">
            <a:noFill/>
          </a:ln>
        </p:spPr>
        <p:txBody>
          <a:bodyPr/>
          <a:p>
            <a:endParaRPr lang="zh-CN" altLang="en-US"/>
          </a:p>
        </p:txBody>
      </p:sp>
      <p:sp>
        <p:nvSpPr>
          <p:cNvPr id="446484" name="矩形 446483"/>
          <p:cNvSpPr/>
          <p:nvPr/>
        </p:nvSpPr>
        <p:spPr>
          <a:xfrm>
            <a:off x="7686675" y="3001963"/>
            <a:ext cx="625475" cy="26987"/>
          </a:xfrm>
          <a:prstGeom prst="rect">
            <a:avLst/>
          </a:prstGeom>
          <a:solidFill>
            <a:srgbClr val="000000"/>
          </a:solidFill>
          <a:ln w="9525">
            <a:noFill/>
          </a:ln>
        </p:spPr>
        <p:txBody>
          <a:bodyPr/>
          <a:p>
            <a:endParaRPr lang="zh-CN" altLang="en-US"/>
          </a:p>
        </p:txBody>
      </p:sp>
      <p:sp>
        <p:nvSpPr>
          <p:cNvPr id="446485" name="矩形 446484"/>
          <p:cNvSpPr/>
          <p:nvPr/>
        </p:nvSpPr>
        <p:spPr>
          <a:xfrm>
            <a:off x="6530975" y="4770438"/>
            <a:ext cx="184150"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446486" name="椭圆 446485"/>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6487" name="组合 446486"/>
          <p:cNvGrpSpPr/>
          <p:nvPr/>
        </p:nvGrpSpPr>
        <p:grpSpPr>
          <a:xfrm>
            <a:off x="579438" y="3616325"/>
            <a:ext cx="504825" cy="515938"/>
            <a:chOff x="101" y="2294"/>
            <a:chExt cx="343" cy="353"/>
          </a:xfrm>
        </p:grpSpPr>
        <p:grpSp>
          <p:nvGrpSpPr>
            <p:cNvPr id="446488" name="组合 446487"/>
            <p:cNvGrpSpPr/>
            <p:nvPr/>
          </p:nvGrpSpPr>
          <p:grpSpPr>
            <a:xfrm>
              <a:off x="109" y="2301"/>
              <a:ext cx="335" cy="346"/>
              <a:chOff x="109" y="2301"/>
              <a:chExt cx="335" cy="346"/>
            </a:xfrm>
          </p:grpSpPr>
          <p:sp>
            <p:nvSpPr>
              <p:cNvPr id="446489" name="任意多边形 446488"/>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6490" name="任意多边形 446489"/>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6491" name="任意多边形 446490"/>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492" name="任意多边形 446491"/>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493" name="矩形 446492"/>
              <p:cNvSpPr/>
              <p:nvPr/>
            </p:nvSpPr>
            <p:spPr>
              <a:xfrm>
                <a:off x="165" y="2324"/>
                <a:ext cx="223" cy="175"/>
              </a:xfrm>
              <a:prstGeom prst="rect">
                <a:avLst/>
              </a:prstGeom>
              <a:solidFill>
                <a:srgbClr val="000000"/>
              </a:solidFill>
              <a:ln w="9525">
                <a:noFill/>
              </a:ln>
            </p:spPr>
            <p:txBody>
              <a:bodyPr/>
              <a:p>
                <a:endParaRPr lang="zh-CN" altLang="en-US"/>
              </a:p>
            </p:txBody>
          </p:sp>
          <p:sp>
            <p:nvSpPr>
              <p:cNvPr id="446494" name="矩形 446493"/>
              <p:cNvSpPr/>
              <p:nvPr/>
            </p:nvSpPr>
            <p:spPr>
              <a:xfrm>
                <a:off x="120" y="2512"/>
                <a:ext cx="314" cy="78"/>
              </a:xfrm>
              <a:prstGeom prst="rect">
                <a:avLst/>
              </a:prstGeom>
              <a:solidFill>
                <a:srgbClr val="000000"/>
              </a:solidFill>
              <a:ln w="9525">
                <a:noFill/>
              </a:ln>
            </p:spPr>
            <p:txBody>
              <a:bodyPr/>
              <a:p>
                <a:endParaRPr lang="zh-CN" altLang="en-US"/>
              </a:p>
            </p:txBody>
          </p:sp>
          <p:sp>
            <p:nvSpPr>
              <p:cNvPr id="446495" name="矩形 446494"/>
              <p:cNvSpPr/>
              <p:nvPr/>
            </p:nvSpPr>
            <p:spPr>
              <a:xfrm>
                <a:off x="186" y="2345"/>
                <a:ext cx="182" cy="135"/>
              </a:xfrm>
              <a:prstGeom prst="rect">
                <a:avLst/>
              </a:prstGeom>
              <a:solidFill>
                <a:srgbClr val="000000"/>
              </a:solidFill>
              <a:ln w="9525">
                <a:noFill/>
              </a:ln>
            </p:spPr>
            <p:txBody>
              <a:bodyPr/>
              <a:p>
                <a:endParaRPr lang="zh-CN" altLang="en-US"/>
              </a:p>
            </p:txBody>
          </p:sp>
          <p:sp>
            <p:nvSpPr>
              <p:cNvPr id="446496" name="直接连接符 446495"/>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446497" name="组合 446496"/>
              <p:cNvGrpSpPr/>
              <p:nvPr/>
            </p:nvGrpSpPr>
            <p:grpSpPr>
              <a:xfrm>
                <a:off x="109" y="2596"/>
                <a:ext cx="335" cy="51"/>
                <a:chOff x="109" y="2596"/>
                <a:chExt cx="335" cy="51"/>
              </a:xfrm>
            </p:grpSpPr>
            <p:sp>
              <p:nvSpPr>
                <p:cNvPr id="446498" name="任意多边形 446497"/>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499" name="任意多边形 446498"/>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500" name="矩形 446499"/>
                <p:cNvSpPr/>
                <p:nvPr/>
              </p:nvSpPr>
              <p:spPr>
                <a:xfrm>
                  <a:off x="112" y="2632"/>
                  <a:ext cx="330" cy="15"/>
                </a:xfrm>
                <a:prstGeom prst="rect">
                  <a:avLst/>
                </a:prstGeom>
                <a:solidFill>
                  <a:srgbClr val="000000"/>
                </a:solidFill>
                <a:ln w="9525">
                  <a:noFill/>
                </a:ln>
              </p:spPr>
              <p:txBody>
                <a:bodyPr/>
                <a:p>
                  <a:endParaRPr lang="zh-CN" altLang="en-US"/>
                </a:p>
              </p:txBody>
            </p:sp>
          </p:grpSp>
        </p:grpSp>
        <p:grpSp>
          <p:nvGrpSpPr>
            <p:cNvPr id="446501" name="组合 446500"/>
            <p:cNvGrpSpPr/>
            <p:nvPr/>
          </p:nvGrpSpPr>
          <p:grpSpPr>
            <a:xfrm>
              <a:off x="101" y="2294"/>
              <a:ext cx="335" cy="347"/>
              <a:chOff x="101" y="2294"/>
              <a:chExt cx="335" cy="347"/>
            </a:xfrm>
          </p:grpSpPr>
          <p:sp>
            <p:nvSpPr>
              <p:cNvPr id="446502" name="任意多边形 446501"/>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6503" name="任意多边形 446502"/>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6504" name="任意多边形 446503"/>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46505" name="任意多边形 446504"/>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46506" name="矩形 446505"/>
              <p:cNvSpPr/>
              <p:nvPr/>
            </p:nvSpPr>
            <p:spPr>
              <a:xfrm>
                <a:off x="157" y="2318"/>
                <a:ext cx="223" cy="175"/>
              </a:xfrm>
              <a:prstGeom prst="rect">
                <a:avLst/>
              </a:prstGeom>
              <a:solidFill>
                <a:srgbClr val="B7B79D"/>
              </a:solidFill>
              <a:ln w="9525">
                <a:noFill/>
              </a:ln>
            </p:spPr>
            <p:txBody>
              <a:bodyPr/>
              <a:p>
                <a:endParaRPr lang="zh-CN" altLang="en-US"/>
              </a:p>
            </p:txBody>
          </p:sp>
          <p:sp>
            <p:nvSpPr>
              <p:cNvPr id="446507" name="矩形 446506"/>
              <p:cNvSpPr/>
              <p:nvPr/>
            </p:nvSpPr>
            <p:spPr>
              <a:xfrm>
                <a:off x="112" y="2506"/>
                <a:ext cx="313" cy="78"/>
              </a:xfrm>
              <a:prstGeom prst="rect">
                <a:avLst/>
              </a:prstGeom>
              <a:solidFill>
                <a:srgbClr val="B7B79D"/>
              </a:solidFill>
              <a:ln w="9525">
                <a:noFill/>
              </a:ln>
            </p:spPr>
            <p:txBody>
              <a:bodyPr/>
              <a:p>
                <a:endParaRPr lang="zh-CN" altLang="en-US"/>
              </a:p>
            </p:txBody>
          </p:sp>
          <p:sp>
            <p:nvSpPr>
              <p:cNvPr id="446508" name="矩形 446507"/>
              <p:cNvSpPr/>
              <p:nvPr/>
            </p:nvSpPr>
            <p:spPr>
              <a:xfrm>
                <a:off x="178" y="2339"/>
                <a:ext cx="181" cy="135"/>
              </a:xfrm>
              <a:prstGeom prst="rect">
                <a:avLst/>
              </a:prstGeom>
              <a:solidFill>
                <a:srgbClr val="FFFFFF"/>
              </a:solidFill>
              <a:ln w="9525">
                <a:noFill/>
              </a:ln>
            </p:spPr>
            <p:txBody>
              <a:bodyPr/>
              <a:p>
                <a:endParaRPr lang="zh-CN" altLang="en-US"/>
              </a:p>
            </p:txBody>
          </p:sp>
          <p:sp>
            <p:nvSpPr>
              <p:cNvPr id="446509" name="直接连接符 446508"/>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446510" name="组合 446509"/>
              <p:cNvGrpSpPr/>
              <p:nvPr/>
            </p:nvGrpSpPr>
            <p:grpSpPr>
              <a:xfrm>
                <a:off x="101" y="2590"/>
                <a:ext cx="335" cy="51"/>
                <a:chOff x="101" y="2590"/>
                <a:chExt cx="335" cy="51"/>
              </a:xfrm>
            </p:grpSpPr>
            <p:sp>
              <p:nvSpPr>
                <p:cNvPr id="446511" name="任意多边形 446510"/>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512" name="任意多边形 446511"/>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513" name="矩形 446512"/>
                <p:cNvSpPr/>
                <p:nvPr/>
              </p:nvSpPr>
              <p:spPr>
                <a:xfrm>
                  <a:off x="103" y="2626"/>
                  <a:ext cx="331" cy="15"/>
                </a:xfrm>
                <a:prstGeom prst="rect">
                  <a:avLst/>
                </a:prstGeom>
                <a:solidFill>
                  <a:srgbClr val="BAB79D"/>
                </a:solidFill>
                <a:ln w="9525">
                  <a:noFill/>
                </a:ln>
              </p:spPr>
              <p:txBody>
                <a:bodyPr/>
                <a:p>
                  <a:endParaRPr lang="zh-CN" altLang="en-US"/>
                </a:p>
              </p:txBody>
            </p:sp>
          </p:grpSp>
        </p:grpSp>
      </p:grpSp>
      <p:grpSp>
        <p:nvGrpSpPr>
          <p:cNvPr id="446514" name="组合 446513"/>
          <p:cNvGrpSpPr/>
          <p:nvPr/>
        </p:nvGrpSpPr>
        <p:grpSpPr>
          <a:xfrm>
            <a:off x="3357563" y="6081713"/>
            <a:ext cx="503237" cy="515937"/>
            <a:chOff x="3891" y="3616"/>
            <a:chExt cx="342" cy="353"/>
          </a:xfrm>
        </p:grpSpPr>
        <p:grpSp>
          <p:nvGrpSpPr>
            <p:cNvPr id="446515" name="组合 446514"/>
            <p:cNvGrpSpPr/>
            <p:nvPr/>
          </p:nvGrpSpPr>
          <p:grpSpPr>
            <a:xfrm>
              <a:off x="3899" y="3622"/>
              <a:ext cx="334" cy="347"/>
              <a:chOff x="3899" y="3622"/>
              <a:chExt cx="334" cy="347"/>
            </a:xfrm>
          </p:grpSpPr>
          <p:sp>
            <p:nvSpPr>
              <p:cNvPr id="446516" name="任意多边形 446515"/>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6517" name="任意多边形 446516"/>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6518" name="任意多边形 446517"/>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46519" name="任意多边形 446518"/>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46520" name="矩形 446519"/>
              <p:cNvSpPr/>
              <p:nvPr/>
            </p:nvSpPr>
            <p:spPr>
              <a:xfrm>
                <a:off x="3955" y="3646"/>
                <a:ext cx="223" cy="175"/>
              </a:xfrm>
              <a:prstGeom prst="rect">
                <a:avLst/>
              </a:prstGeom>
              <a:solidFill>
                <a:srgbClr val="000000"/>
              </a:solidFill>
              <a:ln w="9525">
                <a:noFill/>
              </a:ln>
            </p:spPr>
            <p:txBody>
              <a:bodyPr/>
              <a:p>
                <a:endParaRPr lang="zh-CN" altLang="en-US"/>
              </a:p>
            </p:txBody>
          </p:sp>
          <p:sp>
            <p:nvSpPr>
              <p:cNvPr id="446521" name="矩形 446520"/>
              <p:cNvSpPr/>
              <p:nvPr/>
            </p:nvSpPr>
            <p:spPr>
              <a:xfrm>
                <a:off x="3909" y="3833"/>
                <a:ext cx="314" cy="79"/>
              </a:xfrm>
              <a:prstGeom prst="rect">
                <a:avLst/>
              </a:prstGeom>
              <a:solidFill>
                <a:srgbClr val="000000"/>
              </a:solidFill>
              <a:ln w="9525">
                <a:noFill/>
              </a:ln>
            </p:spPr>
            <p:txBody>
              <a:bodyPr/>
              <a:p>
                <a:endParaRPr lang="zh-CN" altLang="en-US"/>
              </a:p>
            </p:txBody>
          </p:sp>
          <p:sp>
            <p:nvSpPr>
              <p:cNvPr id="446522" name="矩形 446521"/>
              <p:cNvSpPr/>
              <p:nvPr/>
            </p:nvSpPr>
            <p:spPr>
              <a:xfrm>
                <a:off x="3975" y="3667"/>
                <a:ext cx="182" cy="135"/>
              </a:xfrm>
              <a:prstGeom prst="rect">
                <a:avLst/>
              </a:prstGeom>
              <a:solidFill>
                <a:srgbClr val="000000"/>
              </a:solidFill>
              <a:ln w="9525">
                <a:noFill/>
              </a:ln>
            </p:spPr>
            <p:txBody>
              <a:bodyPr/>
              <a:p>
                <a:endParaRPr lang="zh-CN" altLang="en-US"/>
              </a:p>
            </p:txBody>
          </p:sp>
          <p:sp>
            <p:nvSpPr>
              <p:cNvPr id="446523" name="直接连接符 446522"/>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446524" name="组合 446523"/>
              <p:cNvGrpSpPr/>
              <p:nvPr/>
            </p:nvGrpSpPr>
            <p:grpSpPr>
              <a:xfrm>
                <a:off x="3899" y="3918"/>
                <a:ext cx="334" cy="51"/>
                <a:chOff x="3899" y="3918"/>
                <a:chExt cx="334" cy="51"/>
              </a:xfrm>
            </p:grpSpPr>
            <p:sp>
              <p:nvSpPr>
                <p:cNvPr id="446525" name="任意多边形 446524"/>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6526" name="任意多边形 446525"/>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6527" name="矩形 446526"/>
                <p:cNvSpPr/>
                <p:nvPr/>
              </p:nvSpPr>
              <p:spPr>
                <a:xfrm>
                  <a:off x="3901" y="3954"/>
                  <a:ext cx="330" cy="15"/>
                </a:xfrm>
                <a:prstGeom prst="rect">
                  <a:avLst/>
                </a:prstGeom>
                <a:solidFill>
                  <a:srgbClr val="000000"/>
                </a:solidFill>
                <a:ln w="9525">
                  <a:noFill/>
                </a:ln>
              </p:spPr>
              <p:txBody>
                <a:bodyPr/>
                <a:p>
                  <a:endParaRPr lang="zh-CN" altLang="en-US"/>
                </a:p>
              </p:txBody>
            </p:sp>
          </p:grpSp>
        </p:grpSp>
        <p:grpSp>
          <p:nvGrpSpPr>
            <p:cNvPr id="446528" name="组合 446527"/>
            <p:cNvGrpSpPr/>
            <p:nvPr/>
          </p:nvGrpSpPr>
          <p:grpSpPr>
            <a:xfrm>
              <a:off x="3891" y="3616"/>
              <a:ext cx="334" cy="346"/>
              <a:chOff x="3891" y="3616"/>
              <a:chExt cx="334" cy="346"/>
            </a:xfrm>
          </p:grpSpPr>
          <p:sp>
            <p:nvSpPr>
              <p:cNvPr id="446529" name="任意多边形 446528"/>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6530" name="任意多边形 446529"/>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6531" name="任意多边形 446530"/>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46532" name="任意多边形 446531"/>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46533" name="矩形 446532"/>
              <p:cNvSpPr/>
              <p:nvPr/>
            </p:nvSpPr>
            <p:spPr>
              <a:xfrm>
                <a:off x="3946" y="3639"/>
                <a:ext cx="223" cy="175"/>
              </a:xfrm>
              <a:prstGeom prst="rect">
                <a:avLst/>
              </a:prstGeom>
              <a:solidFill>
                <a:srgbClr val="B7B79D"/>
              </a:solidFill>
              <a:ln w="9525">
                <a:noFill/>
              </a:ln>
            </p:spPr>
            <p:txBody>
              <a:bodyPr/>
              <a:p>
                <a:endParaRPr lang="zh-CN" altLang="en-US"/>
              </a:p>
            </p:txBody>
          </p:sp>
          <p:sp>
            <p:nvSpPr>
              <p:cNvPr id="446534" name="矩形 446533"/>
              <p:cNvSpPr/>
              <p:nvPr/>
            </p:nvSpPr>
            <p:spPr>
              <a:xfrm>
                <a:off x="3901" y="3827"/>
                <a:ext cx="314" cy="78"/>
              </a:xfrm>
              <a:prstGeom prst="rect">
                <a:avLst/>
              </a:prstGeom>
              <a:solidFill>
                <a:srgbClr val="B7B79D"/>
              </a:solidFill>
              <a:ln w="9525">
                <a:noFill/>
              </a:ln>
            </p:spPr>
            <p:txBody>
              <a:bodyPr/>
              <a:p>
                <a:endParaRPr lang="zh-CN" altLang="en-US"/>
              </a:p>
            </p:txBody>
          </p:sp>
          <p:sp>
            <p:nvSpPr>
              <p:cNvPr id="446535" name="矩形 446534"/>
              <p:cNvSpPr/>
              <p:nvPr/>
            </p:nvSpPr>
            <p:spPr>
              <a:xfrm>
                <a:off x="3967" y="3660"/>
                <a:ext cx="182" cy="135"/>
              </a:xfrm>
              <a:prstGeom prst="rect">
                <a:avLst/>
              </a:prstGeom>
              <a:solidFill>
                <a:srgbClr val="FFFFFF"/>
              </a:solidFill>
              <a:ln w="9525">
                <a:noFill/>
              </a:ln>
            </p:spPr>
            <p:txBody>
              <a:bodyPr/>
              <a:p>
                <a:endParaRPr lang="zh-CN" altLang="en-US"/>
              </a:p>
            </p:txBody>
          </p:sp>
          <p:sp>
            <p:nvSpPr>
              <p:cNvPr id="446536" name="直接连接符 446535"/>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446537" name="组合 446536"/>
              <p:cNvGrpSpPr/>
              <p:nvPr/>
            </p:nvGrpSpPr>
            <p:grpSpPr>
              <a:xfrm>
                <a:off x="3891" y="3912"/>
                <a:ext cx="334" cy="50"/>
                <a:chOff x="3891" y="3912"/>
                <a:chExt cx="334" cy="50"/>
              </a:xfrm>
            </p:grpSpPr>
            <p:sp>
              <p:nvSpPr>
                <p:cNvPr id="446538" name="任意多边形 446537"/>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6539" name="任意多边形 446538"/>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6540" name="矩形 446539"/>
                <p:cNvSpPr/>
                <p:nvPr/>
              </p:nvSpPr>
              <p:spPr>
                <a:xfrm>
                  <a:off x="3893" y="3947"/>
                  <a:ext cx="330" cy="15"/>
                </a:xfrm>
                <a:prstGeom prst="rect">
                  <a:avLst/>
                </a:prstGeom>
                <a:solidFill>
                  <a:srgbClr val="BAB79D"/>
                </a:solidFill>
                <a:ln w="9525">
                  <a:noFill/>
                </a:ln>
              </p:spPr>
              <p:txBody>
                <a:bodyPr/>
                <a:p>
                  <a:endParaRPr lang="zh-CN" altLang="en-US"/>
                </a:p>
              </p:txBody>
            </p:sp>
          </p:grpSp>
        </p:grpSp>
      </p:grpSp>
      <p:grpSp>
        <p:nvGrpSpPr>
          <p:cNvPr id="446541" name="组合 446540"/>
          <p:cNvGrpSpPr/>
          <p:nvPr/>
        </p:nvGrpSpPr>
        <p:grpSpPr>
          <a:xfrm>
            <a:off x="4627563" y="6065838"/>
            <a:ext cx="504825" cy="515937"/>
            <a:chOff x="4752" y="3605"/>
            <a:chExt cx="343" cy="353"/>
          </a:xfrm>
        </p:grpSpPr>
        <p:grpSp>
          <p:nvGrpSpPr>
            <p:cNvPr id="446542" name="组合 446541"/>
            <p:cNvGrpSpPr/>
            <p:nvPr/>
          </p:nvGrpSpPr>
          <p:grpSpPr>
            <a:xfrm>
              <a:off x="4760" y="3612"/>
              <a:ext cx="335" cy="346"/>
              <a:chOff x="4760" y="3612"/>
              <a:chExt cx="335" cy="346"/>
            </a:xfrm>
          </p:grpSpPr>
          <p:sp>
            <p:nvSpPr>
              <p:cNvPr id="446543" name="任意多边形 446542"/>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6544" name="任意多边形 446543"/>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6545" name="任意多边形 446544"/>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546" name="任意多边形 446545"/>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547" name="矩形 446546"/>
              <p:cNvSpPr/>
              <p:nvPr/>
            </p:nvSpPr>
            <p:spPr>
              <a:xfrm>
                <a:off x="4816" y="3635"/>
                <a:ext cx="223" cy="175"/>
              </a:xfrm>
              <a:prstGeom prst="rect">
                <a:avLst/>
              </a:prstGeom>
              <a:solidFill>
                <a:srgbClr val="000000"/>
              </a:solidFill>
              <a:ln w="9525">
                <a:noFill/>
              </a:ln>
            </p:spPr>
            <p:txBody>
              <a:bodyPr/>
              <a:p>
                <a:endParaRPr lang="zh-CN" altLang="en-US"/>
              </a:p>
            </p:txBody>
          </p:sp>
          <p:sp>
            <p:nvSpPr>
              <p:cNvPr id="446548" name="矩形 446547"/>
              <p:cNvSpPr/>
              <p:nvPr/>
            </p:nvSpPr>
            <p:spPr>
              <a:xfrm>
                <a:off x="4770" y="3823"/>
                <a:ext cx="314" cy="78"/>
              </a:xfrm>
              <a:prstGeom prst="rect">
                <a:avLst/>
              </a:prstGeom>
              <a:solidFill>
                <a:srgbClr val="000000"/>
              </a:solidFill>
              <a:ln w="9525">
                <a:noFill/>
              </a:ln>
            </p:spPr>
            <p:txBody>
              <a:bodyPr/>
              <a:p>
                <a:endParaRPr lang="zh-CN" altLang="en-US"/>
              </a:p>
            </p:txBody>
          </p:sp>
          <p:sp>
            <p:nvSpPr>
              <p:cNvPr id="446549" name="矩形 446548"/>
              <p:cNvSpPr/>
              <p:nvPr/>
            </p:nvSpPr>
            <p:spPr>
              <a:xfrm>
                <a:off x="4836" y="3656"/>
                <a:ext cx="182" cy="135"/>
              </a:xfrm>
              <a:prstGeom prst="rect">
                <a:avLst/>
              </a:prstGeom>
              <a:solidFill>
                <a:srgbClr val="000000"/>
              </a:solidFill>
              <a:ln w="9525">
                <a:noFill/>
              </a:ln>
            </p:spPr>
            <p:txBody>
              <a:bodyPr/>
              <a:p>
                <a:endParaRPr lang="zh-CN" altLang="en-US"/>
              </a:p>
            </p:txBody>
          </p:sp>
          <p:sp>
            <p:nvSpPr>
              <p:cNvPr id="446550" name="直接连接符 446549"/>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446551" name="组合 446550"/>
              <p:cNvGrpSpPr/>
              <p:nvPr/>
            </p:nvGrpSpPr>
            <p:grpSpPr>
              <a:xfrm>
                <a:off x="4760" y="3907"/>
                <a:ext cx="335" cy="51"/>
                <a:chOff x="4760" y="3907"/>
                <a:chExt cx="335" cy="51"/>
              </a:xfrm>
            </p:grpSpPr>
            <p:sp>
              <p:nvSpPr>
                <p:cNvPr id="446552" name="任意多边形 446551"/>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46553" name="任意多边形 446552"/>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46554" name="矩形 446553"/>
                <p:cNvSpPr/>
                <p:nvPr/>
              </p:nvSpPr>
              <p:spPr>
                <a:xfrm>
                  <a:off x="4762" y="3943"/>
                  <a:ext cx="331" cy="15"/>
                </a:xfrm>
                <a:prstGeom prst="rect">
                  <a:avLst/>
                </a:prstGeom>
                <a:solidFill>
                  <a:srgbClr val="000000"/>
                </a:solidFill>
                <a:ln w="9525">
                  <a:noFill/>
                </a:ln>
              </p:spPr>
              <p:txBody>
                <a:bodyPr/>
                <a:p>
                  <a:endParaRPr lang="zh-CN" altLang="en-US"/>
                </a:p>
              </p:txBody>
            </p:sp>
          </p:grpSp>
        </p:grpSp>
        <p:grpSp>
          <p:nvGrpSpPr>
            <p:cNvPr id="446555" name="组合 446554"/>
            <p:cNvGrpSpPr/>
            <p:nvPr/>
          </p:nvGrpSpPr>
          <p:grpSpPr>
            <a:xfrm>
              <a:off x="4752" y="3605"/>
              <a:ext cx="334" cy="347"/>
              <a:chOff x="4752" y="3605"/>
              <a:chExt cx="334" cy="347"/>
            </a:xfrm>
          </p:grpSpPr>
          <p:sp>
            <p:nvSpPr>
              <p:cNvPr id="446556" name="任意多边形 446555"/>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6557" name="任意多边形 446556"/>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6558" name="任意多边形 446557"/>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46559" name="任意多边形 446558"/>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46560" name="矩形 446559"/>
              <p:cNvSpPr/>
              <p:nvPr/>
            </p:nvSpPr>
            <p:spPr>
              <a:xfrm>
                <a:off x="4808" y="3629"/>
                <a:ext cx="223" cy="175"/>
              </a:xfrm>
              <a:prstGeom prst="rect">
                <a:avLst/>
              </a:prstGeom>
              <a:solidFill>
                <a:srgbClr val="B7B79D"/>
              </a:solidFill>
              <a:ln w="9525">
                <a:noFill/>
              </a:ln>
            </p:spPr>
            <p:txBody>
              <a:bodyPr/>
              <a:p>
                <a:endParaRPr lang="zh-CN" altLang="en-US"/>
              </a:p>
            </p:txBody>
          </p:sp>
          <p:sp>
            <p:nvSpPr>
              <p:cNvPr id="446561" name="矩形 446560"/>
              <p:cNvSpPr/>
              <p:nvPr/>
            </p:nvSpPr>
            <p:spPr>
              <a:xfrm>
                <a:off x="4762" y="3817"/>
                <a:ext cx="314" cy="78"/>
              </a:xfrm>
              <a:prstGeom prst="rect">
                <a:avLst/>
              </a:prstGeom>
              <a:solidFill>
                <a:srgbClr val="B7B79D"/>
              </a:solidFill>
              <a:ln w="9525">
                <a:noFill/>
              </a:ln>
            </p:spPr>
            <p:txBody>
              <a:bodyPr/>
              <a:p>
                <a:endParaRPr lang="zh-CN" altLang="en-US"/>
              </a:p>
            </p:txBody>
          </p:sp>
          <p:sp>
            <p:nvSpPr>
              <p:cNvPr id="446562" name="矩形 446561"/>
              <p:cNvSpPr/>
              <p:nvPr/>
            </p:nvSpPr>
            <p:spPr>
              <a:xfrm>
                <a:off x="4828" y="3650"/>
                <a:ext cx="182" cy="135"/>
              </a:xfrm>
              <a:prstGeom prst="rect">
                <a:avLst/>
              </a:prstGeom>
              <a:solidFill>
                <a:srgbClr val="FFFFFF"/>
              </a:solidFill>
              <a:ln w="9525">
                <a:noFill/>
              </a:ln>
            </p:spPr>
            <p:txBody>
              <a:bodyPr/>
              <a:p>
                <a:endParaRPr lang="zh-CN" altLang="en-US"/>
              </a:p>
            </p:txBody>
          </p:sp>
          <p:sp>
            <p:nvSpPr>
              <p:cNvPr id="446563" name="直接连接符 446562"/>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446564" name="组合 446563"/>
              <p:cNvGrpSpPr/>
              <p:nvPr/>
            </p:nvGrpSpPr>
            <p:grpSpPr>
              <a:xfrm>
                <a:off x="4752" y="3901"/>
                <a:ext cx="334" cy="51"/>
                <a:chOff x="4752" y="3901"/>
                <a:chExt cx="334" cy="51"/>
              </a:xfrm>
            </p:grpSpPr>
            <p:sp>
              <p:nvSpPr>
                <p:cNvPr id="446565" name="任意多边形 446564"/>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6566" name="任意多边形 446565"/>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6567" name="矩形 446566"/>
                <p:cNvSpPr/>
                <p:nvPr/>
              </p:nvSpPr>
              <p:spPr>
                <a:xfrm>
                  <a:off x="4754" y="3937"/>
                  <a:ext cx="330" cy="15"/>
                </a:xfrm>
                <a:prstGeom prst="rect">
                  <a:avLst/>
                </a:prstGeom>
                <a:solidFill>
                  <a:srgbClr val="BAB79D"/>
                </a:solidFill>
                <a:ln w="9525">
                  <a:noFill/>
                </a:ln>
              </p:spPr>
              <p:txBody>
                <a:bodyPr/>
                <a:p>
                  <a:endParaRPr lang="zh-CN" altLang="en-US"/>
                </a:p>
              </p:txBody>
            </p:sp>
          </p:grpSp>
        </p:grpSp>
      </p:grpSp>
      <p:grpSp>
        <p:nvGrpSpPr>
          <p:cNvPr id="446568" name="组合 446567"/>
          <p:cNvGrpSpPr/>
          <p:nvPr/>
        </p:nvGrpSpPr>
        <p:grpSpPr>
          <a:xfrm>
            <a:off x="579438" y="2509838"/>
            <a:ext cx="504825" cy="517525"/>
            <a:chOff x="101" y="1539"/>
            <a:chExt cx="343" cy="352"/>
          </a:xfrm>
        </p:grpSpPr>
        <p:grpSp>
          <p:nvGrpSpPr>
            <p:cNvPr id="446569" name="组合 446568"/>
            <p:cNvGrpSpPr/>
            <p:nvPr/>
          </p:nvGrpSpPr>
          <p:grpSpPr>
            <a:xfrm>
              <a:off x="109" y="1545"/>
              <a:ext cx="335" cy="346"/>
              <a:chOff x="109" y="1545"/>
              <a:chExt cx="335" cy="346"/>
            </a:xfrm>
          </p:grpSpPr>
          <p:sp>
            <p:nvSpPr>
              <p:cNvPr id="446570" name="任意多边形 446569"/>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6571" name="任意多边形 446570"/>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6572" name="任意多边形 446571"/>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573" name="任意多边形 446572"/>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574" name="矩形 446573"/>
              <p:cNvSpPr/>
              <p:nvPr/>
            </p:nvSpPr>
            <p:spPr>
              <a:xfrm>
                <a:off x="165" y="1568"/>
                <a:ext cx="223" cy="175"/>
              </a:xfrm>
              <a:prstGeom prst="rect">
                <a:avLst/>
              </a:prstGeom>
              <a:solidFill>
                <a:srgbClr val="000000"/>
              </a:solidFill>
              <a:ln w="9525">
                <a:noFill/>
              </a:ln>
            </p:spPr>
            <p:txBody>
              <a:bodyPr/>
              <a:p>
                <a:endParaRPr lang="zh-CN" altLang="en-US"/>
              </a:p>
            </p:txBody>
          </p:sp>
          <p:sp>
            <p:nvSpPr>
              <p:cNvPr id="446575" name="矩形 446574"/>
              <p:cNvSpPr/>
              <p:nvPr/>
            </p:nvSpPr>
            <p:spPr>
              <a:xfrm>
                <a:off x="120" y="1756"/>
                <a:ext cx="314" cy="78"/>
              </a:xfrm>
              <a:prstGeom prst="rect">
                <a:avLst/>
              </a:prstGeom>
              <a:solidFill>
                <a:srgbClr val="000000"/>
              </a:solidFill>
              <a:ln w="9525">
                <a:noFill/>
              </a:ln>
            </p:spPr>
            <p:txBody>
              <a:bodyPr/>
              <a:p>
                <a:endParaRPr lang="zh-CN" altLang="en-US"/>
              </a:p>
            </p:txBody>
          </p:sp>
          <p:sp>
            <p:nvSpPr>
              <p:cNvPr id="446576" name="矩形 446575"/>
              <p:cNvSpPr/>
              <p:nvPr/>
            </p:nvSpPr>
            <p:spPr>
              <a:xfrm>
                <a:off x="186" y="1589"/>
                <a:ext cx="182" cy="135"/>
              </a:xfrm>
              <a:prstGeom prst="rect">
                <a:avLst/>
              </a:prstGeom>
              <a:solidFill>
                <a:srgbClr val="000000"/>
              </a:solidFill>
              <a:ln w="9525">
                <a:noFill/>
              </a:ln>
            </p:spPr>
            <p:txBody>
              <a:bodyPr/>
              <a:p>
                <a:endParaRPr lang="zh-CN" altLang="en-US"/>
              </a:p>
            </p:txBody>
          </p:sp>
          <p:sp>
            <p:nvSpPr>
              <p:cNvPr id="446577" name="直接连接符 446576"/>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446578" name="组合 446577"/>
              <p:cNvGrpSpPr/>
              <p:nvPr/>
            </p:nvGrpSpPr>
            <p:grpSpPr>
              <a:xfrm>
                <a:off x="109" y="1841"/>
                <a:ext cx="335" cy="50"/>
                <a:chOff x="109" y="1841"/>
                <a:chExt cx="335" cy="50"/>
              </a:xfrm>
            </p:grpSpPr>
            <p:sp>
              <p:nvSpPr>
                <p:cNvPr id="446579" name="任意多边形 446578"/>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580" name="任意多边形 446579"/>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581" name="矩形 446580"/>
                <p:cNvSpPr/>
                <p:nvPr/>
              </p:nvSpPr>
              <p:spPr>
                <a:xfrm>
                  <a:off x="112" y="1876"/>
                  <a:ext cx="330" cy="15"/>
                </a:xfrm>
                <a:prstGeom prst="rect">
                  <a:avLst/>
                </a:prstGeom>
                <a:solidFill>
                  <a:srgbClr val="000000"/>
                </a:solidFill>
                <a:ln w="9525">
                  <a:noFill/>
                </a:ln>
              </p:spPr>
              <p:txBody>
                <a:bodyPr/>
                <a:p>
                  <a:endParaRPr lang="zh-CN" altLang="en-US"/>
                </a:p>
              </p:txBody>
            </p:sp>
          </p:grpSp>
        </p:grpSp>
        <p:grpSp>
          <p:nvGrpSpPr>
            <p:cNvPr id="446582" name="组合 446581"/>
            <p:cNvGrpSpPr/>
            <p:nvPr/>
          </p:nvGrpSpPr>
          <p:grpSpPr>
            <a:xfrm>
              <a:off x="101" y="1539"/>
              <a:ext cx="335" cy="346"/>
              <a:chOff x="101" y="1539"/>
              <a:chExt cx="335" cy="346"/>
            </a:xfrm>
          </p:grpSpPr>
          <p:sp>
            <p:nvSpPr>
              <p:cNvPr id="446583" name="任意多边形 446582"/>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6584" name="任意多边形 446583"/>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6585" name="任意多边形 446584"/>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586" name="任意多边形 446585"/>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587" name="矩形 446586"/>
              <p:cNvSpPr/>
              <p:nvPr/>
            </p:nvSpPr>
            <p:spPr>
              <a:xfrm>
                <a:off x="157" y="1562"/>
                <a:ext cx="223" cy="175"/>
              </a:xfrm>
              <a:prstGeom prst="rect">
                <a:avLst/>
              </a:prstGeom>
              <a:solidFill>
                <a:srgbClr val="B7B79D"/>
              </a:solidFill>
              <a:ln w="9525">
                <a:noFill/>
              </a:ln>
            </p:spPr>
            <p:txBody>
              <a:bodyPr/>
              <a:p>
                <a:endParaRPr lang="zh-CN" altLang="en-US"/>
              </a:p>
            </p:txBody>
          </p:sp>
          <p:sp>
            <p:nvSpPr>
              <p:cNvPr id="446588" name="矩形 446587"/>
              <p:cNvSpPr/>
              <p:nvPr/>
            </p:nvSpPr>
            <p:spPr>
              <a:xfrm>
                <a:off x="112" y="1750"/>
                <a:ext cx="313" cy="78"/>
              </a:xfrm>
              <a:prstGeom prst="rect">
                <a:avLst/>
              </a:prstGeom>
              <a:solidFill>
                <a:srgbClr val="B7B79D"/>
              </a:solidFill>
              <a:ln w="9525">
                <a:noFill/>
              </a:ln>
            </p:spPr>
            <p:txBody>
              <a:bodyPr/>
              <a:p>
                <a:endParaRPr lang="zh-CN" altLang="en-US"/>
              </a:p>
            </p:txBody>
          </p:sp>
          <p:sp>
            <p:nvSpPr>
              <p:cNvPr id="446589" name="矩形 446588"/>
              <p:cNvSpPr/>
              <p:nvPr/>
            </p:nvSpPr>
            <p:spPr>
              <a:xfrm>
                <a:off x="178" y="1583"/>
                <a:ext cx="181" cy="135"/>
              </a:xfrm>
              <a:prstGeom prst="rect">
                <a:avLst/>
              </a:prstGeom>
              <a:solidFill>
                <a:srgbClr val="FFFFFF"/>
              </a:solidFill>
              <a:ln w="9525">
                <a:noFill/>
              </a:ln>
            </p:spPr>
            <p:txBody>
              <a:bodyPr/>
              <a:p>
                <a:endParaRPr lang="zh-CN" altLang="en-US"/>
              </a:p>
            </p:txBody>
          </p:sp>
          <p:sp>
            <p:nvSpPr>
              <p:cNvPr id="446590" name="直接连接符 446589"/>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446591" name="组合 446590"/>
              <p:cNvGrpSpPr/>
              <p:nvPr/>
            </p:nvGrpSpPr>
            <p:grpSpPr>
              <a:xfrm>
                <a:off x="101" y="1834"/>
                <a:ext cx="335" cy="51"/>
                <a:chOff x="101" y="1834"/>
                <a:chExt cx="335" cy="51"/>
              </a:xfrm>
            </p:grpSpPr>
            <p:sp>
              <p:nvSpPr>
                <p:cNvPr id="446592" name="任意多边形 446591"/>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593" name="任意多边形 446592"/>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594" name="矩形 446593"/>
                <p:cNvSpPr/>
                <p:nvPr/>
              </p:nvSpPr>
              <p:spPr>
                <a:xfrm>
                  <a:off x="103" y="1870"/>
                  <a:ext cx="331" cy="15"/>
                </a:xfrm>
                <a:prstGeom prst="rect">
                  <a:avLst/>
                </a:prstGeom>
                <a:solidFill>
                  <a:srgbClr val="BAB79D"/>
                </a:solidFill>
                <a:ln w="9525">
                  <a:noFill/>
                </a:ln>
              </p:spPr>
              <p:txBody>
                <a:bodyPr/>
                <a:p>
                  <a:endParaRPr lang="zh-CN" altLang="en-US"/>
                </a:p>
              </p:txBody>
            </p:sp>
          </p:grpSp>
        </p:grpSp>
      </p:grpSp>
      <p:grpSp>
        <p:nvGrpSpPr>
          <p:cNvPr id="446595" name="组合 446594"/>
          <p:cNvGrpSpPr/>
          <p:nvPr/>
        </p:nvGrpSpPr>
        <p:grpSpPr>
          <a:xfrm>
            <a:off x="8158163" y="3657600"/>
            <a:ext cx="506412" cy="514350"/>
            <a:chOff x="5237" y="2322"/>
            <a:chExt cx="343" cy="352"/>
          </a:xfrm>
        </p:grpSpPr>
        <p:grpSp>
          <p:nvGrpSpPr>
            <p:cNvPr id="446596" name="组合 446595"/>
            <p:cNvGrpSpPr/>
            <p:nvPr/>
          </p:nvGrpSpPr>
          <p:grpSpPr>
            <a:xfrm>
              <a:off x="5245" y="2328"/>
              <a:ext cx="335" cy="346"/>
              <a:chOff x="5245" y="2328"/>
              <a:chExt cx="335" cy="346"/>
            </a:xfrm>
          </p:grpSpPr>
          <p:sp>
            <p:nvSpPr>
              <p:cNvPr id="446597" name="任意多边形 446596"/>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6598" name="任意多边形 446597"/>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6599" name="任意多边形 446598"/>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600" name="任意多边形 446599"/>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601" name="矩形 446600"/>
              <p:cNvSpPr/>
              <p:nvPr/>
            </p:nvSpPr>
            <p:spPr>
              <a:xfrm>
                <a:off x="5301" y="2351"/>
                <a:ext cx="223" cy="176"/>
              </a:xfrm>
              <a:prstGeom prst="rect">
                <a:avLst/>
              </a:prstGeom>
              <a:solidFill>
                <a:srgbClr val="000000"/>
              </a:solidFill>
              <a:ln w="9525">
                <a:noFill/>
              </a:ln>
            </p:spPr>
            <p:txBody>
              <a:bodyPr/>
              <a:p>
                <a:endParaRPr lang="zh-CN" altLang="en-US"/>
              </a:p>
            </p:txBody>
          </p:sp>
          <p:sp>
            <p:nvSpPr>
              <p:cNvPr id="446602" name="矩形 446601"/>
              <p:cNvSpPr/>
              <p:nvPr/>
            </p:nvSpPr>
            <p:spPr>
              <a:xfrm>
                <a:off x="5256" y="2539"/>
                <a:ext cx="314" cy="78"/>
              </a:xfrm>
              <a:prstGeom prst="rect">
                <a:avLst/>
              </a:prstGeom>
              <a:solidFill>
                <a:srgbClr val="000000"/>
              </a:solidFill>
              <a:ln w="9525">
                <a:noFill/>
              </a:ln>
            </p:spPr>
            <p:txBody>
              <a:bodyPr/>
              <a:p>
                <a:endParaRPr lang="zh-CN" altLang="en-US"/>
              </a:p>
            </p:txBody>
          </p:sp>
          <p:sp>
            <p:nvSpPr>
              <p:cNvPr id="446603" name="矩形 446602"/>
              <p:cNvSpPr/>
              <p:nvPr/>
            </p:nvSpPr>
            <p:spPr>
              <a:xfrm>
                <a:off x="5322" y="2373"/>
                <a:ext cx="181" cy="135"/>
              </a:xfrm>
              <a:prstGeom prst="rect">
                <a:avLst/>
              </a:prstGeom>
              <a:solidFill>
                <a:srgbClr val="000000"/>
              </a:solidFill>
              <a:ln w="9525">
                <a:noFill/>
              </a:ln>
            </p:spPr>
            <p:txBody>
              <a:bodyPr/>
              <a:p>
                <a:endParaRPr lang="zh-CN" altLang="en-US"/>
              </a:p>
            </p:txBody>
          </p:sp>
          <p:sp>
            <p:nvSpPr>
              <p:cNvPr id="446604" name="直接连接符 446603"/>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446605" name="组合 446604"/>
              <p:cNvGrpSpPr/>
              <p:nvPr/>
            </p:nvGrpSpPr>
            <p:grpSpPr>
              <a:xfrm>
                <a:off x="5245" y="2624"/>
                <a:ext cx="335" cy="50"/>
                <a:chOff x="5245" y="2624"/>
                <a:chExt cx="335" cy="50"/>
              </a:xfrm>
            </p:grpSpPr>
            <p:sp>
              <p:nvSpPr>
                <p:cNvPr id="446606" name="任意多边形 446605"/>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607" name="任意多边形 446606"/>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608" name="矩形 446607"/>
                <p:cNvSpPr/>
                <p:nvPr/>
              </p:nvSpPr>
              <p:spPr>
                <a:xfrm>
                  <a:off x="5247" y="2660"/>
                  <a:ext cx="331" cy="14"/>
                </a:xfrm>
                <a:prstGeom prst="rect">
                  <a:avLst/>
                </a:prstGeom>
                <a:solidFill>
                  <a:srgbClr val="000000"/>
                </a:solidFill>
                <a:ln w="9525">
                  <a:noFill/>
                </a:ln>
              </p:spPr>
              <p:txBody>
                <a:bodyPr/>
                <a:p>
                  <a:endParaRPr lang="zh-CN" altLang="en-US"/>
                </a:p>
              </p:txBody>
            </p:sp>
          </p:grpSp>
        </p:grpSp>
        <p:grpSp>
          <p:nvGrpSpPr>
            <p:cNvPr id="446609" name="组合 446608"/>
            <p:cNvGrpSpPr/>
            <p:nvPr/>
          </p:nvGrpSpPr>
          <p:grpSpPr>
            <a:xfrm>
              <a:off x="5237" y="2322"/>
              <a:ext cx="335" cy="346"/>
              <a:chOff x="5237" y="2322"/>
              <a:chExt cx="335" cy="346"/>
            </a:xfrm>
          </p:grpSpPr>
          <p:sp>
            <p:nvSpPr>
              <p:cNvPr id="446610" name="任意多边形 446609"/>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6611" name="任意多边形 446610"/>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6612" name="任意多边形 446611"/>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613" name="任意多边形 446612"/>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614" name="矩形 446613"/>
              <p:cNvSpPr/>
              <p:nvPr/>
            </p:nvSpPr>
            <p:spPr>
              <a:xfrm>
                <a:off x="5293" y="2345"/>
                <a:ext cx="223" cy="175"/>
              </a:xfrm>
              <a:prstGeom prst="rect">
                <a:avLst/>
              </a:prstGeom>
              <a:solidFill>
                <a:srgbClr val="B7B79D"/>
              </a:solidFill>
              <a:ln w="9525">
                <a:noFill/>
              </a:ln>
            </p:spPr>
            <p:txBody>
              <a:bodyPr/>
              <a:p>
                <a:endParaRPr lang="zh-CN" altLang="en-US"/>
              </a:p>
            </p:txBody>
          </p:sp>
          <p:sp>
            <p:nvSpPr>
              <p:cNvPr id="446615" name="矩形 446614"/>
              <p:cNvSpPr/>
              <p:nvPr/>
            </p:nvSpPr>
            <p:spPr>
              <a:xfrm>
                <a:off x="5247" y="2533"/>
                <a:ext cx="314" cy="78"/>
              </a:xfrm>
              <a:prstGeom prst="rect">
                <a:avLst/>
              </a:prstGeom>
              <a:solidFill>
                <a:srgbClr val="B7B79D"/>
              </a:solidFill>
              <a:ln w="9525">
                <a:noFill/>
              </a:ln>
            </p:spPr>
            <p:txBody>
              <a:bodyPr/>
              <a:p>
                <a:endParaRPr lang="zh-CN" altLang="en-US"/>
              </a:p>
            </p:txBody>
          </p:sp>
          <p:sp>
            <p:nvSpPr>
              <p:cNvPr id="446616" name="矩形 446615"/>
              <p:cNvSpPr/>
              <p:nvPr/>
            </p:nvSpPr>
            <p:spPr>
              <a:xfrm>
                <a:off x="5313" y="2366"/>
                <a:ext cx="182" cy="135"/>
              </a:xfrm>
              <a:prstGeom prst="rect">
                <a:avLst/>
              </a:prstGeom>
              <a:solidFill>
                <a:srgbClr val="FFFFFF"/>
              </a:solidFill>
              <a:ln w="9525">
                <a:noFill/>
              </a:ln>
            </p:spPr>
            <p:txBody>
              <a:bodyPr/>
              <a:p>
                <a:endParaRPr lang="zh-CN" altLang="en-US"/>
              </a:p>
            </p:txBody>
          </p:sp>
          <p:sp>
            <p:nvSpPr>
              <p:cNvPr id="446617" name="直接连接符 446616"/>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446618" name="组合 446617"/>
              <p:cNvGrpSpPr/>
              <p:nvPr/>
            </p:nvGrpSpPr>
            <p:grpSpPr>
              <a:xfrm>
                <a:off x="5237" y="2617"/>
                <a:ext cx="335" cy="51"/>
                <a:chOff x="5237" y="2617"/>
                <a:chExt cx="335" cy="51"/>
              </a:xfrm>
            </p:grpSpPr>
            <p:sp>
              <p:nvSpPr>
                <p:cNvPr id="446619" name="任意多边形 446618"/>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620" name="任意多边形 446619"/>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621" name="矩形 446620"/>
                <p:cNvSpPr/>
                <p:nvPr/>
              </p:nvSpPr>
              <p:spPr>
                <a:xfrm>
                  <a:off x="5239" y="2653"/>
                  <a:ext cx="331" cy="15"/>
                </a:xfrm>
                <a:prstGeom prst="rect">
                  <a:avLst/>
                </a:prstGeom>
                <a:solidFill>
                  <a:srgbClr val="BAB79D"/>
                </a:solidFill>
                <a:ln w="9525">
                  <a:noFill/>
                </a:ln>
              </p:spPr>
              <p:txBody>
                <a:bodyPr/>
                <a:p>
                  <a:endParaRPr lang="zh-CN" altLang="en-US"/>
                </a:p>
              </p:txBody>
            </p:sp>
          </p:grpSp>
        </p:grpSp>
      </p:grpSp>
      <p:grpSp>
        <p:nvGrpSpPr>
          <p:cNvPr id="446622" name="组合 446621"/>
          <p:cNvGrpSpPr/>
          <p:nvPr/>
        </p:nvGrpSpPr>
        <p:grpSpPr>
          <a:xfrm>
            <a:off x="8158163" y="2581275"/>
            <a:ext cx="506412" cy="515938"/>
            <a:chOff x="5237" y="1587"/>
            <a:chExt cx="343" cy="353"/>
          </a:xfrm>
        </p:grpSpPr>
        <p:grpSp>
          <p:nvGrpSpPr>
            <p:cNvPr id="446623" name="组合 446622"/>
            <p:cNvGrpSpPr/>
            <p:nvPr/>
          </p:nvGrpSpPr>
          <p:grpSpPr>
            <a:xfrm>
              <a:off x="5245" y="1594"/>
              <a:ext cx="335" cy="346"/>
              <a:chOff x="5245" y="1594"/>
              <a:chExt cx="335" cy="346"/>
            </a:xfrm>
          </p:grpSpPr>
          <p:sp>
            <p:nvSpPr>
              <p:cNvPr id="446624" name="任意多边形 446623"/>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6625" name="任意多边形 446624"/>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6626" name="任意多边形 446625"/>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627" name="任意多边形 446626"/>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628" name="矩形 446627"/>
              <p:cNvSpPr/>
              <p:nvPr/>
            </p:nvSpPr>
            <p:spPr>
              <a:xfrm>
                <a:off x="5301" y="1617"/>
                <a:ext cx="223" cy="175"/>
              </a:xfrm>
              <a:prstGeom prst="rect">
                <a:avLst/>
              </a:prstGeom>
              <a:solidFill>
                <a:srgbClr val="000000"/>
              </a:solidFill>
              <a:ln w="9525">
                <a:noFill/>
              </a:ln>
            </p:spPr>
            <p:txBody>
              <a:bodyPr/>
              <a:p>
                <a:endParaRPr lang="zh-CN" altLang="en-US"/>
              </a:p>
            </p:txBody>
          </p:sp>
          <p:sp>
            <p:nvSpPr>
              <p:cNvPr id="446629" name="矩形 446628"/>
              <p:cNvSpPr/>
              <p:nvPr/>
            </p:nvSpPr>
            <p:spPr>
              <a:xfrm>
                <a:off x="5256" y="1805"/>
                <a:ext cx="314" cy="78"/>
              </a:xfrm>
              <a:prstGeom prst="rect">
                <a:avLst/>
              </a:prstGeom>
              <a:solidFill>
                <a:srgbClr val="000000"/>
              </a:solidFill>
              <a:ln w="9525">
                <a:noFill/>
              </a:ln>
            </p:spPr>
            <p:txBody>
              <a:bodyPr/>
              <a:p>
                <a:endParaRPr lang="zh-CN" altLang="en-US"/>
              </a:p>
            </p:txBody>
          </p:sp>
          <p:sp>
            <p:nvSpPr>
              <p:cNvPr id="446630" name="矩形 446629"/>
              <p:cNvSpPr/>
              <p:nvPr/>
            </p:nvSpPr>
            <p:spPr>
              <a:xfrm>
                <a:off x="5322" y="1638"/>
                <a:ext cx="181" cy="135"/>
              </a:xfrm>
              <a:prstGeom prst="rect">
                <a:avLst/>
              </a:prstGeom>
              <a:solidFill>
                <a:srgbClr val="000000"/>
              </a:solidFill>
              <a:ln w="9525">
                <a:noFill/>
              </a:ln>
            </p:spPr>
            <p:txBody>
              <a:bodyPr/>
              <a:p>
                <a:endParaRPr lang="zh-CN" altLang="en-US"/>
              </a:p>
            </p:txBody>
          </p:sp>
          <p:sp>
            <p:nvSpPr>
              <p:cNvPr id="446631" name="直接连接符 446630"/>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446632" name="组合 446631"/>
              <p:cNvGrpSpPr/>
              <p:nvPr/>
            </p:nvGrpSpPr>
            <p:grpSpPr>
              <a:xfrm>
                <a:off x="5245" y="1889"/>
                <a:ext cx="335" cy="51"/>
                <a:chOff x="5245" y="1889"/>
                <a:chExt cx="335" cy="51"/>
              </a:xfrm>
            </p:grpSpPr>
            <p:sp>
              <p:nvSpPr>
                <p:cNvPr id="446633" name="任意多边形 446632"/>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634" name="任意多边形 446633"/>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635" name="矩形 446634"/>
                <p:cNvSpPr/>
                <p:nvPr/>
              </p:nvSpPr>
              <p:spPr>
                <a:xfrm>
                  <a:off x="5247" y="1925"/>
                  <a:ext cx="331" cy="15"/>
                </a:xfrm>
                <a:prstGeom prst="rect">
                  <a:avLst/>
                </a:prstGeom>
                <a:solidFill>
                  <a:srgbClr val="000000"/>
                </a:solidFill>
                <a:ln w="9525">
                  <a:noFill/>
                </a:ln>
              </p:spPr>
              <p:txBody>
                <a:bodyPr/>
                <a:p>
                  <a:endParaRPr lang="zh-CN" altLang="en-US"/>
                </a:p>
              </p:txBody>
            </p:sp>
          </p:grpSp>
        </p:grpSp>
        <p:grpSp>
          <p:nvGrpSpPr>
            <p:cNvPr id="446636" name="组合 446635"/>
            <p:cNvGrpSpPr/>
            <p:nvPr/>
          </p:nvGrpSpPr>
          <p:grpSpPr>
            <a:xfrm>
              <a:off x="5237" y="1587"/>
              <a:ext cx="335" cy="346"/>
              <a:chOff x="5237" y="1587"/>
              <a:chExt cx="335" cy="346"/>
            </a:xfrm>
          </p:grpSpPr>
          <p:sp>
            <p:nvSpPr>
              <p:cNvPr id="446637" name="任意多边形 446636"/>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46638" name="任意多边形 446637"/>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46639" name="任意多边形 446638"/>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640" name="任意多边形 446639"/>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641" name="矩形 446640"/>
              <p:cNvSpPr/>
              <p:nvPr/>
            </p:nvSpPr>
            <p:spPr>
              <a:xfrm>
                <a:off x="5293" y="1610"/>
                <a:ext cx="223" cy="176"/>
              </a:xfrm>
              <a:prstGeom prst="rect">
                <a:avLst/>
              </a:prstGeom>
              <a:solidFill>
                <a:srgbClr val="B7B79D"/>
              </a:solidFill>
              <a:ln w="9525">
                <a:noFill/>
              </a:ln>
            </p:spPr>
            <p:txBody>
              <a:bodyPr/>
              <a:p>
                <a:endParaRPr lang="zh-CN" altLang="en-US"/>
              </a:p>
            </p:txBody>
          </p:sp>
          <p:sp>
            <p:nvSpPr>
              <p:cNvPr id="446642" name="矩形 446641"/>
              <p:cNvSpPr/>
              <p:nvPr/>
            </p:nvSpPr>
            <p:spPr>
              <a:xfrm>
                <a:off x="5247" y="1798"/>
                <a:ext cx="314" cy="78"/>
              </a:xfrm>
              <a:prstGeom prst="rect">
                <a:avLst/>
              </a:prstGeom>
              <a:solidFill>
                <a:srgbClr val="B7B79D"/>
              </a:solidFill>
              <a:ln w="9525">
                <a:noFill/>
              </a:ln>
            </p:spPr>
            <p:txBody>
              <a:bodyPr/>
              <a:p>
                <a:endParaRPr lang="zh-CN" altLang="en-US"/>
              </a:p>
            </p:txBody>
          </p:sp>
          <p:sp>
            <p:nvSpPr>
              <p:cNvPr id="446643" name="矩形 446642"/>
              <p:cNvSpPr/>
              <p:nvPr/>
            </p:nvSpPr>
            <p:spPr>
              <a:xfrm>
                <a:off x="5313" y="1632"/>
                <a:ext cx="182" cy="135"/>
              </a:xfrm>
              <a:prstGeom prst="rect">
                <a:avLst/>
              </a:prstGeom>
              <a:solidFill>
                <a:srgbClr val="FFFFFF"/>
              </a:solidFill>
              <a:ln w="9525">
                <a:noFill/>
              </a:ln>
            </p:spPr>
            <p:txBody>
              <a:bodyPr/>
              <a:p>
                <a:endParaRPr lang="zh-CN" altLang="en-US"/>
              </a:p>
            </p:txBody>
          </p:sp>
          <p:sp>
            <p:nvSpPr>
              <p:cNvPr id="446644" name="直接连接符 446643"/>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446645" name="组合 446644"/>
              <p:cNvGrpSpPr/>
              <p:nvPr/>
            </p:nvGrpSpPr>
            <p:grpSpPr>
              <a:xfrm>
                <a:off x="5237" y="1883"/>
                <a:ext cx="335" cy="50"/>
                <a:chOff x="5237" y="1883"/>
                <a:chExt cx="335" cy="50"/>
              </a:xfrm>
            </p:grpSpPr>
            <p:sp>
              <p:nvSpPr>
                <p:cNvPr id="446646" name="任意多边形 446645"/>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647" name="任意多边形 446646"/>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648" name="矩形 446647"/>
                <p:cNvSpPr/>
                <p:nvPr/>
              </p:nvSpPr>
              <p:spPr>
                <a:xfrm>
                  <a:off x="5239" y="1919"/>
                  <a:ext cx="331" cy="14"/>
                </a:xfrm>
                <a:prstGeom prst="rect">
                  <a:avLst/>
                </a:prstGeom>
                <a:solidFill>
                  <a:srgbClr val="BAB79D"/>
                </a:solidFill>
                <a:ln w="9525">
                  <a:noFill/>
                </a:ln>
              </p:spPr>
              <p:txBody>
                <a:bodyPr/>
                <a:p>
                  <a:endParaRPr lang="zh-CN" altLang="en-US"/>
                </a:p>
              </p:txBody>
            </p:sp>
          </p:grpSp>
        </p:grpSp>
      </p:grpSp>
      <p:sp>
        <p:nvSpPr>
          <p:cNvPr id="446649" name="矩形 446648"/>
          <p:cNvSpPr/>
          <p:nvPr/>
        </p:nvSpPr>
        <p:spPr>
          <a:xfrm>
            <a:off x="1900238" y="1920875"/>
            <a:ext cx="898525" cy="355600"/>
          </a:xfrm>
          <a:prstGeom prst="rect">
            <a:avLst/>
          </a:prstGeom>
          <a:noFill/>
          <a:ln w="9525">
            <a:noFill/>
          </a:ln>
        </p:spPr>
        <p:txBody>
          <a:bodyPr/>
          <a:p>
            <a:endParaRPr lang="zh-CN" altLang="en-US"/>
          </a:p>
        </p:txBody>
      </p:sp>
      <p:sp>
        <p:nvSpPr>
          <p:cNvPr id="446650" name="矩形 446649"/>
          <p:cNvSpPr/>
          <p:nvPr/>
        </p:nvSpPr>
        <p:spPr>
          <a:xfrm>
            <a:off x="2343150" y="2324100"/>
            <a:ext cx="91757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222.1.1.</a:t>
            </a:r>
            <a:endParaRPr lang="en-US" altLang="zh-CN" sz="2000">
              <a:solidFill>
                <a:srgbClr val="333399"/>
              </a:solidFill>
              <a:latin typeface="Arial" panose="020B0604020202020204" pitchFamily="34" charset="0"/>
              <a:ea typeface="黑体" panose="02010609060101010101" pitchFamily="2" charset="-122"/>
            </a:endParaRPr>
          </a:p>
        </p:txBody>
      </p:sp>
      <p:sp>
        <p:nvSpPr>
          <p:cNvPr id="446651" name="矩形 446650"/>
          <p:cNvSpPr/>
          <p:nvPr/>
        </p:nvSpPr>
        <p:spPr>
          <a:xfrm>
            <a:off x="3568700" y="1482725"/>
            <a:ext cx="1008063" cy="354013"/>
          </a:xfrm>
          <a:prstGeom prst="rect">
            <a:avLst/>
          </a:prstGeom>
          <a:noFill/>
          <a:ln w="9525">
            <a:noFill/>
          </a:ln>
        </p:spPr>
        <p:txBody>
          <a:bodyPr/>
          <a:p>
            <a:endParaRPr lang="zh-CN" altLang="en-US"/>
          </a:p>
        </p:txBody>
      </p:sp>
      <p:sp>
        <p:nvSpPr>
          <p:cNvPr id="446652" name="矩形 446651"/>
          <p:cNvSpPr/>
          <p:nvPr/>
        </p:nvSpPr>
        <p:spPr>
          <a:xfrm>
            <a:off x="3484563"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222.1.1.1</a:t>
            </a:r>
            <a:endParaRPr lang="en-US" altLang="zh-CN" sz="2000">
              <a:solidFill>
                <a:srgbClr val="333399"/>
              </a:solidFill>
              <a:latin typeface="Arial" panose="020B0604020202020204" pitchFamily="34" charset="0"/>
              <a:ea typeface="黑体" panose="02010609060101010101" pitchFamily="2" charset="-122"/>
            </a:endParaRPr>
          </a:p>
        </p:txBody>
      </p:sp>
      <p:sp>
        <p:nvSpPr>
          <p:cNvPr id="446653" name="矩形 446652"/>
          <p:cNvSpPr/>
          <p:nvPr/>
        </p:nvSpPr>
        <p:spPr>
          <a:xfrm>
            <a:off x="5113338" y="1482725"/>
            <a:ext cx="1006475" cy="354013"/>
          </a:xfrm>
          <a:prstGeom prst="rect">
            <a:avLst/>
          </a:prstGeom>
          <a:noFill/>
          <a:ln w="9525">
            <a:noFill/>
          </a:ln>
        </p:spPr>
        <p:txBody>
          <a:bodyPr/>
          <a:p>
            <a:endParaRPr lang="zh-CN" altLang="en-US"/>
          </a:p>
        </p:txBody>
      </p:sp>
      <p:sp>
        <p:nvSpPr>
          <p:cNvPr id="446654" name="矩形 446653"/>
          <p:cNvSpPr/>
          <p:nvPr/>
        </p:nvSpPr>
        <p:spPr>
          <a:xfrm>
            <a:off x="5006975"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222.1.1.2</a:t>
            </a:r>
            <a:endParaRPr lang="en-US" altLang="zh-CN" sz="2000">
              <a:solidFill>
                <a:srgbClr val="333399"/>
              </a:solidFill>
              <a:latin typeface="Arial" panose="020B0604020202020204" pitchFamily="34" charset="0"/>
              <a:ea typeface="黑体" panose="02010609060101010101" pitchFamily="2" charset="-122"/>
            </a:endParaRPr>
          </a:p>
        </p:txBody>
      </p:sp>
      <p:sp>
        <p:nvSpPr>
          <p:cNvPr id="446655" name="矩形 446654"/>
          <p:cNvSpPr/>
          <p:nvPr/>
        </p:nvSpPr>
        <p:spPr>
          <a:xfrm>
            <a:off x="6707188" y="1482725"/>
            <a:ext cx="1006475" cy="354013"/>
          </a:xfrm>
          <a:prstGeom prst="rect">
            <a:avLst/>
          </a:prstGeom>
          <a:noFill/>
          <a:ln w="9525">
            <a:noFill/>
          </a:ln>
        </p:spPr>
        <p:txBody>
          <a:bodyPr/>
          <a:p>
            <a:endParaRPr lang="zh-CN" altLang="en-US"/>
          </a:p>
        </p:txBody>
      </p:sp>
      <p:sp>
        <p:nvSpPr>
          <p:cNvPr id="446656" name="矩形 446655"/>
          <p:cNvSpPr/>
          <p:nvPr/>
        </p:nvSpPr>
        <p:spPr>
          <a:xfrm>
            <a:off x="6554788" y="14128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222.1.1.3</a:t>
            </a:r>
            <a:endParaRPr lang="en-US" altLang="zh-CN" sz="2000">
              <a:solidFill>
                <a:srgbClr val="333399"/>
              </a:solidFill>
              <a:latin typeface="Arial" panose="020B0604020202020204" pitchFamily="34" charset="0"/>
              <a:ea typeface="黑体" panose="02010609060101010101" pitchFamily="2" charset="-122"/>
            </a:endParaRPr>
          </a:p>
        </p:txBody>
      </p:sp>
      <p:sp>
        <p:nvSpPr>
          <p:cNvPr id="446657" name="矩形 446656"/>
          <p:cNvSpPr/>
          <p:nvPr/>
        </p:nvSpPr>
        <p:spPr>
          <a:xfrm>
            <a:off x="4168775" y="2138363"/>
            <a:ext cx="26988" cy="538162"/>
          </a:xfrm>
          <a:prstGeom prst="rect">
            <a:avLst/>
          </a:prstGeom>
          <a:solidFill>
            <a:srgbClr val="000000"/>
          </a:solidFill>
          <a:ln w="9525">
            <a:noFill/>
          </a:ln>
        </p:spPr>
        <p:txBody>
          <a:bodyPr/>
          <a:p>
            <a:endParaRPr lang="zh-CN" altLang="en-US"/>
          </a:p>
        </p:txBody>
      </p:sp>
      <p:grpSp>
        <p:nvGrpSpPr>
          <p:cNvPr id="446658" name="组合 446657"/>
          <p:cNvGrpSpPr/>
          <p:nvPr/>
        </p:nvGrpSpPr>
        <p:grpSpPr>
          <a:xfrm>
            <a:off x="3822700" y="2630488"/>
            <a:ext cx="647700" cy="385762"/>
            <a:chOff x="2299" y="1622"/>
            <a:chExt cx="439" cy="262"/>
          </a:xfrm>
        </p:grpSpPr>
        <p:sp>
          <p:nvSpPr>
            <p:cNvPr id="446659" name="椭圆 446658"/>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6660" name="矩形 446659"/>
            <p:cNvSpPr/>
            <p:nvPr/>
          </p:nvSpPr>
          <p:spPr>
            <a:xfrm>
              <a:off x="2299" y="1700"/>
              <a:ext cx="437" cy="109"/>
            </a:xfrm>
            <a:prstGeom prst="rect">
              <a:avLst/>
            </a:prstGeom>
            <a:solidFill>
              <a:srgbClr val="0078AA"/>
            </a:solidFill>
            <a:ln w="9525">
              <a:noFill/>
            </a:ln>
          </p:spPr>
          <p:txBody>
            <a:bodyPr/>
            <a:p>
              <a:endParaRPr lang="zh-CN" altLang="en-US"/>
            </a:p>
          </p:txBody>
        </p:sp>
        <p:sp>
          <p:nvSpPr>
            <p:cNvPr id="446661" name="矩形 446660"/>
            <p:cNvSpPr/>
            <p:nvPr/>
          </p:nvSpPr>
          <p:spPr>
            <a:xfrm>
              <a:off x="2299" y="1700"/>
              <a:ext cx="437" cy="109"/>
            </a:xfrm>
            <a:prstGeom prst="rect">
              <a:avLst/>
            </a:prstGeom>
            <a:solidFill>
              <a:srgbClr val="0078AA"/>
            </a:solidFill>
            <a:ln w="9525">
              <a:noFill/>
            </a:ln>
          </p:spPr>
          <p:txBody>
            <a:bodyPr/>
            <a:p>
              <a:endParaRPr lang="zh-CN" altLang="en-US"/>
            </a:p>
          </p:txBody>
        </p:sp>
        <p:sp>
          <p:nvSpPr>
            <p:cNvPr id="446662" name="椭圆 446661"/>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6663" name="组合 446662"/>
            <p:cNvGrpSpPr/>
            <p:nvPr/>
          </p:nvGrpSpPr>
          <p:grpSpPr>
            <a:xfrm>
              <a:off x="2365" y="1640"/>
              <a:ext cx="304" cy="117"/>
              <a:chOff x="2365" y="1640"/>
              <a:chExt cx="304" cy="117"/>
            </a:xfrm>
          </p:grpSpPr>
          <p:grpSp>
            <p:nvGrpSpPr>
              <p:cNvPr id="446664" name="组合 446663"/>
              <p:cNvGrpSpPr/>
              <p:nvPr/>
            </p:nvGrpSpPr>
            <p:grpSpPr>
              <a:xfrm>
                <a:off x="2365" y="1640"/>
                <a:ext cx="302" cy="115"/>
                <a:chOff x="2365" y="1640"/>
                <a:chExt cx="302" cy="115"/>
              </a:xfrm>
            </p:grpSpPr>
            <p:sp>
              <p:nvSpPr>
                <p:cNvPr id="446665" name="任意多边形 446664"/>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46666" name="任意多边形 446665"/>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46667" name="任意多边形 446666"/>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46668" name="任意多边形 446667"/>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46669" name="任意多边形 446668"/>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46670" name="任意多边形 446669"/>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46671" name="任意多边形 446670"/>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sp>
              <p:nvSpPr>
                <p:cNvPr id="446672" name="任意多边形 446671"/>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6673" name="组合 446672"/>
              <p:cNvGrpSpPr/>
              <p:nvPr/>
            </p:nvGrpSpPr>
            <p:grpSpPr>
              <a:xfrm>
                <a:off x="2368" y="1643"/>
                <a:ext cx="301" cy="114"/>
                <a:chOff x="2368" y="1643"/>
                <a:chExt cx="301" cy="114"/>
              </a:xfrm>
            </p:grpSpPr>
            <p:sp>
              <p:nvSpPr>
                <p:cNvPr id="446674" name="任意多边形 446673"/>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46675" name="任意多边形 446674"/>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46676" name="任意多边形 446675"/>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6677" name="任意多边形 446676"/>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6678" name="任意多边形 446677"/>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46679" name="任意多边形 446678"/>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46680" name="任意多边形 446679"/>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sp>
              <p:nvSpPr>
                <p:cNvPr id="446681" name="任意多边形 446680"/>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grpSp>
        </p:grpSp>
        <p:sp>
          <p:nvSpPr>
            <p:cNvPr id="446682" name="直接连接符 446681"/>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446683" name="直接连接符 446682"/>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446684" name="矩形 446683"/>
          <p:cNvSpPr/>
          <p:nvPr/>
        </p:nvSpPr>
        <p:spPr>
          <a:xfrm>
            <a:off x="4278313" y="2371725"/>
            <a:ext cx="1009650" cy="354013"/>
          </a:xfrm>
          <a:prstGeom prst="rect">
            <a:avLst/>
          </a:prstGeom>
          <a:noFill/>
          <a:ln w="9525">
            <a:noFill/>
          </a:ln>
        </p:spPr>
        <p:txBody>
          <a:bodyPr/>
          <a:p>
            <a:endParaRPr lang="zh-CN" altLang="en-US"/>
          </a:p>
        </p:txBody>
      </p:sp>
      <p:sp>
        <p:nvSpPr>
          <p:cNvPr id="446685" name="矩形 446684"/>
          <p:cNvSpPr/>
          <p:nvPr/>
        </p:nvSpPr>
        <p:spPr>
          <a:xfrm>
            <a:off x="4351338" y="2381250"/>
            <a:ext cx="1055687"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222.1.1.4</a:t>
            </a:r>
            <a:endParaRPr lang="en-US" altLang="zh-CN" sz="2000">
              <a:solidFill>
                <a:srgbClr val="333399"/>
              </a:solidFill>
              <a:latin typeface="Arial" panose="020B0604020202020204" pitchFamily="34" charset="0"/>
              <a:ea typeface="黑体" panose="02010609060101010101" pitchFamily="2" charset="-122"/>
            </a:endParaRPr>
          </a:p>
        </p:txBody>
      </p:sp>
      <p:sp>
        <p:nvSpPr>
          <p:cNvPr id="446686" name="矩形 446685"/>
          <p:cNvSpPr/>
          <p:nvPr/>
        </p:nvSpPr>
        <p:spPr>
          <a:xfrm>
            <a:off x="3446463" y="2519363"/>
            <a:ext cx="412750" cy="350837"/>
          </a:xfrm>
          <a:prstGeom prst="rect">
            <a:avLst/>
          </a:prstGeom>
          <a:noFill/>
          <a:ln w="9525">
            <a:noFill/>
          </a:ln>
        </p:spPr>
        <p:txBody>
          <a:bodyPr/>
          <a:p>
            <a:endParaRPr lang="zh-CN" altLang="en-US"/>
          </a:p>
        </p:txBody>
      </p:sp>
      <p:sp>
        <p:nvSpPr>
          <p:cNvPr id="446687" name="矩形 446686"/>
          <p:cNvSpPr/>
          <p:nvPr/>
        </p:nvSpPr>
        <p:spPr>
          <a:xfrm>
            <a:off x="3549650" y="2509838"/>
            <a:ext cx="276225"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6688" name="椭圆 446687"/>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689" name="矩形 446688"/>
          <p:cNvSpPr/>
          <p:nvPr/>
        </p:nvSpPr>
        <p:spPr>
          <a:xfrm>
            <a:off x="1974850" y="1616075"/>
            <a:ext cx="720725" cy="355600"/>
          </a:xfrm>
          <a:prstGeom prst="rect">
            <a:avLst/>
          </a:prstGeom>
          <a:noFill/>
          <a:ln w="9525">
            <a:noFill/>
          </a:ln>
        </p:spPr>
        <p:txBody>
          <a:bodyPr/>
          <a:p>
            <a:endParaRPr lang="zh-CN" altLang="en-US"/>
          </a:p>
        </p:txBody>
      </p:sp>
      <p:sp>
        <p:nvSpPr>
          <p:cNvPr id="446690" name="椭圆 446689"/>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691" name="椭圆 446690"/>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692" name="矩形 446691"/>
          <p:cNvSpPr/>
          <p:nvPr/>
        </p:nvSpPr>
        <p:spPr>
          <a:xfrm>
            <a:off x="6338888" y="3686175"/>
            <a:ext cx="1009650" cy="352425"/>
          </a:xfrm>
          <a:prstGeom prst="rect">
            <a:avLst/>
          </a:prstGeom>
          <a:noFill/>
          <a:ln w="9525">
            <a:noFill/>
          </a:ln>
        </p:spPr>
        <p:txBody>
          <a:bodyPr/>
          <a:p>
            <a:endParaRPr lang="zh-CN" altLang="en-US"/>
          </a:p>
        </p:txBody>
      </p:sp>
      <p:sp>
        <p:nvSpPr>
          <p:cNvPr id="446693" name="矩形 446692"/>
          <p:cNvSpPr/>
          <p:nvPr/>
        </p:nvSpPr>
        <p:spPr>
          <a:xfrm>
            <a:off x="5976938" y="4222750"/>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222.1.2.5</a:t>
            </a:r>
            <a:endParaRPr lang="en-US" altLang="zh-CN" sz="2000">
              <a:solidFill>
                <a:srgbClr val="333399"/>
              </a:solidFill>
              <a:latin typeface="Arial" panose="020B0604020202020204" pitchFamily="34" charset="0"/>
              <a:ea typeface="黑体" panose="02010609060101010101" pitchFamily="2" charset="-122"/>
            </a:endParaRPr>
          </a:p>
        </p:txBody>
      </p:sp>
      <p:sp>
        <p:nvSpPr>
          <p:cNvPr id="446694" name="矩形 446693"/>
          <p:cNvSpPr/>
          <p:nvPr/>
        </p:nvSpPr>
        <p:spPr>
          <a:xfrm>
            <a:off x="7883525" y="4197350"/>
            <a:ext cx="1008063" cy="350838"/>
          </a:xfrm>
          <a:prstGeom prst="rect">
            <a:avLst/>
          </a:prstGeom>
          <a:noFill/>
          <a:ln w="9525">
            <a:noFill/>
          </a:ln>
        </p:spPr>
        <p:txBody>
          <a:bodyPr/>
          <a:p>
            <a:endParaRPr lang="zh-CN" altLang="en-US"/>
          </a:p>
        </p:txBody>
      </p:sp>
      <p:sp>
        <p:nvSpPr>
          <p:cNvPr id="446695" name="矩形 446694"/>
          <p:cNvSpPr/>
          <p:nvPr/>
        </p:nvSpPr>
        <p:spPr>
          <a:xfrm>
            <a:off x="7975600" y="4257675"/>
            <a:ext cx="1055688" cy="303213"/>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222.1.2.2</a:t>
            </a:r>
            <a:endParaRPr lang="en-US" altLang="zh-CN" sz="2000">
              <a:solidFill>
                <a:srgbClr val="333399"/>
              </a:solidFill>
              <a:latin typeface="Arial" panose="020B0604020202020204" pitchFamily="34" charset="0"/>
              <a:ea typeface="黑体" panose="02010609060101010101" pitchFamily="2" charset="-122"/>
            </a:endParaRPr>
          </a:p>
        </p:txBody>
      </p:sp>
      <p:sp>
        <p:nvSpPr>
          <p:cNvPr id="446696" name="矩形 446695"/>
          <p:cNvSpPr/>
          <p:nvPr/>
        </p:nvSpPr>
        <p:spPr>
          <a:xfrm>
            <a:off x="7883525" y="3086100"/>
            <a:ext cx="1008063" cy="355600"/>
          </a:xfrm>
          <a:prstGeom prst="rect">
            <a:avLst/>
          </a:prstGeom>
          <a:noFill/>
          <a:ln w="9525">
            <a:noFill/>
          </a:ln>
        </p:spPr>
        <p:txBody>
          <a:bodyPr/>
          <a:p>
            <a:endParaRPr lang="zh-CN" altLang="en-US"/>
          </a:p>
        </p:txBody>
      </p:sp>
      <p:sp>
        <p:nvSpPr>
          <p:cNvPr id="446697" name="矩形 446696"/>
          <p:cNvSpPr/>
          <p:nvPr/>
        </p:nvSpPr>
        <p:spPr>
          <a:xfrm>
            <a:off x="7975600" y="3148013"/>
            <a:ext cx="1055688"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222.1.2.1</a:t>
            </a:r>
            <a:endParaRPr lang="en-US" altLang="zh-CN" sz="2000">
              <a:solidFill>
                <a:srgbClr val="333399"/>
              </a:solidFill>
              <a:latin typeface="Arial" panose="020B0604020202020204" pitchFamily="34" charset="0"/>
              <a:ea typeface="黑体" panose="02010609060101010101" pitchFamily="2" charset="-122"/>
            </a:endParaRPr>
          </a:p>
        </p:txBody>
      </p:sp>
      <p:sp>
        <p:nvSpPr>
          <p:cNvPr id="446698" name="矩形 446697"/>
          <p:cNvSpPr/>
          <p:nvPr/>
        </p:nvSpPr>
        <p:spPr>
          <a:xfrm>
            <a:off x="7785100" y="5219700"/>
            <a:ext cx="1008063" cy="349250"/>
          </a:xfrm>
          <a:prstGeom prst="rect">
            <a:avLst/>
          </a:prstGeom>
          <a:noFill/>
          <a:ln w="9525">
            <a:noFill/>
          </a:ln>
        </p:spPr>
        <p:txBody>
          <a:bodyPr/>
          <a:p>
            <a:endParaRPr lang="zh-CN" altLang="en-US"/>
          </a:p>
        </p:txBody>
      </p:sp>
      <p:sp>
        <p:nvSpPr>
          <p:cNvPr id="446699" name="矩形 446698"/>
          <p:cNvSpPr/>
          <p:nvPr/>
        </p:nvSpPr>
        <p:spPr>
          <a:xfrm>
            <a:off x="4999038" y="57181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00" name="矩形 446699"/>
          <p:cNvSpPr/>
          <p:nvPr/>
        </p:nvSpPr>
        <p:spPr>
          <a:xfrm>
            <a:off x="3670300" y="5605463"/>
            <a:ext cx="1008063" cy="352425"/>
          </a:xfrm>
          <a:prstGeom prst="rect">
            <a:avLst/>
          </a:prstGeom>
          <a:noFill/>
          <a:ln w="9525">
            <a:noFill/>
          </a:ln>
        </p:spPr>
        <p:txBody>
          <a:bodyPr/>
          <a:p>
            <a:endParaRPr lang="zh-CN" altLang="en-US"/>
          </a:p>
        </p:txBody>
      </p:sp>
      <p:sp>
        <p:nvSpPr>
          <p:cNvPr id="446701" name="矩形 446700"/>
          <p:cNvSpPr/>
          <p:nvPr/>
        </p:nvSpPr>
        <p:spPr>
          <a:xfrm>
            <a:off x="3748088" y="5718175"/>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222.1.2.4</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02" name="椭圆 446701"/>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03" name="矩形 446702"/>
          <p:cNvSpPr/>
          <p:nvPr/>
        </p:nvSpPr>
        <p:spPr>
          <a:xfrm>
            <a:off x="6818313" y="2955925"/>
            <a:ext cx="895350" cy="352425"/>
          </a:xfrm>
          <a:prstGeom prst="rect">
            <a:avLst/>
          </a:prstGeom>
          <a:noFill/>
          <a:ln w="9525">
            <a:noFill/>
          </a:ln>
        </p:spPr>
        <p:txBody>
          <a:bodyPr/>
          <a:p>
            <a:endParaRPr lang="zh-CN" altLang="en-US"/>
          </a:p>
        </p:txBody>
      </p:sp>
      <p:sp>
        <p:nvSpPr>
          <p:cNvPr id="446704" name="矩形 446703"/>
          <p:cNvSpPr/>
          <p:nvPr/>
        </p:nvSpPr>
        <p:spPr>
          <a:xfrm>
            <a:off x="6827838" y="3589338"/>
            <a:ext cx="915987"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222.1.2.</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05" name="矩形 446704"/>
          <p:cNvSpPr/>
          <p:nvPr/>
        </p:nvSpPr>
        <p:spPr>
          <a:xfrm>
            <a:off x="6889750" y="2663825"/>
            <a:ext cx="720725" cy="354013"/>
          </a:xfrm>
          <a:prstGeom prst="rect">
            <a:avLst/>
          </a:prstGeom>
          <a:noFill/>
          <a:ln w="9525">
            <a:noFill/>
          </a:ln>
        </p:spPr>
        <p:txBody>
          <a:bodyPr/>
          <a:p>
            <a:endParaRPr lang="zh-CN" altLang="en-US"/>
          </a:p>
        </p:txBody>
      </p:sp>
      <p:grpSp>
        <p:nvGrpSpPr>
          <p:cNvPr id="446706" name="组合 446705"/>
          <p:cNvGrpSpPr/>
          <p:nvPr/>
        </p:nvGrpSpPr>
        <p:grpSpPr>
          <a:xfrm>
            <a:off x="2222500" y="4386263"/>
            <a:ext cx="649288" cy="384175"/>
            <a:chOff x="1304" y="2569"/>
            <a:chExt cx="439" cy="262"/>
          </a:xfrm>
        </p:grpSpPr>
        <p:sp>
          <p:nvSpPr>
            <p:cNvPr id="446707" name="椭圆 446706"/>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6708" name="矩形 446707"/>
            <p:cNvSpPr/>
            <p:nvPr/>
          </p:nvSpPr>
          <p:spPr>
            <a:xfrm>
              <a:off x="1304" y="2647"/>
              <a:ext cx="437" cy="109"/>
            </a:xfrm>
            <a:prstGeom prst="rect">
              <a:avLst/>
            </a:prstGeom>
            <a:solidFill>
              <a:srgbClr val="0078AA"/>
            </a:solidFill>
            <a:ln w="9525">
              <a:noFill/>
            </a:ln>
          </p:spPr>
          <p:txBody>
            <a:bodyPr/>
            <a:p>
              <a:endParaRPr lang="zh-CN" altLang="en-US"/>
            </a:p>
          </p:txBody>
        </p:sp>
        <p:sp>
          <p:nvSpPr>
            <p:cNvPr id="446709" name="矩形 446708"/>
            <p:cNvSpPr/>
            <p:nvPr/>
          </p:nvSpPr>
          <p:spPr>
            <a:xfrm>
              <a:off x="1304" y="2647"/>
              <a:ext cx="437" cy="109"/>
            </a:xfrm>
            <a:prstGeom prst="rect">
              <a:avLst/>
            </a:prstGeom>
            <a:solidFill>
              <a:srgbClr val="0078AA"/>
            </a:solidFill>
            <a:ln w="9525">
              <a:noFill/>
            </a:ln>
          </p:spPr>
          <p:txBody>
            <a:bodyPr/>
            <a:p>
              <a:endParaRPr lang="zh-CN" altLang="en-US"/>
            </a:p>
          </p:txBody>
        </p:sp>
        <p:sp>
          <p:nvSpPr>
            <p:cNvPr id="446710" name="椭圆 446709"/>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6711" name="组合 446710"/>
            <p:cNvGrpSpPr/>
            <p:nvPr/>
          </p:nvGrpSpPr>
          <p:grpSpPr>
            <a:xfrm>
              <a:off x="1371" y="2587"/>
              <a:ext cx="304" cy="117"/>
              <a:chOff x="1371" y="2587"/>
              <a:chExt cx="304" cy="117"/>
            </a:xfrm>
          </p:grpSpPr>
          <p:grpSp>
            <p:nvGrpSpPr>
              <p:cNvPr id="446712" name="组合 446711"/>
              <p:cNvGrpSpPr/>
              <p:nvPr/>
            </p:nvGrpSpPr>
            <p:grpSpPr>
              <a:xfrm>
                <a:off x="1371" y="2587"/>
                <a:ext cx="301" cy="115"/>
                <a:chOff x="1371" y="2587"/>
                <a:chExt cx="301" cy="115"/>
              </a:xfrm>
            </p:grpSpPr>
            <p:sp>
              <p:nvSpPr>
                <p:cNvPr id="446713" name="任意多边形 446712"/>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6714" name="任意多边形 446713"/>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6715" name="任意多边形 446714"/>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6716" name="任意多边形 446715"/>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6717" name="任意多边形 446716"/>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6718" name="任意多边形 446717"/>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6719" name="任意多边形 446718"/>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46720" name="任意多边形 446719"/>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6721" name="组合 446720"/>
              <p:cNvGrpSpPr/>
              <p:nvPr/>
            </p:nvGrpSpPr>
            <p:grpSpPr>
              <a:xfrm>
                <a:off x="1373" y="2590"/>
                <a:ext cx="302" cy="114"/>
                <a:chOff x="1373" y="2590"/>
                <a:chExt cx="302" cy="114"/>
              </a:xfrm>
            </p:grpSpPr>
            <p:sp>
              <p:nvSpPr>
                <p:cNvPr id="446722" name="任意多边形 446721"/>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6723" name="任意多边形 446722"/>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6724" name="任意多边形 446723"/>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6725" name="任意多边形 446724"/>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6726" name="任意多边形 446725"/>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6727" name="任意多边形 446726"/>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6728" name="任意多边形 446727"/>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46729" name="任意多边形 446728"/>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46730" name="直接连接符 446729"/>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446731" name="直接连接符 446730"/>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446732" name="组合 446731"/>
          <p:cNvGrpSpPr/>
          <p:nvPr/>
        </p:nvGrpSpPr>
        <p:grpSpPr>
          <a:xfrm>
            <a:off x="5126038" y="4386263"/>
            <a:ext cx="649287" cy="384175"/>
            <a:chOff x="3488" y="2569"/>
            <a:chExt cx="439" cy="262"/>
          </a:xfrm>
        </p:grpSpPr>
        <p:sp>
          <p:nvSpPr>
            <p:cNvPr id="446733" name="椭圆 446732"/>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6734" name="矩形 446733"/>
            <p:cNvSpPr/>
            <p:nvPr/>
          </p:nvSpPr>
          <p:spPr>
            <a:xfrm>
              <a:off x="3488" y="2647"/>
              <a:ext cx="437" cy="109"/>
            </a:xfrm>
            <a:prstGeom prst="rect">
              <a:avLst/>
            </a:prstGeom>
            <a:solidFill>
              <a:srgbClr val="0078AA"/>
            </a:solidFill>
            <a:ln w="9525">
              <a:noFill/>
            </a:ln>
          </p:spPr>
          <p:txBody>
            <a:bodyPr/>
            <a:p>
              <a:endParaRPr lang="zh-CN" altLang="en-US"/>
            </a:p>
          </p:txBody>
        </p:sp>
        <p:sp>
          <p:nvSpPr>
            <p:cNvPr id="446735" name="矩形 446734"/>
            <p:cNvSpPr/>
            <p:nvPr/>
          </p:nvSpPr>
          <p:spPr>
            <a:xfrm>
              <a:off x="3488" y="2647"/>
              <a:ext cx="437" cy="109"/>
            </a:xfrm>
            <a:prstGeom prst="rect">
              <a:avLst/>
            </a:prstGeom>
            <a:solidFill>
              <a:srgbClr val="0078AA"/>
            </a:solidFill>
            <a:ln w="9525">
              <a:noFill/>
            </a:ln>
          </p:spPr>
          <p:txBody>
            <a:bodyPr/>
            <a:p>
              <a:endParaRPr lang="zh-CN" altLang="en-US"/>
            </a:p>
          </p:txBody>
        </p:sp>
        <p:sp>
          <p:nvSpPr>
            <p:cNvPr id="446736" name="椭圆 446735"/>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6737" name="组合 446736"/>
            <p:cNvGrpSpPr/>
            <p:nvPr/>
          </p:nvGrpSpPr>
          <p:grpSpPr>
            <a:xfrm>
              <a:off x="3555" y="2587"/>
              <a:ext cx="304" cy="117"/>
              <a:chOff x="3555" y="2587"/>
              <a:chExt cx="304" cy="117"/>
            </a:xfrm>
          </p:grpSpPr>
          <p:grpSp>
            <p:nvGrpSpPr>
              <p:cNvPr id="446738" name="组合 446737"/>
              <p:cNvGrpSpPr/>
              <p:nvPr/>
            </p:nvGrpSpPr>
            <p:grpSpPr>
              <a:xfrm>
                <a:off x="3555" y="2587"/>
                <a:ext cx="301" cy="115"/>
                <a:chOff x="3555" y="2587"/>
                <a:chExt cx="301" cy="115"/>
              </a:xfrm>
            </p:grpSpPr>
            <p:sp>
              <p:nvSpPr>
                <p:cNvPr id="446739" name="任意多边形 446738"/>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6740" name="任意多边形 446739"/>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6741" name="任意多边形 446740"/>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6742" name="任意多边形 446741"/>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6743" name="任意多边形 446742"/>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6744" name="任意多边形 446743"/>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6745" name="任意多边形 446744"/>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46746" name="任意多边形 446745"/>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6747" name="组合 446746"/>
              <p:cNvGrpSpPr/>
              <p:nvPr/>
            </p:nvGrpSpPr>
            <p:grpSpPr>
              <a:xfrm>
                <a:off x="3557" y="2590"/>
                <a:ext cx="302" cy="114"/>
                <a:chOff x="3557" y="2590"/>
                <a:chExt cx="302" cy="114"/>
              </a:xfrm>
            </p:grpSpPr>
            <p:sp>
              <p:nvSpPr>
                <p:cNvPr id="446748" name="任意多边形 446747"/>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6749" name="任意多边形 446748"/>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6750" name="任意多边形 446749"/>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6751" name="任意多边形 446750"/>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6752" name="任意多边形 446751"/>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6753" name="任意多边形 446752"/>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6754" name="任意多边形 446753"/>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46755" name="任意多边形 446754"/>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46756" name="直接连接符 446755"/>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446757" name="直接连接符 446756"/>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446758" name="椭圆 446757"/>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59" name="椭圆 446758"/>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60" name="椭圆 446759"/>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61" name="椭圆 446760"/>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62" name="椭圆 446761"/>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63" name="椭圆 446762"/>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64" name="矩形 446763"/>
          <p:cNvSpPr/>
          <p:nvPr/>
        </p:nvSpPr>
        <p:spPr>
          <a:xfrm>
            <a:off x="4548188" y="2724150"/>
            <a:ext cx="1009650" cy="354013"/>
          </a:xfrm>
          <a:prstGeom prst="rect">
            <a:avLst/>
          </a:prstGeom>
          <a:noFill/>
          <a:ln w="9525">
            <a:noFill/>
          </a:ln>
        </p:spPr>
        <p:txBody>
          <a:bodyPr/>
          <a:p>
            <a:endParaRPr lang="zh-CN" altLang="en-US"/>
          </a:p>
        </p:txBody>
      </p:sp>
      <p:sp>
        <p:nvSpPr>
          <p:cNvPr id="446765" name="矩形 446764"/>
          <p:cNvSpPr/>
          <p:nvPr/>
        </p:nvSpPr>
        <p:spPr>
          <a:xfrm>
            <a:off x="4570413" y="28860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222.1.6.1</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66" name="矩形 446765"/>
          <p:cNvSpPr/>
          <p:nvPr/>
        </p:nvSpPr>
        <p:spPr>
          <a:xfrm>
            <a:off x="2636838" y="2868613"/>
            <a:ext cx="1006475" cy="354012"/>
          </a:xfrm>
          <a:prstGeom prst="rect">
            <a:avLst/>
          </a:prstGeom>
          <a:noFill/>
          <a:ln w="9525">
            <a:noFill/>
          </a:ln>
        </p:spPr>
        <p:txBody>
          <a:bodyPr/>
          <a:p>
            <a:endParaRPr lang="zh-CN" altLang="en-US"/>
          </a:p>
        </p:txBody>
      </p:sp>
      <p:sp>
        <p:nvSpPr>
          <p:cNvPr id="446767" name="矩形 446766"/>
          <p:cNvSpPr/>
          <p:nvPr/>
        </p:nvSpPr>
        <p:spPr>
          <a:xfrm>
            <a:off x="2755900" y="2855913"/>
            <a:ext cx="1058863"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222.1.5.1</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68" name="矩形 446767"/>
          <p:cNvSpPr/>
          <p:nvPr/>
        </p:nvSpPr>
        <p:spPr>
          <a:xfrm>
            <a:off x="1900238" y="3525838"/>
            <a:ext cx="1009650" cy="354012"/>
          </a:xfrm>
          <a:prstGeom prst="rect">
            <a:avLst/>
          </a:prstGeom>
          <a:noFill/>
          <a:ln w="9525">
            <a:noFill/>
          </a:ln>
        </p:spPr>
        <p:txBody>
          <a:bodyPr/>
          <a:p>
            <a:endParaRPr lang="zh-CN" altLang="en-US"/>
          </a:p>
        </p:txBody>
      </p:sp>
      <p:sp>
        <p:nvSpPr>
          <p:cNvPr id="446769" name="矩形 446768"/>
          <p:cNvSpPr/>
          <p:nvPr/>
        </p:nvSpPr>
        <p:spPr>
          <a:xfrm>
            <a:off x="1866900" y="3776663"/>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222.1.5.2</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70" name="矩形 446769"/>
          <p:cNvSpPr/>
          <p:nvPr/>
        </p:nvSpPr>
        <p:spPr>
          <a:xfrm>
            <a:off x="5235575" y="3394075"/>
            <a:ext cx="1008063" cy="352425"/>
          </a:xfrm>
          <a:prstGeom prst="rect">
            <a:avLst/>
          </a:prstGeom>
          <a:noFill/>
          <a:ln w="9525">
            <a:noFill/>
          </a:ln>
        </p:spPr>
        <p:txBody>
          <a:bodyPr/>
          <a:p>
            <a:endParaRPr lang="zh-CN" altLang="en-US"/>
          </a:p>
        </p:txBody>
      </p:sp>
      <p:sp>
        <p:nvSpPr>
          <p:cNvPr id="446771" name="矩形 446770"/>
          <p:cNvSpPr/>
          <p:nvPr/>
        </p:nvSpPr>
        <p:spPr>
          <a:xfrm>
            <a:off x="5254625" y="3900488"/>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222.1.6.2</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72" name="矩形 446771"/>
          <p:cNvSpPr/>
          <p:nvPr/>
        </p:nvSpPr>
        <p:spPr>
          <a:xfrm>
            <a:off x="4689475" y="4278313"/>
            <a:ext cx="1009650" cy="355600"/>
          </a:xfrm>
          <a:prstGeom prst="rect">
            <a:avLst/>
          </a:prstGeom>
          <a:noFill/>
          <a:ln w="9525">
            <a:noFill/>
          </a:ln>
        </p:spPr>
        <p:txBody>
          <a:bodyPr/>
          <a:p>
            <a:endParaRPr lang="zh-CN" altLang="en-US"/>
          </a:p>
        </p:txBody>
      </p:sp>
      <p:sp>
        <p:nvSpPr>
          <p:cNvPr id="446773" name="矩形 446772"/>
          <p:cNvSpPr/>
          <p:nvPr/>
        </p:nvSpPr>
        <p:spPr>
          <a:xfrm>
            <a:off x="4543425" y="4730750"/>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222.1.4.1</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74" name="矩形 446773"/>
          <p:cNvSpPr/>
          <p:nvPr/>
        </p:nvSpPr>
        <p:spPr>
          <a:xfrm>
            <a:off x="2913063" y="4278313"/>
            <a:ext cx="1006475" cy="355600"/>
          </a:xfrm>
          <a:prstGeom prst="rect">
            <a:avLst/>
          </a:prstGeom>
          <a:noFill/>
          <a:ln w="9525">
            <a:noFill/>
          </a:ln>
        </p:spPr>
        <p:txBody>
          <a:bodyPr/>
          <a:p>
            <a:endParaRPr lang="zh-CN" altLang="en-US"/>
          </a:p>
        </p:txBody>
      </p:sp>
      <p:sp>
        <p:nvSpPr>
          <p:cNvPr id="446775" name="矩形 446774"/>
          <p:cNvSpPr/>
          <p:nvPr/>
        </p:nvSpPr>
        <p:spPr>
          <a:xfrm>
            <a:off x="3000375" y="4713288"/>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222.1.4.2</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76" name="矩形 446775"/>
          <p:cNvSpPr/>
          <p:nvPr/>
        </p:nvSpPr>
        <p:spPr>
          <a:xfrm>
            <a:off x="381000" y="3013075"/>
            <a:ext cx="1008063" cy="357188"/>
          </a:xfrm>
          <a:prstGeom prst="rect">
            <a:avLst/>
          </a:prstGeom>
          <a:noFill/>
          <a:ln w="9525">
            <a:noFill/>
          </a:ln>
        </p:spPr>
        <p:txBody>
          <a:bodyPr/>
          <a:p>
            <a:endParaRPr lang="zh-CN" altLang="en-US"/>
          </a:p>
        </p:txBody>
      </p:sp>
      <p:sp>
        <p:nvSpPr>
          <p:cNvPr id="446777" name="矩形 446776"/>
          <p:cNvSpPr/>
          <p:nvPr/>
        </p:nvSpPr>
        <p:spPr>
          <a:xfrm>
            <a:off x="381000" y="3074988"/>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222.1.3.3</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78" name="矩形 446777"/>
          <p:cNvSpPr/>
          <p:nvPr/>
        </p:nvSpPr>
        <p:spPr>
          <a:xfrm>
            <a:off x="1460500" y="4341813"/>
            <a:ext cx="1008063" cy="354012"/>
          </a:xfrm>
          <a:prstGeom prst="rect">
            <a:avLst/>
          </a:prstGeom>
          <a:noFill/>
          <a:ln w="9525">
            <a:noFill/>
          </a:ln>
        </p:spPr>
        <p:txBody>
          <a:bodyPr/>
          <a:p>
            <a:endParaRPr lang="zh-CN" altLang="en-US"/>
          </a:p>
        </p:txBody>
      </p:sp>
      <p:sp>
        <p:nvSpPr>
          <p:cNvPr id="446779" name="矩形 446778"/>
          <p:cNvSpPr/>
          <p:nvPr/>
        </p:nvSpPr>
        <p:spPr>
          <a:xfrm>
            <a:off x="1582738" y="476091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222.1.3.2</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80" name="矩形 446779"/>
          <p:cNvSpPr/>
          <p:nvPr/>
        </p:nvSpPr>
        <p:spPr>
          <a:xfrm>
            <a:off x="381000" y="4121150"/>
            <a:ext cx="1008063" cy="354013"/>
          </a:xfrm>
          <a:prstGeom prst="rect">
            <a:avLst/>
          </a:prstGeom>
          <a:noFill/>
          <a:ln w="9525">
            <a:noFill/>
          </a:ln>
        </p:spPr>
        <p:txBody>
          <a:bodyPr/>
          <a:p>
            <a:endParaRPr lang="zh-CN" altLang="en-US"/>
          </a:p>
        </p:txBody>
      </p:sp>
      <p:sp>
        <p:nvSpPr>
          <p:cNvPr id="446781" name="矩形 446780"/>
          <p:cNvSpPr/>
          <p:nvPr/>
        </p:nvSpPr>
        <p:spPr>
          <a:xfrm>
            <a:off x="381000" y="4183063"/>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222.1.3.1</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82" name="椭圆 446781"/>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83" name="椭圆 446782"/>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84" name="椭圆 446783"/>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785" name="矩形 446784"/>
          <p:cNvSpPr/>
          <p:nvPr/>
        </p:nvSpPr>
        <p:spPr>
          <a:xfrm>
            <a:off x="2535238" y="4398963"/>
            <a:ext cx="414337" cy="355600"/>
          </a:xfrm>
          <a:prstGeom prst="rect">
            <a:avLst/>
          </a:prstGeom>
          <a:noFill/>
          <a:ln w="9525">
            <a:noFill/>
          </a:ln>
        </p:spPr>
        <p:txBody>
          <a:bodyPr/>
          <a:p>
            <a:endParaRPr lang="zh-CN" altLang="en-US"/>
          </a:p>
        </p:txBody>
      </p:sp>
      <p:sp>
        <p:nvSpPr>
          <p:cNvPr id="446786" name="矩形 446785"/>
          <p:cNvSpPr/>
          <p:nvPr/>
        </p:nvSpPr>
        <p:spPr>
          <a:xfrm>
            <a:off x="2854325" y="4176713"/>
            <a:ext cx="276225"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6787" name="矩形 446786"/>
          <p:cNvSpPr/>
          <p:nvPr/>
        </p:nvSpPr>
        <p:spPr>
          <a:xfrm>
            <a:off x="5805488" y="4340225"/>
            <a:ext cx="414337" cy="350838"/>
          </a:xfrm>
          <a:prstGeom prst="rect">
            <a:avLst/>
          </a:prstGeom>
          <a:noFill/>
          <a:ln w="9525">
            <a:noFill/>
          </a:ln>
        </p:spPr>
        <p:txBody>
          <a:bodyPr/>
          <a:p>
            <a:endParaRPr lang="zh-CN" altLang="en-US"/>
          </a:p>
        </p:txBody>
      </p:sp>
      <p:sp>
        <p:nvSpPr>
          <p:cNvPr id="446788" name="矩形 446787"/>
          <p:cNvSpPr/>
          <p:nvPr/>
        </p:nvSpPr>
        <p:spPr>
          <a:xfrm>
            <a:off x="4873625" y="4175125"/>
            <a:ext cx="274638"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6789" name="矩形 446788"/>
          <p:cNvSpPr/>
          <p:nvPr/>
        </p:nvSpPr>
        <p:spPr>
          <a:xfrm>
            <a:off x="1501775" y="3022600"/>
            <a:ext cx="898525" cy="354013"/>
          </a:xfrm>
          <a:prstGeom prst="rect">
            <a:avLst/>
          </a:prstGeom>
          <a:noFill/>
          <a:ln w="9525">
            <a:noFill/>
          </a:ln>
        </p:spPr>
        <p:txBody>
          <a:bodyPr/>
          <a:p>
            <a:endParaRPr lang="zh-CN" altLang="en-US"/>
          </a:p>
        </p:txBody>
      </p:sp>
      <p:sp>
        <p:nvSpPr>
          <p:cNvPr id="446790" name="矩形 446789"/>
          <p:cNvSpPr/>
          <p:nvPr/>
        </p:nvSpPr>
        <p:spPr>
          <a:xfrm>
            <a:off x="1592263" y="3079750"/>
            <a:ext cx="915987"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222.1.3.</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91" name="矩形 446790"/>
          <p:cNvSpPr/>
          <p:nvPr/>
        </p:nvSpPr>
        <p:spPr>
          <a:xfrm>
            <a:off x="1535113" y="2725738"/>
            <a:ext cx="717550" cy="352425"/>
          </a:xfrm>
          <a:prstGeom prst="rect">
            <a:avLst/>
          </a:prstGeom>
          <a:noFill/>
          <a:ln w="9525">
            <a:noFill/>
          </a:ln>
        </p:spPr>
        <p:txBody>
          <a:bodyPr/>
          <a:p>
            <a:endParaRPr lang="zh-CN" altLang="en-US"/>
          </a:p>
        </p:txBody>
      </p:sp>
      <p:sp>
        <p:nvSpPr>
          <p:cNvPr id="446792" name="矩形 446791"/>
          <p:cNvSpPr/>
          <p:nvPr/>
        </p:nvSpPr>
        <p:spPr>
          <a:xfrm>
            <a:off x="1622425" y="2782888"/>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6793" name="矩形 446792"/>
          <p:cNvSpPr/>
          <p:nvPr/>
        </p:nvSpPr>
        <p:spPr>
          <a:xfrm>
            <a:off x="3959225" y="3816350"/>
            <a:ext cx="415925" cy="355600"/>
          </a:xfrm>
          <a:prstGeom prst="rect">
            <a:avLst/>
          </a:prstGeom>
          <a:noFill/>
          <a:ln w="9525">
            <a:noFill/>
          </a:ln>
        </p:spPr>
        <p:txBody>
          <a:bodyPr/>
          <a:p>
            <a:endParaRPr lang="zh-CN" altLang="en-US"/>
          </a:p>
        </p:txBody>
      </p:sp>
      <p:sp>
        <p:nvSpPr>
          <p:cNvPr id="446794" name="矩形 446793"/>
          <p:cNvSpPr/>
          <p:nvPr/>
        </p:nvSpPr>
        <p:spPr>
          <a:xfrm>
            <a:off x="4916488" y="3086100"/>
            <a:ext cx="414337" cy="355600"/>
          </a:xfrm>
          <a:prstGeom prst="rect">
            <a:avLst/>
          </a:prstGeom>
          <a:noFill/>
          <a:ln w="9525">
            <a:noFill/>
          </a:ln>
        </p:spPr>
        <p:txBody>
          <a:bodyPr/>
          <a:p>
            <a:endParaRPr lang="zh-CN" altLang="en-US"/>
          </a:p>
        </p:txBody>
      </p:sp>
      <p:sp>
        <p:nvSpPr>
          <p:cNvPr id="446795" name="矩形 446794"/>
          <p:cNvSpPr/>
          <p:nvPr/>
        </p:nvSpPr>
        <p:spPr>
          <a:xfrm>
            <a:off x="4914900" y="3292475"/>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6796" name="矩形 446795"/>
          <p:cNvSpPr/>
          <p:nvPr/>
        </p:nvSpPr>
        <p:spPr>
          <a:xfrm>
            <a:off x="3298825" y="3451225"/>
            <a:ext cx="412750" cy="355600"/>
          </a:xfrm>
          <a:prstGeom prst="rect">
            <a:avLst/>
          </a:prstGeom>
          <a:noFill/>
          <a:ln w="9525">
            <a:noFill/>
          </a:ln>
        </p:spPr>
        <p:txBody>
          <a:bodyPr/>
          <a:p>
            <a:endParaRPr lang="zh-CN" altLang="en-US"/>
          </a:p>
        </p:txBody>
      </p:sp>
      <p:sp>
        <p:nvSpPr>
          <p:cNvPr id="446797" name="矩形 446796"/>
          <p:cNvSpPr/>
          <p:nvPr/>
        </p:nvSpPr>
        <p:spPr>
          <a:xfrm>
            <a:off x="3214688" y="3714750"/>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6798" name="矩形 446797"/>
          <p:cNvSpPr/>
          <p:nvPr/>
        </p:nvSpPr>
        <p:spPr>
          <a:xfrm>
            <a:off x="3832225" y="4222750"/>
            <a:ext cx="917575"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222.1.4.</a:t>
            </a:r>
            <a:endParaRPr lang="en-US" altLang="zh-CN" sz="2000">
              <a:solidFill>
                <a:srgbClr val="333399"/>
              </a:solidFill>
              <a:latin typeface="Arial" panose="020B0604020202020204" pitchFamily="34" charset="0"/>
              <a:ea typeface="黑体" panose="02010609060101010101" pitchFamily="2" charset="-122"/>
            </a:endParaRPr>
          </a:p>
        </p:txBody>
      </p:sp>
      <p:sp>
        <p:nvSpPr>
          <p:cNvPr id="446799" name="矩形 446798"/>
          <p:cNvSpPr/>
          <p:nvPr/>
        </p:nvSpPr>
        <p:spPr>
          <a:xfrm>
            <a:off x="3592513" y="3451225"/>
            <a:ext cx="898525" cy="355600"/>
          </a:xfrm>
          <a:prstGeom prst="rect">
            <a:avLst/>
          </a:prstGeom>
          <a:noFill/>
          <a:ln w="9525">
            <a:noFill/>
          </a:ln>
        </p:spPr>
        <p:txBody>
          <a:bodyPr/>
          <a:p>
            <a:endParaRPr lang="zh-CN" altLang="en-US"/>
          </a:p>
        </p:txBody>
      </p:sp>
      <p:sp>
        <p:nvSpPr>
          <p:cNvPr id="446800" name="矩形 446799"/>
          <p:cNvSpPr/>
          <p:nvPr/>
        </p:nvSpPr>
        <p:spPr>
          <a:xfrm>
            <a:off x="3548063" y="3714750"/>
            <a:ext cx="91757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222.1.5.</a:t>
            </a:r>
            <a:endParaRPr lang="en-US" altLang="zh-CN" sz="2000">
              <a:solidFill>
                <a:srgbClr val="333399"/>
              </a:solidFill>
              <a:latin typeface="Arial" panose="020B0604020202020204" pitchFamily="34" charset="0"/>
              <a:ea typeface="黑体" panose="02010609060101010101" pitchFamily="2" charset="-122"/>
            </a:endParaRPr>
          </a:p>
        </p:txBody>
      </p:sp>
      <p:sp>
        <p:nvSpPr>
          <p:cNvPr id="446801" name="矩形 446800"/>
          <p:cNvSpPr/>
          <p:nvPr/>
        </p:nvSpPr>
        <p:spPr>
          <a:xfrm>
            <a:off x="5210175" y="3101975"/>
            <a:ext cx="898525" cy="354013"/>
          </a:xfrm>
          <a:prstGeom prst="rect">
            <a:avLst/>
          </a:prstGeom>
          <a:noFill/>
          <a:ln w="9525">
            <a:noFill/>
          </a:ln>
        </p:spPr>
        <p:txBody>
          <a:bodyPr/>
          <a:p>
            <a:endParaRPr lang="zh-CN" altLang="en-US"/>
          </a:p>
        </p:txBody>
      </p:sp>
      <p:sp>
        <p:nvSpPr>
          <p:cNvPr id="446802" name="矩形 446801"/>
          <p:cNvSpPr/>
          <p:nvPr/>
        </p:nvSpPr>
        <p:spPr>
          <a:xfrm>
            <a:off x="5243513" y="3308350"/>
            <a:ext cx="914400"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222.1.6.</a:t>
            </a:r>
            <a:endParaRPr lang="en-US" altLang="zh-CN" sz="2000">
              <a:solidFill>
                <a:srgbClr val="333399"/>
              </a:solidFill>
              <a:latin typeface="Arial" panose="020B0604020202020204" pitchFamily="34" charset="0"/>
              <a:ea typeface="黑体" panose="02010609060101010101" pitchFamily="2" charset="-122"/>
            </a:endParaRPr>
          </a:p>
        </p:txBody>
      </p:sp>
      <p:sp>
        <p:nvSpPr>
          <p:cNvPr id="446803" name="直接连接符 446802"/>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446804" name="矩形 446803"/>
          <p:cNvSpPr/>
          <p:nvPr/>
        </p:nvSpPr>
        <p:spPr>
          <a:xfrm>
            <a:off x="3498850" y="4206875"/>
            <a:ext cx="27622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446805" name="图片 446804"/>
          <p:cNvPicPr/>
          <p:nvPr/>
        </p:nvPicPr>
        <p:blipFill>
          <a:blip r:embed="rId1"/>
          <a:stretch>
            <a:fillRect/>
          </a:stretch>
        </p:blipFill>
        <p:spPr>
          <a:xfrm>
            <a:off x="6316663" y="4937125"/>
            <a:ext cx="581025" cy="396875"/>
          </a:xfrm>
          <a:prstGeom prst="rect">
            <a:avLst/>
          </a:prstGeom>
          <a:noFill/>
          <a:ln w="12699">
            <a:noFill/>
          </a:ln>
        </p:spPr>
      </p:pic>
      <p:sp>
        <p:nvSpPr>
          <p:cNvPr id="446806" name="直接连接符 446805"/>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446807" name="直接连接符 446806"/>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446808" name="直接连接符 446807"/>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446809" name="椭圆 446808"/>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6810" name="矩形 446809"/>
          <p:cNvSpPr/>
          <p:nvPr/>
        </p:nvSpPr>
        <p:spPr>
          <a:xfrm>
            <a:off x="6900863" y="329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6811" name="矩形 446810"/>
          <p:cNvSpPr/>
          <p:nvPr/>
        </p:nvSpPr>
        <p:spPr>
          <a:xfrm>
            <a:off x="2417763" y="202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6812" name="直接连接符 446811"/>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446813" name="矩形 446812"/>
          <p:cNvSpPr/>
          <p:nvPr/>
        </p:nvSpPr>
        <p:spPr>
          <a:xfrm>
            <a:off x="984250" y="5964238"/>
            <a:ext cx="762000" cy="306387"/>
          </a:xfrm>
          <a:prstGeom prst="rect">
            <a:avLst/>
          </a:prstGeom>
          <a:noFill/>
          <a:ln w="9525">
            <a:noFill/>
          </a:ln>
        </p:spPr>
        <p:txBody>
          <a:bodyPr wrap="none" lIns="0" tIns="0" rIns="0" bIns="0">
            <a:spAutoFit/>
          </a:bodyPr>
          <a:p>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6814" name="直接连接符 446813"/>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446815" name="直接连接符 446814"/>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446816" name="椭圆 446815"/>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6817" name="组合 446816"/>
          <p:cNvGrpSpPr/>
          <p:nvPr/>
        </p:nvGrpSpPr>
        <p:grpSpPr>
          <a:xfrm>
            <a:off x="3105150" y="898525"/>
            <a:ext cx="506413" cy="514350"/>
            <a:chOff x="1813" y="593"/>
            <a:chExt cx="343" cy="352"/>
          </a:xfrm>
        </p:grpSpPr>
        <p:grpSp>
          <p:nvGrpSpPr>
            <p:cNvPr id="446818" name="组合 446817"/>
            <p:cNvGrpSpPr/>
            <p:nvPr/>
          </p:nvGrpSpPr>
          <p:grpSpPr>
            <a:xfrm>
              <a:off x="1821" y="599"/>
              <a:ext cx="335" cy="346"/>
              <a:chOff x="1821" y="599"/>
              <a:chExt cx="335" cy="346"/>
            </a:xfrm>
          </p:grpSpPr>
          <p:sp>
            <p:nvSpPr>
              <p:cNvPr id="446819" name="任意多边形 446818"/>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6820" name="任意多边形 446819"/>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6821" name="任意多边形 446820"/>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822" name="任意多边形 446821"/>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6823" name="矩形 446822"/>
              <p:cNvSpPr/>
              <p:nvPr/>
            </p:nvSpPr>
            <p:spPr>
              <a:xfrm>
                <a:off x="1877" y="622"/>
                <a:ext cx="223" cy="176"/>
              </a:xfrm>
              <a:prstGeom prst="rect">
                <a:avLst/>
              </a:prstGeom>
              <a:solidFill>
                <a:srgbClr val="000000"/>
              </a:solidFill>
              <a:ln w="9525">
                <a:noFill/>
              </a:ln>
            </p:spPr>
            <p:txBody>
              <a:bodyPr/>
              <a:p>
                <a:endParaRPr lang="zh-CN" altLang="en-US"/>
              </a:p>
            </p:txBody>
          </p:sp>
          <p:sp>
            <p:nvSpPr>
              <p:cNvPr id="446824" name="矩形 446823"/>
              <p:cNvSpPr/>
              <p:nvPr/>
            </p:nvSpPr>
            <p:spPr>
              <a:xfrm>
                <a:off x="1832" y="810"/>
                <a:ext cx="314" cy="78"/>
              </a:xfrm>
              <a:prstGeom prst="rect">
                <a:avLst/>
              </a:prstGeom>
              <a:solidFill>
                <a:srgbClr val="000000"/>
              </a:solidFill>
              <a:ln w="9525">
                <a:noFill/>
              </a:ln>
            </p:spPr>
            <p:txBody>
              <a:bodyPr/>
              <a:p>
                <a:endParaRPr lang="zh-CN" altLang="en-US"/>
              </a:p>
            </p:txBody>
          </p:sp>
          <p:sp>
            <p:nvSpPr>
              <p:cNvPr id="446825" name="矩形 446824"/>
              <p:cNvSpPr/>
              <p:nvPr/>
            </p:nvSpPr>
            <p:spPr>
              <a:xfrm>
                <a:off x="1898" y="644"/>
                <a:ext cx="182" cy="135"/>
              </a:xfrm>
              <a:prstGeom prst="rect">
                <a:avLst/>
              </a:prstGeom>
              <a:solidFill>
                <a:srgbClr val="000000"/>
              </a:solidFill>
              <a:ln w="9525">
                <a:noFill/>
              </a:ln>
            </p:spPr>
            <p:txBody>
              <a:bodyPr/>
              <a:p>
                <a:endParaRPr lang="zh-CN" altLang="en-US"/>
              </a:p>
            </p:txBody>
          </p:sp>
          <p:sp>
            <p:nvSpPr>
              <p:cNvPr id="446826" name="直接连接符 446825"/>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446827" name="组合 446826"/>
              <p:cNvGrpSpPr/>
              <p:nvPr/>
            </p:nvGrpSpPr>
            <p:grpSpPr>
              <a:xfrm>
                <a:off x="1821" y="895"/>
                <a:ext cx="335" cy="50"/>
                <a:chOff x="1821" y="895"/>
                <a:chExt cx="335" cy="50"/>
              </a:xfrm>
            </p:grpSpPr>
            <p:sp>
              <p:nvSpPr>
                <p:cNvPr id="446828" name="任意多边形 446827"/>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829" name="任意多边形 446828"/>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6830" name="矩形 446829"/>
                <p:cNvSpPr/>
                <p:nvPr/>
              </p:nvSpPr>
              <p:spPr>
                <a:xfrm>
                  <a:off x="1823" y="931"/>
                  <a:ext cx="331" cy="14"/>
                </a:xfrm>
                <a:prstGeom prst="rect">
                  <a:avLst/>
                </a:prstGeom>
                <a:solidFill>
                  <a:srgbClr val="000000"/>
                </a:solidFill>
                <a:ln w="9525">
                  <a:noFill/>
                </a:ln>
              </p:spPr>
              <p:txBody>
                <a:bodyPr/>
                <a:p>
                  <a:endParaRPr lang="zh-CN" altLang="en-US"/>
                </a:p>
              </p:txBody>
            </p:sp>
          </p:grpSp>
        </p:grpSp>
        <p:grpSp>
          <p:nvGrpSpPr>
            <p:cNvPr id="446831" name="组合 446830"/>
            <p:cNvGrpSpPr/>
            <p:nvPr/>
          </p:nvGrpSpPr>
          <p:grpSpPr>
            <a:xfrm>
              <a:off x="1813" y="593"/>
              <a:ext cx="335" cy="346"/>
              <a:chOff x="1813" y="593"/>
              <a:chExt cx="335" cy="346"/>
            </a:xfrm>
          </p:grpSpPr>
          <p:sp>
            <p:nvSpPr>
              <p:cNvPr id="446832" name="任意多边形 446831"/>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6833" name="任意多边形 446832"/>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6834" name="任意多边形 446833"/>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835" name="任意多边形 446834"/>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836" name="矩形 446835"/>
              <p:cNvSpPr/>
              <p:nvPr/>
            </p:nvSpPr>
            <p:spPr>
              <a:xfrm>
                <a:off x="1869" y="616"/>
                <a:ext cx="223" cy="175"/>
              </a:xfrm>
              <a:prstGeom prst="rect">
                <a:avLst/>
              </a:prstGeom>
              <a:solidFill>
                <a:srgbClr val="B7B79D"/>
              </a:solidFill>
              <a:ln w="9525">
                <a:noFill/>
              </a:ln>
            </p:spPr>
            <p:txBody>
              <a:bodyPr/>
              <a:p>
                <a:endParaRPr lang="zh-CN" altLang="en-US"/>
              </a:p>
            </p:txBody>
          </p:sp>
          <p:sp>
            <p:nvSpPr>
              <p:cNvPr id="446837" name="矩形 446836"/>
              <p:cNvSpPr/>
              <p:nvPr/>
            </p:nvSpPr>
            <p:spPr>
              <a:xfrm>
                <a:off x="1823" y="804"/>
                <a:ext cx="314" cy="78"/>
              </a:xfrm>
              <a:prstGeom prst="rect">
                <a:avLst/>
              </a:prstGeom>
              <a:solidFill>
                <a:srgbClr val="B7B79D"/>
              </a:solidFill>
              <a:ln w="9525">
                <a:noFill/>
              </a:ln>
            </p:spPr>
            <p:txBody>
              <a:bodyPr/>
              <a:p>
                <a:endParaRPr lang="zh-CN" altLang="en-US"/>
              </a:p>
            </p:txBody>
          </p:sp>
          <p:sp>
            <p:nvSpPr>
              <p:cNvPr id="446838" name="矩形 446837"/>
              <p:cNvSpPr/>
              <p:nvPr/>
            </p:nvSpPr>
            <p:spPr>
              <a:xfrm>
                <a:off x="1890" y="637"/>
                <a:ext cx="181" cy="135"/>
              </a:xfrm>
              <a:prstGeom prst="rect">
                <a:avLst/>
              </a:prstGeom>
              <a:solidFill>
                <a:srgbClr val="FFFFFF"/>
              </a:solidFill>
              <a:ln w="9525">
                <a:noFill/>
              </a:ln>
            </p:spPr>
            <p:txBody>
              <a:bodyPr/>
              <a:p>
                <a:endParaRPr lang="zh-CN" altLang="en-US"/>
              </a:p>
            </p:txBody>
          </p:sp>
          <p:sp>
            <p:nvSpPr>
              <p:cNvPr id="446839" name="直接连接符 446838"/>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446840" name="组合 446839"/>
              <p:cNvGrpSpPr/>
              <p:nvPr/>
            </p:nvGrpSpPr>
            <p:grpSpPr>
              <a:xfrm>
                <a:off x="1813" y="888"/>
                <a:ext cx="335" cy="51"/>
                <a:chOff x="1813" y="888"/>
                <a:chExt cx="335" cy="51"/>
              </a:xfrm>
            </p:grpSpPr>
            <p:sp>
              <p:nvSpPr>
                <p:cNvPr id="446841" name="任意多边形 446840"/>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842" name="任意多边形 446841"/>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6843" name="矩形 446842"/>
                <p:cNvSpPr/>
                <p:nvPr/>
              </p:nvSpPr>
              <p:spPr>
                <a:xfrm>
                  <a:off x="1815" y="924"/>
                  <a:ext cx="331" cy="15"/>
                </a:xfrm>
                <a:prstGeom prst="rect">
                  <a:avLst/>
                </a:prstGeom>
                <a:solidFill>
                  <a:srgbClr val="BAB79D"/>
                </a:solidFill>
                <a:ln w="9525">
                  <a:noFill/>
                </a:ln>
              </p:spPr>
              <p:txBody>
                <a:bodyPr/>
                <a:p>
                  <a:endParaRPr lang="zh-CN" altLang="en-US"/>
                </a:p>
              </p:txBody>
            </p:sp>
          </p:grpSp>
        </p:grpSp>
      </p:grpSp>
      <p:sp>
        <p:nvSpPr>
          <p:cNvPr id="446844" name="直接连接符 446843"/>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446845" name="直接连接符 446844"/>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446846" name="椭圆 446845"/>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6847" name="组合 446846"/>
          <p:cNvGrpSpPr/>
          <p:nvPr/>
        </p:nvGrpSpPr>
        <p:grpSpPr>
          <a:xfrm>
            <a:off x="4662488" y="898525"/>
            <a:ext cx="506412" cy="514350"/>
            <a:chOff x="2868" y="593"/>
            <a:chExt cx="343" cy="352"/>
          </a:xfrm>
        </p:grpSpPr>
        <p:grpSp>
          <p:nvGrpSpPr>
            <p:cNvPr id="446848" name="组合 446847"/>
            <p:cNvGrpSpPr/>
            <p:nvPr/>
          </p:nvGrpSpPr>
          <p:grpSpPr>
            <a:xfrm>
              <a:off x="2877" y="599"/>
              <a:ext cx="334" cy="346"/>
              <a:chOff x="2877" y="599"/>
              <a:chExt cx="334" cy="346"/>
            </a:xfrm>
          </p:grpSpPr>
          <p:sp>
            <p:nvSpPr>
              <p:cNvPr id="446849" name="任意多边形 446848"/>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6850" name="任意多边形 446849"/>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6851" name="任意多边形 446850"/>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6852" name="任意多边形 446851"/>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6853" name="矩形 446852"/>
              <p:cNvSpPr/>
              <p:nvPr/>
            </p:nvSpPr>
            <p:spPr>
              <a:xfrm>
                <a:off x="2932" y="622"/>
                <a:ext cx="223" cy="176"/>
              </a:xfrm>
              <a:prstGeom prst="rect">
                <a:avLst/>
              </a:prstGeom>
              <a:solidFill>
                <a:srgbClr val="000000"/>
              </a:solidFill>
              <a:ln w="9525">
                <a:noFill/>
              </a:ln>
            </p:spPr>
            <p:txBody>
              <a:bodyPr/>
              <a:p>
                <a:endParaRPr lang="zh-CN" altLang="en-US"/>
              </a:p>
            </p:txBody>
          </p:sp>
          <p:sp>
            <p:nvSpPr>
              <p:cNvPr id="446854" name="矩形 446853"/>
              <p:cNvSpPr/>
              <p:nvPr/>
            </p:nvSpPr>
            <p:spPr>
              <a:xfrm>
                <a:off x="2887" y="810"/>
                <a:ext cx="314" cy="78"/>
              </a:xfrm>
              <a:prstGeom prst="rect">
                <a:avLst/>
              </a:prstGeom>
              <a:solidFill>
                <a:srgbClr val="000000"/>
              </a:solidFill>
              <a:ln w="9525">
                <a:noFill/>
              </a:ln>
            </p:spPr>
            <p:txBody>
              <a:bodyPr/>
              <a:p>
                <a:endParaRPr lang="zh-CN" altLang="en-US"/>
              </a:p>
            </p:txBody>
          </p:sp>
          <p:sp>
            <p:nvSpPr>
              <p:cNvPr id="446855" name="矩形 446854"/>
              <p:cNvSpPr/>
              <p:nvPr/>
            </p:nvSpPr>
            <p:spPr>
              <a:xfrm>
                <a:off x="2953" y="644"/>
                <a:ext cx="182" cy="135"/>
              </a:xfrm>
              <a:prstGeom prst="rect">
                <a:avLst/>
              </a:prstGeom>
              <a:solidFill>
                <a:srgbClr val="000000"/>
              </a:solidFill>
              <a:ln w="9525">
                <a:noFill/>
              </a:ln>
            </p:spPr>
            <p:txBody>
              <a:bodyPr/>
              <a:p>
                <a:endParaRPr lang="zh-CN" altLang="en-US"/>
              </a:p>
            </p:txBody>
          </p:sp>
          <p:sp>
            <p:nvSpPr>
              <p:cNvPr id="446856" name="直接连接符 446855"/>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446857" name="组合 446856"/>
              <p:cNvGrpSpPr/>
              <p:nvPr/>
            </p:nvGrpSpPr>
            <p:grpSpPr>
              <a:xfrm>
                <a:off x="2877" y="895"/>
                <a:ext cx="334" cy="50"/>
                <a:chOff x="2877" y="895"/>
                <a:chExt cx="334" cy="50"/>
              </a:xfrm>
            </p:grpSpPr>
            <p:sp>
              <p:nvSpPr>
                <p:cNvPr id="446858" name="任意多边形 446857"/>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6859" name="任意多边形 446858"/>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6860" name="矩形 446859"/>
                <p:cNvSpPr/>
                <p:nvPr/>
              </p:nvSpPr>
              <p:spPr>
                <a:xfrm>
                  <a:off x="2879" y="931"/>
                  <a:ext cx="330" cy="14"/>
                </a:xfrm>
                <a:prstGeom prst="rect">
                  <a:avLst/>
                </a:prstGeom>
                <a:solidFill>
                  <a:srgbClr val="000000"/>
                </a:solidFill>
                <a:ln w="9525">
                  <a:noFill/>
                </a:ln>
              </p:spPr>
              <p:txBody>
                <a:bodyPr/>
                <a:p>
                  <a:endParaRPr lang="zh-CN" altLang="en-US"/>
                </a:p>
              </p:txBody>
            </p:sp>
          </p:grpSp>
        </p:grpSp>
        <p:grpSp>
          <p:nvGrpSpPr>
            <p:cNvPr id="446861" name="组合 446860"/>
            <p:cNvGrpSpPr/>
            <p:nvPr/>
          </p:nvGrpSpPr>
          <p:grpSpPr>
            <a:xfrm>
              <a:off x="2868" y="593"/>
              <a:ext cx="335" cy="346"/>
              <a:chOff x="2868" y="593"/>
              <a:chExt cx="335" cy="346"/>
            </a:xfrm>
          </p:grpSpPr>
          <p:sp>
            <p:nvSpPr>
              <p:cNvPr id="446862" name="任意多边形 446861"/>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6863" name="任意多边形 446862"/>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6864" name="任意多边形 446863"/>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865" name="任意多边形 446864"/>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866" name="矩形 446865"/>
              <p:cNvSpPr/>
              <p:nvPr/>
            </p:nvSpPr>
            <p:spPr>
              <a:xfrm>
                <a:off x="2924" y="616"/>
                <a:ext cx="223" cy="175"/>
              </a:xfrm>
              <a:prstGeom prst="rect">
                <a:avLst/>
              </a:prstGeom>
              <a:solidFill>
                <a:srgbClr val="B7B79D"/>
              </a:solidFill>
              <a:ln w="9525">
                <a:noFill/>
              </a:ln>
            </p:spPr>
            <p:txBody>
              <a:bodyPr/>
              <a:p>
                <a:endParaRPr lang="zh-CN" altLang="en-US"/>
              </a:p>
            </p:txBody>
          </p:sp>
          <p:sp>
            <p:nvSpPr>
              <p:cNvPr id="446867" name="矩形 446866"/>
              <p:cNvSpPr/>
              <p:nvPr/>
            </p:nvSpPr>
            <p:spPr>
              <a:xfrm>
                <a:off x="2879" y="804"/>
                <a:ext cx="314" cy="78"/>
              </a:xfrm>
              <a:prstGeom prst="rect">
                <a:avLst/>
              </a:prstGeom>
              <a:solidFill>
                <a:srgbClr val="B7B79D"/>
              </a:solidFill>
              <a:ln w="9525">
                <a:noFill/>
              </a:ln>
            </p:spPr>
            <p:txBody>
              <a:bodyPr/>
              <a:p>
                <a:endParaRPr lang="zh-CN" altLang="en-US"/>
              </a:p>
            </p:txBody>
          </p:sp>
          <p:sp>
            <p:nvSpPr>
              <p:cNvPr id="446868" name="矩形 446867"/>
              <p:cNvSpPr/>
              <p:nvPr/>
            </p:nvSpPr>
            <p:spPr>
              <a:xfrm>
                <a:off x="2945" y="637"/>
                <a:ext cx="182" cy="135"/>
              </a:xfrm>
              <a:prstGeom prst="rect">
                <a:avLst/>
              </a:prstGeom>
              <a:solidFill>
                <a:srgbClr val="FFFFFF"/>
              </a:solidFill>
              <a:ln w="9525">
                <a:noFill/>
              </a:ln>
            </p:spPr>
            <p:txBody>
              <a:bodyPr/>
              <a:p>
                <a:endParaRPr lang="zh-CN" altLang="en-US"/>
              </a:p>
            </p:txBody>
          </p:sp>
          <p:sp>
            <p:nvSpPr>
              <p:cNvPr id="446869" name="直接连接符 446868"/>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446870" name="组合 446869"/>
              <p:cNvGrpSpPr/>
              <p:nvPr/>
            </p:nvGrpSpPr>
            <p:grpSpPr>
              <a:xfrm>
                <a:off x="2868" y="888"/>
                <a:ext cx="335" cy="51"/>
                <a:chOff x="2868" y="888"/>
                <a:chExt cx="335" cy="51"/>
              </a:xfrm>
            </p:grpSpPr>
            <p:sp>
              <p:nvSpPr>
                <p:cNvPr id="446871" name="任意多边形 446870"/>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6872" name="任意多边形 446871"/>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6873" name="矩形 446872"/>
                <p:cNvSpPr/>
                <p:nvPr/>
              </p:nvSpPr>
              <p:spPr>
                <a:xfrm>
                  <a:off x="2870" y="924"/>
                  <a:ext cx="331" cy="15"/>
                </a:xfrm>
                <a:prstGeom prst="rect">
                  <a:avLst/>
                </a:prstGeom>
                <a:solidFill>
                  <a:srgbClr val="BAB79D"/>
                </a:solidFill>
                <a:ln w="9525">
                  <a:noFill/>
                </a:ln>
              </p:spPr>
              <p:txBody>
                <a:bodyPr/>
                <a:p>
                  <a:endParaRPr lang="zh-CN" altLang="en-US"/>
                </a:p>
              </p:txBody>
            </p:sp>
          </p:grpSp>
        </p:grpSp>
      </p:grpSp>
      <p:sp>
        <p:nvSpPr>
          <p:cNvPr id="446874" name="椭圆 446873"/>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6875" name="组合 446874"/>
          <p:cNvGrpSpPr/>
          <p:nvPr/>
        </p:nvGrpSpPr>
        <p:grpSpPr>
          <a:xfrm>
            <a:off x="6207125" y="898525"/>
            <a:ext cx="506413" cy="514350"/>
            <a:chOff x="3915" y="593"/>
            <a:chExt cx="343" cy="352"/>
          </a:xfrm>
        </p:grpSpPr>
        <p:grpSp>
          <p:nvGrpSpPr>
            <p:cNvPr id="446876" name="组合 446875"/>
            <p:cNvGrpSpPr/>
            <p:nvPr/>
          </p:nvGrpSpPr>
          <p:grpSpPr>
            <a:xfrm>
              <a:off x="3924" y="599"/>
              <a:ext cx="334" cy="346"/>
              <a:chOff x="3924" y="599"/>
              <a:chExt cx="334" cy="346"/>
            </a:xfrm>
          </p:grpSpPr>
          <p:sp>
            <p:nvSpPr>
              <p:cNvPr id="446877" name="任意多边形 446876"/>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6878" name="任意多边形 446877"/>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6879" name="任意多边形 446878"/>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6880" name="任意多边形 446879"/>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6881" name="矩形 446880"/>
              <p:cNvSpPr/>
              <p:nvPr/>
            </p:nvSpPr>
            <p:spPr>
              <a:xfrm>
                <a:off x="3979" y="622"/>
                <a:ext cx="223" cy="176"/>
              </a:xfrm>
              <a:prstGeom prst="rect">
                <a:avLst/>
              </a:prstGeom>
              <a:solidFill>
                <a:srgbClr val="000000"/>
              </a:solidFill>
              <a:ln w="9525">
                <a:noFill/>
              </a:ln>
            </p:spPr>
            <p:txBody>
              <a:bodyPr/>
              <a:p>
                <a:endParaRPr lang="zh-CN" altLang="en-US"/>
              </a:p>
            </p:txBody>
          </p:sp>
          <p:sp>
            <p:nvSpPr>
              <p:cNvPr id="446882" name="矩形 446881"/>
              <p:cNvSpPr/>
              <p:nvPr/>
            </p:nvSpPr>
            <p:spPr>
              <a:xfrm>
                <a:off x="3934" y="810"/>
                <a:ext cx="314" cy="78"/>
              </a:xfrm>
              <a:prstGeom prst="rect">
                <a:avLst/>
              </a:prstGeom>
              <a:solidFill>
                <a:srgbClr val="000000"/>
              </a:solidFill>
              <a:ln w="9525">
                <a:noFill/>
              </a:ln>
            </p:spPr>
            <p:txBody>
              <a:bodyPr/>
              <a:p>
                <a:endParaRPr lang="zh-CN" altLang="en-US"/>
              </a:p>
            </p:txBody>
          </p:sp>
          <p:sp>
            <p:nvSpPr>
              <p:cNvPr id="446883" name="矩形 446882"/>
              <p:cNvSpPr/>
              <p:nvPr/>
            </p:nvSpPr>
            <p:spPr>
              <a:xfrm>
                <a:off x="4000" y="644"/>
                <a:ext cx="182" cy="135"/>
              </a:xfrm>
              <a:prstGeom prst="rect">
                <a:avLst/>
              </a:prstGeom>
              <a:solidFill>
                <a:srgbClr val="000000"/>
              </a:solidFill>
              <a:ln w="9525">
                <a:noFill/>
              </a:ln>
            </p:spPr>
            <p:txBody>
              <a:bodyPr/>
              <a:p>
                <a:endParaRPr lang="zh-CN" altLang="en-US"/>
              </a:p>
            </p:txBody>
          </p:sp>
          <p:sp>
            <p:nvSpPr>
              <p:cNvPr id="446884" name="直接连接符 446883"/>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446885" name="组合 446884"/>
              <p:cNvGrpSpPr/>
              <p:nvPr/>
            </p:nvGrpSpPr>
            <p:grpSpPr>
              <a:xfrm>
                <a:off x="3924" y="895"/>
                <a:ext cx="334" cy="50"/>
                <a:chOff x="3924" y="895"/>
                <a:chExt cx="334" cy="50"/>
              </a:xfrm>
            </p:grpSpPr>
            <p:sp>
              <p:nvSpPr>
                <p:cNvPr id="446886" name="任意多边形 446885"/>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6887" name="任意多边形 446886"/>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6888" name="矩形 446887"/>
                <p:cNvSpPr/>
                <p:nvPr/>
              </p:nvSpPr>
              <p:spPr>
                <a:xfrm>
                  <a:off x="3926" y="931"/>
                  <a:ext cx="330" cy="14"/>
                </a:xfrm>
                <a:prstGeom prst="rect">
                  <a:avLst/>
                </a:prstGeom>
                <a:solidFill>
                  <a:srgbClr val="000000"/>
                </a:solidFill>
                <a:ln w="9525">
                  <a:noFill/>
                </a:ln>
              </p:spPr>
              <p:txBody>
                <a:bodyPr/>
                <a:p>
                  <a:endParaRPr lang="zh-CN" altLang="en-US"/>
                </a:p>
              </p:txBody>
            </p:sp>
          </p:grpSp>
        </p:grpSp>
        <p:grpSp>
          <p:nvGrpSpPr>
            <p:cNvPr id="446889" name="组合 446888"/>
            <p:cNvGrpSpPr/>
            <p:nvPr/>
          </p:nvGrpSpPr>
          <p:grpSpPr>
            <a:xfrm>
              <a:off x="3915" y="593"/>
              <a:ext cx="335" cy="346"/>
              <a:chOff x="3915" y="593"/>
              <a:chExt cx="335" cy="346"/>
            </a:xfrm>
          </p:grpSpPr>
          <p:sp>
            <p:nvSpPr>
              <p:cNvPr id="446890" name="任意多边形 446889"/>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6891" name="任意多边形 446890"/>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6892" name="任意多边形 446891"/>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893" name="任意多边形 446892"/>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6894" name="矩形 446893"/>
              <p:cNvSpPr/>
              <p:nvPr/>
            </p:nvSpPr>
            <p:spPr>
              <a:xfrm>
                <a:off x="3971" y="616"/>
                <a:ext cx="223" cy="175"/>
              </a:xfrm>
              <a:prstGeom prst="rect">
                <a:avLst/>
              </a:prstGeom>
              <a:solidFill>
                <a:srgbClr val="B7B79D"/>
              </a:solidFill>
              <a:ln w="9525">
                <a:noFill/>
              </a:ln>
            </p:spPr>
            <p:txBody>
              <a:bodyPr/>
              <a:p>
                <a:endParaRPr lang="zh-CN" altLang="en-US"/>
              </a:p>
            </p:txBody>
          </p:sp>
          <p:sp>
            <p:nvSpPr>
              <p:cNvPr id="446895" name="矩形 446894"/>
              <p:cNvSpPr/>
              <p:nvPr/>
            </p:nvSpPr>
            <p:spPr>
              <a:xfrm>
                <a:off x="3926" y="804"/>
                <a:ext cx="314" cy="78"/>
              </a:xfrm>
              <a:prstGeom prst="rect">
                <a:avLst/>
              </a:prstGeom>
              <a:solidFill>
                <a:srgbClr val="B7B79D"/>
              </a:solidFill>
              <a:ln w="9525">
                <a:noFill/>
              </a:ln>
            </p:spPr>
            <p:txBody>
              <a:bodyPr/>
              <a:p>
                <a:endParaRPr lang="zh-CN" altLang="en-US"/>
              </a:p>
            </p:txBody>
          </p:sp>
          <p:sp>
            <p:nvSpPr>
              <p:cNvPr id="446896" name="矩形 446895"/>
              <p:cNvSpPr/>
              <p:nvPr/>
            </p:nvSpPr>
            <p:spPr>
              <a:xfrm>
                <a:off x="3992" y="637"/>
                <a:ext cx="182" cy="135"/>
              </a:xfrm>
              <a:prstGeom prst="rect">
                <a:avLst/>
              </a:prstGeom>
              <a:solidFill>
                <a:srgbClr val="FFFFFF"/>
              </a:solidFill>
              <a:ln w="9525">
                <a:noFill/>
              </a:ln>
            </p:spPr>
            <p:txBody>
              <a:bodyPr/>
              <a:p>
                <a:endParaRPr lang="zh-CN" altLang="en-US"/>
              </a:p>
            </p:txBody>
          </p:sp>
          <p:sp>
            <p:nvSpPr>
              <p:cNvPr id="446897" name="直接连接符 446896"/>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446898" name="组合 446897"/>
              <p:cNvGrpSpPr/>
              <p:nvPr/>
            </p:nvGrpSpPr>
            <p:grpSpPr>
              <a:xfrm>
                <a:off x="3915" y="888"/>
                <a:ext cx="335" cy="51"/>
                <a:chOff x="3915" y="888"/>
                <a:chExt cx="335" cy="51"/>
              </a:xfrm>
            </p:grpSpPr>
            <p:sp>
              <p:nvSpPr>
                <p:cNvPr id="446899" name="任意多边形 446898"/>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6900" name="任意多边形 446899"/>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6901" name="矩形 446900"/>
                <p:cNvSpPr/>
                <p:nvPr/>
              </p:nvSpPr>
              <p:spPr>
                <a:xfrm>
                  <a:off x="3917" y="924"/>
                  <a:ext cx="331" cy="15"/>
                </a:xfrm>
                <a:prstGeom prst="rect">
                  <a:avLst/>
                </a:prstGeom>
                <a:solidFill>
                  <a:srgbClr val="BAB79D"/>
                </a:solidFill>
                <a:ln w="9525">
                  <a:noFill/>
                </a:ln>
              </p:spPr>
              <p:txBody>
                <a:bodyPr/>
                <a:p>
                  <a:endParaRPr lang="zh-CN" altLang="en-US"/>
                </a:p>
              </p:txBody>
            </p:sp>
          </p:grpSp>
        </p:grpSp>
      </p:grpSp>
      <p:sp>
        <p:nvSpPr>
          <p:cNvPr id="446902" name="文本框 446901"/>
          <p:cNvSpPr txBox="1"/>
          <p:nvPr/>
        </p:nvSpPr>
        <p:spPr>
          <a:xfrm>
            <a:off x="900113" y="327025"/>
            <a:ext cx="6408737" cy="1382713"/>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ctr"/>
            <a:r>
              <a:rPr lang="zh-CN" altLang="en-US" dirty="0">
                <a:solidFill>
                  <a:srgbClr val="333399"/>
                </a:solidFill>
                <a:latin typeface="Arial" panose="020B0604020202020204" pitchFamily="34" charset="0"/>
                <a:ea typeface="黑体" panose="02010609060101010101" pitchFamily="2" charset="-122"/>
              </a:rPr>
              <a:t>在同一个局域网上的主机或路由器的</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地址中的网络号必须是一样的。</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图中的网络号就是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地址中的 </a:t>
            </a:r>
            <a:r>
              <a:rPr lang="en-US" altLang="zh-CN">
                <a:solidFill>
                  <a:srgbClr val="333399"/>
                </a:solidFill>
                <a:latin typeface="Arial" panose="020B0604020202020204" pitchFamily="34" charset="0"/>
                <a:ea typeface="黑体" panose="02010609060101010101" pitchFamily="2" charset="-122"/>
              </a:rPr>
              <a:t>net-id</a:t>
            </a:r>
            <a:endParaRPr lang="en-US" altLang="zh-CN">
              <a:solidFill>
                <a:srgbClr val="333399"/>
              </a:solidFill>
              <a:latin typeface="Arial" panose="020B0604020202020204" pitchFamily="34" charset="0"/>
              <a:ea typeface="黑体" panose="02010609060101010101" pitchFamily="2" charset="-122"/>
            </a:endParaRPr>
          </a:p>
        </p:txBody>
      </p:sp>
      <p:grpSp>
        <p:nvGrpSpPr>
          <p:cNvPr id="446910" name="组合 446909"/>
          <p:cNvGrpSpPr/>
          <p:nvPr/>
        </p:nvGrpSpPr>
        <p:grpSpPr>
          <a:xfrm>
            <a:off x="373063" y="3411538"/>
            <a:ext cx="2103437" cy="1708150"/>
            <a:chOff x="235" y="2149"/>
            <a:chExt cx="1325" cy="1076"/>
          </a:xfrm>
        </p:grpSpPr>
        <p:sp>
          <p:nvSpPr>
            <p:cNvPr id="446904" name="直接连接符 446903"/>
            <p:cNvSpPr/>
            <p:nvPr/>
          </p:nvSpPr>
          <p:spPr>
            <a:xfrm>
              <a:off x="235" y="2149"/>
              <a:ext cx="545" cy="0"/>
            </a:xfrm>
            <a:prstGeom prst="line">
              <a:avLst/>
            </a:prstGeom>
            <a:ln w="57150" cap="flat" cmpd="sng">
              <a:solidFill>
                <a:schemeClr val="hlink"/>
              </a:solidFill>
              <a:prstDash val="solid"/>
              <a:headEnd type="none" w="med" len="med"/>
              <a:tailEnd type="none" w="med" len="med"/>
            </a:ln>
          </p:spPr>
        </p:sp>
        <p:sp>
          <p:nvSpPr>
            <p:cNvPr id="446907" name="直接连接符 446906"/>
            <p:cNvSpPr/>
            <p:nvPr/>
          </p:nvSpPr>
          <p:spPr>
            <a:xfrm>
              <a:off x="246" y="2841"/>
              <a:ext cx="545" cy="0"/>
            </a:xfrm>
            <a:prstGeom prst="line">
              <a:avLst/>
            </a:prstGeom>
            <a:ln w="57150" cap="flat" cmpd="sng">
              <a:solidFill>
                <a:schemeClr val="hlink"/>
              </a:solidFill>
              <a:prstDash val="solid"/>
              <a:headEnd type="none" w="med" len="med"/>
              <a:tailEnd type="none" w="med" len="med"/>
            </a:ln>
          </p:spPr>
        </p:sp>
        <p:sp>
          <p:nvSpPr>
            <p:cNvPr id="446909" name="直接连接符 446908"/>
            <p:cNvSpPr/>
            <p:nvPr/>
          </p:nvSpPr>
          <p:spPr>
            <a:xfrm>
              <a:off x="1015" y="3225"/>
              <a:ext cx="545" cy="0"/>
            </a:xfrm>
            <a:prstGeom prst="line">
              <a:avLst/>
            </a:prstGeom>
            <a:ln w="57150" cap="flat" cmpd="sng">
              <a:solidFill>
                <a:schemeClr val="hlink"/>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691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4469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7490" name="圆角矩形 447489"/>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447491" name="标题 447490"/>
          <p:cNvSpPr>
            <a:spLocks noGrp="1"/>
          </p:cNvSpPr>
          <p:nvPr>
            <p:ph type="title"/>
          </p:nvPr>
        </p:nvSpPr>
        <p:spPr>
          <a:xfrm>
            <a:off x="755650" y="115888"/>
            <a:ext cx="7793038" cy="695325"/>
          </a:xfrm>
          <a:ln/>
        </p:spPr>
        <p:txBody>
          <a:bodyPr anchor="b"/>
          <a:p>
            <a:pPr algn="ctr"/>
            <a:r>
              <a:rPr lang="zh-CN" altLang="en-US" sz="3600" dirty="0"/>
              <a:t>互联网中的 </a:t>
            </a:r>
            <a:r>
              <a:rPr lang="en-US" altLang="zh-CN" sz="3600" dirty="0"/>
              <a:t>IP </a:t>
            </a:r>
            <a:r>
              <a:rPr lang="zh-CN" altLang="en-US" sz="3600" dirty="0"/>
              <a:t>地址 </a:t>
            </a:r>
            <a:endParaRPr lang="zh-CN" altLang="en-US" sz="3600" dirty="0"/>
          </a:p>
        </p:txBody>
      </p:sp>
      <p:sp>
        <p:nvSpPr>
          <p:cNvPr id="447492" name="任意多边形 447491"/>
          <p:cNvSpPr/>
          <p:nvPr/>
        </p:nvSpPr>
        <p:spPr>
          <a:xfrm>
            <a:off x="3055938" y="2538413"/>
            <a:ext cx="4789487" cy="3170237"/>
          </a:xfrm>
          <a:custGeom>
            <a:avLst/>
            <a:gdLst/>
            <a:ahLst/>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w="9525">
            <a:noFill/>
          </a:ln>
        </p:spPr>
        <p:txBody>
          <a:bodyPr/>
          <a:p>
            <a:endParaRPr lang="zh-CN" altLang="en-US"/>
          </a:p>
        </p:txBody>
      </p:sp>
      <p:sp>
        <p:nvSpPr>
          <p:cNvPr id="447493" name="直接连接符 447492"/>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447494" name="直接连接符 447493"/>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447495" name="任意多边形 447494"/>
          <p:cNvSpPr/>
          <p:nvPr/>
        </p:nvSpPr>
        <p:spPr>
          <a:xfrm>
            <a:off x="5199063" y="5192713"/>
            <a:ext cx="2478087" cy="211137"/>
          </a:xfrm>
          <a:custGeom>
            <a:avLst/>
            <a:gdLst/>
            <a:ahLst/>
            <a:cxnLst/>
            <a:pathLst>
              <a:path w="1680" h="192">
                <a:moveTo>
                  <a:pt x="0" y="192"/>
                </a:moveTo>
                <a:lnTo>
                  <a:pt x="0" y="0"/>
                </a:lnTo>
                <a:lnTo>
                  <a:pt x="1680"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447496" name="任意多边形 447495"/>
          <p:cNvSpPr/>
          <p:nvPr/>
        </p:nvSpPr>
        <p:spPr>
          <a:xfrm>
            <a:off x="3213100" y="4514850"/>
            <a:ext cx="1679575" cy="255588"/>
          </a:xfrm>
          <a:custGeom>
            <a:avLst/>
            <a:gdLst/>
            <a:ahLst/>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w="9525">
            <a:noFill/>
          </a:ln>
        </p:spPr>
        <p:txBody>
          <a:bodyPr/>
          <a:p>
            <a:endParaRPr lang="zh-CN" altLang="en-US"/>
          </a:p>
        </p:txBody>
      </p:sp>
      <p:sp>
        <p:nvSpPr>
          <p:cNvPr id="447497" name="直接连接符 447496"/>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447498" name="任意多边形 447497"/>
          <p:cNvSpPr/>
          <p:nvPr/>
        </p:nvSpPr>
        <p:spPr>
          <a:xfrm>
            <a:off x="1365250" y="2455863"/>
            <a:ext cx="928688" cy="2366962"/>
          </a:xfrm>
          <a:custGeom>
            <a:avLst/>
            <a:gdLst/>
            <a:ahLst/>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w="9525">
            <a:noFill/>
          </a:ln>
        </p:spPr>
        <p:txBody>
          <a:bodyPr/>
          <a:p>
            <a:endParaRPr lang="zh-CN" altLang="en-US"/>
          </a:p>
        </p:txBody>
      </p:sp>
      <p:sp>
        <p:nvSpPr>
          <p:cNvPr id="447499" name="任意多边形 447498"/>
          <p:cNvSpPr/>
          <p:nvPr/>
        </p:nvSpPr>
        <p:spPr>
          <a:xfrm>
            <a:off x="2754313" y="3086100"/>
            <a:ext cx="1092200" cy="1090613"/>
          </a:xfrm>
          <a:custGeom>
            <a:avLst/>
            <a:gdLst/>
            <a:ahLst/>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w="9525">
            <a:noFill/>
          </a:ln>
        </p:spPr>
        <p:txBody>
          <a:bodyPr/>
          <a:p>
            <a:endParaRPr lang="zh-CN" altLang="en-US"/>
          </a:p>
        </p:txBody>
      </p:sp>
      <p:sp>
        <p:nvSpPr>
          <p:cNvPr id="447500" name="任意多边形 447499"/>
          <p:cNvSpPr/>
          <p:nvPr/>
        </p:nvSpPr>
        <p:spPr>
          <a:xfrm>
            <a:off x="4357688" y="3081338"/>
            <a:ext cx="971550" cy="1220787"/>
          </a:xfrm>
          <a:custGeom>
            <a:avLst/>
            <a:gdLst/>
            <a:ahLst/>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w="9525">
            <a:noFill/>
          </a:ln>
        </p:spPr>
        <p:txBody>
          <a:bodyPr/>
          <a:p>
            <a:endParaRPr lang="zh-CN" altLang="en-US"/>
          </a:p>
        </p:txBody>
      </p:sp>
      <p:sp>
        <p:nvSpPr>
          <p:cNvPr id="447501" name="矩形 447500"/>
          <p:cNvSpPr/>
          <p:nvPr/>
        </p:nvSpPr>
        <p:spPr>
          <a:xfrm>
            <a:off x="1512888" y="4570413"/>
            <a:ext cx="1031875" cy="26987"/>
          </a:xfrm>
          <a:prstGeom prst="rect">
            <a:avLst/>
          </a:prstGeom>
          <a:solidFill>
            <a:srgbClr val="000000"/>
          </a:solidFill>
          <a:ln w="9525">
            <a:noFill/>
          </a:ln>
        </p:spPr>
        <p:txBody>
          <a:bodyPr/>
          <a:p>
            <a:endParaRPr lang="zh-CN" altLang="en-US"/>
          </a:p>
        </p:txBody>
      </p:sp>
      <p:sp>
        <p:nvSpPr>
          <p:cNvPr id="447502" name="任意多边形 447501"/>
          <p:cNvSpPr/>
          <p:nvPr/>
        </p:nvSpPr>
        <p:spPr>
          <a:xfrm>
            <a:off x="946150" y="4033838"/>
            <a:ext cx="566738" cy="30162"/>
          </a:xfrm>
          <a:custGeom>
            <a:avLst/>
            <a:gdLst/>
            <a:ahLst/>
            <a:cxnLst/>
            <a:pathLst>
              <a:path w="386" h="21">
                <a:moveTo>
                  <a:pt x="0" y="2"/>
                </a:moveTo>
                <a:lnTo>
                  <a:pt x="0" y="21"/>
                </a:lnTo>
                <a:lnTo>
                  <a:pt x="386" y="19"/>
                </a:lnTo>
                <a:lnTo>
                  <a:pt x="386" y="0"/>
                </a:lnTo>
                <a:lnTo>
                  <a:pt x="0" y="2"/>
                </a:lnTo>
                <a:close/>
              </a:path>
            </a:pathLst>
          </a:custGeom>
          <a:solidFill>
            <a:srgbClr val="000000"/>
          </a:solidFill>
          <a:ln w="9525">
            <a:noFill/>
          </a:ln>
        </p:spPr>
        <p:txBody>
          <a:bodyPr/>
          <a:p>
            <a:endParaRPr lang="zh-CN" altLang="en-US"/>
          </a:p>
        </p:txBody>
      </p:sp>
      <p:sp>
        <p:nvSpPr>
          <p:cNvPr id="447503" name="矩形 447502"/>
          <p:cNvSpPr/>
          <p:nvPr/>
        </p:nvSpPr>
        <p:spPr>
          <a:xfrm>
            <a:off x="946150" y="2930525"/>
            <a:ext cx="566738" cy="25400"/>
          </a:xfrm>
          <a:prstGeom prst="rect">
            <a:avLst/>
          </a:prstGeom>
          <a:solidFill>
            <a:srgbClr val="000000"/>
          </a:solidFill>
          <a:ln w="9525">
            <a:noFill/>
          </a:ln>
        </p:spPr>
        <p:txBody>
          <a:bodyPr/>
          <a:p>
            <a:endParaRPr lang="zh-CN" altLang="en-US"/>
          </a:p>
        </p:txBody>
      </p:sp>
      <p:sp>
        <p:nvSpPr>
          <p:cNvPr id="447504" name="任意多边形 447503"/>
          <p:cNvSpPr/>
          <p:nvPr/>
        </p:nvSpPr>
        <p:spPr>
          <a:xfrm>
            <a:off x="2466975" y="2846388"/>
            <a:ext cx="1582738" cy="1639887"/>
          </a:xfrm>
          <a:custGeom>
            <a:avLst/>
            <a:gdLst/>
            <a:ahLst/>
            <a:cxnLst/>
            <a:pathLst>
              <a:path w="945" h="888">
                <a:moveTo>
                  <a:pt x="0" y="876"/>
                </a:moveTo>
                <a:lnTo>
                  <a:pt x="12" y="888"/>
                </a:lnTo>
                <a:lnTo>
                  <a:pt x="945" y="12"/>
                </a:lnTo>
                <a:lnTo>
                  <a:pt x="932" y="0"/>
                </a:lnTo>
                <a:lnTo>
                  <a:pt x="0" y="876"/>
                </a:lnTo>
                <a:close/>
              </a:path>
            </a:pathLst>
          </a:cu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447505" name="任意多边形 447504"/>
          <p:cNvSpPr/>
          <p:nvPr/>
        </p:nvSpPr>
        <p:spPr>
          <a:xfrm>
            <a:off x="2165350" y="1773238"/>
            <a:ext cx="5022850" cy="884237"/>
          </a:xfrm>
          <a:custGeom>
            <a:avLst/>
            <a:gdLst/>
            <a:ahLst/>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w="9525">
            <a:noFill/>
          </a:ln>
        </p:spPr>
        <p:txBody>
          <a:bodyPr/>
          <a:p>
            <a:endParaRPr lang="zh-CN" altLang="en-US"/>
          </a:p>
        </p:txBody>
      </p:sp>
      <p:sp>
        <p:nvSpPr>
          <p:cNvPr id="447506" name="任意多边形 447505"/>
          <p:cNvSpPr/>
          <p:nvPr/>
        </p:nvSpPr>
        <p:spPr>
          <a:xfrm>
            <a:off x="4224338" y="2828925"/>
            <a:ext cx="1185862" cy="1589088"/>
          </a:xfrm>
          <a:custGeom>
            <a:avLst/>
            <a:gdLst/>
            <a:ahLst/>
            <a:cxnLst/>
            <a:pathLst>
              <a:path w="1094" h="901">
                <a:moveTo>
                  <a:pt x="1082" y="901"/>
                </a:moveTo>
                <a:lnTo>
                  <a:pt x="1094" y="887"/>
                </a:lnTo>
                <a:lnTo>
                  <a:pt x="12" y="0"/>
                </a:lnTo>
                <a:lnTo>
                  <a:pt x="0" y="15"/>
                </a:lnTo>
                <a:lnTo>
                  <a:pt x="1082" y="901"/>
                </a:lnTo>
                <a:close/>
              </a:path>
            </a:pathLst>
          </a:custGeom>
          <a:solidFill>
            <a:srgbClr val="000000"/>
          </a:solidFill>
          <a:ln w="9525">
            <a:noFill/>
          </a:ln>
        </p:spPr>
        <p:txBody>
          <a:bodyPr/>
          <a:p>
            <a:endParaRPr lang="zh-CN" altLang="en-US"/>
          </a:p>
        </p:txBody>
      </p:sp>
      <p:sp>
        <p:nvSpPr>
          <p:cNvPr id="447507" name="矩形 447506"/>
          <p:cNvSpPr/>
          <p:nvPr/>
        </p:nvSpPr>
        <p:spPr>
          <a:xfrm>
            <a:off x="7673975" y="4095750"/>
            <a:ext cx="627063" cy="25400"/>
          </a:xfrm>
          <a:prstGeom prst="rect">
            <a:avLst/>
          </a:prstGeom>
          <a:solidFill>
            <a:srgbClr val="000000"/>
          </a:solidFill>
          <a:ln w="9525">
            <a:noFill/>
          </a:ln>
        </p:spPr>
        <p:txBody>
          <a:bodyPr/>
          <a:p>
            <a:endParaRPr lang="zh-CN" altLang="en-US"/>
          </a:p>
        </p:txBody>
      </p:sp>
      <p:sp>
        <p:nvSpPr>
          <p:cNvPr id="447508" name="矩形 447507"/>
          <p:cNvSpPr/>
          <p:nvPr/>
        </p:nvSpPr>
        <p:spPr>
          <a:xfrm>
            <a:off x="7686675" y="3001963"/>
            <a:ext cx="625475" cy="26987"/>
          </a:xfrm>
          <a:prstGeom prst="rect">
            <a:avLst/>
          </a:prstGeom>
          <a:solidFill>
            <a:srgbClr val="000000"/>
          </a:solidFill>
          <a:ln w="9525">
            <a:noFill/>
          </a:ln>
        </p:spPr>
        <p:txBody>
          <a:bodyPr/>
          <a:p>
            <a:endParaRPr lang="zh-CN" altLang="en-US"/>
          </a:p>
        </p:txBody>
      </p:sp>
      <p:sp>
        <p:nvSpPr>
          <p:cNvPr id="447509" name="矩形 447508"/>
          <p:cNvSpPr/>
          <p:nvPr/>
        </p:nvSpPr>
        <p:spPr>
          <a:xfrm>
            <a:off x="6530975" y="4770438"/>
            <a:ext cx="184150"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447510" name="椭圆 447509"/>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7511" name="组合 447510"/>
          <p:cNvGrpSpPr/>
          <p:nvPr/>
        </p:nvGrpSpPr>
        <p:grpSpPr>
          <a:xfrm>
            <a:off x="579438" y="3616325"/>
            <a:ext cx="504825" cy="515938"/>
            <a:chOff x="101" y="2294"/>
            <a:chExt cx="343" cy="353"/>
          </a:xfrm>
        </p:grpSpPr>
        <p:grpSp>
          <p:nvGrpSpPr>
            <p:cNvPr id="447512" name="组合 447511"/>
            <p:cNvGrpSpPr/>
            <p:nvPr/>
          </p:nvGrpSpPr>
          <p:grpSpPr>
            <a:xfrm>
              <a:off x="109" y="2301"/>
              <a:ext cx="335" cy="346"/>
              <a:chOff x="109" y="2301"/>
              <a:chExt cx="335" cy="346"/>
            </a:xfrm>
          </p:grpSpPr>
          <p:sp>
            <p:nvSpPr>
              <p:cNvPr id="447513" name="任意多边形 447512"/>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7514" name="任意多边形 447513"/>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7515" name="任意多边形 447514"/>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516" name="任意多边形 447515"/>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517" name="矩形 447516"/>
              <p:cNvSpPr/>
              <p:nvPr/>
            </p:nvSpPr>
            <p:spPr>
              <a:xfrm>
                <a:off x="165" y="2324"/>
                <a:ext cx="223" cy="175"/>
              </a:xfrm>
              <a:prstGeom prst="rect">
                <a:avLst/>
              </a:prstGeom>
              <a:solidFill>
                <a:srgbClr val="000000"/>
              </a:solidFill>
              <a:ln w="9525">
                <a:noFill/>
              </a:ln>
            </p:spPr>
            <p:txBody>
              <a:bodyPr/>
              <a:p>
                <a:endParaRPr lang="zh-CN" altLang="en-US"/>
              </a:p>
            </p:txBody>
          </p:sp>
          <p:sp>
            <p:nvSpPr>
              <p:cNvPr id="447518" name="矩形 447517"/>
              <p:cNvSpPr/>
              <p:nvPr/>
            </p:nvSpPr>
            <p:spPr>
              <a:xfrm>
                <a:off x="120" y="2512"/>
                <a:ext cx="314" cy="78"/>
              </a:xfrm>
              <a:prstGeom prst="rect">
                <a:avLst/>
              </a:prstGeom>
              <a:solidFill>
                <a:srgbClr val="000000"/>
              </a:solidFill>
              <a:ln w="9525">
                <a:noFill/>
              </a:ln>
            </p:spPr>
            <p:txBody>
              <a:bodyPr/>
              <a:p>
                <a:endParaRPr lang="zh-CN" altLang="en-US"/>
              </a:p>
            </p:txBody>
          </p:sp>
          <p:sp>
            <p:nvSpPr>
              <p:cNvPr id="447519" name="矩形 447518"/>
              <p:cNvSpPr/>
              <p:nvPr/>
            </p:nvSpPr>
            <p:spPr>
              <a:xfrm>
                <a:off x="186" y="2345"/>
                <a:ext cx="182" cy="135"/>
              </a:xfrm>
              <a:prstGeom prst="rect">
                <a:avLst/>
              </a:prstGeom>
              <a:solidFill>
                <a:srgbClr val="000000"/>
              </a:solidFill>
              <a:ln w="9525">
                <a:noFill/>
              </a:ln>
            </p:spPr>
            <p:txBody>
              <a:bodyPr/>
              <a:p>
                <a:endParaRPr lang="zh-CN" altLang="en-US"/>
              </a:p>
            </p:txBody>
          </p:sp>
          <p:sp>
            <p:nvSpPr>
              <p:cNvPr id="447520" name="直接连接符 447519"/>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447521" name="组合 447520"/>
              <p:cNvGrpSpPr/>
              <p:nvPr/>
            </p:nvGrpSpPr>
            <p:grpSpPr>
              <a:xfrm>
                <a:off x="109" y="2596"/>
                <a:ext cx="335" cy="51"/>
                <a:chOff x="109" y="2596"/>
                <a:chExt cx="335" cy="51"/>
              </a:xfrm>
            </p:grpSpPr>
            <p:sp>
              <p:nvSpPr>
                <p:cNvPr id="447522" name="任意多边形 447521"/>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523" name="任意多边形 447522"/>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524" name="矩形 447523"/>
                <p:cNvSpPr/>
                <p:nvPr/>
              </p:nvSpPr>
              <p:spPr>
                <a:xfrm>
                  <a:off x="112" y="2632"/>
                  <a:ext cx="330" cy="15"/>
                </a:xfrm>
                <a:prstGeom prst="rect">
                  <a:avLst/>
                </a:prstGeom>
                <a:solidFill>
                  <a:srgbClr val="000000"/>
                </a:solidFill>
                <a:ln w="9525">
                  <a:noFill/>
                </a:ln>
              </p:spPr>
              <p:txBody>
                <a:bodyPr/>
                <a:p>
                  <a:endParaRPr lang="zh-CN" altLang="en-US"/>
                </a:p>
              </p:txBody>
            </p:sp>
          </p:grpSp>
        </p:grpSp>
        <p:grpSp>
          <p:nvGrpSpPr>
            <p:cNvPr id="447525" name="组合 447524"/>
            <p:cNvGrpSpPr/>
            <p:nvPr/>
          </p:nvGrpSpPr>
          <p:grpSpPr>
            <a:xfrm>
              <a:off x="101" y="2294"/>
              <a:ext cx="335" cy="347"/>
              <a:chOff x="101" y="2294"/>
              <a:chExt cx="335" cy="347"/>
            </a:xfrm>
          </p:grpSpPr>
          <p:sp>
            <p:nvSpPr>
              <p:cNvPr id="447526" name="任意多边形 447525"/>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7527" name="任意多边形 447526"/>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7528" name="任意多边形 447527"/>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47529" name="任意多边形 447528"/>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47530" name="矩形 447529"/>
              <p:cNvSpPr/>
              <p:nvPr/>
            </p:nvSpPr>
            <p:spPr>
              <a:xfrm>
                <a:off x="157" y="2318"/>
                <a:ext cx="223" cy="175"/>
              </a:xfrm>
              <a:prstGeom prst="rect">
                <a:avLst/>
              </a:prstGeom>
              <a:solidFill>
                <a:srgbClr val="B7B79D"/>
              </a:solidFill>
              <a:ln w="9525">
                <a:noFill/>
              </a:ln>
            </p:spPr>
            <p:txBody>
              <a:bodyPr/>
              <a:p>
                <a:endParaRPr lang="zh-CN" altLang="en-US"/>
              </a:p>
            </p:txBody>
          </p:sp>
          <p:sp>
            <p:nvSpPr>
              <p:cNvPr id="447531" name="矩形 447530"/>
              <p:cNvSpPr/>
              <p:nvPr/>
            </p:nvSpPr>
            <p:spPr>
              <a:xfrm>
                <a:off x="112" y="2506"/>
                <a:ext cx="313" cy="78"/>
              </a:xfrm>
              <a:prstGeom prst="rect">
                <a:avLst/>
              </a:prstGeom>
              <a:solidFill>
                <a:srgbClr val="B7B79D"/>
              </a:solidFill>
              <a:ln w="9525">
                <a:noFill/>
              </a:ln>
            </p:spPr>
            <p:txBody>
              <a:bodyPr/>
              <a:p>
                <a:endParaRPr lang="zh-CN" altLang="en-US"/>
              </a:p>
            </p:txBody>
          </p:sp>
          <p:sp>
            <p:nvSpPr>
              <p:cNvPr id="447532" name="矩形 447531"/>
              <p:cNvSpPr/>
              <p:nvPr/>
            </p:nvSpPr>
            <p:spPr>
              <a:xfrm>
                <a:off x="178" y="2339"/>
                <a:ext cx="181" cy="135"/>
              </a:xfrm>
              <a:prstGeom prst="rect">
                <a:avLst/>
              </a:prstGeom>
              <a:solidFill>
                <a:srgbClr val="FFFFFF"/>
              </a:solidFill>
              <a:ln w="9525">
                <a:noFill/>
              </a:ln>
            </p:spPr>
            <p:txBody>
              <a:bodyPr/>
              <a:p>
                <a:endParaRPr lang="zh-CN" altLang="en-US"/>
              </a:p>
            </p:txBody>
          </p:sp>
          <p:sp>
            <p:nvSpPr>
              <p:cNvPr id="447533" name="直接连接符 447532"/>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447534" name="组合 447533"/>
              <p:cNvGrpSpPr/>
              <p:nvPr/>
            </p:nvGrpSpPr>
            <p:grpSpPr>
              <a:xfrm>
                <a:off x="101" y="2590"/>
                <a:ext cx="335" cy="51"/>
                <a:chOff x="101" y="2590"/>
                <a:chExt cx="335" cy="51"/>
              </a:xfrm>
            </p:grpSpPr>
            <p:sp>
              <p:nvSpPr>
                <p:cNvPr id="447535" name="任意多边形 447534"/>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536" name="任意多边形 447535"/>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537" name="矩形 447536"/>
                <p:cNvSpPr/>
                <p:nvPr/>
              </p:nvSpPr>
              <p:spPr>
                <a:xfrm>
                  <a:off x="103" y="2626"/>
                  <a:ext cx="331" cy="15"/>
                </a:xfrm>
                <a:prstGeom prst="rect">
                  <a:avLst/>
                </a:prstGeom>
                <a:solidFill>
                  <a:srgbClr val="BAB79D"/>
                </a:solidFill>
                <a:ln w="9525">
                  <a:noFill/>
                </a:ln>
              </p:spPr>
              <p:txBody>
                <a:bodyPr/>
                <a:p>
                  <a:endParaRPr lang="zh-CN" altLang="en-US"/>
                </a:p>
              </p:txBody>
            </p:sp>
          </p:grpSp>
        </p:grpSp>
      </p:grpSp>
      <p:grpSp>
        <p:nvGrpSpPr>
          <p:cNvPr id="447538" name="组合 447537"/>
          <p:cNvGrpSpPr/>
          <p:nvPr/>
        </p:nvGrpSpPr>
        <p:grpSpPr>
          <a:xfrm>
            <a:off x="3357563" y="6081713"/>
            <a:ext cx="503237" cy="515937"/>
            <a:chOff x="3891" y="3616"/>
            <a:chExt cx="342" cy="353"/>
          </a:xfrm>
        </p:grpSpPr>
        <p:grpSp>
          <p:nvGrpSpPr>
            <p:cNvPr id="447539" name="组合 447538"/>
            <p:cNvGrpSpPr/>
            <p:nvPr/>
          </p:nvGrpSpPr>
          <p:grpSpPr>
            <a:xfrm>
              <a:off x="3899" y="3622"/>
              <a:ext cx="334" cy="347"/>
              <a:chOff x="3899" y="3622"/>
              <a:chExt cx="334" cy="347"/>
            </a:xfrm>
          </p:grpSpPr>
          <p:sp>
            <p:nvSpPr>
              <p:cNvPr id="447540" name="任意多边形 447539"/>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7541" name="任意多边形 447540"/>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7542" name="任意多边形 447541"/>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47543" name="任意多边形 447542"/>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47544" name="矩形 447543"/>
              <p:cNvSpPr/>
              <p:nvPr/>
            </p:nvSpPr>
            <p:spPr>
              <a:xfrm>
                <a:off x="3955" y="3646"/>
                <a:ext cx="223" cy="175"/>
              </a:xfrm>
              <a:prstGeom prst="rect">
                <a:avLst/>
              </a:prstGeom>
              <a:solidFill>
                <a:srgbClr val="000000"/>
              </a:solidFill>
              <a:ln w="9525">
                <a:noFill/>
              </a:ln>
            </p:spPr>
            <p:txBody>
              <a:bodyPr/>
              <a:p>
                <a:endParaRPr lang="zh-CN" altLang="en-US"/>
              </a:p>
            </p:txBody>
          </p:sp>
          <p:sp>
            <p:nvSpPr>
              <p:cNvPr id="447545" name="矩形 447544"/>
              <p:cNvSpPr/>
              <p:nvPr/>
            </p:nvSpPr>
            <p:spPr>
              <a:xfrm>
                <a:off x="3909" y="3833"/>
                <a:ext cx="314" cy="79"/>
              </a:xfrm>
              <a:prstGeom prst="rect">
                <a:avLst/>
              </a:prstGeom>
              <a:solidFill>
                <a:srgbClr val="000000"/>
              </a:solidFill>
              <a:ln w="9525">
                <a:noFill/>
              </a:ln>
            </p:spPr>
            <p:txBody>
              <a:bodyPr/>
              <a:p>
                <a:endParaRPr lang="zh-CN" altLang="en-US"/>
              </a:p>
            </p:txBody>
          </p:sp>
          <p:sp>
            <p:nvSpPr>
              <p:cNvPr id="447546" name="矩形 447545"/>
              <p:cNvSpPr/>
              <p:nvPr/>
            </p:nvSpPr>
            <p:spPr>
              <a:xfrm>
                <a:off x="3975" y="3667"/>
                <a:ext cx="182" cy="135"/>
              </a:xfrm>
              <a:prstGeom prst="rect">
                <a:avLst/>
              </a:prstGeom>
              <a:solidFill>
                <a:srgbClr val="000000"/>
              </a:solidFill>
              <a:ln w="9525">
                <a:noFill/>
              </a:ln>
            </p:spPr>
            <p:txBody>
              <a:bodyPr/>
              <a:p>
                <a:endParaRPr lang="zh-CN" altLang="en-US"/>
              </a:p>
            </p:txBody>
          </p:sp>
          <p:sp>
            <p:nvSpPr>
              <p:cNvPr id="447547" name="直接连接符 447546"/>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447548" name="组合 447547"/>
              <p:cNvGrpSpPr/>
              <p:nvPr/>
            </p:nvGrpSpPr>
            <p:grpSpPr>
              <a:xfrm>
                <a:off x="3899" y="3918"/>
                <a:ext cx="334" cy="51"/>
                <a:chOff x="3899" y="3918"/>
                <a:chExt cx="334" cy="51"/>
              </a:xfrm>
            </p:grpSpPr>
            <p:sp>
              <p:nvSpPr>
                <p:cNvPr id="447549" name="任意多边形 447548"/>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7550" name="任意多边形 447549"/>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7551" name="矩形 447550"/>
                <p:cNvSpPr/>
                <p:nvPr/>
              </p:nvSpPr>
              <p:spPr>
                <a:xfrm>
                  <a:off x="3901" y="3954"/>
                  <a:ext cx="330" cy="15"/>
                </a:xfrm>
                <a:prstGeom prst="rect">
                  <a:avLst/>
                </a:prstGeom>
                <a:solidFill>
                  <a:srgbClr val="000000"/>
                </a:solidFill>
                <a:ln w="9525">
                  <a:noFill/>
                </a:ln>
              </p:spPr>
              <p:txBody>
                <a:bodyPr/>
                <a:p>
                  <a:endParaRPr lang="zh-CN" altLang="en-US"/>
                </a:p>
              </p:txBody>
            </p:sp>
          </p:grpSp>
        </p:grpSp>
        <p:grpSp>
          <p:nvGrpSpPr>
            <p:cNvPr id="447552" name="组合 447551"/>
            <p:cNvGrpSpPr/>
            <p:nvPr/>
          </p:nvGrpSpPr>
          <p:grpSpPr>
            <a:xfrm>
              <a:off x="3891" y="3616"/>
              <a:ext cx="334" cy="346"/>
              <a:chOff x="3891" y="3616"/>
              <a:chExt cx="334" cy="346"/>
            </a:xfrm>
          </p:grpSpPr>
          <p:sp>
            <p:nvSpPr>
              <p:cNvPr id="447553" name="任意多边形 447552"/>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7554" name="任意多边形 447553"/>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7555" name="任意多边形 447554"/>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47556" name="任意多边形 447555"/>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47557" name="矩形 447556"/>
              <p:cNvSpPr/>
              <p:nvPr/>
            </p:nvSpPr>
            <p:spPr>
              <a:xfrm>
                <a:off x="3946" y="3639"/>
                <a:ext cx="223" cy="175"/>
              </a:xfrm>
              <a:prstGeom prst="rect">
                <a:avLst/>
              </a:prstGeom>
              <a:solidFill>
                <a:srgbClr val="B7B79D"/>
              </a:solidFill>
              <a:ln w="9525">
                <a:noFill/>
              </a:ln>
            </p:spPr>
            <p:txBody>
              <a:bodyPr/>
              <a:p>
                <a:endParaRPr lang="zh-CN" altLang="en-US"/>
              </a:p>
            </p:txBody>
          </p:sp>
          <p:sp>
            <p:nvSpPr>
              <p:cNvPr id="447558" name="矩形 447557"/>
              <p:cNvSpPr/>
              <p:nvPr/>
            </p:nvSpPr>
            <p:spPr>
              <a:xfrm>
                <a:off x="3901" y="3827"/>
                <a:ext cx="314" cy="78"/>
              </a:xfrm>
              <a:prstGeom prst="rect">
                <a:avLst/>
              </a:prstGeom>
              <a:solidFill>
                <a:srgbClr val="B7B79D"/>
              </a:solidFill>
              <a:ln w="9525">
                <a:noFill/>
              </a:ln>
            </p:spPr>
            <p:txBody>
              <a:bodyPr/>
              <a:p>
                <a:endParaRPr lang="zh-CN" altLang="en-US"/>
              </a:p>
            </p:txBody>
          </p:sp>
          <p:sp>
            <p:nvSpPr>
              <p:cNvPr id="447559" name="矩形 447558"/>
              <p:cNvSpPr/>
              <p:nvPr/>
            </p:nvSpPr>
            <p:spPr>
              <a:xfrm>
                <a:off x="3967" y="3660"/>
                <a:ext cx="182" cy="135"/>
              </a:xfrm>
              <a:prstGeom prst="rect">
                <a:avLst/>
              </a:prstGeom>
              <a:solidFill>
                <a:srgbClr val="FFFFFF"/>
              </a:solidFill>
              <a:ln w="9525">
                <a:noFill/>
              </a:ln>
            </p:spPr>
            <p:txBody>
              <a:bodyPr/>
              <a:p>
                <a:endParaRPr lang="zh-CN" altLang="en-US"/>
              </a:p>
            </p:txBody>
          </p:sp>
          <p:sp>
            <p:nvSpPr>
              <p:cNvPr id="447560" name="直接连接符 447559"/>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447561" name="组合 447560"/>
              <p:cNvGrpSpPr/>
              <p:nvPr/>
            </p:nvGrpSpPr>
            <p:grpSpPr>
              <a:xfrm>
                <a:off x="3891" y="3912"/>
                <a:ext cx="334" cy="50"/>
                <a:chOff x="3891" y="3912"/>
                <a:chExt cx="334" cy="50"/>
              </a:xfrm>
            </p:grpSpPr>
            <p:sp>
              <p:nvSpPr>
                <p:cNvPr id="447562" name="任意多边形 447561"/>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7563" name="任意多边形 447562"/>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7564" name="矩形 447563"/>
                <p:cNvSpPr/>
                <p:nvPr/>
              </p:nvSpPr>
              <p:spPr>
                <a:xfrm>
                  <a:off x="3893" y="3947"/>
                  <a:ext cx="330" cy="15"/>
                </a:xfrm>
                <a:prstGeom prst="rect">
                  <a:avLst/>
                </a:prstGeom>
                <a:solidFill>
                  <a:srgbClr val="BAB79D"/>
                </a:solidFill>
                <a:ln w="9525">
                  <a:noFill/>
                </a:ln>
              </p:spPr>
              <p:txBody>
                <a:bodyPr/>
                <a:p>
                  <a:endParaRPr lang="zh-CN" altLang="en-US"/>
                </a:p>
              </p:txBody>
            </p:sp>
          </p:grpSp>
        </p:grpSp>
      </p:grpSp>
      <p:grpSp>
        <p:nvGrpSpPr>
          <p:cNvPr id="447565" name="组合 447564"/>
          <p:cNvGrpSpPr/>
          <p:nvPr/>
        </p:nvGrpSpPr>
        <p:grpSpPr>
          <a:xfrm>
            <a:off x="4627563" y="6065838"/>
            <a:ext cx="504825" cy="515937"/>
            <a:chOff x="4752" y="3605"/>
            <a:chExt cx="343" cy="353"/>
          </a:xfrm>
        </p:grpSpPr>
        <p:grpSp>
          <p:nvGrpSpPr>
            <p:cNvPr id="447566" name="组合 447565"/>
            <p:cNvGrpSpPr/>
            <p:nvPr/>
          </p:nvGrpSpPr>
          <p:grpSpPr>
            <a:xfrm>
              <a:off x="4760" y="3612"/>
              <a:ext cx="335" cy="346"/>
              <a:chOff x="4760" y="3612"/>
              <a:chExt cx="335" cy="346"/>
            </a:xfrm>
          </p:grpSpPr>
          <p:sp>
            <p:nvSpPr>
              <p:cNvPr id="447567" name="任意多边形 447566"/>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7568" name="任意多边形 447567"/>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7569" name="任意多边形 447568"/>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570" name="任意多边形 447569"/>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571" name="矩形 447570"/>
              <p:cNvSpPr/>
              <p:nvPr/>
            </p:nvSpPr>
            <p:spPr>
              <a:xfrm>
                <a:off x="4816" y="3635"/>
                <a:ext cx="223" cy="175"/>
              </a:xfrm>
              <a:prstGeom prst="rect">
                <a:avLst/>
              </a:prstGeom>
              <a:solidFill>
                <a:srgbClr val="000000"/>
              </a:solidFill>
              <a:ln w="9525">
                <a:noFill/>
              </a:ln>
            </p:spPr>
            <p:txBody>
              <a:bodyPr/>
              <a:p>
                <a:endParaRPr lang="zh-CN" altLang="en-US"/>
              </a:p>
            </p:txBody>
          </p:sp>
          <p:sp>
            <p:nvSpPr>
              <p:cNvPr id="447572" name="矩形 447571"/>
              <p:cNvSpPr/>
              <p:nvPr/>
            </p:nvSpPr>
            <p:spPr>
              <a:xfrm>
                <a:off x="4770" y="3823"/>
                <a:ext cx="314" cy="78"/>
              </a:xfrm>
              <a:prstGeom prst="rect">
                <a:avLst/>
              </a:prstGeom>
              <a:solidFill>
                <a:srgbClr val="000000"/>
              </a:solidFill>
              <a:ln w="9525">
                <a:noFill/>
              </a:ln>
            </p:spPr>
            <p:txBody>
              <a:bodyPr/>
              <a:p>
                <a:endParaRPr lang="zh-CN" altLang="en-US"/>
              </a:p>
            </p:txBody>
          </p:sp>
          <p:sp>
            <p:nvSpPr>
              <p:cNvPr id="447573" name="矩形 447572"/>
              <p:cNvSpPr/>
              <p:nvPr/>
            </p:nvSpPr>
            <p:spPr>
              <a:xfrm>
                <a:off x="4836" y="3656"/>
                <a:ext cx="182" cy="135"/>
              </a:xfrm>
              <a:prstGeom prst="rect">
                <a:avLst/>
              </a:prstGeom>
              <a:solidFill>
                <a:srgbClr val="000000"/>
              </a:solidFill>
              <a:ln w="9525">
                <a:noFill/>
              </a:ln>
            </p:spPr>
            <p:txBody>
              <a:bodyPr/>
              <a:p>
                <a:endParaRPr lang="zh-CN" altLang="en-US"/>
              </a:p>
            </p:txBody>
          </p:sp>
          <p:sp>
            <p:nvSpPr>
              <p:cNvPr id="447574" name="直接连接符 447573"/>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447575" name="组合 447574"/>
              <p:cNvGrpSpPr/>
              <p:nvPr/>
            </p:nvGrpSpPr>
            <p:grpSpPr>
              <a:xfrm>
                <a:off x="4760" y="3907"/>
                <a:ext cx="335" cy="51"/>
                <a:chOff x="4760" y="3907"/>
                <a:chExt cx="335" cy="51"/>
              </a:xfrm>
            </p:grpSpPr>
            <p:sp>
              <p:nvSpPr>
                <p:cNvPr id="447576" name="任意多边形 447575"/>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47577" name="任意多边形 447576"/>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47578" name="矩形 447577"/>
                <p:cNvSpPr/>
                <p:nvPr/>
              </p:nvSpPr>
              <p:spPr>
                <a:xfrm>
                  <a:off x="4762" y="3943"/>
                  <a:ext cx="331" cy="15"/>
                </a:xfrm>
                <a:prstGeom prst="rect">
                  <a:avLst/>
                </a:prstGeom>
                <a:solidFill>
                  <a:srgbClr val="000000"/>
                </a:solidFill>
                <a:ln w="9525">
                  <a:noFill/>
                </a:ln>
              </p:spPr>
              <p:txBody>
                <a:bodyPr/>
                <a:p>
                  <a:endParaRPr lang="zh-CN" altLang="en-US"/>
                </a:p>
              </p:txBody>
            </p:sp>
          </p:grpSp>
        </p:grpSp>
        <p:grpSp>
          <p:nvGrpSpPr>
            <p:cNvPr id="447579" name="组合 447578"/>
            <p:cNvGrpSpPr/>
            <p:nvPr/>
          </p:nvGrpSpPr>
          <p:grpSpPr>
            <a:xfrm>
              <a:off x="4752" y="3605"/>
              <a:ext cx="334" cy="347"/>
              <a:chOff x="4752" y="3605"/>
              <a:chExt cx="334" cy="347"/>
            </a:xfrm>
          </p:grpSpPr>
          <p:sp>
            <p:nvSpPr>
              <p:cNvPr id="447580" name="任意多边形 447579"/>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7581" name="任意多边形 447580"/>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7582" name="任意多边形 447581"/>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47583" name="任意多边形 447582"/>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47584" name="矩形 447583"/>
              <p:cNvSpPr/>
              <p:nvPr/>
            </p:nvSpPr>
            <p:spPr>
              <a:xfrm>
                <a:off x="4808" y="3629"/>
                <a:ext cx="223" cy="175"/>
              </a:xfrm>
              <a:prstGeom prst="rect">
                <a:avLst/>
              </a:prstGeom>
              <a:solidFill>
                <a:srgbClr val="B7B79D"/>
              </a:solidFill>
              <a:ln w="9525">
                <a:noFill/>
              </a:ln>
            </p:spPr>
            <p:txBody>
              <a:bodyPr/>
              <a:p>
                <a:endParaRPr lang="zh-CN" altLang="en-US"/>
              </a:p>
            </p:txBody>
          </p:sp>
          <p:sp>
            <p:nvSpPr>
              <p:cNvPr id="447585" name="矩形 447584"/>
              <p:cNvSpPr/>
              <p:nvPr/>
            </p:nvSpPr>
            <p:spPr>
              <a:xfrm>
                <a:off x="4762" y="3817"/>
                <a:ext cx="314" cy="78"/>
              </a:xfrm>
              <a:prstGeom prst="rect">
                <a:avLst/>
              </a:prstGeom>
              <a:solidFill>
                <a:srgbClr val="B7B79D"/>
              </a:solidFill>
              <a:ln w="9525">
                <a:noFill/>
              </a:ln>
            </p:spPr>
            <p:txBody>
              <a:bodyPr/>
              <a:p>
                <a:endParaRPr lang="zh-CN" altLang="en-US"/>
              </a:p>
            </p:txBody>
          </p:sp>
          <p:sp>
            <p:nvSpPr>
              <p:cNvPr id="447586" name="矩形 447585"/>
              <p:cNvSpPr/>
              <p:nvPr/>
            </p:nvSpPr>
            <p:spPr>
              <a:xfrm>
                <a:off x="4828" y="3650"/>
                <a:ext cx="182" cy="135"/>
              </a:xfrm>
              <a:prstGeom prst="rect">
                <a:avLst/>
              </a:prstGeom>
              <a:solidFill>
                <a:srgbClr val="FFFFFF"/>
              </a:solidFill>
              <a:ln w="9525">
                <a:noFill/>
              </a:ln>
            </p:spPr>
            <p:txBody>
              <a:bodyPr/>
              <a:p>
                <a:endParaRPr lang="zh-CN" altLang="en-US"/>
              </a:p>
            </p:txBody>
          </p:sp>
          <p:sp>
            <p:nvSpPr>
              <p:cNvPr id="447587" name="直接连接符 447586"/>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447588" name="组合 447587"/>
              <p:cNvGrpSpPr/>
              <p:nvPr/>
            </p:nvGrpSpPr>
            <p:grpSpPr>
              <a:xfrm>
                <a:off x="4752" y="3901"/>
                <a:ext cx="334" cy="51"/>
                <a:chOff x="4752" y="3901"/>
                <a:chExt cx="334" cy="51"/>
              </a:xfrm>
            </p:grpSpPr>
            <p:sp>
              <p:nvSpPr>
                <p:cNvPr id="447589" name="任意多边形 447588"/>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7590" name="任意多边形 447589"/>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7591" name="矩形 447590"/>
                <p:cNvSpPr/>
                <p:nvPr/>
              </p:nvSpPr>
              <p:spPr>
                <a:xfrm>
                  <a:off x="4754" y="3937"/>
                  <a:ext cx="330" cy="15"/>
                </a:xfrm>
                <a:prstGeom prst="rect">
                  <a:avLst/>
                </a:prstGeom>
                <a:solidFill>
                  <a:srgbClr val="BAB79D"/>
                </a:solidFill>
                <a:ln w="9525">
                  <a:noFill/>
                </a:ln>
              </p:spPr>
              <p:txBody>
                <a:bodyPr/>
                <a:p>
                  <a:endParaRPr lang="zh-CN" altLang="en-US"/>
                </a:p>
              </p:txBody>
            </p:sp>
          </p:grpSp>
        </p:grpSp>
      </p:grpSp>
      <p:grpSp>
        <p:nvGrpSpPr>
          <p:cNvPr id="447592" name="组合 447591"/>
          <p:cNvGrpSpPr/>
          <p:nvPr/>
        </p:nvGrpSpPr>
        <p:grpSpPr>
          <a:xfrm>
            <a:off x="579438" y="2509838"/>
            <a:ext cx="504825" cy="517525"/>
            <a:chOff x="101" y="1539"/>
            <a:chExt cx="343" cy="352"/>
          </a:xfrm>
        </p:grpSpPr>
        <p:grpSp>
          <p:nvGrpSpPr>
            <p:cNvPr id="447593" name="组合 447592"/>
            <p:cNvGrpSpPr/>
            <p:nvPr/>
          </p:nvGrpSpPr>
          <p:grpSpPr>
            <a:xfrm>
              <a:off x="109" y="1545"/>
              <a:ext cx="335" cy="346"/>
              <a:chOff x="109" y="1545"/>
              <a:chExt cx="335" cy="346"/>
            </a:xfrm>
          </p:grpSpPr>
          <p:sp>
            <p:nvSpPr>
              <p:cNvPr id="447594" name="任意多边形 447593"/>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7595" name="任意多边形 447594"/>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7596" name="任意多边形 447595"/>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597" name="任意多边形 447596"/>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598" name="矩形 447597"/>
              <p:cNvSpPr/>
              <p:nvPr/>
            </p:nvSpPr>
            <p:spPr>
              <a:xfrm>
                <a:off x="165" y="1568"/>
                <a:ext cx="223" cy="175"/>
              </a:xfrm>
              <a:prstGeom prst="rect">
                <a:avLst/>
              </a:prstGeom>
              <a:solidFill>
                <a:srgbClr val="000000"/>
              </a:solidFill>
              <a:ln w="9525">
                <a:noFill/>
              </a:ln>
            </p:spPr>
            <p:txBody>
              <a:bodyPr/>
              <a:p>
                <a:endParaRPr lang="zh-CN" altLang="en-US"/>
              </a:p>
            </p:txBody>
          </p:sp>
          <p:sp>
            <p:nvSpPr>
              <p:cNvPr id="447599" name="矩形 447598"/>
              <p:cNvSpPr/>
              <p:nvPr/>
            </p:nvSpPr>
            <p:spPr>
              <a:xfrm>
                <a:off x="120" y="1756"/>
                <a:ext cx="314" cy="78"/>
              </a:xfrm>
              <a:prstGeom prst="rect">
                <a:avLst/>
              </a:prstGeom>
              <a:solidFill>
                <a:srgbClr val="000000"/>
              </a:solidFill>
              <a:ln w="9525">
                <a:noFill/>
              </a:ln>
            </p:spPr>
            <p:txBody>
              <a:bodyPr/>
              <a:p>
                <a:endParaRPr lang="zh-CN" altLang="en-US"/>
              </a:p>
            </p:txBody>
          </p:sp>
          <p:sp>
            <p:nvSpPr>
              <p:cNvPr id="447600" name="矩形 447599"/>
              <p:cNvSpPr/>
              <p:nvPr/>
            </p:nvSpPr>
            <p:spPr>
              <a:xfrm>
                <a:off x="186" y="1589"/>
                <a:ext cx="182" cy="135"/>
              </a:xfrm>
              <a:prstGeom prst="rect">
                <a:avLst/>
              </a:prstGeom>
              <a:solidFill>
                <a:srgbClr val="000000"/>
              </a:solidFill>
              <a:ln w="9525">
                <a:noFill/>
              </a:ln>
            </p:spPr>
            <p:txBody>
              <a:bodyPr/>
              <a:p>
                <a:endParaRPr lang="zh-CN" altLang="en-US"/>
              </a:p>
            </p:txBody>
          </p:sp>
          <p:sp>
            <p:nvSpPr>
              <p:cNvPr id="447601" name="直接连接符 447600"/>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447602" name="组合 447601"/>
              <p:cNvGrpSpPr/>
              <p:nvPr/>
            </p:nvGrpSpPr>
            <p:grpSpPr>
              <a:xfrm>
                <a:off x="109" y="1841"/>
                <a:ext cx="335" cy="50"/>
                <a:chOff x="109" y="1841"/>
                <a:chExt cx="335" cy="50"/>
              </a:xfrm>
            </p:grpSpPr>
            <p:sp>
              <p:nvSpPr>
                <p:cNvPr id="447603" name="任意多边形 447602"/>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604" name="任意多边形 447603"/>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605" name="矩形 447604"/>
                <p:cNvSpPr/>
                <p:nvPr/>
              </p:nvSpPr>
              <p:spPr>
                <a:xfrm>
                  <a:off x="112" y="1876"/>
                  <a:ext cx="330" cy="15"/>
                </a:xfrm>
                <a:prstGeom prst="rect">
                  <a:avLst/>
                </a:prstGeom>
                <a:solidFill>
                  <a:srgbClr val="000000"/>
                </a:solidFill>
                <a:ln w="9525">
                  <a:noFill/>
                </a:ln>
              </p:spPr>
              <p:txBody>
                <a:bodyPr/>
                <a:p>
                  <a:endParaRPr lang="zh-CN" altLang="en-US"/>
                </a:p>
              </p:txBody>
            </p:sp>
          </p:grpSp>
        </p:grpSp>
        <p:grpSp>
          <p:nvGrpSpPr>
            <p:cNvPr id="447606" name="组合 447605"/>
            <p:cNvGrpSpPr/>
            <p:nvPr/>
          </p:nvGrpSpPr>
          <p:grpSpPr>
            <a:xfrm>
              <a:off x="101" y="1539"/>
              <a:ext cx="335" cy="346"/>
              <a:chOff x="101" y="1539"/>
              <a:chExt cx="335" cy="346"/>
            </a:xfrm>
          </p:grpSpPr>
          <p:sp>
            <p:nvSpPr>
              <p:cNvPr id="447607" name="任意多边形 447606"/>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7608" name="任意多边形 447607"/>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7609" name="任意多边形 447608"/>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610" name="任意多边形 447609"/>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611" name="矩形 447610"/>
              <p:cNvSpPr/>
              <p:nvPr/>
            </p:nvSpPr>
            <p:spPr>
              <a:xfrm>
                <a:off x="157" y="1562"/>
                <a:ext cx="223" cy="175"/>
              </a:xfrm>
              <a:prstGeom prst="rect">
                <a:avLst/>
              </a:prstGeom>
              <a:solidFill>
                <a:srgbClr val="B7B79D"/>
              </a:solidFill>
              <a:ln w="9525">
                <a:noFill/>
              </a:ln>
            </p:spPr>
            <p:txBody>
              <a:bodyPr/>
              <a:p>
                <a:endParaRPr lang="zh-CN" altLang="en-US"/>
              </a:p>
            </p:txBody>
          </p:sp>
          <p:sp>
            <p:nvSpPr>
              <p:cNvPr id="447612" name="矩形 447611"/>
              <p:cNvSpPr/>
              <p:nvPr/>
            </p:nvSpPr>
            <p:spPr>
              <a:xfrm>
                <a:off x="112" y="1750"/>
                <a:ext cx="313" cy="78"/>
              </a:xfrm>
              <a:prstGeom prst="rect">
                <a:avLst/>
              </a:prstGeom>
              <a:solidFill>
                <a:srgbClr val="B7B79D"/>
              </a:solidFill>
              <a:ln w="9525">
                <a:noFill/>
              </a:ln>
            </p:spPr>
            <p:txBody>
              <a:bodyPr/>
              <a:p>
                <a:endParaRPr lang="zh-CN" altLang="en-US"/>
              </a:p>
            </p:txBody>
          </p:sp>
          <p:sp>
            <p:nvSpPr>
              <p:cNvPr id="447613" name="矩形 447612"/>
              <p:cNvSpPr/>
              <p:nvPr/>
            </p:nvSpPr>
            <p:spPr>
              <a:xfrm>
                <a:off x="178" y="1583"/>
                <a:ext cx="181" cy="135"/>
              </a:xfrm>
              <a:prstGeom prst="rect">
                <a:avLst/>
              </a:prstGeom>
              <a:solidFill>
                <a:srgbClr val="FFFFFF"/>
              </a:solidFill>
              <a:ln w="9525">
                <a:noFill/>
              </a:ln>
            </p:spPr>
            <p:txBody>
              <a:bodyPr/>
              <a:p>
                <a:endParaRPr lang="zh-CN" altLang="en-US"/>
              </a:p>
            </p:txBody>
          </p:sp>
          <p:sp>
            <p:nvSpPr>
              <p:cNvPr id="447614" name="直接连接符 447613"/>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447615" name="组合 447614"/>
              <p:cNvGrpSpPr/>
              <p:nvPr/>
            </p:nvGrpSpPr>
            <p:grpSpPr>
              <a:xfrm>
                <a:off x="101" y="1834"/>
                <a:ext cx="335" cy="51"/>
                <a:chOff x="101" y="1834"/>
                <a:chExt cx="335" cy="51"/>
              </a:xfrm>
            </p:grpSpPr>
            <p:sp>
              <p:nvSpPr>
                <p:cNvPr id="447616" name="任意多边形 447615"/>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617" name="任意多边形 447616"/>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618" name="矩形 447617"/>
                <p:cNvSpPr/>
                <p:nvPr/>
              </p:nvSpPr>
              <p:spPr>
                <a:xfrm>
                  <a:off x="103" y="1870"/>
                  <a:ext cx="331" cy="15"/>
                </a:xfrm>
                <a:prstGeom prst="rect">
                  <a:avLst/>
                </a:prstGeom>
                <a:solidFill>
                  <a:srgbClr val="BAB79D"/>
                </a:solidFill>
                <a:ln w="9525">
                  <a:noFill/>
                </a:ln>
              </p:spPr>
              <p:txBody>
                <a:bodyPr/>
                <a:p>
                  <a:endParaRPr lang="zh-CN" altLang="en-US"/>
                </a:p>
              </p:txBody>
            </p:sp>
          </p:grpSp>
        </p:grpSp>
      </p:grpSp>
      <p:grpSp>
        <p:nvGrpSpPr>
          <p:cNvPr id="447619" name="组合 447618"/>
          <p:cNvGrpSpPr/>
          <p:nvPr/>
        </p:nvGrpSpPr>
        <p:grpSpPr>
          <a:xfrm>
            <a:off x="8158163" y="3657600"/>
            <a:ext cx="506412" cy="514350"/>
            <a:chOff x="5237" y="2322"/>
            <a:chExt cx="343" cy="352"/>
          </a:xfrm>
        </p:grpSpPr>
        <p:grpSp>
          <p:nvGrpSpPr>
            <p:cNvPr id="447620" name="组合 447619"/>
            <p:cNvGrpSpPr/>
            <p:nvPr/>
          </p:nvGrpSpPr>
          <p:grpSpPr>
            <a:xfrm>
              <a:off x="5245" y="2328"/>
              <a:ext cx="335" cy="346"/>
              <a:chOff x="5245" y="2328"/>
              <a:chExt cx="335" cy="346"/>
            </a:xfrm>
          </p:grpSpPr>
          <p:sp>
            <p:nvSpPr>
              <p:cNvPr id="447621" name="任意多边形 447620"/>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7622" name="任意多边形 447621"/>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7623" name="任意多边形 447622"/>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624" name="任意多边形 447623"/>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625" name="矩形 447624"/>
              <p:cNvSpPr/>
              <p:nvPr/>
            </p:nvSpPr>
            <p:spPr>
              <a:xfrm>
                <a:off x="5301" y="2351"/>
                <a:ext cx="223" cy="176"/>
              </a:xfrm>
              <a:prstGeom prst="rect">
                <a:avLst/>
              </a:prstGeom>
              <a:solidFill>
                <a:srgbClr val="000000"/>
              </a:solidFill>
              <a:ln w="9525">
                <a:noFill/>
              </a:ln>
            </p:spPr>
            <p:txBody>
              <a:bodyPr/>
              <a:p>
                <a:endParaRPr lang="zh-CN" altLang="en-US"/>
              </a:p>
            </p:txBody>
          </p:sp>
          <p:sp>
            <p:nvSpPr>
              <p:cNvPr id="447626" name="矩形 447625"/>
              <p:cNvSpPr/>
              <p:nvPr/>
            </p:nvSpPr>
            <p:spPr>
              <a:xfrm>
                <a:off x="5256" y="2539"/>
                <a:ext cx="314" cy="78"/>
              </a:xfrm>
              <a:prstGeom prst="rect">
                <a:avLst/>
              </a:prstGeom>
              <a:solidFill>
                <a:srgbClr val="000000"/>
              </a:solidFill>
              <a:ln w="9525">
                <a:noFill/>
              </a:ln>
            </p:spPr>
            <p:txBody>
              <a:bodyPr/>
              <a:p>
                <a:endParaRPr lang="zh-CN" altLang="en-US"/>
              </a:p>
            </p:txBody>
          </p:sp>
          <p:sp>
            <p:nvSpPr>
              <p:cNvPr id="447627" name="矩形 447626"/>
              <p:cNvSpPr/>
              <p:nvPr/>
            </p:nvSpPr>
            <p:spPr>
              <a:xfrm>
                <a:off x="5322" y="2373"/>
                <a:ext cx="181" cy="135"/>
              </a:xfrm>
              <a:prstGeom prst="rect">
                <a:avLst/>
              </a:prstGeom>
              <a:solidFill>
                <a:srgbClr val="000000"/>
              </a:solidFill>
              <a:ln w="9525">
                <a:noFill/>
              </a:ln>
            </p:spPr>
            <p:txBody>
              <a:bodyPr/>
              <a:p>
                <a:endParaRPr lang="zh-CN" altLang="en-US"/>
              </a:p>
            </p:txBody>
          </p:sp>
          <p:sp>
            <p:nvSpPr>
              <p:cNvPr id="447628" name="直接连接符 447627"/>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447629" name="组合 447628"/>
              <p:cNvGrpSpPr/>
              <p:nvPr/>
            </p:nvGrpSpPr>
            <p:grpSpPr>
              <a:xfrm>
                <a:off x="5245" y="2624"/>
                <a:ext cx="335" cy="50"/>
                <a:chOff x="5245" y="2624"/>
                <a:chExt cx="335" cy="50"/>
              </a:xfrm>
            </p:grpSpPr>
            <p:sp>
              <p:nvSpPr>
                <p:cNvPr id="447630" name="任意多边形 447629"/>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631" name="任意多边形 447630"/>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632" name="矩形 447631"/>
                <p:cNvSpPr/>
                <p:nvPr/>
              </p:nvSpPr>
              <p:spPr>
                <a:xfrm>
                  <a:off x="5247" y="2660"/>
                  <a:ext cx="331" cy="14"/>
                </a:xfrm>
                <a:prstGeom prst="rect">
                  <a:avLst/>
                </a:prstGeom>
                <a:solidFill>
                  <a:srgbClr val="000000"/>
                </a:solidFill>
                <a:ln w="9525">
                  <a:noFill/>
                </a:ln>
              </p:spPr>
              <p:txBody>
                <a:bodyPr/>
                <a:p>
                  <a:endParaRPr lang="zh-CN" altLang="en-US"/>
                </a:p>
              </p:txBody>
            </p:sp>
          </p:grpSp>
        </p:grpSp>
        <p:grpSp>
          <p:nvGrpSpPr>
            <p:cNvPr id="447633" name="组合 447632"/>
            <p:cNvGrpSpPr/>
            <p:nvPr/>
          </p:nvGrpSpPr>
          <p:grpSpPr>
            <a:xfrm>
              <a:off x="5237" y="2322"/>
              <a:ext cx="335" cy="346"/>
              <a:chOff x="5237" y="2322"/>
              <a:chExt cx="335" cy="346"/>
            </a:xfrm>
          </p:grpSpPr>
          <p:sp>
            <p:nvSpPr>
              <p:cNvPr id="447634" name="任意多边形 447633"/>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7635" name="任意多边形 447634"/>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7636" name="任意多边形 447635"/>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637" name="任意多边形 447636"/>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638" name="矩形 447637"/>
              <p:cNvSpPr/>
              <p:nvPr/>
            </p:nvSpPr>
            <p:spPr>
              <a:xfrm>
                <a:off x="5293" y="2345"/>
                <a:ext cx="223" cy="175"/>
              </a:xfrm>
              <a:prstGeom prst="rect">
                <a:avLst/>
              </a:prstGeom>
              <a:solidFill>
                <a:srgbClr val="B7B79D"/>
              </a:solidFill>
              <a:ln w="9525">
                <a:noFill/>
              </a:ln>
            </p:spPr>
            <p:txBody>
              <a:bodyPr/>
              <a:p>
                <a:endParaRPr lang="zh-CN" altLang="en-US"/>
              </a:p>
            </p:txBody>
          </p:sp>
          <p:sp>
            <p:nvSpPr>
              <p:cNvPr id="447639" name="矩形 447638"/>
              <p:cNvSpPr/>
              <p:nvPr/>
            </p:nvSpPr>
            <p:spPr>
              <a:xfrm>
                <a:off x="5247" y="2533"/>
                <a:ext cx="314" cy="78"/>
              </a:xfrm>
              <a:prstGeom prst="rect">
                <a:avLst/>
              </a:prstGeom>
              <a:solidFill>
                <a:srgbClr val="B7B79D"/>
              </a:solidFill>
              <a:ln w="9525">
                <a:noFill/>
              </a:ln>
            </p:spPr>
            <p:txBody>
              <a:bodyPr/>
              <a:p>
                <a:endParaRPr lang="zh-CN" altLang="en-US"/>
              </a:p>
            </p:txBody>
          </p:sp>
          <p:sp>
            <p:nvSpPr>
              <p:cNvPr id="447640" name="矩形 447639"/>
              <p:cNvSpPr/>
              <p:nvPr/>
            </p:nvSpPr>
            <p:spPr>
              <a:xfrm>
                <a:off x="5313" y="2366"/>
                <a:ext cx="182" cy="135"/>
              </a:xfrm>
              <a:prstGeom prst="rect">
                <a:avLst/>
              </a:prstGeom>
              <a:solidFill>
                <a:srgbClr val="FFFFFF"/>
              </a:solidFill>
              <a:ln w="9525">
                <a:noFill/>
              </a:ln>
            </p:spPr>
            <p:txBody>
              <a:bodyPr/>
              <a:p>
                <a:endParaRPr lang="zh-CN" altLang="en-US"/>
              </a:p>
            </p:txBody>
          </p:sp>
          <p:sp>
            <p:nvSpPr>
              <p:cNvPr id="447641" name="直接连接符 447640"/>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447642" name="组合 447641"/>
              <p:cNvGrpSpPr/>
              <p:nvPr/>
            </p:nvGrpSpPr>
            <p:grpSpPr>
              <a:xfrm>
                <a:off x="5237" y="2617"/>
                <a:ext cx="335" cy="51"/>
                <a:chOff x="5237" y="2617"/>
                <a:chExt cx="335" cy="51"/>
              </a:xfrm>
            </p:grpSpPr>
            <p:sp>
              <p:nvSpPr>
                <p:cNvPr id="447643" name="任意多边形 447642"/>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644" name="任意多边形 447643"/>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645" name="矩形 447644"/>
                <p:cNvSpPr/>
                <p:nvPr/>
              </p:nvSpPr>
              <p:spPr>
                <a:xfrm>
                  <a:off x="5239" y="2653"/>
                  <a:ext cx="331" cy="15"/>
                </a:xfrm>
                <a:prstGeom prst="rect">
                  <a:avLst/>
                </a:prstGeom>
                <a:solidFill>
                  <a:srgbClr val="BAB79D"/>
                </a:solidFill>
                <a:ln w="9525">
                  <a:noFill/>
                </a:ln>
              </p:spPr>
              <p:txBody>
                <a:bodyPr/>
                <a:p>
                  <a:endParaRPr lang="zh-CN" altLang="en-US"/>
                </a:p>
              </p:txBody>
            </p:sp>
          </p:grpSp>
        </p:grpSp>
      </p:grpSp>
      <p:grpSp>
        <p:nvGrpSpPr>
          <p:cNvPr id="447646" name="组合 447645"/>
          <p:cNvGrpSpPr/>
          <p:nvPr/>
        </p:nvGrpSpPr>
        <p:grpSpPr>
          <a:xfrm>
            <a:off x="8158163" y="2581275"/>
            <a:ext cx="506412" cy="515938"/>
            <a:chOff x="5237" y="1587"/>
            <a:chExt cx="343" cy="353"/>
          </a:xfrm>
        </p:grpSpPr>
        <p:grpSp>
          <p:nvGrpSpPr>
            <p:cNvPr id="447647" name="组合 447646"/>
            <p:cNvGrpSpPr/>
            <p:nvPr/>
          </p:nvGrpSpPr>
          <p:grpSpPr>
            <a:xfrm>
              <a:off x="5245" y="1594"/>
              <a:ext cx="335" cy="346"/>
              <a:chOff x="5245" y="1594"/>
              <a:chExt cx="335" cy="346"/>
            </a:xfrm>
          </p:grpSpPr>
          <p:sp>
            <p:nvSpPr>
              <p:cNvPr id="447648" name="任意多边形 447647"/>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7649" name="任意多边形 447648"/>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7650" name="任意多边形 447649"/>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651" name="任意多边形 447650"/>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652" name="矩形 447651"/>
              <p:cNvSpPr/>
              <p:nvPr/>
            </p:nvSpPr>
            <p:spPr>
              <a:xfrm>
                <a:off x="5301" y="1617"/>
                <a:ext cx="223" cy="175"/>
              </a:xfrm>
              <a:prstGeom prst="rect">
                <a:avLst/>
              </a:prstGeom>
              <a:solidFill>
                <a:srgbClr val="000000"/>
              </a:solidFill>
              <a:ln w="9525">
                <a:noFill/>
              </a:ln>
            </p:spPr>
            <p:txBody>
              <a:bodyPr/>
              <a:p>
                <a:endParaRPr lang="zh-CN" altLang="en-US"/>
              </a:p>
            </p:txBody>
          </p:sp>
          <p:sp>
            <p:nvSpPr>
              <p:cNvPr id="447653" name="矩形 447652"/>
              <p:cNvSpPr/>
              <p:nvPr/>
            </p:nvSpPr>
            <p:spPr>
              <a:xfrm>
                <a:off x="5256" y="1805"/>
                <a:ext cx="314" cy="78"/>
              </a:xfrm>
              <a:prstGeom prst="rect">
                <a:avLst/>
              </a:prstGeom>
              <a:solidFill>
                <a:srgbClr val="000000"/>
              </a:solidFill>
              <a:ln w="9525">
                <a:noFill/>
              </a:ln>
            </p:spPr>
            <p:txBody>
              <a:bodyPr/>
              <a:p>
                <a:endParaRPr lang="zh-CN" altLang="en-US"/>
              </a:p>
            </p:txBody>
          </p:sp>
          <p:sp>
            <p:nvSpPr>
              <p:cNvPr id="447654" name="矩形 447653"/>
              <p:cNvSpPr/>
              <p:nvPr/>
            </p:nvSpPr>
            <p:spPr>
              <a:xfrm>
                <a:off x="5322" y="1638"/>
                <a:ext cx="181" cy="135"/>
              </a:xfrm>
              <a:prstGeom prst="rect">
                <a:avLst/>
              </a:prstGeom>
              <a:solidFill>
                <a:srgbClr val="000000"/>
              </a:solidFill>
              <a:ln w="9525">
                <a:noFill/>
              </a:ln>
            </p:spPr>
            <p:txBody>
              <a:bodyPr/>
              <a:p>
                <a:endParaRPr lang="zh-CN" altLang="en-US"/>
              </a:p>
            </p:txBody>
          </p:sp>
          <p:sp>
            <p:nvSpPr>
              <p:cNvPr id="447655" name="直接连接符 447654"/>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447656" name="组合 447655"/>
              <p:cNvGrpSpPr/>
              <p:nvPr/>
            </p:nvGrpSpPr>
            <p:grpSpPr>
              <a:xfrm>
                <a:off x="5245" y="1889"/>
                <a:ext cx="335" cy="51"/>
                <a:chOff x="5245" y="1889"/>
                <a:chExt cx="335" cy="51"/>
              </a:xfrm>
            </p:grpSpPr>
            <p:sp>
              <p:nvSpPr>
                <p:cNvPr id="447657" name="任意多边形 447656"/>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658" name="任意多边形 447657"/>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659" name="矩形 447658"/>
                <p:cNvSpPr/>
                <p:nvPr/>
              </p:nvSpPr>
              <p:spPr>
                <a:xfrm>
                  <a:off x="5247" y="1925"/>
                  <a:ext cx="331" cy="15"/>
                </a:xfrm>
                <a:prstGeom prst="rect">
                  <a:avLst/>
                </a:prstGeom>
                <a:solidFill>
                  <a:srgbClr val="000000"/>
                </a:solidFill>
                <a:ln w="9525">
                  <a:noFill/>
                </a:ln>
              </p:spPr>
              <p:txBody>
                <a:bodyPr/>
                <a:p>
                  <a:endParaRPr lang="zh-CN" altLang="en-US"/>
                </a:p>
              </p:txBody>
            </p:sp>
          </p:grpSp>
        </p:grpSp>
        <p:grpSp>
          <p:nvGrpSpPr>
            <p:cNvPr id="447660" name="组合 447659"/>
            <p:cNvGrpSpPr/>
            <p:nvPr/>
          </p:nvGrpSpPr>
          <p:grpSpPr>
            <a:xfrm>
              <a:off x="5237" y="1587"/>
              <a:ext cx="335" cy="346"/>
              <a:chOff x="5237" y="1587"/>
              <a:chExt cx="335" cy="346"/>
            </a:xfrm>
          </p:grpSpPr>
          <p:sp>
            <p:nvSpPr>
              <p:cNvPr id="447661" name="任意多边形 447660"/>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47662" name="任意多边形 447661"/>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47663" name="任意多边形 447662"/>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664" name="任意多边形 447663"/>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665" name="矩形 447664"/>
              <p:cNvSpPr/>
              <p:nvPr/>
            </p:nvSpPr>
            <p:spPr>
              <a:xfrm>
                <a:off x="5293" y="1610"/>
                <a:ext cx="223" cy="176"/>
              </a:xfrm>
              <a:prstGeom prst="rect">
                <a:avLst/>
              </a:prstGeom>
              <a:solidFill>
                <a:srgbClr val="B7B79D"/>
              </a:solidFill>
              <a:ln w="9525">
                <a:noFill/>
              </a:ln>
            </p:spPr>
            <p:txBody>
              <a:bodyPr/>
              <a:p>
                <a:endParaRPr lang="zh-CN" altLang="en-US"/>
              </a:p>
            </p:txBody>
          </p:sp>
          <p:sp>
            <p:nvSpPr>
              <p:cNvPr id="447666" name="矩形 447665"/>
              <p:cNvSpPr/>
              <p:nvPr/>
            </p:nvSpPr>
            <p:spPr>
              <a:xfrm>
                <a:off x="5247" y="1798"/>
                <a:ext cx="314" cy="78"/>
              </a:xfrm>
              <a:prstGeom prst="rect">
                <a:avLst/>
              </a:prstGeom>
              <a:solidFill>
                <a:srgbClr val="B7B79D"/>
              </a:solidFill>
              <a:ln w="9525">
                <a:noFill/>
              </a:ln>
            </p:spPr>
            <p:txBody>
              <a:bodyPr/>
              <a:p>
                <a:endParaRPr lang="zh-CN" altLang="en-US"/>
              </a:p>
            </p:txBody>
          </p:sp>
          <p:sp>
            <p:nvSpPr>
              <p:cNvPr id="447667" name="矩形 447666"/>
              <p:cNvSpPr/>
              <p:nvPr/>
            </p:nvSpPr>
            <p:spPr>
              <a:xfrm>
                <a:off x="5313" y="1632"/>
                <a:ext cx="182" cy="135"/>
              </a:xfrm>
              <a:prstGeom prst="rect">
                <a:avLst/>
              </a:prstGeom>
              <a:solidFill>
                <a:srgbClr val="FFFFFF"/>
              </a:solidFill>
              <a:ln w="9525">
                <a:noFill/>
              </a:ln>
            </p:spPr>
            <p:txBody>
              <a:bodyPr/>
              <a:p>
                <a:endParaRPr lang="zh-CN" altLang="en-US"/>
              </a:p>
            </p:txBody>
          </p:sp>
          <p:sp>
            <p:nvSpPr>
              <p:cNvPr id="447668" name="直接连接符 447667"/>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447669" name="组合 447668"/>
              <p:cNvGrpSpPr/>
              <p:nvPr/>
            </p:nvGrpSpPr>
            <p:grpSpPr>
              <a:xfrm>
                <a:off x="5237" y="1883"/>
                <a:ext cx="335" cy="50"/>
                <a:chOff x="5237" y="1883"/>
                <a:chExt cx="335" cy="50"/>
              </a:xfrm>
            </p:grpSpPr>
            <p:sp>
              <p:nvSpPr>
                <p:cNvPr id="447670" name="任意多边形 447669"/>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671" name="任意多边形 447670"/>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672" name="矩形 447671"/>
                <p:cNvSpPr/>
                <p:nvPr/>
              </p:nvSpPr>
              <p:spPr>
                <a:xfrm>
                  <a:off x="5239" y="1919"/>
                  <a:ext cx="331" cy="14"/>
                </a:xfrm>
                <a:prstGeom prst="rect">
                  <a:avLst/>
                </a:prstGeom>
                <a:solidFill>
                  <a:srgbClr val="BAB79D"/>
                </a:solidFill>
                <a:ln w="9525">
                  <a:noFill/>
                </a:ln>
              </p:spPr>
              <p:txBody>
                <a:bodyPr/>
                <a:p>
                  <a:endParaRPr lang="zh-CN" altLang="en-US"/>
                </a:p>
              </p:txBody>
            </p:sp>
          </p:grpSp>
        </p:grpSp>
      </p:grpSp>
      <p:sp>
        <p:nvSpPr>
          <p:cNvPr id="447673" name="矩形 447672"/>
          <p:cNvSpPr/>
          <p:nvPr/>
        </p:nvSpPr>
        <p:spPr>
          <a:xfrm>
            <a:off x="1900238" y="1920875"/>
            <a:ext cx="898525" cy="355600"/>
          </a:xfrm>
          <a:prstGeom prst="rect">
            <a:avLst/>
          </a:prstGeom>
          <a:noFill/>
          <a:ln w="9525">
            <a:noFill/>
          </a:ln>
        </p:spPr>
        <p:txBody>
          <a:bodyPr/>
          <a:p>
            <a:endParaRPr lang="zh-CN" altLang="en-US"/>
          </a:p>
        </p:txBody>
      </p:sp>
      <p:sp>
        <p:nvSpPr>
          <p:cNvPr id="447674" name="矩形 447673"/>
          <p:cNvSpPr/>
          <p:nvPr/>
        </p:nvSpPr>
        <p:spPr>
          <a:xfrm>
            <a:off x="2343150" y="2324100"/>
            <a:ext cx="91757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222.1.1.</a:t>
            </a:r>
            <a:endParaRPr lang="en-US" altLang="zh-CN" sz="2000">
              <a:solidFill>
                <a:srgbClr val="333399"/>
              </a:solidFill>
              <a:latin typeface="Arial" panose="020B0604020202020204" pitchFamily="34" charset="0"/>
              <a:ea typeface="黑体" panose="02010609060101010101" pitchFamily="2" charset="-122"/>
            </a:endParaRPr>
          </a:p>
        </p:txBody>
      </p:sp>
      <p:sp>
        <p:nvSpPr>
          <p:cNvPr id="447675" name="矩形 447674"/>
          <p:cNvSpPr/>
          <p:nvPr/>
        </p:nvSpPr>
        <p:spPr>
          <a:xfrm>
            <a:off x="3568700" y="1482725"/>
            <a:ext cx="1008063" cy="354013"/>
          </a:xfrm>
          <a:prstGeom prst="rect">
            <a:avLst/>
          </a:prstGeom>
          <a:noFill/>
          <a:ln w="9525">
            <a:noFill/>
          </a:ln>
        </p:spPr>
        <p:txBody>
          <a:bodyPr/>
          <a:p>
            <a:endParaRPr lang="zh-CN" altLang="en-US"/>
          </a:p>
        </p:txBody>
      </p:sp>
      <p:sp>
        <p:nvSpPr>
          <p:cNvPr id="447676" name="矩形 447675"/>
          <p:cNvSpPr/>
          <p:nvPr/>
        </p:nvSpPr>
        <p:spPr>
          <a:xfrm>
            <a:off x="3484563"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222.1.1.1</a:t>
            </a:r>
            <a:endParaRPr lang="en-US" altLang="zh-CN" sz="2000">
              <a:solidFill>
                <a:srgbClr val="333399"/>
              </a:solidFill>
              <a:latin typeface="Arial" panose="020B0604020202020204" pitchFamily="34" charset="0"/>
              <a:ea typeface="黑体" panose="02010609060101010101" pitchFamily="2" charset="-122"/>
            </a:endParaRPr>
          </a:p>
        </p:txBody>
      </p:sp>
      <p:sp>
        <p:nvSpPr>
          <p:cNvPr id="447677" name="矩形 447676"/>
          <p:cNvSpPr/>
          <p:nvPr/>
        </p:nvSpPr>
        <p:spPr>
          <a:xfrm>
            <a:off x="5113338" y="1482725"/>
            <a:ext cx="1006475" cy="354013"/>
          </a:xfrm>
          <a:prstGeom prst="rect">
            <a:avLst/>
          </a:prstGeom>
          <a:noFill/>
          <a:ln w="9525">
            <a:noFill/>
          </a:ln>
        </p:spPr>
        <p:txBody>
          <a:bodyPr/>
          <a:p>
            <a:endParaRPr lang="zh-CN" altLang="en-US"/>
          </a:p>
        </p:txBody>
      </p:sp>
      <p:sp>
        <p:nvSpPr>
          <p:cNvPr id="447678" name="矩形 447677"/>
          <p:cNvSpPr/>
          <p:nvPr/>
        </p:nvSpPr>
        <p:spPr>
          <a:xfrm>
            <a:off x="5006975"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222.1.1.2</a:t>
            </a:r>
            <a:endParaRPr lang="en-US" altLang="zh-CN" sz="2000">
              <a:solidFill>
                <a:srgbClr val="333399"/>
              </a:solidFill>
              <a:latin typeface="Arial" panose="020B0604020202020204" pitchFamily="34" charset="0"/>
              <a:ea typeface="黑体" panose="02010609060101010101" pitchFamily="2" charset="-122"/>
            </a:endParaRPr>
          </a:p>
        </p:txBody>
      </p:sp>
      <p:sp>
        <p:nvSpPr>
          <p:cNvPr id="447679" name="矩形 447678"/>
          <p:cNvSpPr/>
          <p:nvPr/>
        </p:nvSpPr>
        <p:spPr>
          <a:xfrm>
            <a:off x="6707188" y="1482725"/>
            <a:ext cx="1006475" cy="354013"/>
          </a:xfrm>
          <a:prstGeom prst="rect">
            <a:avLst/>
          </a:prstGeom>
          <a:noFill/>
          <a:ln w="9525">
            <a:noFill/>
          </a:ln>
        </p:spPr>
        <p:txBody>
          <a:bodyPr/>
          <a:p>
            <a:endParaRPr lang="zh-CN" altLang="en-US"/>
          </a:p>
        </p:txBody>
      </p:sp>
      <p:sp>
        <p:nvSpPr>
          <p:cNvPr id="447680" name="矩形 447679"/>
          <p:cNvSpPr/>
          <p:nvPr/>
        </p:nvSpPr>
        <p:spPr>
          <a:xfrm>
            <a:off x="6554788" y="14128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222.1.1.3</a:t>
            </a:r>
            <a:endParaRPr lang="en-US" altLang="zh-CN" sz="2000">
              <a:solidFill>
                <a:srgbClr val="333399"/>
              </a:solidFill>
              <a:latin typeface="Arial" panose="020B0604020202020204" pitchFamily="34" charset="0"/>
              <a:ea typeface="黑体" panose="02010609060101010101" pitchFamily="2" charset="-122"/>
            </a:endParaRPr>
          </a:p>
        </p:txBody>
      </p:sp>
      <p:sp>
        <p:nvSpPr>
          <p:cNvPr id="447681" name="矩形 447680"/>
          <p:cNvSpPr/>
          <p:nvPr/>
        </p:nvSpPr>
        <p:spPr>
          <a:xfrm>
            <a:off x="4168775" y="2138363"/>
            <a:ext cx="26988" cy="538162"/>
          </a:xfrm>
          <a:prstGeom prst="rect">
            <a:avLst/>
          </a:prstGeom>
          <a:solidFill>
            <a:srgbClr val="000000"/>
          </a:solidFill>
          <a:ln w="9525">
            <a:noFill/>
          </a:ln>
        </p:spPr>
        <p:txBody>
          <a:bodyPr/>
          <a:p>
            <a:endParaRPr lang="zh-CN" altLang="en-US"/>
          </a:p>
        </p:txBody>
      </p:sp>
      <p:grpSp>
        <p:nvGrpSpPr>
          <p:cNvPr id="447682" name="组合 447681"/>
          <p:cNvGrpSpPr/>
          <p:nvPr/>
        </p:nvGrpSpPr>
        <p:grpSpPr>
          <a:xfrm>
            <a:off x="3822700" y="2630488"/>
            <a:ext cx="647700" cy="385762"/>
            <a:chOff x="2299" y="1622"/>
            <a:chExt cx="439" cy="262"/>
          </a:xfrm>
        </p:grpSpPr>
        <p:sp>
          <p:nvSpPr>
            <p:cNvPr id="447683" name="椭圆 447682"/>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7684" name="矩形 447683"/>
            <p:cNvSpPr/>
            <p:nvPr/>
          </p:nvSpPr>
          <p:spPr>
            <a:xfrm>
              <a:off x="2299" y="1700"/>
              <a:ext cx="437" cy="109"/>
            </a:xfrm>
            <a:prstGeom prst="rect">
              <a:avLst/>
            </a:prstGeom>
            <a:solidFill>
              <a:srgbClr val="0078AA"/>
            </a:solidFill>
            <a:ln w="9525">
              <a:noFill/>
            </a:ln>
          </p:spPr>
          <p:txBody>
            <a:bodyPr/>
            <a:p>
              <a:endParaRPr lang="zh-CN" altLang="en-US"/>
            </a:p>
          </p:txBody>
        </p:sp>
        <p:sp>
          <p:nvSpPr>
            <p:cNvPr id="447685" name="矩形 447684"/>
            <p:cNvSpPr/>
            <p:nvPr/>
          </p:nvSpPr>
          <p:spPr>
            <a:xfrm>
              <a:off x="2299" y="1700"/>
              <a:ext cx="437" cy="109"/>
            </a:xfrm>
            <a:prstGeom prst="rect">
              <a:avLst/>
            </a:prstGeom>
            <a:solidFill>
              <a:srgbClr val="0078AA"/>
            </a:solidFill>
            <a:ln w="9525">
              <a:noFill/>
            </a:ln>
          </p:spPr>
          <p:txBody>
            <a:bodyPr/>
            <a:p>
              <a:endParaRPr lang="zh-CN" altLang="en-US"/>
            </a:p>
          </p:txBody>
        </p:sp>
        <p:sp>
          <p:nvSpPr>
            <p:cNvPr id="447686" name="椭圆 447685"/>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7687" name="组合 447686"/>
            <p:cNvGrpSpPr/>
            <p:nvPr/>
          </p:nvGrpSpPr>
          <p:grpSpPr>
            <a:xfrm>
              <a:off x="2365" y="1640"/>
              <a:ext cx="304" cy="117"/>
              <a:chOff x="2365" y="1640"/>
              <a:chExt cx="304" cy="117"/>
            </a:xfrm>
          </p:grpSpPr>
          <p:grpSp>
            <p:nvGrpSpPr>
              <p:cNvPr id="447688" name="组合 447687"/>
              <p:cNvGrpSpPr/>
              <p:nvPr/>
            </p:nvGrpSpPr>
            <p:grpSpPr>
              <a:xfrm>
                <a:off x="2365" y="1640"/>
                <a:ext cx="302" cy="115"/>
                <a:chOff x="2365" y="1640"/>
                <a:chExt cx="302" cy="115"/>
              </a:xfrm>
            </p:grpSpPr>
            <p:sp>
              <p:nvSpPr>
                <p:cNvPr id="447689" name="任意多边形 447688"/>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47690" name="任意多边形 447689"/>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47691" name="任意多边形 447690"/>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47692" name="任意多边形 447691"/>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47693" name="任意多边形 447692"/>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47694" name="任意多边形 447693"/>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47695" name="任意多边形 447694"/>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sp>
              <p:nvSpPr>
                <p:cNvPr id="447696" name="任意多边形 447695"/>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7697" name="组合 447696"/>
              <p:cNvGrpSpPr/>
              <p:nvPr/>
            </p:nvGrpSpPr>
            <p:grpSpPr>
              <a:xfrm>
                <a:off x="2368" y="1643"/>
                <a:ext cx="301" cy="114"/>
                <a:chOff x="2368" y="1643"/>
                <a:chExt cx="301" cy="114"/>
              </a:xfrm>
            </p:grpSpPr>
            <p:sp>
              <p:nvSpPr>
                <p:cNvPr id="447698" name="任意多边形 447697"/>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47699" name="任意多边形 447698"/>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47700" name="任意多边形 447699"/>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7701" name="任意多边形 447700"/>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7702" name="任意多边形 447701"/>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47703" name="任意多边形 447702"/>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47704" name="任意多边形 447703"/>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sp>
              <p:nvSpPr>
                <p:cNvPr id="447705" name="任意多边形 447704"/>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grpSp>
        </p:grpSp>
        <p:sp>
          <p:nvSpPr>
            <p:cNvPr id="447706" name="直接连接符 447705"/>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447707" name="直接连接符 447706"/>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447708" name="矩形 447707"/>
          <p:cNvSpPr/>
          <p:nvPr/>
        </p:nvSpPr>
        <p:spPr>
          <a:xfrm>
            <a:off x="4278313" y="2371725"/>
            <a:ext cx="1009650" cy="354013"/>
          </a:xfrm>
          <a:prstGeom prst="rect">
            <a:avLst/>
          </a:prstGeom>
          <a:noFill/>
          <a:ln w="9525">
            <a:noFill/>
          </a:ln>
        </p:spPr>
        <p:txBody>
          <a:bodyPr/>
          <a:p>
            <a:endParaRPr lang="zh-CN" altLang="en-US"/>
          </a:p>
        </p:txBody>
      </p:sp>
      <p:sp>
        <p:nvSpPr>
          <p:cNvPr id="447709" name="矩形 447708"/>
          <p:cNvSpPr/>
          <p:nvPr/>
        </p:nvSpPr>
        <p:spPr>
          <a:xfrm>
            <a:off x="4351338" y="2381250"/>
            <a:ext cx="1055687"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222.1.1.4</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10" name="矩形 447709"/>
          <p:cNvSpPr/>
          <p:nvPr/>
        </p:nvSpPr>
        <p:spPr>
          <a:xfrm>
            <a:off x="3446463" y="2519363"/>
            <a:ext cx="412750" cy="350837"/>
          </a:xfrm>
          <a:prstGeom prst="rect">
            <a:avLst/>
          </a:prstGeom>
          <a:noFill/>
          <a:ln w="9525">
            <a:noFill/>
          </a:ln>
        </p:spPr>
        <p:txBody>
          <a:bodyPr/>
          <a:p>
            <a:endParaRPr lang="zh-CN" altLang="en-US"/>
          </a:p>
        </p:txBody>
      </p:sp>
      <p:sp>
        <p:nvSpPr>
          <p:cNvPr id="447711" name="矩形 447710"/>
          <p:cNvSpPr/>
          <p:nvPr/>
        </p:nvSpPr>
        <p:spPr>
          <a:xfrm>
            <a:off x="3549650" y="2509838"/>
            <a:ext cx="276225"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7712" name="椭圆 447711"/>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13" name="矩形 447712"/>
          <p:cNvSpPr/>
          <p:nvPr/>
        </p:nvSpPr>
        <p:spPr>
          <a:xfrm>
            <a:off x="1974850" y="1616075"/>
            <a:ext cx="720725" cy="355600"/>
          </a:xfrm>
          <a:prstGeom prst="rect">
            <a:avLst/>
          </a:prstGeom>
          <a:noFill/>
          <a:ln w="9525">
            <a:noFill/>
          </a:ln>
        </p:spPr>
        <p:txBody>
          <a:bodyPr/>
          <a:p>
            <a:endParaRPr lang="zh-CN" altLang="en-US"/>
          </a:p>
        </p:txBody>
      </p:sp>
      <p:sp>
        <p:nvSpPr>
          <p:cNvPr id="447714" name="椭圆 447713"/>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15" name="椭圆 447714"/>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16" name="矩形 447715"/>
          <p:cNvSpPr/>
          <p:nvPr/>
        </p:nvSpPr>
        <p:spPr>
          <a:xfrm>
            <a:off x="6338888" y="3686175"/>
            <a:ext cx="1009650" cy="352425"/>
          </a:xfrm>
          <a:prstGeom prst="rect">
            <a:avLst/>
          </a:prstGeom>
          <a:noFill/>
          <a:ln w="9525">
            <a:noFill/>
          </a:ln>
        </p:spPr>
        <p:txBody>
          <a:bodyPr/>
          <a:p>
            <a:endParaRPr lang="zh-CN" altLang="en-US"/>
          </a:p>
        </p:txBody>
      </p:sp>
      <p:sp>
        <p:nvSpPr>
          <p:cNvPr id="447717" name="矩形 447716"/>
          <p:cNvSpPr/>
          <p:nvPr/>
        </p:nvSpPr>
        <p:spPr>
          <a:xfrm>
            <a:off x="5976938" y="4222750"/>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222.1.2.5</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18" name="矩形 447717"/>
          <p:cNvSpPr/>
          <p:nvPr/>
        </p:nvSpPr>
        <p:spPr>
          <a:xfrm>
            <a:off x="7883525" y="4197350"/>
            <a:ext cx="1008063" cy="350838"/>
          </a:xfrm>
          <a:prstGeom prst="rect">
            <a:avLst/>
          </a:prstGeom>
          <a:noFill/>
          <a:ln w="9525">
            <a:noFill/>
          </a:ln>
        </p:spPr>
        <p:txBody>
          <a:bodyPr/>
          <a:p>
            <a:endParaRPr lang="zh-CN" altLang="en-US"/>
          </a:p>
        </p:txBody>
      </p:sp>
      <p:sp>
        <p:nvSpPr>
          <p:cNvPr id="447719" name="矩形 447718"/>
          <p:cNvSpPr/>
          <p:nvPr/>
        </p:nvSpPr>
        <p:spPr>
          <a:xfrm>
            <a:off x="7975600" y="4257675"/>
            <a:ext cx="1055688" cy="303213"/>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222.1.2.2</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20" name="矩形 447719"/>
          <p:cNvSpPr/>
          <p:nvPr/>
        </p:nvSpPr>
        <p:spPr>
          <a:xfrm>
            <a:off x="7883525" y="3086100"/>
            <a:ext cx="1008063" cy="355600"/>
          </a:xfrm>
          <a:prstGeom prst="rect">
            <a:avLst/>
          </a:prstGeom>
          <a:noFill/>
          <a:ln w="9525">
            <a:noFill/>
          </a:ln>
        </p:spPr>
        <p:txBody>
          <a:bodyPr/>
          <a:p>
            <a:endParaRPr lang="zh-CN" altLang="en-US"/>
          </a:p>
        </p:txBody>
      </p:sp>
      <p:sp>
        <p:nvSpPr>
          <p:cNvPr id="447721" name="矩形 447720"/>
          <p:cNvSpPr/>
          <p:nvPr/>
        </p:nvSpPr>
        <p:spPr>
          <a:xfrm>
            <a:off x="7975600" y="3148013"/>
            <a:ext cx="1055688"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222.1.2.1</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22" name="矩形 447721"/>
          <p:cNvSpPr/>
          <p:nvPr/>
        </p:nvSpPr>
        <p:spPr>
          <a:xfrm>
            <a:off x="7785100" y="5219700"/>
            <a:ext cx="1008063" cy="349250"/>
          </a:xfrm>
          <a:prstGeom prst="rect">
            <a:avLst/>
          </a:prstGeom>
          <a:noFill/>
          <a:ln w="9525">
            <a:noFill/>
          </a:ln>
        </p:spPr>
        <p:txBody>
          <a:bodyPr/>
          <a:p>
            <a:endParaRPr lang="zh-CN" altLang="en-US"/>
          </a:p>
        </p:txBody>
      </p:sp>
      <p:sp>
        <p:nvSpPr>
          <p:cNvPr id="447723" name="矩形 447722"/>
          <p:cNvSpPr/>
          <p:nvPr/>
        </p:nvSpPr>
        <p:spPr>
          <a:xfrm>
            <a:off x="4999038" y="57181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24" name="矩形 447723"/>
          <p:cNvSpPr/>
          <p:nvPr/>
        </p:nvSpPr>
        <p:spPr>
          <a:xfrm>
            <a:off x="3670300" y="5605463"/>
            <a:ext cx="1008063" cy="352425"/>
          </a:xfrm>
          <a:prstGeom prst="rect">
            <a:avLst/>
          </a:prstGeom>
          <a:noFill/>
          <a:ln w="9525">
            <a:noFill/>
          </a:ln>
        </p:spPr>
        <p:txBody>
          <a:bodyPr/>
          <a:p>
            <a:endParaRPr lang="zh-CN" altLang="en-US"/>
          </a:p>
        </p:txBody>
      </p:sp>
      <p:sp>
        <p:nvSpPr>
          <p:cNvPr id="447725" name="矩形 447724"/>
          <p:cNvSpPr/>
          <p:nvPr/>
        </p:nvSpPr>
        <p:spPr>
          <a:xfrm>
            <a:off x="3748088" y="5718175"/>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222.1.2.4</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26" name="椭圆 447725"/>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27" name="矩形 447726"/>
          <p:cNvSpPr/>
          <p:nvPr/>
        </p:nvSpPr>
        <p:spPr>
          <a:xfrm>
            <a:off x="6818313" y="2955925"/>
            <a:ext cx="895350" cy="352425"/>
          </a:xfrm>
          <a:prstGeom prst="rect">
            <a:avLst/>
          </a:prstGeom>
          <a:noFill/>
          <a:ln w="9525">
            <a:noFill/>
          </a:ln>
        </p:spPr>
        <p:txBody>
          <a:bodyPr/>
          <a:p>
            <a:endParaRPr lang="zh-CN" altLang="en-US"/>
          </a:p>
        </p:txBody>
      </p:sp>
      <p:sp>
        <p:nvSpPr>
          <p:cNvPr id="447728" name="矩形 447727"/>
          <p:cNvSpPr/>
          <p:nvPr/>
        </p:nvSpPr>
        <p:spPr>
          <a:xfrm>
            <a:off x="6827838" y="3589338"/>
            <a:ext cx="915987"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222.1.2.</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29" name="矩形 447728"/>
          <p:cNvSpPr/>
          <p:nvPr/>
        </p:nvSpPr>
        <p:spPr>
          <a:xfrm>
            <a:off x="6889750" y="2663825"/>
            <a:ext cx="720725" cy="354013"/>
          </a:xfrm>
          <a:prstGeom prst="rect">
            <a:avLst/>
          </a:prstGeom>
          <a:noFill/>
          <a:ln w="9525">
            <a:noFill/>
          </a:ln>
        </p:spPr>
        <p:txBody>
          <a:bodyPr/>
          <a:p>
            <a:endParaRPr lang="zh-CN" altLang="en-US"/>
          </a:p>
        </p:txBody>
      </p:sp>
      <p:grpSp>
        <p:nvGrpSpPr>
          <p:cNvPr id="447730" name="组合 447729"/>
          <p:cNvGrpSpPr/>
          <p:nvPr/>
        </p:nvGrpSpPr>
        <p:grpSpPr>
          <a:xfrm>
            <a:off x="2222500" y="4386263"/>
            <a:ext cx="649288" cy="384175"/>
            <a:chOff x="1304" y="2569"/>
            <a:chExt cx="439" cy="262"/>
          </a:xfrm>
        </p:grpSpPr>
        <p:sp>
          <p:nvSpPr>
            <p:cNvPr id="447731" name="椭圆 447730"/>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7732" name="矩形 447731"/>
            <p:cNvSpPr/>
            <p:nvPr/>
          </p:nvSpPr>
          <p:spPr>
            <a:xfrm>
              <a:off x="1304" y="2647"/>
              <a:ext cx="437" cy="109"/>
            </a:xfrm>
            <a:prstGeom prst="rect">
              <a:avLst/>
            </a:prstGeom>
            <a:solidFill>
              <a:srgbClr val="0078AA"/>
            </a:solidFill>
            <a:ln w="9525">
              <a:noFill/>
            </a:ln>
          </p:spPr>
          <p:txBody>
            <a:bodyPr/>
            <a:p>
              <a:endParaRPr lang="zh-CN" altLang="en-US"/>
            </a:p>
          </p:txBody>
        </p:sp>
        <p:sp>
          <p:nvSpPr>
            <p:cNvPr id="447733" name="矩形 447732"/>
            <p:cNvSpPr/>
            <p:nvPr/>
          </p:nvSpPr>
          <p:spPr>
            <a:xfrm>
              <a:off x="1304" y="2647"/>
              <a:ext cx="437" cy="109"/>
            </a:xfrm>
            <a:prstGeom prst="rect">
              <a:avLst/>
            </a:prstGeom>
            <a:solidFill>
              <a:srgbClr val="0078AA"/>
            </a:solidFill>
            <a:ln w="9525">
              <a:noFill/>
            </a:ln>
          </p:spPr>
          <p:txBody>
            <a:bodyPr/>
            <a:p>
              <a:endParaRPr lang="zh-CN" altLang="en-US"/>
            </a:p>
          </p:txBody>
        </p:sp>
        <p:sp>
          <p:nvSpPr>
            <p:cNvPr id="447734" name="椭圆 447733"/>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7735" name="组合 447734"/>
            <p:cNvGrpSpPr/>
            <p:nvPr/>
          </p:nvGrpSpPr>
          <p:grpSpPr>
            <a:xfrm>
              <a:off x="1371" y="2587"/>
              <a:ext cx="304" cy="117"/>
              <a:chOff x="1371" y="2587"/>
              <a:chExt cx="304" cy="117"/>
            </a:xfrm>
          </p:grpSpPr>
          <p:grpSp>
            <p:nvGrpSpPr>
              <p:cNvPr id="447736" name="组合 447735"/>
              <p:cNvGrpSpPr/>
              <p:nvPr/>
            </p:nvGrpSpPr>
            <p:grpSpPr>
              <a:xfrm>
                <a:off x="1371" y="2587"/>
                <a:ext cx="301" cy="115"/>
                <a:chOff x="1371" y="2587"/>
                <a:chExt cx="301" cy="115"/>
              </a:xfrm>
            </p:grpSpPr>
            <p:sp>
              <p:nvSpPr>
                <p:cNvPr id="447737" name="任意多边形 447736"/>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7738" name="任意多边形 447737"/>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7739" name="任意多边形 447738"/>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7740" name="任意多边形 447739"/>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7741" name="任意多边形 447740"/>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7742" name="任意多边形 447741"/>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7743" name="任意多边形 447742"/>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47744" name="任意多边形 447743"/>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7745" name="组合 447744"/>
              <p:cNvGrpSpPr/>
              <p:nvPr/>
            </p:nvGrpSpPr>
            <p:grpSpPr>
              <a:xfrm>
                <a:off x="1373" y="2590"/>
                <a:ext cx="302" cy="114"/>
                <a:chOff x="1373" y="2590"/>
                <a:chExt cx="302" cy="114"/>
              </a:xfrm>
            </p:grpSpPr>
            <p:sp>
              <p:nvSpPr>
                <p:cNvPr id="447746" name="任意多边形 447745"/>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7747" name="任意多边形 447746"/>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7748" name="任意多边形 447747"/>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7749" name="任意多边形 447748"/>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7750" name="任意多边形 447749"/>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7751" name="任意多边形 447750"/>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7752" name="任意多边形 447751"/>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47753" name="任意多边形 447752"/>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47754" name="直接连接符 447753"/>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447755" name="直接连接符 447754"/>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447756" name="组合 447755"/>
          <p:cNvGrpSpPr/>
          <p:nvPr/>
        </p:nvGrpSpPr>
        <p:grpSpPr>
          <a:xfrm>
            <a:off x="5126038" y="4386263"/>
            <a:ext cx="649287" cy="384175"/>
            <a:chOff x="3488" y="2569"/>
            <a:chExt cx="439" cy="262"/>
          </a:xfrm>
        </p:grpSpPr>
        <p:sp>
          <p:nvSpPr>
            <p:cNvPr id="447757" name="椭圆 447756"/>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7758" name="矩形 447757"/>
            <p:cNvSpPr/>
            <p:nvPr/>
          </p:nvSpPr>
          <p:spPr>
            <a:xfrm>
              <a:off x="3488" y="2647"/>
              <a:ext cx="437" cy="109"/>
            </a:xfrm>
            <a:prstGeom prst="rect">
              <a:avLst/>
            </a:prstGeom>
            <a:solidFill>
              <a:srgbClr val="0078AA"/>
            </a:solidFill>
            <a:ln w="9525">
              <a:noFill/>
            </a:ln>
          </p:spPr>
          <p:txBody>
            <a:bodyPr/>
            <a:p>
              <a:endParaRPr lang="zh-CN" altLang="en-US"/>
            </a:p>
          </p:txBody>
        </p:sp>
        <p:sp>
          <p:nvSpPr>
            <p:cNvPr id="447759" name="矩形 447758"/>
            <p:cNvSpPr/>
            <p:nvPr/>
          </p:nvSpPr>
          <p:spPr>
            <a:xfrm>
              <a:off x="3488" y="2647"/>
              <a:ext cx="437" cy="109"/>
            </a:xfrm>
            <a:prstGeom prst="rect">
              <a:avLst/>
            </a:prstGeom>
            <a:solidFill>
              <a:srgbClr val="0078AA"/>
            </a:solidFill>
            <a:ln w="9525">
              <a:noFill/>
            </a:ln>
          </p:spPr>
          <p:txBody>
            <a:bodyPr/>
            <a:p>
              <a:endParaRPr lang="zh-CN" altLang="en-US"/>
            </a:p>
          </p:txBody>
        </p:sp>
        <p:sp>
          <p:nvSpPr>
            <p:cNvPr id="447760" name="椭圆 447759"/>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7761" name="组合 447760"/>
            <p:cNvGrpSpPr/>
            <p:nvPr/>
          </p:nvGrpSpPr>
          <p:grpSpPr>
            <a:xfrm>
              <a:off x="3555" y="2587"/>
              <a:ext cx="304" cy="117"/>
              <a:chOff x="3555" y="2587"/>
              <a:chExt cx="304" cy="117"/>
            </a:xfrm>
          </p:grpSpPr>
          <p:grpSp>
            <p:nvGrpSpPr>
              <p:cNvPr id="447762" name="组合 447761"/>
              <p:cNvGrpSpPr/>
              <p:nvPr/>
            </p:nvGrpSpPr>
            <p:grpSpPr>
              <a:xfrm>
                <a:off x="3555" y="2587"/>
                <a:ext cx="301" cy="115"/>
                <a:chOff x="3555" y="2587"/>
                <a:chExt cx="301" cy="115"/>
              </a:xfrm>
            </p:grpSpPr>
            <p:sp>
              <p:nvSpPr>
                <p:cNvPr id="447763" name="任意多边形 447762"/>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7764" name="任意多边形 447763"/>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7765" name="任意多边形 447764"/>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7766" name="任意多边形 447765"/>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7767" name="任意多边形 447766"/>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7768" name="任意多边形 447767"/>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7769" name="任意多边形 447768"/>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47770" name="任意多边形 447769"/>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7771" name="组合 447770"/>
              <p:cNvGrpSpPr/>
              <p:nvPr/>
            </p:nvGrpSpPr>
            <p:grpSpPr>
              <a:xfrm>
                <a:off x="3557" y="2590"/>
                <a:ext cx="302" cy="114"/>
                <a:chOff x="3557" y="2590"/>
                <a:chExt cx="302" cy="114"/>
              </a:xfrm>
            </p:grpSpPr>
            <p:sp>
              <p:nvSpPr>
                <p:cNvPr id="447772" name="任意多边形 447771"/>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7773" name="任意多边形 447772"/>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7774" name="任意多边形 447773"/>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7775" name="任意多边形 447774"/>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7776" name="任意多边形 447775"/>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7777" name="任意多边形 447776"/>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7778" name="任意多边形 447777"/>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47779" name="任意多边形 447778"/>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47780" name="直接连接符 447779"/>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447781" name="直接连接符 447780"/>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447782" name="椭圆 447781"/>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83" name="椭圆 447782"/>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84" name="椭圆 447783"/>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85" name="椭圆 447784"/>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86" name="椭圆 447785"/>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87" name="椭圆 447786"/>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788" name="矩形 447787"/>
          <p:cNvSpPr/>
          <p:nvPr/>
        </p:nvSpPr>
        <p:spPr>
          <a:xfrm>
            <a:off x="4548188" y="2724150"/>
            <a:ext cx="1009650" cy="354013"/>
          </a:xfrm>
          <a:prstGeom prst="rect">
            <a:avLst/>
          </a:prstGeom>
          <a:noFill/>
          <a:ln w="9525">
            <a:noFill/>
          </a:ln>
        </p:spPr>
        <p:txBody>
          <a:bodyPr/>
          <a:p>
            <a:endParaRPr lang="zh-CN" altLang="en-US"/>
          </a:p>
        </p:txBody>
      </p:sp>
      <p:sp>
        <p:nvSpPr>
          <p:cNvPr id="447789" name="矩形 447788"/>
          <p:cNvSpPr/>
          <p:nvPr/>
        </p:nvSpPr>
        <p:spPr>
          <a:xfrm>
            <a:off x="4570413" y="28860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222.1.6.1</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90" name="矩形 447789"/>
          <p:cNvSpPr/>
          <p:nvPr/>
        </p:nvSpPr>
        <p:spPr>
          <a:xfrm>
            <a:off x="2636838" y="2868613"/>
            <a:ext cx="1006475" cy="354012"/>
          </a:xfrm>
          <a:prstGeom prst="rect">
            <a:avLst/>
          </a:prstGeom>
          <a:noFill/>
          <a:ln w="9525">
            <a:noFill/>
          </a:ln>
        </p:spPr>
        <p:txBody>
          <a:bodyPr/>
          <a:p>
            <a:endParaRPr lang="zh-CN" altLang="en-US"/>
          </a:p>
        </p:txBody>
      </p:sp>
      <p:sp>
        <p:nvSpPr>
          <p:cNvPr id="447791" name="矩形 447790"/>
          <p:cNvSpPr/>
          <p:nvPr/>
        </p:nvSpPr>
        <p:spPr>
          <a:xfrm>
            <a:off x="2755900" y="2855913"/>
            <a:ext cx="1058863"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222.1.5.1</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92" name="矩形 447791"/>
          <p:cNvSpPr/>
          <p:nvPr/>
        </p:nvSpPr>
        <p:spPr>
          <a:xfrm>
            <a:off x="1900238" y="3525838"/>
            <a:ext cx="1009650" cy="354012"/>
          </a:xfrm>
          <a:prstGeom prst="rect">
            <a:avLst/>
          </a:prstGeom>
          <a:noFill/>
          <a:ln w="9525">
            <a:noFill/>
          </a:ln>
        </p:spPr>
        <p:txBody>
          <a:bodyPr/>
          <a:p>
            <a:endParaRPr lang="zh-CN" altLang="en-US"/>
          </a:p>
        </p:txBody>
      </p:sp>
      <p:sp>
        <p:nvSpPr>
          <p:cNvPr id="447793" name="矩形 447792"/>
          <p:cNvSpPr/>
          <p:nvPr/>
        </p:nvSpPr>
        <p:spPr>
          <a:xfrm>
            <a:off x="1866900" y="3776663"/>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222.1.5.2</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94" name="矩形 447793"/>
          <p:cNvSpPr/>
          <p:nvPr/>
        </p:nvSpPr>
        <p:spPr>
          <a:xfrm>
            <a:off x="5235575" y="3394075"/>
            <a:ext cx="1008063" cy="352425"/>
          </a:xfrm>
          <a:prstGeom prst="rect">
            <a:avLst/>
          </a:prstGeom>
          <a:noFill/>
          <a:ln w="9525">
            <a:noFill/>
          </a:ln>
        </p:spPr>
        <p:txBody>
          <a:bodyPr/>
          <a:p>
            <a:endParaRPr lang="zh-CN" altLang="en-US"/>
          </a:p>
        </p:txBody>
      </p:sp>
      <p:sp>
        <p:nvSpPr>
          <p:cNvPr id="447795" name="矩形 447794"/>
          <p:cNvSpPr/>
          <p:nvPr/>
        </p:nvSpPr>
        <p:spPr>
          <a:xfrm>
            <a:off x="5254625" y="3900488"/>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222.1.6.2</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96" name="矩形 447795"/>
          <p:cNvSpPr/>
          <p:nvPr/>
        </p:nvSpPr>
        <p:spPr>
          <a:xfrm>
            <a:off x="4689475" y="4278313"/>
            <a:ext cx="1009650" cy="355600"/>
          </a:xfrm>
          <a:prstGeom prst="rect">
            <a:avLst/>
          </a:prstGeom>
          <a:noFill/>
          <a:ln w="9525">
            <a:noFill/>
          </a:ln>
        </p:spPr>
        <p:txBody>
          <a:bodyPr/>
          <a:p>
            <a:endParaRPr lang="zh-CN" altLang="en-US"/>
          </a:p>
        </p:txBody>
      </p:sp>
      <p:sp>
        <p:nvSpPr>
          <p:cNvPr id="447797" name="矩形 447796"/>
          <p:cNvSpPr/>
          <p:nvPr/>
        </p:nvSpPr>
        <p:spPr>
          <a:xfrm>
            <a:off x="4543425" y="4730750"/>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222.1.4.1</a:t>
            </a:r>
            <a:endParaRPr lang="en-US" altLang="zh-CN" sz="2000">
              <a:solidFill>
                <a:srgbClr val="333399"/>
              </a:solidFill>
              <a:latin typeface="Arial" panose="020B0604020202020204" pitchFamily="34" charset="0"/>
              <a:ea typeface="黑体" panose="02010609060101010101" pitchFamily="2" charset="-122"/>
            </a:endParaRPr>
          </a:p>
        </p:txBody>
      </p:sp>
      <p:sp>
        <p:nvSpPr>
          <p:cNvPr id="447798" name="矩形 447797"/>
          <p:cNvSpPr/>
          <p:nvPr/>
        </p:nvSpPr>
        <p:spPr>
          <a:xfrm>
            <a:off x="2913063" y="4278313"/>
            <a:ext cx="1006475" cy="355600"/>
          </a:xfrm>
          <a:prstGeom prst="rect">
            <a:avLst/>
          </a:prstGeom>
          <a:noFill/>
          <a:ln w="9525">
            <a:noFill/>
          </a:ln>
        </p:spPr>
        <p:txBody>
          <a:bodyPr/>
          <a:p>
            <a:endParaRPr lang="zh-CN" altLang="en-US"/>
          </a:p>
        </p:txBody>
      </p:sp>
      <p:sp>
        <p:nvSpPr>
          <p:cNvPr id="447799" name="矩形 447798"/>
          <p:cNvSpPr/>
          <p:nvPr/>
        </p:nvSpPr>
        <p:spPr>
          <a:xfrm>
            <a:off x="3000375" y="4713288"/>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222.1.4.2</a:t>
            </a:r>
            <a:endParaRPr lang="en-US" altLang="zh-CN" sz="2000">
              <a:solidFill>
                <a:srgbClr val="333399"/>
              </a:solidFill>
              <a:latin typeface="Arial" panose="020B0604020202020204" pitchFamily="34" charset="0"/>
              <a:ea typeface="黑体" panose="02010609060101010101" pitchFamily="2" charset="-122"/>
            </a:endParaRPr>
          </a:p>
        </p:txBody>
      </p:sp>
      <p:sp>
        <p:nvSpPr>
          <p:cNvPr id="447800" name="矩形 447799"/>
          <p:cNvSpPr/>
          <p:nvPr/>
        </p:nvSpPr>
        <p:spPr>
          <a:xfrm>
            <a:off x="381000" y="3013075"/>
            <a:ext cx="1008063" cy="357188"/>
          </a:xfrm>
          <a:prstGeom prst="rect">
            <a:avLst/>
          </a:prstGeom>
          <a:noFill/>
          <a:ln w="9525">
            <a:noFill/>
          </a:ln>
        </p:spPr>
        <p:txBody>
          <a:bodyPr/>
          <a:p>
            <a:endParaRPr lang="zh-CN" altLang="en-US"/>
          </a:p>
        </p:txBody>
      </p:sp>
      <p:sp>
        <p:nvSpPr>
          <p:cNvPr id="447801" name="矩形 447800"/>
          <p:cNvSpPr/>
          <p:nvPr/>
        </p:nvSpPr>
        <p:spPr>
          <a:xfrm>
            <a:off x="381000" y="3074988"/>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222.1.3.3</a:t>
            </a:r>
            <a:endParaRPr lang="en-US" altLang="zh-CN" sz="2000">
              <a:solidFill>
                <a:srgbClr val="333399"/>
              </a:solidFill>
              <a:latin typeface="Arial" panose="020B0604020202020204" pitchFamily="34" charset="0"/>
              <a:ea typeface="黑体" panose="02010609060101010101" pitchFamily="2" charset="-122"/>
            </a:endParaRPr>
          </a:p>
        </p:txBody>
      </p:sp>
      <p:sp>
        <p:nvSpPr>
          <p:cNvPr id="447802" name="矩形 447801"/>
          <p:cNvSpPr/>
          <p:nvPr/>
        </p:nvSpPr>
        <p:spPr>
          <a:xfrm>
            <a:off x="1460500" y="4341813"/>
            <a:ext cx="1008063" cy="354012"/>
          </a:xfrm>
          <a:prstGeom prst="rect">
            <a:avLst/>
          </a:prstGeom>
          <a:noFill/>
          <a:ln w="9525">
            <a:noFill/>
          </a:ln>
        </p:spPr>
        <p:txBody>
          <a:bodyPr/>
          <a:p>
            <a:endParaRPr lang="zh-CN" altLang="en-US"/>
          </a:p>
        </p:txBody>
      </p:sp>
      <p:sp>
        <p:nvSpPr>
          <p:cNvPr id="447803" name="矩形 447802"/>
          <p:cNvSpPr/>
          <p:nvPr/>
        </p:nvSpPr>
        <p:spPr>
          <a:xfrm>
            <a:off x="1582738" y="476091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222.1.3.2</a:t>
            </a:r>
            <a:endParaRPr lang="en-US" altLang="zh-CN" sz="2000">
              <a:solidFill>
                <a:srgbClr val="333399"/>
              </a:solidFill>
              <a:latin typeface="Arial" panose="020B0604020202020204" pitchFamily="34" charset="0"/>
              <a:ea typeface="黑体" panose="02010609060101010101" pitchFamily="2" charset="-122"/>
            </a:endParaRPr>
          </a:p>
        </p:txBody>
      </p:sp>
      <p:sp>
        <p:nvSpPr>
          <p:cNvPr id="447804" name="矩形 447803"/>
          <p:cNvSpPr/>
          <p:nvPr/>
        </p:nvSpPr>
        <p:spPr>
          <a:xfrm>
            <a:off x="381000" y="4121150"/>
            <a:ext cx="1008063" cy="354013"/>
          </a:xfrm>
          <a:prstGeom prst="rect">
            <a:avLst/>
          </a:prstGeom>
          <a:noFill/>
          <a:ln w="9525">
            <a:noFill/>
          </a:ln>
        </p:spPr>
        <p:txBody>
          <a:bodyPr/>
          <a:p>
            <a:endParaRPr lang="zh-CN" altLang="en-US"/>
          </a:p>
        </p:txBody>
      </p:sp>
      <p:sp>
        <p:nvSpPr>
          <p:cNvPr id="447805" name="矩形 447804"/>
          <p:cNvSpPr/>
          <p:nvPr/>
        </p:nvSpPr>
        <p:spPr>
          <a:xfrm>
            <a:off x="381000" y="4183063"/>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222.1.3.1</a:t>
            </a:r>
            <a:endParaRPr lang="en-US" altLang="zh-CN" sz="2000">
              <a:solidFill>
                <a:srgbClr val="333399"/>
              </a:solidFill>
              <a:latin typeface="Arial" panose="020B0604020202020204" pitchFamily="34" charset="0"/>
              <a:ea typeface="黑体" panose="02010609060101010101" pitchFamily="2" charset="-122"/>
            </a:endParaRPr>
          </a:p>
        </p:txBody>
      </p:sp>
      <p:sp>
        <p:nvSpPr>
          <p:cNvPr id="447806" name="椭圆 447805"/>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807" name="椭圆 447806"/>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808" name="椭圆 447807"/>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809" name="矩形 447808"/>
          <p:cNvSpPr/>
          <p:nvPr/>
        </p:nvSpPr>
        <p:spPr>
          <a:xfrm>
            <a:off x="2535238" y="4398963"/>
            <a:ext cx="414337" cy="355600"/>
          </a:xfrm>
          <a:prstGeom prst="rect">
            <a:avLst/>
          </a:prstGeom>
          <a:noFill/>
          <a:ln w="9525">
            <a:noFill/>
          </a:ln>
        </p:spPr>
        <p:txBody>
          <a:bodyPr/>
          <a:p>
            <a:endParaRPr lang="zh-CN" altLang="en-US"/>
          </a:p>
        </p:txBody>
      </p:sp>
      <p:sp>
        <p:nvSpPr>
          <p:cNvPr id="447810" name="矩形 447809"/>
          <p:cNvSpPr/>
          <p:nvPr/>
        </p:nvSpPr>
        <p:spPr>
          <a:xfrm>
            <a:off x="2854325" y="4176713"/>
            <a:ext cx="276225"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7811" name="矩形 447810"/>
          <p:cNvSpPr/>
          <p:nvPr/>
        </p:nvSpPr>
        <p:spPr>
          <a:xfrm>
            <a:off x="5805488" y="4340225"/>
            <a:ext cx="414337" cy="350838"/>
          </a:xfrm>
          <a:prstGeom prst="rect">
            <a:avLst/>
          </a:prstGeom>
          <a:noFill/>
          <a:ln w="9525">
            <a:noFill/>
          </a:ln>
        </p:spPr>
        <p:txBody>
          <a:bodyPr/>
          <a:p>
            <a:endParaRPr lang="zh-CN" altLang="en-US"/>
          </a:p>
        </p:txBody>
      </p:sp>
      <p:sp>
        <p:nvSpPr>
          <p:cNvPr id="447812" name="矩形 447811"/>
          <p:cNvSpPr/>
          <p:nvPr/>
        </p:nvSpPr>
        <p:spPr>
          <a:xfrm>
            <a:off x="4873625" y="4175125"/>
            <a:ext cx="274638"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7813" name="矩形 447812"/>
          <p:cNvSpPr/>
          <p:nvPr/>
        </p:nvSpPr>
        <p:spPr>
          <a:xfrm>
            <a:off x="1501775" y="3022600"/>
            <a:ext cx="898525" cy="354013"/>
          </a:xfrm>
          <a:prstGeom prst="rect">
            <a:avLst/>
          </a:prstGeom>
          <a:noFill/>
          <a:ln w="9525">
            <a:noFill/>
          </a:ln>
        </p:spPr>
        <p:txBody>
          <a:bodyPr/>
          <a:p>
            <a:endParaRPr lang="zh-CN" altLang="en-US"/>
          </a:p>
        </p:txBody>
      </p:sp>
      <p:sp>
        <p:nvSpPr>
          <p:cNvPr id="447814" name="矩形 447813"/>
          <p:cNvSpPr/>
          <p:nvPr/>
        </p:nvSpPr>
        <p:spPr>
          <a:xfrm>
            <a:off x="1592263" y="3079750"/>
            <a:ext cx="915987"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222.1.3.</a:t>
            </a:r>
            <a:endParaRPr lang="en-US" altLang="zh-CN" sz="2000">
              <a:solidFill>
                <a:srgbClr val="333399"/>
              </a:solidFill>
              <a:latin typeface="Arial" panose="020B0604020202020204" pitchFamily="34" charset="0"/>
              <a:ea typeface="黑体" panose="02010609060101010101" pitchFamily="2" charset="-122"/>
            </a:endParaRPr>
          </a:p>
        </p:txBody>
      </p:sp>
      <p:sp>
        <p:nvSpPr>
          <p:cNvPr id="447815" name="矩形 447814"/>
          <p:cNvSpPr/>
          <p:nvPr/>
        </p:nvSpPr>
        <p:spPr>
          <a:xfrm>
            <a:off x="1535113" y="2725738"/>
            <a:ext cx="717550" cy="352425"/>
          </a:xfrm>
          <a:prstGeom prst="rect">
            <a:avLst/>
          </a:prstGeom>
          <a:noFill/>
          <a:ln w="9525">
            <a:noFill/>
          </a:ln>
        </p:spPr>
        <p:txBody>
          <a:bodyPr/>
          <a:p>
            <a:endParaRPr lang="zh-CN" altLang="en-US"/>
          </a:p>
        </p:txBody>
      </p:sp>
      <p:sp>
        <p:nvSpPr>
          <p:cNvPr id="447816" name="矩形 447815"/>
          <p:cNvSpPr/>
          <p:nvPr/>
        </p:nvSpPr>
        <p:spPr>
          <a:xfrm>
            <a:off x="1622425" y="2782888"/>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7817" name="矩形 447816"/>
          <p:cNvSpPr/>
          <p:nvPr/>
        </p:nvSpPr>
        <p:spPr>
          <a:xfrm>
            <a:off x="3959225" y="3816350"/>
            <a:ext cx="415925" cy="355600"/>
          </a:xfrm>
          <a:prstGeom prst="rect">
            <a:avLst/>
          </a:prstGeom>
          <a:noFill/>
          <a:ln w="9525">
            <a:noFill/>
          </a:ln>
        </p:spPr>
        <p:txBody>
          <a:bodyPr/>
          <a:p>
            <a:endParaRPr lang="zh-CN" altLang="en-US"/>
          </a:p>
        </p:txBody>
      </p:sp>
      <p:sp>
        <p:nvSpPr>
          <p:cNvPr id="447818" name="矩形 447817"/>
          <p:cNvSpPr/>
          <p:nvPr/>
        </p:nvSpPr>
        <p:spPr>
          <a:xfrm>
            <a:off x="4916488" y="3086100"/>
            <a:ext cx="414337" cy="355600"/>
          </a:xfrm>
          <a:prstGeom prst="rect">
            <a:avLst/>
          </a:prstGeom>
          <a:noFill/>
          <a:ln w="9525">
            <a:noFill/>
          </a:ln>
        </p:spPr>
        <p:txBody>
          <a:bodyPr/>
          <a:p>
            <a:endParaRPr lang="zh-CN" altLang="en-US"/>
          </a:p>
        </p:txBody>
      </p:sp>
      <p:sp>
        <p:nvSpPr>
          <p:cNvPr id="447819" name="矩形 447818"/>
          <p:cNvSpPr/>
          <p:nvPr/>
        </p:nvSpPr>
        <p:spPr>
          <a:xfrm>
            <a:off x="4914900" y="3292475"/>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7820" name="矩形 447819"/>
          <p:cNvSpPr/>
          <p:nvPr/>
        </p:nvSpPr>
        <p:spPr>
          <a:xfrm>
            <a:off x="3298825" y="3451225"/>
            <a:ext cx="412750" cy="355600"/>
          </a:xfrm>
          <a:prstGeom prst="rect">
            <a:avLst/>
          </a:prstGeom>
          <a:noFill/>
          <a:ln w="9525">
            <a:noFill/>
          </a:ln>
        </p:spPr>
        <p:txBody>
          <a:bodyPr/>
          <a:p>
            <a:endParaRPr lang="zh-CN" altLang="en-US"/>
          </a:p>
        </p:txBody>
      </p:sp>
      <p:sp>
        <p:nvSpPr>
          <p:cNvPr id="447821" name="矩形 447820"/>
          <p:cNvSpPr/>
          <p:nvPr/>
        </p:nvSpPr>
        <p:spPr>
          <a:xfrm>
            <a:off x="3214688" y="3714750"/>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7822" name="矩形 447821"/>
          <p:cNvSpPr/>
          <p:nvPr/>
        </p:nvSpPr>
        <p:spPr>
          <a:xfrm>
            <a:off x="3832225" y="4222750"/>
            <a:ext cx="917575"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222.1.4.</a:t>
            </a:r>
            <a:endParaRPr lang="en-US" altLang="zh-CN" sz="2000">
              <a:solidFill>
                <a:srgbClr val="333399"/>
              </a:solidFill>
              <a:latin typeface="Arial" panose="020B0604020202020204" pitchFamily="34" charset="0"/>
              <a:ea typeface="黑体" panose="02010609060101010101" pitchFamily="2" charset="-122"/>
            </a:endParaRPr>
          </a:p>
        </p:txBody>
      </p:sp>
      <p:sp>
        <p:nvSpPr>
          <p:cNvPr id="447823" name="矩形 447822"/>
          <p:cNvSpPr/>
          <p:nvPr/>
        </p:nvSpPr>
        <p:spPr>
          <a:xfrm>
            <a:off x="3592513" y="3451225"/>
            <a:ext cx="898525" cy="355600"/>
          </a:xfrm>
          <a:prstGeom prst="rect">
            <a:avLst/>
          </a:prstGeom>
          <a:noFill/>
          <a:ln w="9525">
            <a:noFill/>
          </a:ln>
        </p:spPr>
        <p:txBody>
          <a:bodyPr/>
          <a:p>
            <a:endParaRPr lang="zh-CN" altLang="en-US"/>
          </a:p>
        </p:txBody>
      </p:sp>
      <p:sp>
        <p:nvSpPr>
          <p:cNvPr id="447824" name="矩形 447823"/>
          <p:cNvSpPr/>
          <p:nvPr/>
        </p:nvSpPr>
        <p:spPr>
          <a:xfrm>
            <a:off x="3548063" y="3714750"/>
            <a:ext cx="91757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222.1.5.</a:t>
            </a:r>
            <a:endParaRPr lang="en-US" altLang="zh-CN" sz="2000">
              <a:solidFill>
                <a:srgbClr val="333399"/>
              </a:solidFill>
              <a:latin typeface="Arial" panose="020B0604020202020204" pitchFamily="34" charset="0"/>
              <a:ea typeface="黑体" panose="02010609060101010101" pitchFamily="2" charset="-122"/>
            </a:endParaRPr>
          </a:p>
        </p:txBody>
      </p:sp>
      <p:sp>
        <p:nvSpPr>
          <p:cNvPr id="447825" name="矩形 447824"/>
          <p:cNvSpPr/>
          <p:nvPr/>
        </p:nvSpPr>
        <p:spPr>
          <a:xfrm>
            <a:off x="5210175" y="3101975"/>
            <a:ext cx="898525" cy="354013"/>
          </a:xfrm>
          <a:prstGeom prst="rect">
            <a:avLst/>
          </a:prstGeom>
          <a:noFill/>
          <a:ln w="9525">
            <a:noFill/>
          </a:ln>
        </p:spPr>
        <p:txBody>
          <a:bodyPr/>
          <a:p>
            <a:endParaRPr lang="zh-CN" altLang="en-US"/>
          </a:p>
        </p:txBody>
      </p:sp>
      <p:sp>
        <p:nvSpPr>
          <p:cNvPr id="447826" name="矩形 447825"/>
          <p:cNvSpPr/>
          <p:nvPr/>
        </p:nvSpPr>
        <p:spPr>
          <a:xfrm>
            <a:off x="5243513" y="3308350"/>
            <a:ext cx="914400"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222.1.6.</a:t>
            </a:r>
            <a:endParaRPr lang="en-US" altLang="zh-CN" sz="2000">
              <a:solidFill>
                <a:srgbClr val="333399"/>
              </a:solidFill>
              <a:latin typeface="Arial" panose="020B0604020202020204" pitchFamily="34" charset="0"/>
              <a:ea typeface="黑体" panose="02010609060101010101" pitchFamily="2" charset="-122"/>
            </a:endParaRPr>
          </a:p>
        </p:txBody>
      </p:sp>
      <p:sp>
        <p:nvSpPr>
          <p:cNvPr id="447827" name="直接连接符 447826"/>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447828" name="矩形 447827"/>
          <p:cNvSpPr/>
          <p:nvPr/>
        </p:nvSpPr>
        <p:spPr>
          <a:xfrm>
            <a:off x="3498850" y="4206875"/>
            <a:ext cx="27622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447829" name="图片 447828"/>
          <p:cNvPicPr/>
          <p:nvPr/>
        </p:nvPicPr>
        <p:blipFill>
          <a:blip r:embed="rId1"/>
          <a:stretch>
            <a:fillRect/>
          </a:stretch>
        </p:blipFill>
        <p:spPr>
          <a:xfrm>
            <a:off x="6316663" y="4937125"/>
            <a:ext cx="581025" cy="396875"/>
          </a:xfrm>
          <a:prstGeom prst="rect">
            <a:avLst/>
          </a:prstGeom>
          <a:noFill/>
          <a:ln w="12699">
            <a:noFill/>
          </a:ln>
        </p:spPr>
      </p:pic>
      <p:sp>
        <p:nvSpPr>
          <p:cNvPr id="447830" name="直接连接符 447829"/>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447831" name="直接连接符 447830"/>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447832" name="直接连接符 447831"/>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447833" name="椭圆 447832"/>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7834" name="矩形 447833"/>
          <p:cNvSpPr/>
          <p:nvPr/>
        </p:nvSpPr>
        <p:spPr>
          <a:xfrm>
            <a:off x="6900863" y="329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7835" name="矩形 447834"/>
          <p:cNvSpPr/>
          <p:nvPr/>
        </p:nvSpPr>
        <p:spPr>
          <a:xfrm>
            <a:off x="2417763" y="202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7836" name="直接连接符 447835"/>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447837" name="矩形 447836"/>
          <p:cNvSpPr/>
          <p:nvPr/>
        </p:nvSpPr>
        <p:spPr>
          <a:xfrm>
            <a:off x="984250" y="5964238"/>
            <a:ext cx="762000" cy="306387"/>
          </a:xfrm>
          <a:prstGeom prst="rect">
            <a:avLst/>
          </a:prstGeom>
          <a:noFill/>
          <a:ln w="9525">
            <a:noFill/>
          </a:ln>
        </p:spPr>
        <p:txBody>
          <a:bodyPr wrap="none" lIns="0" tIns="0" rIns="0" bIns="0">
            <a:spAutoFit/>
          </a:bodyPr>
          <a:p>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7838" name="直接连接符 447837"/>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447839" name="直接连接符 447838"/>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447840" name="椭圆 447839"/>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7841" name="组合 447840"/>
          <p:cNvGrpSpPr/>
          <p:nvPr/>
        </p:nvGrpSpPr>
        <p:grpSpPr>
          <a:xfrm>
            <a:off x="3105150" y="898525"/>
            <a:ext cx="506413" cy="514350"/>
            <a:chOff x="1813" y="593"/>
            <a:chExt cx="343" cy="352"/>
          </a:xfrm>
        </p:grpSpPr>
        <p:grpSp>
          <p:nvGrpSpPr>
            <p:cNvPr id="447842" name="组合 447841"/>
            <p:cNvGrpSpPr/>
            <p:nvPr/>
          </p:nvGrpSpPr>
          <p:grpSpPr>
            <a:xfrm>
              <a:off x="1821" y="599"/>
              <a:ext cx="335" cy="346"/>
              <a:chOff x="1821" y="599"/>
              <a:chExt cx="335" cy="346"/>
            </a:xfrm>
          </p:grpSpPr>
          <p:sp>
            <p:nvSpPr>
              <p:cNvPr id="447843" name="任意多边形 447842"/>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7844" name="任意多边形 447843"/>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7845" name="任意多边形 447844"/>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846" name="任意多边形 447845"/>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7847" name="矩形 447846"/>
              <p:cNvSpPr/>
              <p:nvPr/>
            </p:nvSpPr>
            <p:spPr>
              <a:xfrm>
                <a:off x="1877" y="622"/>
                <a:ext cx="223" cy="176"/>
              </a:xfrm>
              <a:prstGeom prst="rect">
                <a:avLst/>
              </a:prstGeom>
              <a:solidFill>
                <a:srgbClr val="000000"/>
              </a:solidFill>
              <a:ln w="9525">
                <a:noFill/>
              </a:ln>
            </p:spPr>
            <p:txBody>
              <a:bodyPr/>
              <a:p>
                <a:endParaRPr lang="zh-CN" altLang="en-US"/>
              </a:p>
            </p:txBody>
          </p:sp>
          <p:sp>
            <p:nvSpPr>
              <p:cNvPr id="447848" name="矩形 447847"/>
              <p:cNvSpPr/>
              <p:nvPr/>
            </p:nvSpPr>
            <p:spPr>
              <a:xfrm>
                <a:off x="1832" y="810"/>
                <a:ext cx="314" cy="78"/>
              </a:xfrm>
              <a:prstGeom prst="rect">
                <a:avLst/>
              </a:prstGeom>
              <a:solidFill>
                <a:srgbClr val="000000"/>
              </a:solidFill>
              <a:ln w="9525">
                <a:noFill/>
              </a:ln>
            </p:spPr>
            <p:txBody>
              <a:bodyPr/>
              <a:p>
                <a:endParaRPr lang="zh-CN" altLang="en-US"/>
              </a:p>
            </p:txBody>
          </p:sp>
          <p:sp>
            <p:nvSpPr>
              <p:cNvPr id="447849" name="矩形 447848"/>
              <p:cNvSpPr/>
              <p:nvPr/>
            </p:nvSpPr>
            <p:spPr>
              <a:xfrm>
                <a:off x="1898" y="644"/>
                <a:ext cx="182" cy="135"/>
              </a:xfrm>
              <a:prstGeom prst="rect">
                <a:avLst/>
              </a:prstGeom>
              <a:solidFill>
                <a:srgbClr val="000000"/>
              </a:solidFill>
              <a:ln w="9525">
                <a:noFill/>
              </a:ln>
            </p:spPr>
            <p:txBody>
              <a:bodyPr/>
              <a:p>
                <a:endParaRPr lang="zh-CN" altLang="en-US"/>
              </a:p>
            </p:txBody>
          </p:sp>
          <p:sp>
            <p:nvSpPr>
              <p:cNvPr id="447850" name="直接连接符 447849"/>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447851" name="组合 447850"/>
              <p:cNvGrpSpPr/>
              <p:nvPr/>
            </p:nvGrpSpPr>
            <p:grpSpPr>
              <a:xfrm>
                <a:off x="1821" y="895"/>
                <a:ext cx="335" cy="50"/>
                <a:chOff x="1821" y="895"/>
                <a:chExt cx="335" cy="50"/>
              </a:xfrm>
            </p:grpSpPr>
            <p:sp>
              <p:nvSpPr>
                <p:cNvPr id="447852" name="任意多边形 447851"/>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853" name="任意多边形 447852"/>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7854" name="矩形 447853"/>
                <p:cNvSpPr/>
                <p:nvPr/>
              </p:nvSpPr>
              <p:spPr>
                <a:xfrm>
                  <a:off x="1823" y="931"/>
                  <a:ext cx="331" cy="14"/>
                </a:xfrm>
                <a:prstGeom prst="rect">
                  <a:avLst/>
                </a:prstGeom>
                <a:solidFill>
                  <a:srgbClr val="000000"/>
                </a:solidFill>
                <a:ln w="9525">
                  <a:noFill/>
                </a:ln>
              </p:spPr>
              <p:txBody>
                <a:bodyPr/>
                <a:p>
                  <a:endParaRPr lang="zh-CN" altLang="en-US"/>
                </a:p>
              </p:txBody>
            </p:sp>
          </p:grpSp>
        </p:grpSp>
        <p:grpSp>
          <p:nvGrpSpPr>
            <p:cNvPr id="447855" name="组合 447854"/>
            <p:cNvGrpSpPr/>
            <p:nvPr/>
          </p:nvGrpSpPr>
          <p:grpSpPr>
            <a:xfrm>
              <a:off x="1813" y="593"/>
              <a:ext cx="335" cy="346"/>
              <a:chOff x="1813" y="593"/>
              <a:chExt cx="335" cy="346"/>
            </a:xfrm>
          </p:grpSpPr>
          <p:sp>
            <p:nvSpPr>
              <p:cNvPr id="447856" name="任意多边形 447855"/>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7857" name="任意多边形 447856"/>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7858" name="任意多边形 447857"/>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859" name="任意多边形 447858"/>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860" name="矩形 447859"/>
              <p:cNvSpPr/>
              <p:nvPr/>
            </p:nvSpPr>
            <p:spPr>
              <a:xfrm>
                <a:off x="1869" y="616"/>
                <a:ext cx="223" cy="175"/>
              </a:xfrm>
              <a:prstGeom prst="rect">
                <a:avLst/>
              </a:prstGeom>
              <a:solidFill>
                <a:srgbClr val="B7B79D"/>
              </a:solidFill>
              <a:ln w="9525">
                <a:noFill/>
              </a:ln>
            </p:spPr>
            <p:txBody>
              <a:bodyPr/>
              <a:p>
                <a:endParaRPr lang="zh-CN" altLang="en-US"/>
              </a:p>
            </p:txBody>
          </p:sp>
          <p:sp>
            <p:nvSpPr>
              <p:cNvPr id="447861" name="矩形 447860"/>
              <p:cNvSpPr/>
              <p:nvPr/>
            </p:nvSpPr>
            <p:spPr>
              <a:xfrm>
                <a:off x="1823" y="804"/>
                <a:ext cx="314" cy="78"/>
              </a:xfrm>
              <a:prstGeom prst="rect">
                <a:avLst/>
              </a:prstGeom>
              <a:solidFill>
                <a:srgbClr val="B7B79D"/>
              </a:solidFill>
              <a:ln w="9525">
                <a:noFill/>
              </a:ln>
            </p:spPr>
            <p:txBody>
              <a:bodyPr/>
              <a:p>
                <a:endParaRPr lang="zh-CN" altLang="en-US"/>
              </a:p>
            </p:txBody>
          </p:sp>
          <p:sp>
            <p:nvSpPr>
              <p:cNvPr id="447862" name="矩形 447861"/>
              <p:cNvSpPr/>
              <p:nvPr/>
            </p:nvSpPr>
            <p:spPr>
              <a:xfrm>
                <a:off x="1890" y="637"/>
                <a:ext cx="181" cy="135"/>
              </a:xfrm>
              <a:prstGeom prst="rect">
                <a:avLst/>
              </a:prstGeom>
              <a:solidFill>
                <a:srgbClr val="FFFFFF"/>
              </a:solidFill>
              <a:ln w="9525">
                <a:noFill/>
              </a:ln>
            </p:spPr>
            <p:txBody>
              <a:bodyPr/>
              <a:p>
                <a:endParaRPr lang="zh-CN" altLang="en-US"/>
              </a:p>
            </p:txBody>
          </p:sp>
          <p:sp>
            <p:nvSpPr>
              <p:cNvPr id="447863" name="直接连接符 447862"/>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447864" name="组合 447863"/>
              <p:cNvGrpSpPr/>
              <p:nvPr/>
            </p:nvGrpSpPr>
            <p:grpSpPr>
              <a:xfrm>
                <a:off x="1813" y="888"/>
                <a:ext cx="335" cy="51"/>
                <a:chOff x="1813" y="888"/>
                <a:chExt cx="335" cy="51"/>
              </a:xfrm>
            </p:grpSpPr>
            <p:sp>
              <p:nvSpPr>
                <p:cNvPr id="447865" name="任意多边形 447864"/>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866" name="任意多边形 447865"/>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7867" name="矩形 447866"/>
                <p:cNvSpPr/>
                <p:nvPr/>
              </p:nvSpPr>
              <p:spPr>
                <a:xfrm>
                  <a:off x="1815" y="924"/>
                  <a:ext cx="331" cy="15"/>
                </a:xfrm>
                <a:prstGeom prst="rect">
                  <a:avLst/>
                </a:prstGeom>
                <a:solidFill>
                  <a:srgbClr val="BAB79D"/>
                </a:solidFill>
                <a:ln w="9525">
                  <a:noFill/>
                </a:ln>
              </p:spPr>
              <p:txBody>
                <a:bodyPr/>
                <a:p>
                  <a:endParaRPr lang="zh-CN" altLang="en-US"/>
                </a:p>
              </p:txBody>
            </p:sp>
          </p:grpSp>
        </p:grpSp>
      </p:grpSp>
      <p:sp>
        <p:nvSpPr>
          <p:cNvPr id="447868" name="直接连接符 447867"/>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447869" name="直接连接符 447868"/>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447870" name="椭圆 447869"/>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7871" name="组合 447870"/>
          <p:cNvGrpSpPr/>
          <p:nvPr/>
        </p:nvGrpSpPr>
        <p:grpSpPr>
          <a:xfrm>
            <a:off x="4662488" y="898525"/>
            <a:ext cx="506412" cy="514350"/>
            <a:chOff x="2868" y="593"/>
            <a:chExt cx="343" cy="352"/>
          </a:xfrm>
        </p:grpSpPr>
        <p:grpSp>
          <p:nvGrpSpPr>
            <p:cNvPr id="447872" name="组合 447871"/>
            <p:cNvGrpSpPr/>
            <p:nvPr/>
          </p:nvGrpSpPr>
          <p:grpSpPr>
            <a:xfrm>
              <a:off x="2877" y="599"/>
              <a:ext cx="334" cy="346"/>
              <a:chOff x="2877" y="599"/>
              <a:chExt cx="334" cy="346"/>
            </a:xfrm>
          </p:grpSpPr>
          <p:sp>
            <p:nvSpPr>
              <p:cNvPr id="447873" name="任意多边形 447872"/>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7874" name="任意多边形 447873"/>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7875" name="任意多边形 447874"/>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7876" name="任意多边形 447875"/>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7877" name="矩形 447876"/>
              <p:cNvSpPr/>
              <p:nvPr/>
            </p:nvSpPr>
            <p:spPr>
              <a:xfrm>
                <a:off x="2932" y="622"/>
                <a:ext cx="223" cy="176"/>
              </a:xfrm>
              <a:prstGeom prst="rect">
                <a:avLst/>
              </a:prstGeom>
              <a:solidFill>
                <a:srgbClr val="000000"/>
              </a:solidFill>
              <a:ln w="9525">
                <a:noFill/>
              </a:ln>
            </p:spPr>
            <p:txBody>
              <a:bodyPr/>
              <a:p>
                <a:endParaRPr lang="zh-CN" altLang="en-US"/>
              </a:p>
            </p:txBody>
          </p:sp>
          <p:sp>
            <p:nvSpPr>
              <p:cNvPr id="447878" name="矩形 447877"/>
              <p:cNvSpPr/>
              <p:nvPr/>
            </p:nvSpPr>
            <p:spPr>
              <a:xfrm>
                <a:off x="2887" y="810"/>
                <a:ext cx="314" cy="78"/>
              </a:xfrm>
              <a:prstGeom prst="rect">
                <a:avLst/>
              </a:prstGeom>
              <a:solidFill>
                <a:srgbClr val="000000"/>
              </a:solidFill>
              <a:ln w="9525">
                <a:noFill/>
              </a:ln>
            </p:spPr>
            <p:txBody>
              <a:bodyPr/>
              <a:p>
                <a:endParaRPr lang="zh-CN" altLang="en-US"/>
              </a:p>
            </p:txBody>
          </p:sp>
          <p:sp>
            <p:nvSpPr>
              <p:cNvPr id="447879" name="矩形 447878"/>
              <p:cNvSpPr/>
              <p:nvPr/>
            </p:nvSpPr>
            <p:spPr>
              <a:xfrm>
                <a:off x="2953" y="644"/>
                <a:ext cx="182" cy="135"/>
              </a:xfrm>
              <a:prstGeom prst="rect">
                <a:avLst/>
              </a:prstGeom>
              <a:solidFill>
                <a:srgbClr val="000000"/>
              </a:solidFill>
              <a:ln w="9525">
                <a:noFill/>
              </a:ln>
            </p:spPr>
            <p:txBody>
              <a:bodyPr/>
              <a:p>
                <a:endParaRPr lang="zh-CN" altLang="en-US"/>
              </a:p>
            </p:txBody>
          </p:sp>
          <p:sp>
            <p:nvSpPr>
              <p:cNvPr id="447880" name="直接连接符 447879"/>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447881" name="组合 447880"/>
              <p:cNvGrpSpPr/>
              <p:nvPr/>
            </p:nvGrpSpPr>
            <p:grpSpPr>
              <a:xfrm>
                <a:off x="2877" y="895"/>
                <a:ext cx="334" cy="50"/>
                <a:chOff x="2877" y="895"/>
                <a:chExt cx="334" cy="50"/>
              </a:xfrm>
            </p:grpSpPr>
            <p:sp>
              <p:nvSpPr>
                <p:cNvPr id="447882" name="任意多边形 447881"/>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7883" name="任意多边形 447882"/>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7884" name="矩形 447883"/>
                <p:cNvSpPr/>
                <p:nvPr/>
              </p:nvSpPr>
              <p:spPr>
                <a:xfrm>
                  <a:off x="2879" y="931"/>
                  <a:ext cx="330" cy="14"/>
                </a:xfrm>
                <a:prstGeom prst="rect">
                  <a:avLst/>
                </a:prstGeom>
                <a:solidFill>
                  <a:srgbClr val="000000"/>
                </a:solidFill>
                <a:ln w="9525">
                  <a:noFill/>
                </a:ln>
              </p:spPr>
              <p:txBody>
                <a:bodyPr/>
                <a:p>
                  <a:endParaRPr lang="zh-CN" altLang="en-US"/>
                </a:p>
              </p:txBody>
            </p:sp>
          </p:grpSp>
        </p:grpSp>
        <p:grpSp>
          <p:nvGrpSpPr>
            <p:cNvPr id="447885" name="组合 447884"/>
            <p:cNvGrpSpPr/>
            <p:nvPr/>
          </p:nvGrpSpPr>
          <p:grpSpPr>
            <a:xfrm>
              <a:off x="2868" y="593"/>
              <a:ext cx="335" cy="346"/>
              <a:chOff x="2868" y="593"/>
              <a:chExt cx="335" cy="346"/>
            </a:xfrm>
          </p:grpSpPr>
          <p:sp>
            <p:nvSpPr>
              <p:cNvPr id="447886" name="任意多边形 447885"/>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7887" name="任意多边形 447886"/>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7888" name="任意多边形 447887"/>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889" name="任意多边形 447888"/>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890" name="矩形 447889"/>
              <p:cNvSpPr/>
              <p:nvPr/>
            </p:nvSpPr>
            <p:spPr>
              <a:xfrm>
                <a:off x="2924" y="616"/>
                <a:ext cx="223" cy="175"/>
              </a:xfrm>
              <a:prstGeom prst="rect">
                <a:avLst/>
              </a:prstGeom>
              <a:solidFill>
                <a:srgbClr val="B7B79D"/>
              </a:solidFill>
              <a:ln w="9525">
                <a:noFill/>
              </a:ln>
            </p:spPr>
            <p:txBody>
              <a:bodyPr/>
              <a:p>
                <a:endParaRPr lang="zh-CN" altLang="en-US"/>
              </a:p>
            </p:txBody>
          </p:sp>
          <p:sp>
            <p:nvSpPr>
              <p:cNvPr id="447891" name="矩形 447890"/>
              <p:cNvSpPr/>
              <p:nvPr/>
            </p:nvSpPr>
            <p:spPr>
              <a:xfrm>
                <a:off x="2879" y="804"/>
                <a:ext cx="314" cy="78"/>
              </a:xfrm>
              <a:prstGeom prst="rect">
                <a:avLst/>
              </a:prstGeom>
              <a:solidFill>
                <a:srgbClr val="B7B79D"/>
              </a:solidFill>
              <a:ln w="9525">
                <a:noFill/>
              </a:ln>
            </p:spPr>
            <p:txBody>
              <a:bodyPr/>
              <a:p>
                <a:endParaRPr lang="zh-CN" altLang="en-US"/>
              </a:p>
            </p:txBody>
          </p:sp>
          <p:sp>
            <p:nvSpPr>
              <p:cNvPr id="447892" name="矩形 447891"/>
              <p:cNvSpPr/>
              <p:nvPr/>
            </p:nvSpPr>
            <p:spPr>
              <a:xfrm>
                <a:off x="2945" y="637"/>
                <a:ext cx="182" cy="135"/>
              </a:xfrm>
              <a:prstGeom prst="rect">
                <a:avLst/>
              </a:prstGeom>
              <a:solidFill>
                <a:srgbClr val="FFFFFF"/>
              </a:solidFill>
              <a:ln w="9525">
                <a:noFill/>
              </a:ln>
            </p:spPr>
            <p:txBody>
              <a:bodyPr/>
              <a:p>
                <a:endParaRPr lang="zh-CN" altLang="en-US"/>
              </a:p>
            </p:txBody>
          </p:sp>
          <p:sp>
            <p:nvSpPr>
              <p:cNvPr id="447893" name="直接连接符 447892"/>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447894" name="组合 447893"/>
              <p:cNvGrpSpPr/>
              <p:nvPr/>
            </p:nvGrpSpPr>
            <p:grpSpPr>
              <a:xfrm>
                <a:off x="2868" y="888"/>
                <a:ext cx="335" cy="51"/>
                <a:chOff x="2868" y="888"/>
                <a:chExt cx="335" cy="51"/>
              </a:xfrm>
            </p:grpSpPr>
            <p:sp>
              <p:nvSpPr>
                <p:cNvPr id="447895" name="任意多边形 447894"/>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7896" name="任意多边形 447895"/>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7897" name="矩形 447896"/>
                <p:cNvSpPr/>
                <p:nvPr/>
              </p:nvSpPr>
              <p:spPr>
                <a:xfrm>
                  <a:off x="2870" y="924"/>
                  <a:ext cx="331" cy="15"/>
                </a:xfrm>
                <a:prstGeom prst="rect">
                  <a:avLst/>
                </a:prstGeom>
                <a:solidFill>
                  <a:srgbClr val="BAB79D"/>
                </a:solidFill>
                <a:ln w="9525">
                  <a:noFill/>
                </a:ln>
              </p:spPr>
              <p:txBody>
                <a:bodyPr/>
                <a:p>
                  <a:endParaRPr lang="zh-CN" altLang="en-US"/>
                </a:p>
              </p:txBody>
            </p:sp>
          </p:grpSp>
        </p:grpSp>
      </p:grpSp>
      <p:sp>
        <p:nvSpPr>
          <p:cNvPr id="447898" name="椭圆 447897"/>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7899" name="组合 447898"/>
          <p:cNvGrpSpPr/>
          <p:nvPr/>
        </p:nvGrpSpPr>
        <p:grpSpPr>
          <a:xfrm>
            <a:off x="6207125" y="898525"/>
            <a:ext cx="506413" cy="514350"/>
            <a:chOff x="3915" y="593"/>
            <a:chExt cx="343" cy="352"/>
          </a:xfrm>
        </p:grpSpPr>
        <p:grpSp>
          <p:nvGrpSpPr>
            <p:cNvPr id="447900" name="组合 447899"/>
            <p:cNvGrpSpPr/>
            <p:nvPr/>
          </p:nvGrpSpPr>
          <p:grpSpPr>
            <a:xfrm>
              <a:off x="3924" y="599"/>
              <a:ext cx="334" cy="346"/>
              <a:chOff x="3924" y="599"/>
              <a:chExt cx="334" cy="346"/>
            </a:xfrm>
          </p:grpSpPr>
          <p:sp>
            <p:nvSpPr>
              <p:cNvPr id="447901" name="任意多边形 447900"/>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7902" name="任意多边形 447901"/>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7903" name="任意多边形 447902"/>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7904" name="任意多边形 447903"/>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7905" name="矩形 447904"/>
              <p:cNvSpPr/>
              <p:nvPr/>
            </p:nvSpPr>
            <p:spPr>
              <a:xfrm>
                <a:off x="3979" y="622"/>
                <a:ext cx="223" cy="176"/>
              </a:xfrm>
              <a:prstGeom prst="rect">
                <a:avLst/>
              </a:prstGeom>
              <a:solidFill>
                <a:srgbClr val="000000"/>
              </a:solidFill>
              <a:ln w="9525">
                <a:noFill/>
              </a:ln>
            </p:spPr>
            <p:txBody>
              <a:bodyPr/>
              <a:p>
                <a:endParaRPr lang="zh-CN" altLang="en-US"/>
              </a:p>
            </p:txBody>
          </p:sp>
          <p:sp>
            <p:nvSpPr>
              <p:cNvPr id="447906" name="矩形 447905"/>
              <p:cNvSpPr/>
              <p:nvPr/>
            </p:nvSpPr>
            <p:spPr>
              <a:xfrm>
                <a:off x="3934" y="810"/>
                <a:ext cx="314" cy="78"/>
              </a:xfrm>
              <a:prstGeom prst="rect">
                <a:avLst/>
              </a:prstGeom>
              <a:solidFill>
                <a:srgbClr val="000000"/>
              </a:solidFill>
              <a:ln w="9525">
                <a:noFill/>
              </a:ln>
            </p:spPr>
            <p:txBody>
              <a:bodyPr/>
              <a:p>
                <a:endParaRPr lang="zh-CN" altLang="en-US"/>
              </a:p>
            </p:txBody>
          </p:sp>
          <p:sp>
            <p:nvSpPr>
              <p:cNvPr id="447907" name="矩形 447906"/>
              <p:cNvSpPr/>
              <p:nvPr/>
            </p:nvSpPr>
            <p:spPr>
              <a:xfrm>
                <a:off x="4000" y="644"/>
                <a:ext cx="182" cy="135"/>
              </a:xfrm>
              <a:prstGeom prst="rect">
                <a:avLst/>
              </a:prstGeom>
              <a:solidFill>
                <a:srgbClr val="000000"/>
              </a:solidFill>
              <a:ln w="9525">
                <a:noFill/>
              </a:ln>
            </p:spPr>
            <p:txBody>
              <a:bodyPr/>
              <a:p>
                <a:endParaRPr lang="zh-CN" altLang="en-US"/>
              </a:p>
            </p:txBody>
          </p:sp>
          <p:sp>
            <p:nvSpPr>
              <p:cNvPr id="447908" name="直接连接符 447907"/>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447909" name="组合 447908"/>
              <p:cNvGrpSpPr/>
              <p:nvPr/>
            </p:nvGrpSpPr>
            <p:grpSpPr>
              <a:xfrm>
                <a:off x="3924" y="895"/>
                <a:ext cx="334" cy="50"/>
                <a:chOff x="3924" y="895"/>
                <a:chExt cx="334" cy="50"/>
              </a:xfrm>
            </p:grpSpPr>
            <p:sp>
              <p:nvSpPr>
                <p:cNvPr id="447910" name="任意多边形 447909"/>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7911" name="任意多边形 447910"/>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7912" name="矩形 447911"/>
                <p:cNvSpPr/>
                <p:nvPr/>
              </p:nvSpPr>
              <p:spPr>
                <a:xfrm>
                  <a:off x="3926" y="931"/>
                  <a:ext cx="330" cy="14"/>
                </a:xfrm>
                <a:prstGeom prst="rect">
                  <a:avLst/>
                </a:prstGeom>
                <a:solidFill>
                  <a:srgbClr val="000000"/>
                </a:solidFill>
                <a:ln w="9525">
                  <a:noFill/>
                </a:ln>
              </p:spPr>
              <p:txBody>
                <a:bodyPr/>
                <a:p>
                  <a:endParaRPr lang="zh-CN" altLang="en-US"/>
                </a:p>
              </p:txBody>
            </p:sp>
          </p:grpSp>
        </p:grpSp>
        <p:grpSp>
          <p:nvGrpSpPr>
            <p:cNvPr id="447913" name="组合 447912"/>
            <p:cNvGrpSpPr/>
            <p:nvPr/>
          </p:nvGrpSpPr>
          <p:grpSpPr>
            <a:xfrm>
              <a:off x="3915" y="593"/>
              <a:ext cx="335" cy="346"/>
              <a:chOff x="3915" y="593"/>
              <a:chExt cx="335" cy="346"/>
            </a:xfrm>
          </p:grpSpPr>
          <p:sp>
            <p:nvSpPr>
              <p:cNvPr id="447914" name="任意多边形 447913"/>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7915" name="任意多边形 447914"/>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7916" name="任意多边形 447915"/>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917" name="任意多边形 447916"/>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7918" name="矩形 447917"/>
              <p:cNvSpPr/>
              <p:nvPr/>
            </p:nvSpPr>
            <p:spPr>
              <a:xfrm>
                <a:off x="3971" y="616"/>
                <a:ext cx="223" cy="175"/>
              </a:xfrm>
              <a:prstGeom prst="rect">
                <a:avLst/>
              </a:prstGeom>
              <a:solidFill>
                <a:srgbClr val="B7B79D"/>
              </a:solidFill>
              <a:ln w="9525">
                <a:noFill/>
              </a:ln>
            </p:spPr>
            <p:txBody>
              <a:bodyPr/>
              <a:p>
                <a:endParaRPr lang="zh-CN" altLang="en-US"/>
              </a:p>
            </p:txBody>
          </p:sp>
          <p:sp>
            <p:nvSpPr>
              <p:cNvPr id="447919" name="矩形 447918"/>
              <p:cNvSpPr/>
              <p:nvPr/>
            </p:nvSpPr>
            <p:spPr>
              <a:xfrm>
                <a:off x="3926" y="804"/>
                <a:ext cx="314" cy="78"/>
              </a:xfrm>
              <a:prstGeom prst="rect">
                <a:avLst/>
              </a:prstGeom>
              <a:solidFill>
                <a:srgbClr val="B7B79D"/>
              </a:solidFill>
              <a:ln w="9525">
                <a:noFill/>
              </a:ln>
            </p:spPr>
            <p:txBody>
              <a:bodyPr/>
              <a:p>
                <a:endParaRPr lang="zh-CN" altLang="en-US"/>
              </a:p>
            </p:txBody>
          </p:sp>
          <p:sp>
            <p:nvSpPr>
              <p:cNvPr id="447920" name="矩形 447919"/>
              <p:cNvSpPr/>
              <p:nvPr/>
            </p:nvSpPr>
            <p:spPr>
              <a:xfrm>
                <a:off x="3992" y="637"/>
                <a:ext cx="182" cy="135"/>
              </a:xfrm>
              <a:prstGeom prst="rect">
                <a:avLst/>
              </a:prstGeom>
              <a:solidFill>
                <a:srgbClr val="FFFFFF"/>
              </a:solidFill>
              <a:ln w="9525">
                <a:noFill/>
              </a:ln>
            </p:spPr>
            <p:txBody>
              <a:bodyPr/>
              <a:p>
                <a:endParaRPr lang="zh-CN" altLang="en-US"/>
              </a:p>
            </p:txBody>
          </p:sp>
          <p:sp>
            <p:nvSpPr>
              <p:cNvPr id="447921" name="直接连接符 447920"/>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447922" name="组合 447921"/>
              <p:cNvGrpSpPr/>
              <p:nvPr/>
            </p:nvGrpSpPr>
            <p:grpSpPr>
              <a:xfrm>
                <a:off x="3915" y="888"/>
                <a:ext cx="335" cy="51"/>
                <a:chOff x="3915" y="888"/>
                <a:chExt cx="335" cy="51"/>
              </a:xfrm>
            </p:grpSpPr>
            <p:sp>
              <p:nvSpPr>
                <p:cNvPr id="447923" name="任意多边形 447922"/>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7924" name="任意多边形 447923"/>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7925" name="矩形 447924"/>
                <p:cNvSpPr/>
                <p:nvPr/>
              </p:nvSpPr>
              <p:spPr>
                <a:xfrm>
                  <a:off x="3917" y="924"/>
                  <a:ext cx="331" cy="15"/>
                </a:xfrm>
                <a:prstGeom prst="rect">
                  <a:avLst/>
                </a:prstGeom>
                <a:solidFill>
                  <a:srgbClr val="BAB79D"/>
                </a:solidFill>
                <a:ln w="9525">
                  <a:noFill/>
                </a:ln>
              </p:spPr>
              <p:txBody>
                <a:bodyPr/>
                <a:p>
                  <a:endParaRPr lang="zh-CN" altLang="en-US"/>
                </a:p>
              </p:txBody>
            </p:sp>
          </p:grpSp>
        </p:grpSp>
      </p:grpSp>
      <p:sp>
        <p:nvSpPr>
          <p:cNvPr id="447926" name="文本框 447925"/>
          <p:cNvSpPr txBox="1"/>
          <p:nvPr/>
        </p:nvSpPr>
        <p:spPr>
          <a:xfrm>
            <a:off x="2484438" y="2924175"/>
            <a:ext cx="6408737" cy="1382713"/>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ctr"/>
            <a:r>
              <a:rPr lang="zh-CN" altLang="en-US" dirty="0">
                <a:solidFill>
                  <a:srgbClr val="333399"/>
                </a:solidFill>
                <a:latin typeface="Arial" panose="020B0604020202020204" pitchFamily="34" charset="0"/>
                <a:ea typeface="黑体" panose="02010609060101010101" pitchFamily="2" charset="-122"/>
              </a:rPr>
              <a:t>在同一个局域网上的主机或路由器的</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地址中的网络号必须是一样的。</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图中的网络号就是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地址中的 </a:t>
            </a:r>
            <a:r>
              <a:rPr lang="en-US" altLang="zh-CN">
                <a:solidFill>
                  <a:srgbClr val="333399"/>
                </a:solidFill>
                <a:latin typeface="Arial" panose="020B0604020202020204" pitchFamily="34" charset="0"/>
                <a:ea typeface="黑体" panose="02010609060101010101" pitchFamily="2" charset="-122"/>
              </a:rPr>
              <a:t>net-id</a:t>
            </a:r>
            <a:endParaRPr lang="en-US" altLang="zh-CN">
              <a:solidFill>
                <a:srgbClr val="333399"/>
              </a:solidFill>
              <a:latin typeface="Arial" panose="020B0604020202020204" pitchFamily="34" charset="0"/>
              <a:ea typeface="黑体" panose="02010609060101010101" pitchFamily="2" charset="-122"/>
            </a:endParaRPr>
          </a:p>
        </p:txBody>
      </p:sp>
      <p:grpSp>
        <p:nvGrpSpPr>
          <p:cNvPr id="447933" name="组合 447932"/>
          <p:cNvGrpSpPr/>
          <p:nvPr/>
        </p:nvGrpSpPr>
        <p:grpSpPr>
          <a:xfrm>
            <a:off x="3475038" y="1741488"/>
            <a:ext cx="3967162" cy="968375"/>
            <a:chOff x="2189" y="1097"/>
            <a:chExt cx="2499" cy="610"/>
          </a:xfrm>
        </p:grpSpPr>
        <p:sp>
          <p:nvSpPr>
            <p:cNvPr id="447928" name="直接连接符 447927"/>
            <p:cNvSpPr/>
            <p:nvPr/>
          </p:nvSpPr>
          <p:spPr>
            <a:xfrm>
              <a:off x="2189" y="1105"/>
              <a:ext cx="545" cy="0"/>
            </a:xfrm>
            <a:prstGeom prst="line">
              <a:avLst/>
            </a:prstGeom>
            <a:ln w="57150" cap="flat" cmpd="sng">
              <a:solidFill>
                <a:schemeClr val="hlink"/>
              </a:solidFill>
              <a:prstDash val="solid"/>
              <a:headEnd type="none" w="med" len="med"/>
              <a:tailEnd type="none" w="med" len="med"/>
            </a:ln>
          </p:spPr>
        </p:sp>
        <p:sp>
          <p:nvSpPr>
            <p:cNvPr id="447929" name="直接连接符 447928"/>
            <p:cNvSpPr/>
            <p:nvPr/>
          </p:nvSpPr>
          <p:spPr>
            <a:xfrm>
              <a:off x="3160" y="1097"/>
              <a:ext cx="545" cy="0"/>
            </a:xfrm>
            <a:prstGeom prst="line">
              <a:avLst/>
            </a:prstGeom>
            <a:ln w="57150" cap="flat" cmpd="sng">
              <a:solidFill>
                <a:schemeClr val="hlink"/>
              </a:solidFill>
              <a:prstDash val="solid"/>
              <a:headEnd type="none" w="med" len="med"/>
              <a:tailEnd type="none" w="med" len="med"/>
            </a:ln>
          </p:spPr>
        </p:sp>
        <p:sp>
          <p:nvSpPr>
            <p:cNvPr id="447931" name="直接连接符 447930"/>
            <p:cNvSpPr/>
            <p:nvPr/>
          </p:nvSpPr>
          <p:spPr>
            <a:xfrm>
              <a:off x="4143" y="1097"/>
              <a:ext cx="545" cy="0"/>
            </a:xfrm>
            <a:prstGeom prst="line">
              <a:avLst/>
            </a:prstGeom>
            <a:ln w="57150" cap="flat" cmpd="sng">
              <a:solidFill>
                <a:schemeClr val="hlink"/>
              </a:solidFill>
              <a:prstDash val="solid"/>
              <a:headEnd type="none" w="med" len="med"/>
              <a:tailEnd type="none" w="med" len="med"/>
            </a:ln>
          </p:spPr>
        </p:sp>
        <p:sp>
          <p:nvSpPr>
            <p:cNvPr id="447932" name="直接连接符 447931"/>
            <p:cNvSpPr/>
            <p:nvPr/>
          </p:nvSpPr>
          <p:spPr>
            <a:xfrm>
              <a:off x="2743" y="1707"/>
              <a:ext cx="545" cy="0"/>
            </a:xfrm>
            <a:prstGeom prst="line">
              <a:avLst/>
            </a:prstGeom>
            <a:ln w="57150" cap="flat" cmpd="sng">
              <a:solidFill>
                <a:schemeClr val="hlink"/>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793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4479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8514" name="圆角矩形 448513"/>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448515" name="标题 448514"/>
          <p:cNvSpPr>
            <a:spLocks noGrp="1"/>
          </p:cNvSpPr>
          <p:nvPr>
            <p:ph type="title"/>
          </p:nvPr>
        </p:nvSpPr>
        <p:spPr>
          <a:xfrm>
            <a:off x="755650" y="115888"/>
            <a:ext cx="7793038" cy="695325"/>
          </a:xfrm>
          <a:ln/>
        </p:spPr>
        <p:txBody>
          <a:bodyPr anchor="b"/>
          <a:p>
            <a:pPr algn="ctr"/>
            <a:r>
              <a:rPr lang="zh-CN" altLang="en-US" sz="3600" dirty="0"/>
              <a:t>互联网中的 </a:t>
            </a:r>
            <a:r>
              <a:rPr lang="en-US" altLang="zh-CN" sz="3600" dirty="0"/>
              <a:t>IP </a:t>
            </a:r>
            <a:r>
              <a:rPr lang="zh-CN" altLang="en-US" sz="3600" dirty="0"/>
              <a:t>地址 </a:t>
            </a:r>
            <a:endParaRPr lang="zh-CN" altLang="en-US" sz="3600" dirty="0"/>
          </a:p>
        </p:txBody>
      </p:sp>
      <p:sp>
        <p:nvSpPr>
          <p:cNvPr id="448516" name="任意多边形 448515"/>
          <p:cNvSpPr/>
          <p:nvPr/>
        </p:nvSpPr>
        <p:spPr>
          <a:xfrm>
            <a:off x="3055938" y="2538413"/>
            <a:ext cx="4789487" cy="3170237"/>
          </a:xfrm>
          <a:custGeom>
            <a:avLst/>
            <a:gdLst/>
            <a:ahLst/>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w="9525">
            <a:noFill/>
          </a:ln>
        </p:spPr>
        <p:txBody>
          <a:bodyPr/>
          <a:p>
            <a:endParaRPr lang="zh-CN" altLang="en-US"/>
          </a:p>
        </p:txBody>
      </p:sp>
      <p:sp>
        <p:nvSpPr>
          <p:cNvPr id="448517" name="直接连接符 448516"/>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448518" name="直接连接符 448517"/>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448519" name="任意多边形 448518"/>
          <p:cNvSpPr/>
          <p:nvPr/>
        </p:nvSpPr>
        <p:spPr>
          <a:xfrm>
            <a:off x="5199063" y="5192713"/>
            <a:ext cx="2478087" cy="211137"/>
          </a:xfrm>
          <a:custGeom>
            <a:avLst/>
            <a:gdLst/>
            <a:ahLst/>
            <a:cxnLst/>
            <a:pathLst>
              <a:path w="1680" h="192">
                <a:moveTo>
                  <a:pt x="0" y="192"/>
                </a:moveTo>
                <a:lnTo>
                  <a:pt x="0" y="0"/>
                </a:lnTo>
                <a:lnTo>
                  <a:pt x="1680"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448520" name="任意多边形 448519"/>
          <p:cNvSpPr/>
          <p:nvPr/>
        </p:nvSpPr>
        <p:spPr>
          <a:xfrm>
            <a:off x="3213100" y="4514850"/>
            <a:ext cx="1679575" cy="255588"/>
          </a:xfrm>
          <a:custGeom>
            <a:avLst/>
            <a:gdLst/>
            <a:ahLst/>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w="9525">
            <a:noFill/>
          </a:ln>
        </p:spPr>
        <p:txBody>
          <a:bodyPr/>
          <a:p>
            <a:endParaRPr lang="zh-CN" altLang="en-US"/>
          </a:p>
        </p:txBody>
      </p:sp>
      <p:sp>
        <p:nvSpPr>
          <p:cNvPr id="448521" name="直接连接符 448520"/>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448522" name="任意多边形 448521"/>
          <p:cNvSpPr/>
          <p:nvPr/>
        </p:nvSpPr>
        <p:spPr>
          <a:xfrm>
            <a:off x="1365250" y="2455863"/>
            <a:ext cx="928688" cy="2366962"/>
          </a:xfrm>
          <a:custGeom>
            <a:avLst/>
            <a:gdLst/>
            <a:ahLst/>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w="9525">
            <a:noFill/>
          </a:ln>
        </p:spPr>
        <p:txBody>
          <a:bodyPr/>
          <a:p>
            <a:endParaRPr lang="zh-CN" altLang="en-US"/>
          </a:p>
        </p:txBody>
      </p:sp>
      <p:sp>
        <p:nvSpPr>
          <p:cNvPr id="448523" name="任意多边形 448522"/>
          <p:cNvSpPr/>
          <p:nvPr/>
        </p:nvSpPr>
        <p:spPr>
          <a:xfrm>
            <a:off x="2754313" y="3086100"/>
            <a:ext cx="1092200" cy="1090613"/>
          </a:xfrm>
          <a:custGeom>
            <a:avLst/>
            <a:gdLst/>
            <a:ahLst/>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w="9525">
            <a:noFill/>
          </a:ln>
        </p:spPr>
        <p:txBody>
          <a:bodyPr/>
          <a:p>
            <a:endParaRPr lang="zh-CN" altLang="en-US"/>
          </a:p>
        </p:txBody>
      </p:sp>
      <p:sp>
        <p:nvSpPr>
          <p:cNvPr id="448524" name="任意多边形 448523"/>
          <p:cNvSpPr/>
          <p:nvPr/>
        </p:nvSpPr>
        <p:spPr>
          <a:xfrm>
            <a:off x="4357688" y="3081338"/>
            <a:ext cx="971550" cy="1220787"/>
          </a:xfrm>
          <a:custGeom>
            <a:avLst/>
            <a:gdLst/>
            <a:ahLst/>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w="9525">
            <a:noFill/>
          </a:ln>
        </p:spPr>
        <p:txBody>
          <a:bodyPr/>
          <a:p>
            <a:endParaRPr lang="zh-CN" altLang="en-US"/>
          </a:p>
        </p:txBody>
      </p:sp>
      <p:sp>
        <p:nvSpPr>
          <p:cNvPr id="448525" name="矩形 448524"/>
          <p:cNvSpPr/>
          <p:nvPr/>
        </p:nvSpPr>
        <p:spPr>
          <a:xfrm>
            <a:off x="1512888" y="4570413"/>
            <a:ext cx="1031875" cy="26987"/>
          </a:xfrm>
          <a:prstGeom prst="rect">
            <a:avLst/>
          </a:prstGeom>
          <a:solidFill>
            <a:srgbClr val="000000"/>
          </a:solidFill>
          <a:ln w="9525">
            <a:noFill/>
          </a:ln>
        </p:spPr>
        <p:txBody>
          <a:bodyPr/>
          <a:p>
            <a:endParaRPr lang="zh-CN" altLang="en-US"/>
          </a:p>
        </p:txBody>
      </p:sp>
      <p:sp>
        <p:nvSpPr>
          <p:cNvPr id="448526" name="任意多边形 448525"/>
          <p:cNvSpPr/>
          <p:nvPr/>
        </p:nvSpPr>
        <p:spPr>
          <a:xfrm>
            <a:off x="946150" y="4033838"/>
            <a:ext cx="566738" cy="30162"/>
          </a:xfrm>
          <a:custGeom>
            <a:avLst/>
            <a:gdLst/>
            <a:ahLst/>
            <a:cxnLst/>
            <a:pathLst>
              <a:path w="386" h="21">
                <a:moveTo>
                  <a:pt x="0" y="2"/>
                </a:moveTo>
                <a:lnTo>
                  <a:pt x="0" y="21"/>
                </a:lnTo>
                <a:lnTo>
                  <a:pt x="386" y="19"/>
                </a:lnTo>
                <a:lnTo>
                  <a:pt x="386" y="0"/>
                </a:lnTo>
                <a:lnTo>
                  <a:pt x="0" y="2"/>
                </a:lnTo>
                <a:close/>
              </a:path>
            </a:pathLst>
          </a:custGeom>
          <a:solidFill>
            <a:srgbClr val="000000"/>
          </a:solidFill>
          <a:ln w="9525">
            <a:noFill/>
          </a:ln>
        </p:spPr>
        <p:txBody>
          <a:bodyPr/>
          <a:p>
            <a:endParaRPr lang="zh-CN" altLang="en-US"/>
          </a:p>
        </p:txBody>
      </p:sp>
      <p:sp>
        <p:nvSpPr>
          <p:cNvPr id="448527" name="矩形 448526"/>
          <p:cNvSpPr/>
          <p:nvPr/>
        </p:nvSpPr>
        <p:spPr>
          <a:xfrm>
            <a:off x="946150" y="2930525"/>
            <a:ext cx="566738" cy="25400"/>
          </a:xfrm>
          <a:prstGeom prst="rect">
            <a:avLst/>
          </a:prstGeom>
          <a:solidFill>
            <a:srgbClr val="000000"/>
          </a:solidFill>
          <a:ln w="9525">
            <a:noFill/>
          </a:ln>
        </p:spPr>
        <p:txBody>
          <a:bodyPr/>
          <a:p>
            <a:endParaRPr lang="zh-CN" altLang="en-US"/>
          </a:p>
        </p:txBody>
      </p:sp>
      <p:sp>
        <p:nvSpPr>
          <p:cNvPr id="448528" name="任意多边形 448527"/>
          <p:cNvSpPr/>
          <p:nvPr/>
        </p:nvSpPr>
        <p:spPr>
          <a:xfrm>
            <a:off x="2466975" y="2846388"/>
            <a:ext cx="1582738" cy="1639887"/>
          </a:xfrm>
          <a:custGeom>
            <a:avLst/>
            <a:gdLst/>
            <a:ahLst/>
            <a:cxnLst/>
            <a:pathLst>
              <a:path w="945" h="888">
                <a:moveTo>
                  <a:pt x="0" y="876"/>
                </a:moveTo>
                <a:lnTo>
                  <a:pt x="12" y="888"/>
                </a:lnTo>
                <a:lnTo>
                  <a:pt x="945" y="12"/>
                </a:lnTo>
                <a:lnTo>
                  <a:pt x="932" y="0"/>
                </a:lnTo>
                <a:lnTo>
                  <a:pt x="0" y="876"/>
                </a:lnTo>
                <a:close/>
              </a:path>
            </a:pathLst>
          </a:cu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448529" name="任意多边形 448528"/>
          <p:cNvSpPr/>
          <p:nvPr/>
        </p:nvSpPr>
        <p:spPr>
          <a:xfrm>
            <a:off x="2165350" y="1773238"/>
            <a:ext cx="5022850" cy="884237"/>
          </a:xfrm>
          <a:custGeom>
            <a:avLst/>
            <a:gdLst/>
            <a:ahLst/>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w="9525">
            <a:noFill/>
          </a:ln>
        </p:spPr>
        <p:txBody>
          <a:bodyPr/>
          <a:p>
            <a:endParaRPr lang="zh-CN" altLang="en-US"/>
          </a:p>
        </p:txBody>
      </p:sp>
      <p:sp>
        <p:nvSpPr>
          <p:cNvPr id="448530" name="任意多边形 448529"/>
          <p:cNvSpPr/>
          <p:nvPr/>
        </p:nvSpPr>
        <p:spPr>
          <a:xfrm>
            <a:off x="4224338" y="2828925"/>
            <a:ext cx="1185862" cy="1589088"/>
          </a:xfrm>
          <a:custGeom>
            <a:avLst/>
            <a:gdLst/>
            <a:ahLst/>
            <a:cxnLst/>
            <a:pathLst>
              <a:path w="1094" h="901">
                <a:moveTo>
                  <a:pt x="1082" y="901"/>
                </a:moveTo>
                <a:lnTo>
                  <a:pt x="1094" y="887"/>
                </a:lnTo>
                <a:lnTo>
                  <a:pt x="12" y="0"/>
                </a:lnTo>
                <a:lnTo>
                  <a:pt x="0" y="15"/>
                </a:lnTo>
                <a:lnTo>
                  <a:pt x="1082" y="901"/>
                </a:lnTo>
                <a:close/>
              </a:path>
            </a:pathLst>
          </a:custGeom>
          <a:solidFill>
            <a:srgbClr val="000000"/>
          </a:solidFill>
          <a:ln w="9525">
            <a:noFill/>
          </a:ln>
        </p:spPr>
        <p:txBody>
          <a:bodyPr/>
          <a:p>
            <a:endParaRPr lang="zh-CN" altLang="en-US"/>
          </a:p>
        </p:txBody>
      </p:sp>
      <p:sp>
        <p:nvSpPr>
          <p:cNvPr id="448531" name="矩形 448530"/>
          <p:cNvSpPr/>
          <p:nvPr/>
        </p:nvSpPr>
        <p:spPr>
          <a:xfrm>
            <a:off x="7673975" y="4095750"/>
            <a:ext cx="627063" cy="25400"/>
          </a:xfrm>
          <a:prstGeom prst="rect">
            <a:avLst/>
          </a:prstGeom>
          <a:solidFill>
            <a:srgbClr val="000000"/>
          </a:solidFill>
          <a:ln w="9525">
            <a:noFill/>
          </a:ln>
        </p:spPr>
        <p:txBody>
          <a:bodyPr/>
          <a:p>
            <a:endParaRPr lang="zh-CN" altLang="en-US"/>
          </a:p>
        </p:txBody>
      </p:sp>
      <p:sp>
        <p:nvSpPr>
          <p:cNvPr id="448532" name="矩形 448531"/>
          <p:cNvSpPr/>
          <p:nvPr/>
        </p:nvSpPr>
        <p:spPr>
          <a:xfrm>
            <a:off x="7686675" y="3001963"/>
            <a:ext cx="625475" cy="26987"/>
          </a:xfrm>
          <a:prstGeom prst="rect">
            <a:avLst/>
          </a:prstGeom>
          <a:solidFill>
            <a:srgbClr val="000000"/>
          </a:solidFill>
          <a:ln w="9525">
            <a:noFill/>
          </a:ln>
        </p:spPr>
        <p:txBody>
          <a:bodyPr/>
          <a:p>
            <a:endParaRPr lang="zh-CN" altLang="en-US"/>
          </a:p>
        </p:txBody>
      </p:sp>
      <p:sp>
        <p:nvSpPr>
          <p:cNvPr id="448533" name="矩形 448532"/>
          <p:cNvSpPr/>
          <p:nvPr/>
        </p:nvSpPr>
        <p:spPr>
          <a:xfrm>
            <a:off x="6530975" y="4770438"/>
            <a:ext cx="184150"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448534" name="椭圆 448533"/>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8535" name="组合 448534"/>
          <p:cNvGrpSpPr/>
          <p:nvPr/>
        </p:nvGrpSpPr>
        <p:grpSpPr>
          <a:xfrm>
            <a:off x="579438" y="3616325"/>
            <a:ext cx="504825" cy="515938"/>
            <a:chOff x="101" y="2294"/>
            <a:chExt cx="343" cy="353"/>
          </a:xfrm>
        </p:grpSpPr>
        <p:grpSp>
          <p:nvGrpSpPr>
            <p:cNvPr id="448536" name="组合 448535"/>
            <p:cNvGrpSpPr/>
            <p:nvPr/>
          </p:nvGrpSpPr>
          <p:grpSpPr>
            <a:xfrm>
              <a:off x="109" y="2301"/>
              <a:ext cx="335" cy="346"/>
              <a:chOff x="109" y="2301"/>
              <a:chExt cx="335" cy="346"/>
            </a:xfrm>
          </p:grpSpPr>
          <p:sp>
            <p:nvSpPr>
              <p:cNvPr id="448537" name="任意多边形 448536"/>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8538" name="任意多边形 448537"/>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8539" name="任意多边形 448538"/>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540" name="任意多边形 448539"/>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541" name="矩形 448540"/>
              <p:cNvSpPr/>
              <p:nvPr/>
            </p:nvSpPr>
            <p:spPr>
              <a:xfrm>
                <a:off x="165" y="2324"/>
                <a:ext cx="223" cy="175"/>
              </a:xfrm>
              <a:prstGeom prst="rect">
                <a:avLst/>
              </a:prstGeom>
              <a:solidFill>
                <a:srgbClr val="000000"/>
              </a:solidFill>
              <a:ln w="9525">
                <a:noFill/>
              </a:ln>
            </p:spPr>
            <p:txBody>
              <a:bodyPr/>
              <a:p>
                <a:endParaRPr lang="zh-CN" altLang="en-US"/>
              </a:p>
            </p:txBody>
          </p:sp>
          <p:sp>
            <p:nvSpPr>
              <p:cNvPr id="448542" name="矩形 448541"/>
              <p:cNvSpPr/>
              <p:nvPr/>
            </p:nvSpPr>
            <p:spPr>
              <a:xfrm>
                <a:off x="120" y="2512"/>
                <a:ext cx="314" cy="78"/>
              </a:xfrm>
              <a:prstGeom prst="rect">
                <a:avLst/>
              </a:prstGeom>
              <a:solidFill>
                <a:srgbClr val="000000"/>
              </a:solidFill>
              <a:ln w="9525">
                <a:noFill/>
              </a:ln>
            </p:spPr>
            <p:txBody>
              <a:bodyPr/>
              <a:p>
                <a:endParaRPr lang="zh-CN" altLang="en-US"/>
              </a:p>
            </p:txBody>
          </p:sp>
          <p:sp>
            <p:nvSpPr>
              <p:cNvPr id="448543" name="矩形 448542"/>
              <p:cNvSpPr/>
              <p:nvPr/>
            </p:nvSpPr>
            <p:spPr>
              <a:xfrm>
                <a:off x="186" y="2345"/>
                <a:ext cx="182" cy="135"/>
              </a:xfrm>
              <a:prstGeom prst="rect">
                <a:avLst/>
              </a:prstGeom>
              <a:solidFill>
                <a:srgbClr val="000000"/>
              </a:solidFill>
              <a:ln w="9525">
                <a:noFill/>
              </a:ln>
            </p:spPr>
            <p:txBody>
              <a:bodyPr/>
              <a:p>
                <a:endParaRPr lang="zh-CN" altLang="en-US"/>
              </a:p>
            </p:txBody>
          </p:sp>
          <p:sp>
            <p:nvSpPr>
              <p:cNvPr id="448544" name="直接连接符 448543"/>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448545" name="组合 448544"/>
              <p:cNvGrpSpPr/>
              <p:nvPr/>
            </p:nvGrpSpPr>
            <p:grpSpPr>
              <a:xfrm>
                <a:off x="109" y="2596"/>
                <a:ext cx="335" cy="51"/>
                <a:chOff x="109" y="2596"/>
                <a:chExt cx="335" cy="51"/>
              </a:xfrm>
            </p:grpSpPr>
            <p:sp>
              <p:nvSpPr>
                <p:cNvPr id="448546" name="任意多边形 448545"/>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547" name="任意多边形 448546"/>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548" name="矩形 448547"/>
                <p:cNvSpPr/>
                <p:nvPr/>
              </p:nvSpPr>
              <p:spPr>
                <a:xfrm>
                  <a:off x="112" y="2632"/>
                  <a:ext cx="330" cy="15"/>
                </a:xfrm>
                <a:prstGeom prst="rect">
                  <a:avLst/>
                </a:prstGeom>
                <a:solidFill>
                  <a:srgbClr val="000000"/>
                </a:solidFill>
                <a:ln w="9525">
                  <a:noFill/>
                </a:ln>
              </p:spPr>
              <p:txBody>
                <a:bodyPr/>
                <a:p>
                  <a:endParaRPr lang="zh-CN" altLang="en-US"/>
                </a:p>
              </p:txBody>
            </p:sp>
          </p:grpSp>
        </p:grpSp>
        <p:grpSp>
          <p:nvGrpSpPr>
            <p:cNvPr id="448549" name="组合 448548"/>
            <p:cNvGrpSpPr/>
            <p:nvPr/>
          </p:nvGrpSpPr>
          <p:grpSpPr>
            <a:xfrm>
              <a:off x="101" y="2294"/>
              <a:ext cx="335" cy="347"/>
              <a:chOff x="101" y="2294"/>
              <a:chExt cx="335" cy="347"/>
            </a:xfrm>
          </p:grpSpPr>
          <p:sp>
            <p:nvSpPr>
              <p:cNvPr id="448550" name="任意多边形 448549"/>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8551" name="任意多边形 448550"/>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8552" name="任意多边形 448551"/>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48553" name="任意多边形 448552"/>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48554" name="矩形 448553"/>
              <p:cNvSpPr/>
              <p:nvPr/>
            </p:nvSpPr>
            <p:spPr>
              <a:xfrm>
                <a:off x="157" y="2318"/>
                <a:ext cx="223" cy="175"/>
              </a:xfrm>
              <a:prstGeom prst="rect">
                <a:avLst/>
              </a:prstGeom>
              <a:solidFill>
                <a:srgbClr val="B7B79D"/>
              </a:solidFill>
              <a:ln w="9525">
                <a:noFill/>
              </a:ln>
            </p:spPr>
            <p:txBody>
              <a:bodyPr/>
              <a:p>
                <a:endParaRPr lang="zh-CN" altLang="en-US"/>
              </a:p>
            </p:txBody>
          </p:sp>
          <p:sp>
            <p:nvSpPr>
              <p:cNvPr id="448555" name="矩形 448554"/>
              <p:cNvSpPr/>
              <p:nvPr/>
            </p:nvSpPr>
            <p:spPr>
              <a:xfrm>
                <a:off x="112" y="2506"/>
                <a:ext cx="313" cy="78"/>
              </a:xfrm>
              <a:prstGeom prst="rect">
                <a:avLst/>
              </a:prstGeom>
              <a:solidFill>
                <a:srgbClr val="B7B79D"/>
              </a:solidFill>
              <a:ln w="9525">
                <a:noFill/>
              </a:ln>
            </p:spPr>
            <p:txBody>
              <a:bodyPr/>
              <a:p>
                <a:endParaRPr lang="zh-CN" altLang="en-US"/>
              </a:p>
            </p:txBody>
          </p:sp>
          <p:sp>
            <p:nvSpPr>
              <p:cNvPr id="448556" name="矩形 448555"/>
              <p:cNvSpPr/>
              <p:nvPr/>
            </p:nvSpPr>
            <p:spPr>
              <a:xfrm>
                <a:off x="178" y="2339"/>
                <a:ext cx="181" cy="135"/>
              </a:xfrm>
              <a:prstGeom prst="rect">
                <a:avLst/>
              </a:prstGeom>
              <a:solidFill>
                <a:srgbClr val="FFFFFF"/>
              </a:solidFill>
              <a:ln w="9525">
                <a:noFill/>
              </a:ln>
            </p:spPr>
            <p:txBody>
              <a:bodyPr/>
              <a:p>
                <a:endParaRPr lang="zh-CN" altLang="en-US"/>
              </a:p>
            </p:txBody>
          </p:sp>
          <p:sp>
            <p:nvSpPr>
              <p:cNvPr id="448557" name="直接连接符 448556"/>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448558" name="组合 448557"/>
              <p:cNvGrpSpPr/>
              <p:nvPr/>
            </p:nvGrpSpPr>
            <p:grpSpPr>
              <a:xfrm>
                <a:off x="101" y="2590"/>
                <a:ext cx="335" cy="51"/>
                <a:chOff x="101" y="2590"/>
                <a:chExt cx="335" cy="51"/>
              </a:xfrm>
            </p:grpSpPr>
            <p:sp>
              <p:nvSpPr>
                <p:cNvPr id="448559" name="任意多边形 448558"/>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560" name="任意多边形 448559"/>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561" name="矩形 448560"/>
                <p:cNvSpPr/>
                <p:nvPr/>
              </p:nvSpPr>
              <p:spPr>
                <a:xfrm>
                  <a:off x="103" y="2626"/>
                  <a:ext cx="331" cy="15"/>
                </a:xfrm>
                <a:prstGeom prst="rect">
                  <a:avLst/>
                </a:prstGeom>
                <a:solidFill>
                  <a:srgbClr val="BAB79D"/>
                </a:solidFill>
                <a:ln w="9525">
                  <a:noFill/>
                </a:ln>
              </p:spPr>
              <p:txBody>
                <a:bodyPr/>
                <a:p>
                  <a:endParaRPr lang="zh-CN" altLang="en-US"/>
                </a:p>
              </p:txBody>
            </p:sp>
          </p:grpSp>
        </p:grpSp>
      </p:grpSp>
      <p:grpSp>
        <p:nvGrpSpPr>
          <p:cNvPr id="448562" name="组合 448561"/>
          <p:cNvGrpSpPr/>
          <p:nvPr/>
        </p:nvGrpSpPr>
        <p:grpSpPr>
          <a:xfrm>
            <a:off x="3357563" y="6081713"/>
            <a:ext cx="503237" cy="515937"/>
            <a:chOff x="3891" y="3616"/>
            <a:chExt cx="342" cy="353"/>
          </a:xfrm>
        </p:grpSpPr>
        <p:grpSp>
          <p:nvGrpSpPr>
            <p:cNvPr id="448563" name="组合 448562"/>
            <p:cNvGrpSpPr/>
            <p:nvPr/>
          </p:nvGrpSpPr>
          <p:grpSpPr>
            <a:xfrm>
              <a:off x="3899" y="3622"/>
              <a:ext cx="334" cy="347"/>
              <a:chOff x="3899" y="3622"/>
              <a:chExt cx="334" cy="347"/>
            </a:xfrm>
          </p:grpSpPr>
          <p:sp>
            <p:nvSpPr>
              <p:cNvPr id="448564" name="任意多边形 448563"/>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8565" name="任意多边形 448564"/>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8566" name="任意多边形 448565"/>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48567" name="任意多边形 448566"/>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48568" name="矩形 448567"/>
              <p:cNvSpPr/>
              <p:nvPr/>
            </p:nvSpPr>
            <p:spPr>
              <a:xfrm>
                <a:off x="3955" y="3646"/>
                <a:ext cx="223" cy="175"/>
              </a:xfrm>
              <a:prstGeom prst="rect">
                <a:avLst/>
              </a:prstGeom>
              <a:solidFill>
                <a:srgbClr val="000000"/>
              </a:solidFill>
              <a:ln w="9525">
                <a:noFill/>
              </a:ln>
            </p:spPr>
            <p:txBody>
              <a:bodyPr/>
              <a:p>
                <a:endParaRPr lang="zh-CN" altLang="en-US"/>
              </a:p>
            </p:txBody>
          </p:sp>
          <p:sp>
            <p:nvSpPr>
              <p:cNvPr id="448569" name="矩形 448568"/>
              <p:cNvSpPr/>
              <p:nvPr/>
            </p:nvSpPr>
            <p:spPr>
              <a:xfrm>
                <a:off x="3909" y="3833"/>
                <a:ext cx="314" cy="79"/>
              </a:xfrm>
              <a:prstGeom prst="rect">
                <a:avLst/>
              </a:prstGeom>
              <a:solidFill>
                <a:srgbClr val="000000"/>
              </a:solidFill>
              <a:ln w="9525">
                <a:noFill/>
              </a:ln>
            </p:spPr>
            <p:txBody>
              <a:bodyPr/>
              <a:p>
                <a:endParaRPr lang="zh-CN" altLang="en-US"/>
              </a:p>
            </p:txBody>
          </p:sp>
          <p:sp>
            <p:nvSpPr>
              <p:cNvPr id="448570" name="矩形 448569"/>
              <p:cNvSpPr/>
              <p:nvPr/>
            </p:nvSpPr>
            <p:spPr>
              <a:xfrm>
                <a:off x="3975" y="3667"/>
                <a:ext cx="182" cy="135"/>
              </a:xfrm>
              <a:prstGeom prst="rect">
                <a:avLst/>
              </a:prstGeom>
              <a:solidFill>
                <a:srgbClr val="000000"/>
              </a:solidFill>
              <a:ln w="9525">
                <a:noFill/>
              </a:ln>
            </p:spPr>
            <p:txBody>
              <a:bodyPr/>
              <a:p>
                <a:endParaRPr lang="zh-CN" altLang="en-US"/>
              </a:p>
            </p:txBody>
          </p:sp>
          <p:sp>
            <p:nvSpPr>
              <p:cNvPr id="448571" name="直接连接符 448570"/>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448572" name="组合 448571"/>
              <p:cNvGrpSpPr/>
              <p:nvPr/>
            </p:nvGrpSpPr>
            <p:grpSpPr>
              <a:xfrm>
                <a:off x="3899" y="3918"/>
                <a:ext cx="334" cy="51"/>
                <a:chOff x="3899" y="3918"/>
                <a:chExt cx="334" cy="51"/>
              </a:xfrm>
            </p:grpSpPr>
            <p:sp>
              <p:nvSpPr>
                <p:cNvPr id="448573" name="任意多边形 448572"/>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8574" name="任意多边形 448573"/>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8575" name="矩形 448574"/>
                <p:cNvSpPr/>
                <p:nvPr/>
              </p:nvSpPr>
              <p:spPr>
                <a:xfrm>
                  <a:off x="3901" y="3954"/>
                  <a:ext cx="330" cy="15"/>
                </a:xfrm>
                <a:prstGeom prst="rect">
                  <a:avLst/>
                </a:prstGeom>
                <a:solidFill>
                  <a:srgbClr val="000000"/>
                </a:solidFill>
                <a:ln w="9525">
                  <a:noFill/>
                </a:ln>
              </p:spPr>
              <p:txBody>
                <a:bodyPr/>
                <a:p>
                  <a:endParaRPr lang="zh-CN" altLang="en-US"/>
                </a:p>
              </p:txBody>
            </p:sp>
          </p:grpSp>
        </p:grpSp>
        <p:grpSp>
          <p:nvGrpSpPr>
            <p:cNvPr id="448576" name="组合 448575"/>
            <p:cNvGrpSpPr/>
            <p:nvPr/>
          </p:nvGrpSpPr>
          <p:grpSpPr>
            <a:xfrm>
              <a:off x="3891" y="3616"/>
              <a:ext cx="334" cy="346"/>
              <a:chOff x="3891" y="3616"/>
              <a:chExt cx="334" cy="346"/>
            </a:xfrm>
          </p:grpSpPr>
          <p:sp>
            <p:nvSpPr>
              <p:cNvPr id="448577" name="任意多边形 448576"/>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8578" name="任意多边形 448577"/>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8579" name="任意多边形 448578"/>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48580" name="任意多边形 448579"/>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48581" name="矩形 448580"/>
              <p:cNvSpPr/>
              <p:nvPr/>
            </p:nvSpPr>
            <p:spPr>
              <a:xfrm>
                <a:off x="3946" y="3639"/>
                <a:ext cx="223" cy="175"/>
              </a:xfrm>
              <a:prstGeom prst="rect">
                <a:avLst/>
              </a:prstGeom>
              <a:solidFill>
                <a:srgbClr val="B7B79D"/>
              </a:solidFill>
              <a:ln w="9525">
                <a:noFill/>
              </a:ln>
            </p:spPr>
            <p:txBody>
              <a:bodyPr/>
              <a:p>
                <a:endParaRPr lang="zh-CN" altLang="en-US"/>
              </a:p>
            </p:txBody>
          </p:sp>
          <p:sp>
            <p:nvSpPr>
              <p:cNvPr id="448582" name="矩形 448581"/>
              <p:cNvSpPr/>
              <p:nvPr/>
            </p:nvSpPr>
            <p:spPr>
              <a:xfrm>
                <a:off x="3901" y="3827"/>
                <a:ext cx="314" cy="78"/>
              </a:xfrm>
              <a:prstGeom prst="rect">
                <a:avLst/>
              </a:prstGeom>
              <a:solidFill>
                <a:srgbClr val="B7B79D"/>
              </a:solidFill>
              <a:ln w="9525">
                <a:noFill/>
              </a:ln>
            </p:spPr>
            <p:txBody>
              <a:bodyPr/>
              <a:p>
                <a:endParaRPr lang="zh-CN" altLang="en-US"/>
              </a:p>
            </p:txBody>
          </p:sp>
          <p:sp>
            <p:nvSpPr>
              <p:cNvPr id="448583" name="矩形 448582"/>
              <p:cNvSpPr/>
              <p:nvPr/>
            </p:nvSpPr>
            <p:spPr>
              <a:xfrm>
                <a:off x="3967" y="3660"/>
                <a:ext cx="182" cy="135"/>
              </a:xfrm>
              <a:prstGeom prst="rect">
                <a:avLst/>
              </a:prstGeom>
              <a:solidFill>
                <a:srgbClr val="FFFFFF"/>
              </a:solidFill>
              <a:ln w="9525">
                <a:noFill/>
              </a:ln>
            </p:spPr>
            <p:txBody>
              <a:bodyPr/>
              <a:p>
                <a:endParaRPr lang="zh-CN" altLang="en-US"/>
              </a:p>
            </p:txBody>
          </p:sp>
          <p:sp>
            <p:nvSpPr>
              <p:cNvPr id="448584" name="直接连接符 448583"/>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448585" name="组合 448584"/>
              <p:cNvGrpSpPr/>
              <p:nvPr/>
            </p:nvGrpSpPr>
            <p:grpSpPr>
              <a:xfrm>
                <a:off x="3891" y="3912"/>
                <a:ext cx="334" cy="50"/>
                <a:chOff x="3891" y="3912"/>
                <a:chExt cx="334" cy="50"/>
              </a:xfrm>
            </p:grpSpPr>
            <p:sp>
              <p:nvSpPr>
                <p:cNvPr id="448586" name="任意多边形 448585"/>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8587" name="任意多边形 448586"/>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8588" name="矩形 448587"/>
                <p:cNvSpPr/>
                <p:nvPr/>
              </p:nvSpPr>
              <p:spPr>
                <a:xfrm>
                  <a:off x="3893" y="3947"/>
                  <a:ext cx="330" cy="15"/>
                </a:xfrm>
                <a:prstGeom prst="rect">
                  <a:avLst/>
                </a:prstGeom>
                <a:solidFill>
                  <a:srgbClr val="BAB79D"/>
                </a:solidFill>
                <a:ln w="9525">
                  <a:noFill/>
                </a:ln>
              </p:spPr>
              <p:txBody>
                <a:bodyPr/>
                <a:p>
                  <a:endParaRPr lang="zh-CN" altLang="en-US"/>
                </a:p>
              </p:txBody>
            </p:sp>
          </p:grpSp>
        </p:grpSp>
      </p:grpSp>
      <p:grpSp>
        <p:nvGrpSpPr>
          <p:cNvPr id="448589" name="组合 448588"/>
          <p:cNvGrpSpPr/>
          <p:nvPr/>
        </p:nvGrpSpPr>
        <p:grpSpPr>
          <a:xfrm>
            <a:off x="4627563" y="6065838"/>
            <a:ext cx="504825" cy="515937"/>
            <a:chOff x="4752" y="3605"/>
            <a:chExt cx="343" cy="353"/>
          </a:xfrm>
        </p:grpSpPr>
        <p:grpSp>
          <p:nvGrpSpPr>
            <p:cNvPr id="448590" name="组合 448589"/>
            <p:cNvGrpSpPr/>
            <p:nvPr/>
          </p:nvGrpSpPr>
          <p:grpSpPr>
            <a:xfrm>
              <a:off x="4760" y="3612"/>
              <a:ext cx="335" cy="346"/>
              <a:chOff x="4760" y="3612"/>
              <a:chExt cx="335" cy="346"/>
            </a:xfrm>
          </p:grpSpPr>
          <p:sp>
            <p:nvSpPr>
              <p:cNvPr id="448591" name="任意多边形 448590"/>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8592" name="任意多边形 448591"/>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8593" name="任意多边形 448592"/>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594" name="任意多边形 448593"/>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595" name="矩形 448594"/>
              <p:cNvSpPr/>
              <p:nvPr/>
            </p:nvSpPr>
            <p:spPr>
              <a:xfrm>
                <a:off x="4816" y="3635"/>
                <a:ext cx="223" cy="175"/>
              </a:xfrm>
              <a:prstGeom prst="rect">
                <a:avLst/>
              </a:prstGeom>
              <a:solidFill>
                <a:srgbClr val="000000"/>
              </a:solidFill>
              <a:ln w="9525">
                <a:noFill/>
              </a:ln>
            </p:spPr>
            <p:txBody>
              <a:bodyPr/>
              <a:p>
                <a:endParaRPr lang="zh-CN" altLang="en-US"/>
              </a:p>
            </p:txBody>
          </p:sp>
          <p:sp>
            <p:nvSpPr>
              <p:cNvPr id="448596" name="矩形 448595"/>
              <p:cNvSpPr/>
              <p:nvPr/>
            </p:nvSpPr>
            <p:spPr>
              <a:xfrm>
                <a:off x="4770" y="3823"/>
                <a:ext cx="314" cy="78"/>
              </a:xfrm>
              <a:prstGeom prst="rect">
                <a:avLst/>
              </a:prstGeom>
              <a:solidFill>
                <a:srgbClr val="000000"/>
              </a:solidFill>
              <a:ln w="9525">
                <a:noFill/>
              </a:ln>
            </p:spPr>
            <p:txBody>
              <a:bodyPr/>
              <a:p>
                <a:endParaRPr lang="zh-CN" altLang="en-US"/>
              </a:p>
            </p:txBody>
          </p:sp>
          <p:sp>
            <p:nvSpPr>
              <p:cNvPr id="448597" name="矩形 448596"/>
              <p:cNvSpPr/>
              <p:nvPr/>
            </p:nvSpPr>
            <p:spPr>
              <a:xfrm>
                <a:off x="4836" y="3656"/>
                <a:ext cx="182" cy="135"/>
              </a:xfrm>
              <a:prstGeom prst="rect">
                <a:avLst/>
              </a:prstGeom>
              <a:solidFill>
                <a:srgbClr val="000000"/>
              </a:solidFill>
              <a:ln w="9525">
                <a:noFill/>
              </a:ln>
            </p:spPr>
            <p:txBody>
              <a:bodyPr/>
              <a:p>
                <a:endParaRPr lang="zh-CN" altLang="en-US"/>
              </a:p>
            </p:txBody>
          </p:sp>
          <p:sp>
            <p:nvSpPr>
              <p:cNvPr id="448598" name="直接连接符 448597"/>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448599" name="组合 448598"/>
              <p:cNvGrpSpPr/>
              <p:nvPr/>
            </p:nvGrpSpPr>
            <p:grpSpPr>
              <a:xfrm>
                <a:off x="4760" y="3907"/>
                <a:ext cx="335" cy="51"/>
                <a:chOff x="4760" y="3907"/>
                <a:chExt cx="335" cy="51"/>
              </a:xfrm>
            </p:grpSpPr>
            <p:sp>
              <p:nvSpPr>
                <p:cNvPr id="448600" name="任意多边形 448599"/>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48601" name="任意多边形 448600"/>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48602" name="矩形 448601"/>
                <p:cNvSpPr/>
                <p:nvPr/>
              </p:nvSpPr>
              <p:spPr>
                <a:xfrm>
                  <a:off x="4762" y="3943"/>
                  <a:ext cx="331" cy="15"/>
                </a:xfrm>
                <a:prstGeom prst="rect">
                  <a:avLst/>
                </a:prstGeom>
                <a:solidFill>
                  <a:srgbClr val="000000"/>
                </a:solidFill>
                <a:ln w="9525">
                  <a:noFill/>
                </a:ln>
              </p:spPr>
              <p:txBody>
                <a:bodyPr/>
                <a:p>
                  <a:endParaRPr lang="zh-CN" altLang="en-US"/>
                </a:p>
              </p:txBody>
            </p:sp>
          </p:grpSp>
        </p:grpSp>
        <p:grpSp>
          <p:nvGrpSpPr>
            <p:cNvPr id="448603" name="组合 448602"/>
            <p:cNvGrpSpPr/>
            <p:nvPr/>
          </p:nvGrpSpPr>
          <p:grpSpPr>
            <a:xfrm>
              <a:off x="4752" y="3605"/>
              <a:ext cx="334" cy="347"/>
              <a:chOff x="4752" y="3605"/>
              <a:chExt cx="334" cy="347"/>
            </a:xfrm>
          </p:grpSpPr>
          <p:sp>
            <p:nvSpPr>
              <p:cNvPr id="448604" name="任意多边形 448603"/>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8605" name="任意多边形 448604"/>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8606" name="任意多边形 448605"/>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48607" name="任意多边形 448606"/>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48608" name="矩形 448607"/>
              <p:cNvSpPr/>
              <p:nvPr/>
            </p:nvSpPr>
            <p:spPr>
              <a:xfrm>
                <a:off x="4808" y="3629"/>
                <a:ext cx="223" cy="175"/>
              </a:xfrm>
              <a:prstGeom prst="rect">
                <a:avLst/>
              </a:prstGeom>
              <a:solidFill>
                <a:srgbClr val="B7B79D"/>
              </a:solidFill>
              <a:ln w="9525">
                <a:noFill/>
              </a:ln>
            </p:spPr>
            <p:txBody>
              <a:bodyPr/>
              <a:p>
                <a:endParaRPr lang="zh-CN" altLang="en-US"/>
              </a:p>
            </p:txBody>
          </p:sp>
          <p:sp>
            <p:nvSpPr>
              <p:cNvPr id="448609" name="矩形 448608"/>
              <p:cNvSpPr/>
              <p:nvPr/>
            </p:nvSpPr>
            <p:spPr>
              <a:xfrm>
                <a:off x="4762" y="3817"/>
                <a:ext cx="314" cy="78"/>
              </a:xfrm>
              <a:prstGeom prst="rect">
                <a:avLst/>
              </a:prstGeom>
              <a:solidFill>
                <a:srgbClr val="B7B79D"/>
              </a:solidFill>
              <a:ln w="9525">
                <a:noFill/>
              </a:ln>
            </p:spPr>
            <p:txBody>
              <a:bodyPr/>
              <a:p>
                <a:endParaRPr lang="zh-CN" altLang="en-US"/>
              </a:p>
            </p:txBody>
          </p:sp>
          <p:sp>
            <p:nvSpPr>
              <p:cNvPr id="448610" name="矩形 448609"/>
              <p:cNvSpPr/>
              <p:nvPr/>
            </p:nvSpPr>
            <p:spPr>
              <a:xfrm>
                <a:off x="4828" y="3650"/>
                <a:ext cx="182" cy="135"/>
              </a:xfrm>
              <a:prstGeom prst="rect">
                <a:avLst/>
              </a:prstGeom>
              <a:solidFill>
                <a:srgbClr val="FFFFFF"/>
              </a:solidFill>
              <a:ln w="9525">
                <a:noFill/>
              </a:ln>
            </p:spPr>
            <p:txBody>
              <a:bodyPr/>
              <a:p>
                <a:endParaRPr lang="zh-CN" altLang="en-US"/>
              </a:p>
            </p:txBody>
          </p:sp>
          <p:sp>
            <p:nvSpPr>
              <p:cNvPr id="448611" name="直接连接符 448610"/>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448612" name="组合 448611"/>
              <p:cNvGrpSpPr/>
              <p:nvPr/>
            </p:nvGrpSpPr>
            <p:grpSpPr>
              <a:xfrm>
                <a:off x="4752" y="3901"/>
                <a:ext cx="334" cy="51"/>
                <a:chOff x="4752" y="3901"/>
                <a:chExt cx="334" cy="51"/>
              </a:xfrm>
            </p:grpSpPr>
            <p:sp>
              <p:nvSpPr>
                <p:cNvPr id="448613" name="任意多边形 448612"/>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8614" name="任意多边形 448613"/>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8615" name="矩形 448614"/>
                <p:cNvSpPr/>
                <p:nvPr/>
              </p:nvSpPr>
              <p:spPr>
                <a:xfrm>
                  <a:off x="4754" y="3937"/>
                  <a:ext cx="330" cy="15"/>
                </a:xfrm>
                <a:prstGeom prst="rect">
                  <a:avLst/>
                </a:prstGeom>
                <a:solidFill>
                  <a:srgbClr val="BAB79D"/>
                </a:solidFill>
                <a:ln w="9525">
                  <a:noFill/>
                </a:ln>
              </p:spPr>
              <p:txBody>
                <a:bodyPr/>
                <a:p>
                  <a:endParaRPr lang="zh-CN" altLang="en-US"/>
                </a:p>
              </p:txBody>
            </p:sp>
          </p:grpSp>
        </p:grpSp>
      </p:grpSp>
      <p:grpSp>
        <p:nvGrpSpPr>
          <p:cNvPr id="448616" name="组合 448615"/>
          <p:cNvGrpSpPr/>
          <p:nvPr/>
        </p:nvGrpSpPr>
        <p:grpSpPr>
          <a:xfrm>
            <a:off x="579438" y="2509838"/>
            <a:ext cx="504825" cy="517525"/>
            <a:chOff x="101" y="1539"/>
            <a:chExt cx="343" cy="352"/>
          </a:xfrm>
        </p:grpSpPr>
        <p:grpSp>
          <p:nvGrpSpPr>
            <p:cNvPr id="448617" name="组合 448616"/>
            <p:cNvGrpSpPr/>
            <p:nvPr/>
          </p:nvGrpSpPr>
          <p:grpSpPr>
            <a:xfrm>
              <a:off x="109" y="1545"/>
              <a:ext cx="335" cy="346"/>
              <a:chOff x="109" y="1545"/>
              <a:chExt cx="335" cy="346"/>
            </a:xfrm>
          </p:grpSpPr>
          <p:sp>
            <p:nvSpPr>
              <p:cNvPr id="448618" name="任意多边形 448617"/>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8619" name="任意多边形 448618"/>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8620" name="任意多边形 448619"/>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621" name="任意多边形 448620"/>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622" name="矩形 448621"/>
              <p:cNvSpPr/>
              <p:nvPr/>
            </p:nvSpPr>
            <p:spPr>
              <a:xfrm>
                <a:off x="165" y="1568"/>
                <a:ext cx="223" cy="175"/>
              </a:xfrm>
              <a:prstGeom prst="rect">
                <a:avLst/>
              </a:prstGeom>
              <a:solidFill>
                <a:srgbClr val="000000"/>
              </a:solidFill>
              <a:ln w="9525">
                <a:noFill/>
              </a:ln>
            </p:spPr>
            <p:txBody>
              <a:bodyPr/>
              <a:p>
                <a:endParaRPr lang="zh-CN" altLang="en-US"/>
              </a:p>
            </p:txBody>
          </p:sp>
          <p:sp>
            <p:nvSpPr>
              <p:cNvPr id="448623" name="矩形 448622"/>
              <p:cNvSpPr/>
              <p:nvPr/>
            </p:nvSpPr>
            <p:spPr>
              <a:xfrm>
                <a:off x="120" y="1756"/>
                <a:ext cx="314" cy="78"/>
              </a:xfrm>
              <a:prstGeom prst="rect">
                <a:avLst/>
              </a:prstGeom>
              <a:solidFill>
                <a:srgbClr val="000000"/>
              </a:solidFill>
              <a:ln w="9525">
                <a:noFill/>
              </a:ln>
            </p:spPr>
            <p:txBody>
              <a:bodyPr/>
              <a:p>
                <a:endParaRPr lang="zh-CN" altLang="en-US"/>
              </a:p>
            </p:txBody>
          </p:sp>
          <p:sp>
            <p:nvSpPr>
              <p:cNvPr id="448624" name="矩形 448623"/>
              <p:cNvSpPr/>
              <p:nvPr/>
            </p:nvSpPr>
            <p:spPr>
              <a:xfrm>
                <a:off x="186" y="1589"/>
                <a:ext cx="182" cy="135"/>
              </a:xfrm>
              <a:prstGeom prst="rect">
                <a:avLst/>
              </a:prstGeom>
              <a:solidFill>
                <a:srgbClr val="000000"/>
              </a:solidFill>
              <a:ln w="9525">
                <a:noFill/>
              </a:ln>
            </p:spPr>
            <p:txBody>
              <a:bodyPr/>
              <a:p>
                <a:endParaRPr lang="zh-CN" altLang="en-US"/>
              </a:p>
            </p:txBody>
          </p:sp>
          <p:sp>
            <p:nvSpPr>
              <p:cNvPr id="448625" name="直接连接符 448624"/>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448626" name="组合 448625"/>
              <p:cNvGrpSpPr/>
              <p:nvPr/>
            </p:nvGrpSpPr>
            <p:grpSpPr>
              <a:xfrm>
                <a:off x="109" y="1841"/>
                <a:ext cx="335" cy="50"/>
                <a:chOff x="109" y="1841"/>
                <a:chExt cx="335" cy="50"/>
              </a:xfrm>
            </p:grpSpPr>
            <p:sp>
              <p:nvSpPr>
                <p:cNvPr id="448627" name="任意多边形 448626"/>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628" name="任意多边形 448627"/>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629" name="矩形 448628"/>
                <p:cNvSpPr/>
                <p:nvPr/>
              </p:nvSpPr>
              <p:spPr>
                <a:xfrm>
                  <a:off x="112" y="1876"/>
                  <a:ext cx="330" cy="15"/>
                </a:xfrm>
                <a:prstGeom prst="rect">
                  <a:avLst/>
                </a:prstGeom>
                <a:solidFill>
                  <a:srgbClr val="000000"/>
                </a:solidFill>
                <a:ln w="9525">
                  <a:noFill/>
                </a:ln>
              </p:spPr>
              <p:txBody>
                <a:bodyPr/>
                <a:p>
                  <a:endParaRPr lang="zh-CN" altLang="en-US"/>
                </a:p>
              </p:txBody>
            </p:sp>
          </p:grpSp>
        </p:grpSp>
        <p:grpSp>
          <p:nvGrpSpPr>
            <p:cNvPr id="448630" name="组合 448629"/>
            <p:cNvGrpSpPr/>
            <p:nvPr/>
          </p:nvGrpSpPr>
          <p:grpSpPr>
            <a:xfrm>
              <a:off x="101" y="1539"/>
              <a:ext cx="335" cy="346"/>
              <a:chOff x="101" y="1539"/>
              <a:chExt cx="335" cy="346"/>
            </a:xfrm>
          </p:grpSpPr>
          <p:sp>
            <p:nvSpPr>
              <p:cNvPr id="448631" name="任意多边形 448630"/>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8632" name="任意多边形 448631"/>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8633" name="任意多边形 448632"/>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634" name="任意多边形 448633"/>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635" name="矩形 448634"/>
              <p:cNvSpPr/>
              <p:nvPr/>
            </p:nvSpPr>
            <p:spPr>
              <a:xfrm>
                <a:off x="157" y="1562"/>
                <a:ext cx="223" cy="175"/>
              </a:xfrm>
              <a:prstGeom prst="rect">
                <a:avLst/>
              </a:prstGeom>
              <a:solidFill>
                <a:srgbClr val="B7B79D"/>
              </a:solidFill>
              <a:ln w="9525">
                <a:noFill/>
              </a:ln>
            </p:spPr>
            <p:txBody>
              <a:bodyPr/>
              <a:p>
                <a:endParaRPr lang="zh-CN" altLang="en-US"/>
              </a:p>
            </p:txBody>
          </p:sp>
          <p:sp>
            <p:nvSpPr>
              <p:cNvPr id="448636" name="矩形 448635"/>
              <p:cNvSpPr/>
              <p:nvPr/>
            </p:nvSpPr>
            <p:spPr>
              <a:xfrm>
                <a:off x="112" y="1750"/>
                <a:ext cx="313" cy="78"/>
              </a:xfrm>
              <a:prstGeom prst="rect">
                <a:avLst/>
              </a:prstGeom>
              <a:solidFill>
                <a:srgbClr val="B7B79D"/>
              </a:solidFill>
              <a:ln w="9525">
                <a:noFill/>
              </a:ln>
            </p:spPr>
            <p:txBody>
              <a:bodyPr/>
              <a:p>
                <a:endParaRPr lang="zh-CN" altLang="en-US"/>
              </a:p>
            </p:txBody>
          </p:sp>
          <p:sp>
            <p:nvSpPr>
              <p:cNvPr id="448637" name="矩形 448636"/>
              <p:cNvSpPr/>
              <p:nvPr/>
            </p:nvSpPr>
            <p:spPr>
              <a:xfrm>
                <a:off x="178" y="1583"/>
                <a:ext cx="181" cy="135"/>
              </a:xfrm>
              <a:prstGeom prst="rect">
                <a:avLst/>
              </a:prstGeom>
              <a:solidFill>
                <a:srgbClr val="FFFFFF"/>
              </a:solidFill>
              <a:ln w="9525">
                <a:noFill/>
              </a:ln>
            </p:spPr>
            <p:txBody>
              <a:bodyPr/>
              <a:p>
                <a:endParaRPr lang="zh-CN" altLang="en-US"/>
              </a:p>
            </p:txBody>
          </p:sp>
          <p:sp>
            <p:nvSpPr>
              <p:cNvPr id="448638" name="直接连接符 448637"/>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448639" name="组合 448638"/>
              <p:cNvGrpSpPr/>
              <p:nvPr/>
            </p:nvGrpSpPr>
            <p:grpSpPr>
              <a:xfrm>
                <a:off x="101" y="1834"/>
                <a:ext cx="335" cy="51"/>
                <a:chOff x="101" y="1834"/>
                <a:chExt cx="335" cy="51"/>
              </a:xfrm>
            </p:grpSpPr>
            <p:sp>
              <p:nvSpPr>
                <p:cNvPr id="448640" name="任意多边形 448639"/>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641" name="任意多边形 448640"/>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642" name="矩形 448641"/>
                <p:cNvSpPr/>
                <p:nvPr/>
              </p:nvSpPr>
              <p:spPr>
                <a:xfrm>
                  <a:off x="103" y="1870"/>
                  <a:ext cx="331" cy="15"/>
                </a:xfrm>
                <a:prstGeom prst="rect">
                  <a:avLst/>
                </a:prstGeom>
                <a:solidFill>
                  <a:srgbClr val="BAB79D"/>
                </a:solidFill>
                <a:ln w="9525">
                  <a:noFill/>
                </a:ln>
              </p:spPr>
              <p:txBody>
                <a:bodyPr/>
                <a:p>
                  <a:endParaRPr lang="zh-CN" altLang="en-US"/>
                </a:p>
              </p:txBody>
            </p:sp>
          </p:grpSp>
        </p:grpSp>
      </p:grpSp>
      <p:grpSp>
        <p:nvGrpSpPr>
          <p:cNvPr id="448643" name="组合 448642"/>
          <p:cNvGrpSpPr/>
          <p:nvPr/>
        </p:nvGrpSpPr>
        <p:grpSpPr>
          <a:xfrm>
            <a:off x="8158163" y="3657600"/>
            <a:ext cx="506412" cy="514350"/>
            <a:chOff x="5237" y="2322"/>
            <a:chExt cx="343" cy="352"/>
          </a:xfrm>
        </p:grpSpPr>
        <p:grpSp>
          <p:nvGrpSpPr>
            <p:cNvPr id="448644" name="组合 448643"/>
            <p:cNvGrpSpPr/>
            <p:nvPr/>
          </p:nvGrpSpPr>
          <p:grpSpPr>
            <a:xfrm>
              <a:off x="5245" y="2328"/>
              <a:ext cx="335" cy="346"/>
              <a:chOff x="5245" y="2328"/>
              <a:chExt cx="335" cy="346"/>
            </a:xfrm>
          </p:grpSpPr>
          <p:sp>
            <p:nvSpPr>
              <p:cNvPr id="448645" name="任意多边形 448644"/>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8646" name="任意多边形 448645"/>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8647" name="任意多边形 448646"/>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648" name="任意多边形 448647"/>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649" name="矩形 448648"/>
              <p:cNvSpPr/>
              <p:nvPr/>
            </p:nvSpPr>
            <p:spPr>
              <a:xfrm>
                <a:off x="5301" y="2351"/>
                <a:ext cx="223" cy="176"/>
              </a:xfrm>
              <a:prstGeom prst="rect">
                <a:avLst/>
              </a:prstGeom>
              <a:solidFill>
                <a:srgbClr val="000000"/>
              </a:solidFill>
              <a:ln w="9525">
                <a:noFill/>
              </a:ln>
            </p:spPr>
            <p:txBody>
              <a:bodyPr/>
              <a:p>
                <a:endParaRPr lang="zh-CN" altLang="en-US"/>
              </a:p>
            </p:txBody>
          </p:sp>
          <p:sp>
            <p:nvSpPr>
              <p:cNvPr id="448650" name="矩形 448649"/>
              <p:cNvSpPr/>
              <p:nvPr/>
            </p:nvSpPr>
            <p:spPr>
              <a:xfrm>
                <a:off x="5256" y="2539"/>
                <a:ext cx="314" cy="78"/>
              </a:xfrm>
              <a:prstGeom prst="rect">
                <a:avLst/>
              </a:prstGeom>
              <a:solidFill>
                <a:srgbClr val="000000"/>
              </a:solidFill>
              <a:ln w="9525">
                <a:noFill/>
              </a:ln>
            </p:spPr>
            <p:txBody>
              <a:bodyPr/>
              <a:p>
                <a:endParaRPr lang="zh-CN" altLang="en-US"/>
              </a:p>
            </p:txBody>
          </p:sp>
          <p:sp>
            <p:nvSpPr>
              <p:cNvPr id="448651" name="矩形 448650"/>
              <p:cNvSpPr/>
              <p:nvPr/>
            </p:nvSpPr>
            <p:spPr>
              <a:xfrm>
                <a:off x="5322" y="2373"/>
                <a:ext cx="181" cy="135"/>
              </a:xfrm>
              <a:prstGeom prst="rect">
                <a:avLst/>
              </a:prstGeom>
              <a:solidFill>
                <a:srgbClr val="000000"/>
              </a:solidFill>
              <a:ln w="9525">
                <a:noFill/>
              </a:ln>
            </p:spPr>
            <p:txBody>
              <a:bodyPr/>
              <a:p>
                <a:endParaRPr lang="zh-CN" altLang="en-US"/>
              </a:p>
            </p:txBody>
          </p:sp>
          <p:sp>
            <p:nvSpPr>
              <p:cNvPr id="448652" name="直接连接符 448651"/>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448653" name="组合 448652"/>
              <p:cNvGrpSpPr/>
              <p:nvPr/>
            </p:nvGrpSpPr>
            <p:grpSpPr>
              <a:xfrm>
                <a:off x="5245" y="2624"/>
                <a:ext cx="335" cy="50"/>
                <a:chOff x="5245" y="2624"/>
                <a:chExt cx="335" cy="50"/>
              </a:xfrm>
            </p:grpSpPr>
            <p:sp>
              <p:nvSpPr>
                <p:cNvPr id="448654" name="任意多边形 448653"/>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655" name="任意多边形 448654"/>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656" name="矩形 448655"/>
                <p:cNvSpPr/>
                <p:nvPr/>
              </p:nvSpPr>
              <p:spPr>
                <a:xfrm>
                  <a:off x="5247" y="2660"/>
                  <a:ext cx="331" cy="14"/>
                </a:xfrm>
                <a:prstGeom prst="rect">
                  <a:avLst/>
                </a:prstGeom>
                <a:solidFill>
                  <a:srgbClr val="000000"/>
                </a:solidFill>
                <a:ln w="9525">
                  <a:noFill/>
                </a:ln>
              </p:spPr>
              <p:txBody>
                <a:bodyPr/>
                <a:p>
                  <a:endParaRPr lang="zh-CN" altLang="en-US"/>
                </a:p>
              </p:txBody>
            </p:sp>
          </p:grpSp>
        </p:grpSp>
        <p:grpSp>
          <p:nvGrpSpPr>
            <p:cNvPr id="448657" name="组合 448656"/>
            <p:cNvGrpSpPr/>
            <p:nvPr/>
          </p:nvGrpSpPr>
          <p:grpSpPr>
            <a:xfrm>
              <a:off x="5237" y="2322"/>
              <a:ext cx="335" cy="346"/>
              <a:chOff x="5237" y="2322"/>
              <a:chExt cx="335" cy="346"/>
            </a:xfrm>
          </p:grpSpPr>
          <p:sp>
            <p:nvSpPr>
              <p:cNvPr id="448658" name="任意多边形 448657"/>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8659" name="任意多边形 448658"/>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8660" name="任意多边形 448659"/>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661" name="任意多边形 448660"/>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662" name="矩形 448661"/>
              <p:cNvSpPr/>
              <p:nvPr/>
            </p:nvSpPr>
            <p:spPr>
              <a:xfrm>
                <a:off x="5293" y="2345"/>
                <a:ext cx="223" cy="175"/>
              </a:xfrm>
              <a:prstGeom prst="rect">
                <a:avLst/>
              </a:prstGeom>
              <a:solidFill>
                <a:srgbClr val="B7B79D"/>
              </a:solidFill>
              <a:ln w="9525">
                <a:noFill/>
              </a:ln>
            </p:spPr>
            <p:txBody>
              <a:bodyPr/>
              <a:p>
                <a:endParaRPr lang="zh-CN" altLang="en-US"/>
              </a:p>
            </p:txBody>
          </p:sp>
          <p:sp>
            <p:nvSpPr>
              <p:cNvPr id="448663" name="矩形 448662"/>
              <p:cNvSpPr/>
              <p:nvPr/>
            </p:nvSpPr>
            <p:spPr>
              <a:xfrm>
                <a:off x="5247" y="2533"/>
                <a:ext cx="314" cy="78"/>
              </a:xfrm>
              <a:prstGeom prst="rect">
                <a:avLst/>
              </a:prstGeom>
              <a:solidFill>
                <a:srgbClr val="B7B79D"/>
              </a:solidFill>
              <a:ln w="9525">
                <a:noFill/>
              </a:ln>
            </p:spPr>
            <p:txBody>
              <a:bodyPr/>
              <a:p>
                <a:endParaRPr lang="zh-CN" altLang="en-US"/>
              </a:p>
            </p:txBody>
          </p:sp>
          <p:sp>
            <p:nvSpPr>
              <p:cNvPr id="448664" name="矩形 448663"/>
              <p:cNvSpPr/>
              <p:nvPr/>
            </p:nvSpPr>
            <p:spPr>
              <a:xfrm>
                <a:off x="5313" y="2366"/>
                <a:ext cx="182" cy="135"/>
              </a:xfrm>
              <a:prstGeom prst="rect">
                <a:avLst/>
              </a:prstGeom>
              <a:solidFill>
                <a:srgbClr val="FFFFFF"/>
              </a:solidFill>
              <a:ln w="9525">
                <a:noFill/>
              </a:ln>
            </p:spPr>
            <p:txBody>
              <a:bodyPr/>
              <a:p>
                <a:endParaRPr lang="zh-CN" altLang="en-US"/>
              </a:p>
            </p:txBody>
          </p:sp>
          <p:sp>
            <p:nvSpPr>
              <p:cNvPr id="448665" name="直接连接符 448664"/>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448666" name="组合 448665"/>
              <p:cNvGrpSpPr/>
              <p:nvPr/>
            </p:nvGrpSpPr>
            <p:grpSpPr>
              <a:xfrm>
                <a:off x="5237" y="2617"/>
                <a:ext cx="335" cy="51"/>
                <a:chOff x="5237" y="2617"/>
                <a:chExt cx="335" cy="51"/>
              </a:xfrm>
            </p:grpSpPr>
            <p:sp>
              <p:nvSpPr>
                <p:cNvPr id="448667" name="任意多边形 448666"/>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668" name="任意多边形 448667"/>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669" name="矩形 448668"/>
                <p:cNvSpPr/>
                <p:nvPr/>
              </p:nvSpPr>
              <p:spPr>
                <a:xfrm>
                  <a:off x="5239" y="2653"/>
                  <a:ext cx="331" cy="15"/>
                </a:xfrm>
                <a:prstGeom prst="rect">
                  <a:avLst/>
                </a:prstGeom>
                <a:solidFill>
                  <a:srgbClr val="BAB79D"/>
                </a:solidFill>
                <a:ln w="9525">
                  <a:noFill/>
                </a:ln>
              </p:spPr>
              <p:txBody>
                <a:bodyPr/>
                <a:p>
                  <a:endParaRPr lang="zh-CN" altLang="en-US"/>
                </a:p>
              </p:txBody>
            </p:sp>
          </p:grpSp>
        </p:grpSp>
      </p:grpSp>
      <p:grpSp>
        <p:nvGrpSpPr>
          <p:cNvPr id="448670" name="组合 448669"/>
          <p:cNvGrpSpPr/>
          <p:nvPr/>
        </p:nvGrpSpPr>
        <p:grpSpPr>
          <a:xfrm>
            <a:off x="8158163" y="2581275"/>
            <a:ext cx="506412" cy="515938"/>
            <a:chOff x="5237" y="1587"/>
            <a:chExt cx="343" cy="353"/>
          </a:xfrm>
        </p:grpSpPr>
        <p:grpSp>
          <p:nvGrpSpPr>
            <p:cNvPr id="448671" name="组合 448670"/>
            <p:cNvGrpSpPr/>
            <p:nvPr/>
          </p:nvGrpSpPr>
          <p:grpSpPr>
            <a:xfrm>
              <a:off x="5245" y="1594"/>
              <a:ext cx="335" cy="346"/>
              <a:chOff x="5245" y="1594"/>
              <a:chExt cx="335" cy="346"/>
            </a:xfrm>
          </p:grpSpPr>
          <p:sp>
            <p:nvSpPr>
              <p:cNvPr id="448672" name="任意多边形 448671"/>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8673" name="任意多边形 448672"/>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8674" name="任意多边形 448673"/>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675" name="任意多边形 448674"/>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676" name="矩形 448675"/>
              <p:cNvSpPr/>
              <p:nvPr/>
            </p:nvSpPr>
            <p:spPr>
              <a:xfrm>
                <a:off x="5301" y="1617"/>
                <a:ext cx="223" cy="175"/>
              </a:xfrm>
              <a:prstGeom prst="rect">
                <a:avLst/>
              </a:prstGeom>
              <a:solidFill>
                <a:srgbClr val="000000"/>
              </a:solidFill>
              <a:ln w="9525">
                <a:noFill/>
              </a:ln>
            </p:spPr>
            <p:txBody>
              <a:bodyPr/>
              <a:p>
                <a:endParaRPr lang="zh-CN" altLang="en-US"/>
              </a:p>
            </p:txBody>
          </p:sp>
          <p:sp>
            <p:nvSpPr>
              <p:cNvPr id="448677" name="矩形 448676"/>
              <p:cNvSpPr/>
              <p:nvPr/>
            </p:nvSpPr>
            <p:spPr>
              <a:xfrm>
                <a:off x="5256" y="1805"/>
                <a:ext cx="314" cy="78"/>
              </a:xfrm>
              <a:prstGeom prst="rect">
                <a:avLst/>
              </a:prstGeom>
              <a:solidFill>
                <a:srgbClr val="000000"/>
              </a:solidFill>
              <a:ln w="9525">
                <a:noFill/>
              </a:ln>
            </p:spPr>
            <p:txBody>
              <a:bodyPr/>
              <a:p>
                <a:endParaRPr lang="zh-CN" altLang="en-US"/>
              </a:p>
            </p:txBody>
          </p:sp>
          <p:sp>
            <p:nvSpPr>
              <p:cNvPr id="448678" name="矩形 448677"/>
              <p:cNvSpPr/>
              <p:nvPr/>
            </p:nvSpPr>
            <p:spPr>
              <a:xfrm>
                <a:off x="5322" y="1638"/>
                <a:ext cx="181" cy="135"/>
              </a:xfrm>
              <a:prstGeom prst="rect">
                <a:avLst/>
              </a:prstGeom>
              <a:solidFill>
                <a:srgbClr val="000000"/>
              </a:solidFill>
              <a:ln w="9525">
                <a:noFill/>
              </a:ln>
            </p:spPr>
            <p:txBody>
              <a:bodyPr/>
              <a:p>
                <a:endParaRPr lang="zh-CN" altLang="en-US"/>
              </a:p>
            </p:txBody>
          </p:sp>
          <p:sp>
            <p:nvSpPr>
              <p:cNvPr id="448679" name="直接连接符 448678"/>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448680" name="组合 448679"/>
              <p:cNvGrpSpPr/>
              <p:nvPr/>
            </p:nvGrpSpPr>
            <p:grpSpPr>
              <a:xfrm>
                <a:off x="5245" y="1889"/>
                <a:ext cx="335" cy="51"/>
                <a:chOff x="5245" y="1889"/>
                <a:chExt cx="335" cy="51"/>
              </a:xfrm>
            </p:grpSpPr>
            <p:sp>
              <p:nvSpPr>
                <p:cNvPr id="448681" name="任意多边形 448680"/>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682" name="任意多边形 448681"/>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683" name="矩形 448682"/>
                <p:cNvSpPr/>
                <p:nvPr/>
              </p:nvSpPr>
              <p:spPr>
                <a:xfrm>
                  <a:off x="5247" y="1925"/>
                  <a:ext cx="331" cy="15"/>
                </a:xfrm>
                <a:prstGeom prst="rect">
                  <a:avLst/>
                </a:prstGeom>
                <a:solidFill>
                  <a:srgbClr val="000000"/>
                </a:solidFill>
                <a:ln w="9525">
                  <a:noFill/>
                </a:ln>
              </p:spPr>
              <p:txBody>
                <a:bodyPr/>
                <a:p>
                  <a:endParaRPr lang="zh-CN" altLang="en-US"/>
                </a:p>
              </p:txBody>
            </p:sp>
          </p:grpSp>
        </p:grpSp>
        <p:grpSp>
          <p:nvGrpSpPr>
            <p:cNvPr id="448684" name="组合 448683"/>
            <p:cNvGrpSpPr/>
            <p:nvPr/>
          </p:nvGrpSpPr>
          <p:grpSpPr>
            <a:xfrm>
              <a:off x="5237" y="1587"/>
              <a:ext cx="335" cy="346"/>
              <a:chOff x="5237" y="1587"/>
              <a:chExt cx="335" cy="346"/>
            </a:xfrm>
          </p:grpSpPr>
          <p:sp>
            <p:nvSpPr>
              <p:cNvPr id="448685" name="任意多边形 448684"/>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48686" name="任意多边形 448685"/>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48687" name="任意多边形 448686"/>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688" name="任意多边形 448687"/>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689" name="矩形 448688"/>
              <p:cNvSpPr/>
              <p:nvPr/>
            </p:nvSpPr>
            <p:spPr>
              <a:xfrm>
                <a:off x="5293" y="1610"/>
                <a:ext cx="223" cy="176"/>
              </a:xfrm>
              <a:prstGeom prst="rect">
                <a:avLst/>
              </a:prstGeom>
              <a:solidFill>
                <a:srgbClr val="B7B79D"/>
              </a:solidFill>
              <a:ln w="9525">
                <a:noFill/>
              </a:ln>
            </p:spPr>
            <p:txBody>
              <a:bodyPr/>
              <a:p>
                <a:endParaRPr lang="zh-CN" altLang="en-US"/>
              </a:p>
            </p:txBody>
          </p:sp>
          <p:sp>
            <p:nvSpPr>
              <p:cNvPr id="448690" name="矩形 448689"/>
              <p:cNvSpPr/>
              <p:nvPr/>
            </p:nvSpPr>
            <p:spPr>
              <a:xfrm>
                <a:off x="5247" y="1798"/>
                <a:ext cx="314" cy="78"/>
              </a:xfrm>
              <a:prstGeom prst="rect">
                <a:avLst/>
              </a:prstGeom>
              <a:solidFill>
                <a:srgbClr val="B7B79D"/>
              </a:solidFill>
              <a:ln w="9525">
                <a:noFill/>
              </a:ln>
            </p:spPr>
            <p:txBody>
              <a:bodyPr/>
              <a:p>
                <a:endParaRPr lang="zh-CN" altLang="en-US"/>
              </a:p>
            </p:txBody>
          </p:sp>
          <p:sp>
            <p:nvSpPr>
              <p:cNvPr id="448691" name="矩形 448690"/>
              <p:cNvSpPr/>
              <p:nvPr/>
            </p:nvSpPr>
            <p:spPr>
              <a:xfrm>
                <a:off x="5313" y="1632"/>
                <a:ext cx="182" cy="135"/>
              </a:xfrm>
              <a:prstGeom prst="rect">
                <a:avLst/>
              </a:prstGeom>
              <a:solidFill>
                <a:srgbClr val="FFFFFF"/>
              </a:solidFill>
              <a:ln w="9525">
                <a:noFill/>
              </a:ln>
            </p:spPr>
            <p:txBody>
              <a:bodyPr/>
              <a:p>
                <a:endParaRPr lang="zh-CN" altLang="en-US"/>
              </a:p>
            </p:txBody>
          </p:sp>
          <p:sp>
            <p:nvSpPr>
              <p:cNvPr id="448692" name="直接连接符 448691"/>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448693" name="组合 448692"/>
              <p:cNvGrpSpPr/>
              <p:nvPr/>
            </p:nvGrpSpPr>
            <p:grpSpPr>
              <a:xfrm>
                <a:off x="5237" y="1883"/>
                <a:ext cx="335" cy="50"/>
                <a:chOff x="5237" y="1883"/>
                <a:chExt cx="335" cy="50"/>
              </a:xfrm>
            </p:grpSpPr>
            <p:sp>
              <p:nvSpPr>
                <p:cNvPr id="448694" name="任意多边形 448693"/>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695" name="任意多边形 448694"/>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696" name="矩形 448695"/>
                <p:cNvSpPr/>
                <p:nvPr/>
              </p:nvSpPr>
              <p:spPr>
                <a:xfrm>
                  <a:off x="5239" y="1919"/>
                  <a:ext cx="331" cy="14"/>
                </a:xfrm>
                <a:prstGeom prst="rect">
                  <a:avLst/>
                </a:prstGeom>
                <a:solidFill>
                  <a:srgbClr val="BAB79D"/>
                </a:solidFill>
                <a:ln w="9525">
                  <a:noFill/>
                </a:ln>
              </p:spPr>
              <p:txBody>
                <a:bodyPr/>
                <a:p>
                  <a:endParaRPr lang="zh-CN" altLang="en-US"/>
                </a:p>
              </p:txBody>
            </p:sp>
          </p:grpSp>
        </p:grpSp>
      </p:grpSp>
      <p:sp>
        <p:nvSpPr>
          <p:cNvPr id="448697" name="矩形 448696"/>
          <p:cNvSpPr/>
          <p:nvPr/>
        </p:nvSpPr>
        <p:spPr>
          <a:xfrm>
            <a:off x="1900238" y="1920875"/>
            <a:ext cx="898525" cy="355600"/>
          </a:xfrm>
          <a:prstGeom prst="rect">
            <a:avLst/>
          </a:prstGeom>
          <a:noFill/>
          <a:ln w="9525">
            <a:noFill/>
          </a:ln>
        </p:spPr>
        <p:txBody>
          <a:bodyPr/>
          <a:p>
            <a:endParaRPr lang="zh-CN" altLang="en-US"/>
          </a:p>
        </p:txBody>
      </p:sp>
      <p:sp>
        <p:nvSpPr>
          <p:cNvPr id="448698" name="矩形 448697"/>
          <p:cNvSpPr/>
          <p:nvPr/>
        </p:nvSpPr>
        <p:spPr>
          <a:xfrm>
            <a:off x="2343150" y="2324100"/>
            <a:ext cx="91757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222.1.1.</a:t>
            </a:r>
            <a:endParaRPr lang="en-US" altLang="zh-CN" sz="2000">
              <a:solidFill>
                <a:srgbClr val="333399"/>
              </a:solidFill>
              <a:latin typeface="Arial" panose="020B0604020202020204" pitchFamily="34" charset="0"/>
              <a:ea typeface="黑体" panose="02010609060101010101" pitchFamily="2" charset="-122"/>
            </a:endParaRPr>
          </a:p>
        </p:txBody>
      </p:sp>
      <p:sp>
        <p:nvSpPr>
          <p:cNvPr id="448699" name="矩形 448698"/>
          <p:cNvSpPr/>
          <p:nvPr/>
        </p:nvSpPr>
        <p:spPr>
          <a:xfrm>
            <a:off x="3568700" y="1482725"/>
            <a:ext cx="1008063" cy="354013"/>
          </a:xfrm>
          <a:prstGeom prst="rect">
            <a:avLst/>
          </a:prstGeom>
          <a:noFill/>
          <a:ln w="9525">
            <a:noFill/>
          </a:ln>
        </p:spPr>
        <p:txBody>
          <a:bodyPr/>
          <a:p>
            <a:endParaRPr lang="zh-CN" altLang="en-US"/>
          </a:p>
        </p:txBody>
      </p:sp>
      <p:sp>
        <p:nvSpPr>
          <p:cNvPr id="448700" name="矩形 448699"/>
          <p:cNvSpPr/>
          <p:nvPr/>
        </p:nvSpPr>
        <p:spPr>
          <a:xfrm>
            <a:off x="3484563"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222.1.1.1</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01" name="矩形 448700"/>
          <p:cNvSpPr/>
          <p:nvPr/>
        </p:nvSpPr>
        <p:spPr>
          <a:xfrm>
            <a:off x="5113338" y="1482725"/>
            <a:ext cx="1006475" cy="354013"/>
          </a:xfrm>
          <a:prstGeom prst="rect">
            <a:avLst/>
          </a:prstGeom>
          <a:noFill/>
          <a:ln w="9525">
            <a:noFill/>
          </a:ln>
        </p:spPr>
        <p:txBody>
          <a:bodyPr/>
          <a:p>
            <a:endParaRPr lang="zh-CN" altLang="en-US"/>
          </a:p>
        </p:txBody>
      </p:sp>
      <p:sp>
        <p:nvSpPr>
          <p:cNvPr id="448702" name="矩形 448701"/>
          <p:cNvSpPr/>
          <p:nvPr/>
        </p:nvSpPr>
        <p:spPr>
          <a:xfrm>
            <a:off x="5006975"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222.1.1.2</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03" name="矩形 448702"/>
          <p:cNvSpPr/>
          <p:nvPr/>
        </p:nvSpPr>
        <p:spPr>
          <a:xfrm>
            <a:off x="6707188" y="1482725"/>
            <a:ext cx="1006475" cy="354013"/>
          </a:xfrm>
          <a:prstGeom prst="rect">
            <a:avLst/>
          </a:prstGeom>
          <a:noFill/>
          <a:ln w="9525">
            <a:noFill/>
          </a:ln>
        </p:spPr>
        <p:txBody>
          <a:bodyPr/>
          <a:p>
            <a:endParaRPr lang="zh-CN" altLang="en-US"/>
          </a:p>
        </p:txBody>
      </p:sp>
      <p:sp>
        <p:nvSpPr>
          <p:cNvPr id="448704" name="矩形 448703"/>
          <p:cNvSpPr/>
          <p:nvPr/>
        </p:nvSpPr>
        <p:spPr>
          <a:xfrm>
            <a:off x="6554788" y="14128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222.1.1.3</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05" name="矩形 448704"/>
          <p:cNvSpPr/>
          <p:nvPr/>
        </p:nvSpPr>
        <p:spPr>
          <a:xfrm>
            <a:off x="4168775" y="2138363"/>
            <a:ext cx="26988" cy="538162"/>
          </a:xfrm>
          <a:prstGeom prst="rect">
            <a:avLst/>
          </a:prstGeom>
          <a:solidFill>
            <a:srgbClr val="000000"/>
          </a:solidFill>
          <a:ln w="9525">
            <a:noFill/>
          </a:ln>
        </p:spPr>
        <p:txBody>
          <a:bodyPr/>
          <a:p>
            <a:endParaRPr lang="zh-CN" altLang="en-US"/>
          </a:p>
        </p:txBody>
      </p:sp>
      <p:grpSp>
        <p:nvGrpSpPr>
          <p:cNvPr id="448706" name="组合 448705"/>
          <p:cNvGrpSpPr/>
          <p:nvPr/>
        </p:nvGrpSpPr>
        <p:grpSpPr>
          <a:xfrm>
            <a:off x="3822700" y="2630488"/>
            <a:ext cx="647700" cy="385762"/>
            <a:chOff x="2299" y="1622"/>
            <a:chExt cx="439" cy="262"/>
          </a:xfrm>
        </p:grpSpPr>
        <p:sp>
          <p:nvSpPr>
            <p:cNvPr id="448707" name="椭圆 448706"/>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8708" name="矩形 448707"/>
            <p:cNvSpPr/>
            <p:nvPr/>
          </p:nvSpPr>
          <p:spPr>
            <a:xfrm>
              <a:off x="2299" y="1700"/>
              <a:ext cx="437" cy="109"/>
            </a:xfrm>
            <a:prstGeom prst="rect">
              <a:avLst/>
            </a:prstGeom>
            <a:solidFill>
              <a:srgbClr val="0078AA"/>
            </a:solidFill>
            <a:ln w="9525">
              <a:noFill/>
            </a:ln>
          </p:spPr>
          <p:txBody>
            <a:bodyPr/>
            <a:p>
              <a:endParaRPr lang="zh-CN" altLang="en-US"/>
            </a:p>
          </p:txBody>
        </p:sp>
        <p:sp>
          <p:nvSpPr>
            <p:cNvPr id="448709" name="矩形 448708"/>
            <p:cNvSpPr/>
            <p:nvPr/>
          </p:nvSpPr>
          <p:spPr>
            <a:xfrm>
              <a:off x="2299" y="1700"/>
              <a:ext cx="437" cy="109"/>
            </a:xfrm>
            <a:prstGeom prst="rect">
              <a:avLst/>
            </a:prstGeom>
            <a:solidFill>
              <a:srgbClr val="0078AA"/>
            </a:solidFill>
            <a:ln w="9525">
              <a:noFill/>
            </a:ln>
          </p:spPr>
          <p:txBody>
            <a:bodyPr/>
            <a:p>
              <a:endParaRPr lang="zh-CN" altLang="en-US"/>
            </a:p>
          </p:txBody>
        </p:sp>
        <p:sp>
          <p:nvSpPr>
            <p:cNvPr id="448710" name="椭圆 448709"/>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8711" name="组合 448710"/>
            <p:cNvGrpSpPr/>
            <p:nvPr/>
          </p:nvGrpSpPr>
          <p:grpSpPr>
            <a:xfrm>
              <a:off x="2365" y="1640"/>
              <a:ext cx="304" cy="117"/>
              <a:chOff x="2365" y="1640"/>
              <a:chExt cx="304" cy="117"/>
            </a:xfrm>
          </p:grpSpPr>
          <p:grpSp>
            <p:nvGrpSpPr>
              <p:cNvPr id="448712" name="组合 448711"/>
              <p:cNvGrpSpPr/>
              <p:nvPr/>
            </p:nvGrpSpPr>
            <p:grpSpPr>
              <a:xfrm>
                <a:off x="2365" y="1640"/>
                <a:ext cx="302" cy="115"/>
                <a:chOff x="2365" y="1640"/>
                <a:chExt cx="302" cy="115"/>
              </a:xfrm>
            </p:grpSpPr>
            <p:sp>
              <p:nvSpPr>
                <p:cNvPr id="448713" name="任意多边形 448712"/>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48714" name="任意多边形 448713"/>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48715" name="任意多边形 448714"/>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48716" name="任意多边形 448715"/>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48717" name="任意多边形 448716"/>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48718" name="任意多边形 448717"/>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48719" name="任意多边形 448718"/>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sp>
              <p:nvSpPr>
                <p:cNvPr id="448720" name="任意多边形 448719"/>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8721" name="组合 448720"/>
              <p:cNvGrpSpPr/>
              <p:nvPr/>
            </p:nvGrpSpPr>
            <p:grpSpPr>
              <a:xfrm>
                <a:off x="2368" y="1643"/>
                <a:ext cx="301" cy="114"/>
                <a:chOff x="2368" y="1643"/>
                <a:chExt cx="301" cy="114"/>
              </a:xfrm>
            </p:grpSpPr>
            <p:sp>
              <p:nvSpPr>
                <p:cNvPr id="448722" name="任意多边形 448721"/>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48723" name="任意多边形 448722"/>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48724" name="任意多边形 448723"/>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8725" name="任意多边形 448724"/>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8726" name="任意多边形 448725"/>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48727" name="任意多边形 448726"/>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48728" name="任意多边形 448727"/>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sp>
              <p:nvSpPr>
                <p:cNvPr id="448729" name="任意多边形 448728"/>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grpSp>
        </p:grpSp>
        <p:sp>
          <p:nvSpPr>
            <p:cNvPr id="448730" name="直接连接符 448729"/>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448731" name="直接连接符 448730"/>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448732" name="矩形 448731"/>
          <p:cNvSpPr/>
          <p:nvPr/>
        </p:nvSpPr>
        <p:spPr>
          <a:xfrm>
            <a:off x="4278313" y="2371725"/>
            <a:ext cx="1009650" cy="354013"/>
          </a:xfrm>
          <a:prstGeom prst="rect">
            <a:avLst/>
          </a:prstGeom>
          <a:noFill/>
          <a:ln w="9525">
            <a:noFill/>
          </a:ln>
        </p:spPr>
        <p:txBody>
          <a:bodyPr/>
          <a:p>
            <a:endParaRPr lang="zh-CN" altLang="en-US"/>
          </a:p>
        </p:txBody>
      </p:sp>
      <p:sp>
        <p:nvSpPr>
          <p:cNvPr id="448733" name="矩形 448732"/>
          <p:cNvSpPr/>
          <p:nvPr/>
        </p:nvSpPr>
        <p:spPr>
          <a:xfrm>
            <a:off x="4351338" y="2381250"/>
            <a:ext cx="1055687"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222.1.1.4</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34" name="矩形 448733"/>
          <p:cNvSpPr/>
          <p:nvPr/>
        </p:nvSpPr>
        <p:spPr>
          <a:xfrm>
            <a:off x="3446463" y="2519363"/>
            <a:ext cx="412750" cy="350837"/>
          </a:xfrm>
          <a:prstGeom prst="rect">
            <a:avLst/>
          </a:prstGeom>
          <a:noFill/>
          <a:ln w="9525">
            <a:noFill/>
          </a:ln>
        </p:spPr>
        <p:txBody>
          <a:bodyPr/>
          <a:p>
            <a:endParaRPr lang="zh-CN" altLang="en-US"/>
          </a:p>
        </p:txBody>
      </p:sp>
      <p:sp>
        <p:nvSpPr>
          <p:cNvPr id="448735" name="矩形 448734"/>
          <p:cNvSpPr/>
          <p:nvPr/>
        </p:nvSpPr>
        <p:spPr>
          <a:xfrm>
            <a:off x="3549650" y="2509838"/>
            <a:ext cx="276225"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8736" name="椭圆 448735"/>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737" name="矩形 448736"/>
          <p:cNvSpPr/>
          <p:nvPr/>
        </p:nvSpPr>
        <p:spPr>
          <a:xfrm>
            <a:off x="1974850" y="1616075"/>
            <a:ext cx="720725" cy="355600"/>
          </a:xfrm>
          <a:prstGeom prst="rect">
            <a:avLst/>
          </a:prstGeom>
          <a:noFill/>
          <a:ln w="9525">
            <a:noFill/>
          </a:ln>
        </p:spPr>
        <p:txBody>
          <a:bodyPr/>
          <a:p>
            <a:endParaRPr lang="zh-CN" altLang="en-US"/>
          </a:p>
        </p:txBody>
      </p:sp>
      <p:sp>
        <p:nvSpPr>
          <p:cNvPr id="448738" name="椭圆 448737"/>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739" name="椭圆 448738"/>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740" name="矩形 448739"/>
          <p:cNvSpPr/>
          <p:nvPr/>
        </p:nvSpPr>
        <p:spPr>
          <a:xfrm>
            <a:off x="6338888" y="3686175"/>
            <a:ext cx="1009650" cy="352425"/>
          </a:xfrm>
          <a:prstGeom prst="rect">
            <a:avLst/>
          </a:prstGeom>
          <a:noFill/>
          <a:ln w="9525">
            <a:noFill/>
          </a:ln>
        </p:spPr>
        <p:txBody>
          <a:bodyPr/>
          <a:p>
            <a:endParaRPr lang="zh-CN" altLang="en-US"/>
          </a:p>
        </p:txBody>
      </p:sp>
      <p:sp>
        <p:nvSpPr>
          <p:cNvPr id="448741" name="矩形 448740"/>
          <p:cNvSpPr/>
          <p:nvPr/>
        </p:nvSpPr>
        <p:spPr>
          <a:xfrm>
            <a:off x="5976938" y="4222750"/>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222.1.2.5</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42" name="矩形 448741"/>
          <p:cNvSpPr/>
          <p:nvPr/>
        </p:nvSpPr>
        <p:spPr>
          <a:xfrm>
            <a:off x="7883525" y="4197350"/>
            <a:ext cx="1008063" cy="350838"/>
          </a:xfrm>
          <a:prstGeom prst="rect">
            <a:avLst/>
          </a:prstGeom>
          <a:noFill/>
          <a:ln w="9525">
            <a:noFill/>
          </a:ln>
        </p:spPr>
        <p:txBody>
          <a:bodyPr/>
          <a:p>
            <a:endParaRPr lang="zh-CN" altLang="en-US"/>
          </a:p>
        </p:txBody>
      </p:sp>
      <p:sp>
        <p:nvSpPr>
          <p:cNvPr id="448743" name="矩形 448742"/>
          <p:cNvSpPr/>
          <p:nvPr/>
        </p:nvSpPr>
        <p:spPr>
          <a:xfrm>
            <a:off x="7975600" y="4257675"/>
            <a:ext cx="1055688" cy="303213"/>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222.1.2.2</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44" name="矩形 448743"/>
          <p:cNvSpPr/>
          <p:nvPr/>
        </p:nvSpPr>
        <p:spPr>
          <a:xfrm>
            <a:off x="7883525" y="3086100"/>
            <a:ext cx="1008063" cy="355600"/>
          </a:xfrm>
          <a:prstGeom prst="rect">
            <a:avLst/>
          </a:prstGeom>
          <a:noFill/>
          <a:ln w="9525">
            <a:noFill/>
          </a:ln>
        </p:spPr>
        <p:txBody>
          <a:bodyPr/>
          <a:p>
            <a:endParaRPr lang="zh-CN" altLang="en-US"/>
          </a:p>
        </p:txBody>
      </p:sp>
      <p:sp>
        <p:nvSpPr>
          <p:cNvPr id="448745" name="矩形 448744"/>
          <p:cNvSpPr/>
          <p:nvPr/>
        </p:nvSpPr>
        <p:spPr>
          <a:xfrm>
            <a:off x="7975600" y="3148013"/>
            <a:ext cx="1055688"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222.1.2.1</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46" name="矩形 448745"/>
          <p:cNvSpPr/>
          <p:nvPr/>
        </p:nvSpPr>
        <p:spPr>
          <a:xfrm>
            <a:off x="7785100" y="5219700"/>
            <a:ext cx="1008063" cy="349250"/>
          </a:xfrm>
          <a:prstGeom prst="rect">
            <a:avLst/>
          </a:prstGeom>
          <a:noFill/>
          <a:ln w="9525">
            <a:noFill/>
          </a:ln>
        </p:spPr>
        <p:txBody>
          <a:bodyPr/>
          <a:p>
            <a:endParaRPr lang="zh-CN" altLang="en-US"/>
          </a:p>
        </p:txBody>
      </p:sp>
      <p:sp>
        <p:nvSpPr>
          <p:cNvPr id="448747" name="矩形 448746"/>
          <p:cNvSpPr/>
          <p:nvPr/>
        </p:nvSpPr>
        <p:spPr>
          <a:xfrm>
            <a:off x="4999038" y="57181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48" name="矩形 448747"/>
          <p:cNvSpPr/>
          <p:nvPr/>
        </p:nvSpPr>
        <p:spPr>
          <a:xfrm>
            <a:off x="3670300" y="5605463"/>
            <a:ext cx="1008063" cy="352425"/>
          </a:xfrm>
          <a:prstGeom prst="rect">
            <a:avLst/>
          </a:prstGeom>
          <a:noFill/>
          <a:ln w="9525">
            <a:noFill/>
          </a:ln>
        </p:spPr>
        <p:txBody>
          <a:bodyPr/>
          <a:p>
            <a:endParaRPr lang="zh-CN" altLang="en-US"/>
          </a:p>
        </p:txBody>
      </p:sp>
      <p:sp>
        <p:nvSpPr>
          <p:cNvPr id="448749" name="矩形 448748"/>
          <p:cNvSpPr/>
          <p:nvPr/>
        </p:nvSpPr>
        <p:spPr>
          <a:xfrm>
            <a:off x="3748088" y="5718175"/>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222.1.2.4</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50" name="椭圆 448749"/>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751" name="矩形 448750"/>
          <p:cNvSpPr/>
          <p:nvPr/>
        </p:nvSpPr>
        <p:spPr>
          <a:xfrm>
            <a:off x="6818313" y="2955925"/>
            <a:ext cx="895350" cy="352425"/>
          </a:xfrm>
          <a:prstGeom prst="rect">
            <a:avLst/>
          </a:prstGeom>
          <a:noFill/>
          <a:ln w="9525">
            <a:noFill/>
          </a:ln>
        </p:spPr>
        <p:txBody>
          <a:bodyPr/>
          <a:p>
            <a:endParaRPr lang="zh-CN" altLang="en-US"/>
          </a:p>
        </p:txBody>
      </p:sp>
      <p:sp>
        <p:nvSpPr>
          <p:cNvPr id="448752" name="矩形 448751"/>
          <p:cNvSpPr/>
          <p:nvPr/>
        </p:nvSpPr>
        <p:spPr>
          <a:xfrm>
            <a:off x="6827838" y="3589338"/>
            <a:ext cx="915987"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222.1.2.</a:t>
            </a:r>
            <a:endParaRPr lang="en-US" altLang="zh-CN" sz="2000">
              <a:solidFill>
                <a:srgbClr val="333399"/>
              </a:solidFill>
              <a:latin typeface="Arial" panose="020B0604020202020204" pitchFamily="34" charset="0"/>
              <a:ea typeface="黑体" panose="02010609060101010101" pitchFamily="2" charset="-122"/>
            </a:endParaRPr>
          </a:p>
        </p:txBody>
      </p:sp>
      <p:sp>
        <p:nvSpPr>
          <p:cNvPr id="448753" name="矩形 448752"/>
          <p:cNvSpPr/>
          <p:nvPr/>
        </p:nvSpPr>
        <p:spPr>
          <a:xfrm>
            <a:off x="6889750" y="2663825"/>
            <a:ext cx="720725" cy="354013"/>
          </a:xfrm>
          <a:prstGeom prst="rect">
            <a:avLst/>
          </a:prstGeom>
          <a:noFill/>
          <a:ln w="9525">
            <a:noFill/>
          </a:ln>
        </p:spPr>
        <p:txBody>
          <a:bodyPr/>
          <a:p>
            <a:endParaRPr lang="zh-CN" altLang="en-US"/>
          </a:p>
        </p:txBody>
      </p:sp>
      <p:grpSp>
        <p:nvGrpSpPr>
          <p:cNvPr id="448754" name="组合 448753"/>
          <p:cNvGrpSpPr/>
          <p:nvPr/>
        </p:nvGrpSpPr>
        <p:grpSpPr>
          <a:xfrm>
            <a:off x="2222500" y="4386263"/>
            <a:ext cx="649288" cy="384175"/>
            <a:chOff x="1304" y="2569"/>
            <a:chExt cx="439" cy="262"/>
          </a:xfrm>
        </p:grpSpPr>
        <p:sp>
          <p:nvSpPr>
            <p:cNvPr id="448755" name="椭圆 448754"/>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8756" name="矩形 448755"/>
            <p:cNvSpPr/>
            <p:nvPr/>
          </p:nvSpPr>
          <p:spPr>
            <a:xfrm>
              <a:off x="1304" y="2647"/>
              <a:ext cx="437" cy="109"/>
            </a:xfrm>
            <a:prstGeom prst="rect">
              <a:avLst/>
            </a:prstGeom>
            <a:solidFill>
              <a:srgbClr val="0078AA"/>
            </a:solidFill>
            <a:ln w="9525">
              <a:noFill/>
            </a:ln>
          </p:spPr>
          <p:txBody>
            <a:bodyPr/>
            <a:p>
              <a:endParaRPr lang="zh-CN" altLang="en-US"/>
            </a:p>
          </p:txBody>
        </p:sp>
        <p:sp>
          <p:nvSpPr>
            <p:cNvPr id="448757" name="矩形 448756"/>
            <p:cNvSpPr/>
            <p:nvPr/>
          </p:nvSpPr>
          <p:spPr>
            <a:xfrm>
              <a:off x="1304" y="2647"/>
              <a:ext cx="437" cy="109"/>
            </a:xfrm>
            <a:prstGeom prst="rect">
              <a:avLst/>
            </a:prstGeom>
            <a:solidFill>
              <a:srgbClr val="0078AA"/>
            </a:solidFill>
            <a:ln w="9525">
              <a:noFill/>
            </a:ln>
          </p:spPr>
          <p:txBody>
            <a:bodyPr/>
            <a:p>
              <a:endParaRPr lang="zh-CN" altLang="en-US"/>
            </a:p>
          </p:txBody>
        </p:sp>
        <p:sp>
          <p:nvSpPr>
            <p:cNvPr id="448758" name="椭圆 448757"/>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8759" name="组合 448758"/>
            <p:cNvGrpSpPr/>
            <p:nvPr/>
          </p:nvGrpSpPr>
          <p:grpSpPr>
            <a:xfrm>
              <a:off x="1371" y="2587"/>
              <a:ext cx="304" cy="117"/>
              <a:chOff x="1371" y="2587"/>
              <a:chExt cx="304" cy="117"/>
            </a:xfrm>
          </p:grpSpPr>
          <p:grpSp>
            <p:nvGrpSpPr>
              <p:cNvPr id="448760" name="组合 448759"/>
              <p:cNvGrpSpPr/>
              <p:nvPr/>
            </p:nvGrpSpPr>
            <p:grpSpPr>
              <a:xfrm>
                <a:off x="1371" y="2587"/>
                <a:ext cx="301" cy="115"/>
                <a:chOff x="1371" y="2587"/>
                <a:chExt cx="301" cy="115"/>
              </a:xfrm>
            </p:grpSpPr>
            <p:sp>
              <p:nvSpPr>
                <p:cNvPr id="448761" name="任意多边形 448760"/>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8762" name="任意多边形 448761"/>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8763" name="任意多边形 448762"/>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8764" name="任意多边形 448763"/>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8765" name="任意多边形 448764"/>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8766" name="任意多边形 448765"/>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8767" name="任意多边形 448766"/>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48768" name="任意多边形 448767"/>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8769" name="组合 448768"/>
              <p:cNvGrpSpPr/>
              <p:nvPr/>
            </p:nvGrpSpPr>
            <p:grpSpPr>
              <a:xfrm>
                <a:off x="1373" y="2590"/>
                <a:ext cx="302" cy="114"/>
                <a:chOff x="1373" y="2590"/>
                <a:chExt cx="302" cy="114"/>
              </a:xfrm>
            </p:grpSpPr>
            <p:sp>
              <p:nvSpPr>
                <p:cNvPr id="448770" name="任意多边形 448769"/>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8771" name="任意多边形 448770"/>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8772" name="任意多边形 448771"/>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8773" name="任意多边形 448772"/>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8774" name="任意多边形 448773"/>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8775" name="任意多边形 448774"/>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8776" name="任意多边形 448775"/>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48777" name="任意多边形 448776"/>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48778" name="直接连接符 448777"/>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448779" name="直接连接符 448778"/>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448780" name="组合 448779"/>
          <p:cNvGrpSpPr/>
          <p:nvPr/>
        </p:nvGrpSpPr>
        <p:grpSpPr>
          <a:xfrm>
            <a:off x="5126038" y="4386263"/>
            <a:ext cx="649287" cy="384175"/>
            <a:chOff x="3488" y="2569"/>
            <a:chExt cx="439" cy="262"/>
          </a:xfrm>
        </p:grpSpPr>
        <p:sp>
          <p:nvSpPr>
            <p:cNvPr id="448781" name="椭圆 448780"/>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8782" name="矩形 448781"/>
            <p:cNvSpPr/>
            <p:nvPr/>
          </p:nvSpPr>
          <p:spPr>
            <a:xfrm>
              <a:off x="3488" y="2647"/>
              <a:ext cx="437" cy="109"/>
            </a:xfrm>
            <a:prstGeom prst="rect">
              <a:avLst/>
            </a:prstGeom>
            <a:solidFill>
              <a:srgbClr val="0078AA"/>
            </a:solidFill>
            <a:ln w="9525">
              <a:noFill/>
            </a:ln>
          </p:spPr>
          <p:txBody>
            <a:bodyPr/>
            <a:p>
              <a:endParaRPr lang="zh-CN" altLang="en-US"/>
            </a:p>
          </p:txBody>
        </p:sp>
        <p:sp>
          <p:nvSpPr>
            <p:cNvPr id="448783" name="矩形 448782"/>
            <p:cNvSpPr/>
            <p:nvPr/>
          </p:nvSpPr>
          <p:spPr>
            <a:xfrm>
              <a:off x="3488" y="2647"/>
              <a:ext cx="437" cy="109"/>
            </a:xfrm>
            <a:prstGeom prst="rect">
              <a:avLst/>
            </a:prstGeom>
            <a:solidFill>
              <a:srgbClr val="0078AA"/>
            </a:solidFill>
            <a:ln w="9525">
              <a:noFill/>
            </a:ln>
          </p:spPr>
          <p:txBody>
            <a:bodyPr/>
            <a:p>
              <a:endParaRPr lang="zh-CN" altLang="en-US"/>
            </a:p>
          </p:txBody>
        </p:sp>
        <p:sp>
          <p:nvSpPr>
            <p:cNvPr id="448784" name="椭圆 448783"/>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8785" name="组合 448784"/>
            <p:cNvGrpSpPr/>
            <p:nvPr/>
          </p:nvGrpSpPr>
          <p:grpSpPr>
            <a:xfrm>
              <a:off x="3555" y="2587"/>
              <a:ext cx="304" cy="117"/>
              <a:chOff x="3555" y="2587"/>
              <a:chExt cx="304" cy="117"/>
            </a:xfrm>
          </p:grpSpPr>
          <p:grpSp>
            <p:nvGrpSpPr>
              <p:cNvPr id="448786" name="组合 448785"/>
              <p:cNvGrpSpPr/>
              <p:nvPr/>
            </p:nvGrpSpPr>
            <p:grpSpPr>
              <a:xfrm>
                <a:off x="3555" y="2587"/>
                <a:ext cx="301" cy="115"/>
                <a:chOff x="3555" y="2587"/>
                <a:chExt cx="301" cy="115"/>
              </a:xfrm>
            </p:grpSpPr>
            <p:sp>
              <p:nvSpPr>
                <p:cNvPr id="448787" name="任意多边形 448786"/>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8788" name="任意多边形 448787"/>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8789" name="任意多边形 448788"/>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8790" name="任意多边形 448789"/>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8791" name="任意多边形 448790"/>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8792" name="任意多边形 448791"/>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8793" name="任意多边形 448792"/>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48794" name="任意多边形 448793"/>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8795" name="组合 448794"/>
              <p:cNvGrpSpPr/>
              <p:nvPr/>
            </p:nvGrpSpPr>
            <p:grpSpPr>
              <a:xfrm>
                <a:off x="3557" y="2590"/>
                <a:ext cx="302" cy="114"/>
                <a:chOff x="3557" y="2590"/>
                <a:chExt cx="302" cy="114"/>
              </a:xfrm>
            </p:grpSpPr>
            <p:sp>
              <p:nvSpPr>
                <p:cNvPr id="448796" name="任意多边形 448795"/>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8797" name="任意多边形 448796"/>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8798" name="任意多边形 448797"/>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8799" name="任意多边形 448798"/>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8800" name="任意多边形 448799"/>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8801" name="任意多边形 448800"/>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8802" name="任意多边形 448801"/>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48803" name="任意多边形 448802"/>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48804" name="直接连接符 448803"/>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448805" name="直接连接符 448804"/>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448806" name="椭圆 448805"/>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07" name="椭圆 448806"/>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08" name="椭圆 448807"/>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09" name="椭圆 448808"/>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10" name="椭圆 448809"/>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11" name="椭圆 448810"/>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12" name="矩形 448811"/>
          <p:cNvSpPr/>
          <p:nvPr/>
        </p:nvSpPr>
        <p:spPr>
          <a:xfrm>
            <a:off x="4548188" y="2724150"/>
            <a:ext cx="1009650" cy="354013"/>
          </a:xfrm>
          <a:prstGeom prst="rect">
            <a:avLst/>
          </a:prstGeom>
          <a:noFill/>
          <a:ln w="9525">
            <a:noFill/>
          </a:ln>
        </p:spPr>
        <p:txBody>
          <a:bodyPr/>
          <a:p>
            <a:endParaRPr lang="zh-CN" altLang="en-US"/>
          </a:p>
        </p:txBody>
      </p:sp>
      <p:sp>
        <p:nvSpPr>
          <p:cNvPr id="448813" name="矩形 448812"/>
          <p:cNvSpPr/>
          <p:nvPr/>
        </p:nvSpPr>
        <p:spPr>
          <a:xfrm>
            <a:off x="4570413" y="28860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222.1.6.1</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14" name="矩形 448813"/>
          <p:cNvSpPr/>
          <p:nvPr/>
        </p:nvSpPr>
        <p:spPr>
          <a:xfrm>
            <a:off x="2636838" y="2868613"/>
            <a:ext cx="1006475" cy="354012"/>
          </a:xfrm>
          <a:prstGeom prst="rect">
            <a:avLst/>
          </a:prstGeom>
          <a:noFill/>
          <a:ln w="9525">
            <a:noFill/>
          </a:ln>
        </p:spPr>
        <p:txBody>
          <a:bodyPr/>
          <a:p>
            <a:endParaRPr lang="zh-CN" altLang="en-US"/>
          </a:p>
        </p:txBody>
      </p:sp>
      <p:sp>
        <p:nvSpPr>
          <p:cNvPr id="448815" name="矩形 448814"/>
          <p:cNvSpPr/>
          <p:nvPr/>
        </p:nvSpPr>
        <p:spPr>
          <a:xfrm>
            <a:off x="2755900" y="2855913"/>
            <a:ext cx="1058863"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222.1.5.1</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16" name="矩形 448815"/>
          <p:cNvSpPr/>
          <p:nvPr/>
        </p:nvSpPr>
        <p:spPr>
          <a:xfrm>
            <a:off x="1900238" y="3525838"/>
            <a:ext cx="1009650" cy="354012"/>
          </a:xfrm>
          <a:prstGeom prst="rect">
            <a:avLst/>
          </a:prstGeom>
          <a:noFill/>
          <a:ln w="9525">
            <a:noFill/>
          </a:ln>
        </p:spPr>
        <p:txBody>
          <a:bodyPr/>
          <a:p>
            <a:endParaRPr lang="zh-CN" altLang="en-US"/>
          </a:p>
        </p:txBody>
      </p:sp>
      <p:sp>
        <p:nvSpPr>
          <p:cNvPr id="448817" name="矩形 448816"/>
          <p:cNvSpPr/>
          <p:nvPr/>
        </p:nvSpPr>
        <p:spPr>
          <a:xfrm>
            <a:off x="1866900" y="3776663"/>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222.1.5.2</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18" name="矩形 448817"/>
          <p:cNvSpPr/>
          <p:nvPr/>
        </p:nvSpPr>
        <p:spPr>
          <a:xfrm>
            <a:off x="5235575" y="3394075"/>
            <a:ext cx="1008063" cy="352425"/>
          </a:xfrm>
          <a:prstGeom prst="rect">
            <a:avLst/>
          </a:prstGeom>
          <a:noFill/>
          <a:ln w="9525">
            <a:noFill/>
          </a:ln>
        </p:spPr>
        <p:txBody>
          <a:bodyPr/>
          <a:p>
            <a:endParaRPr lang="zh-CN" altLang="en-US"/>
          </a:p>
        </p:txBody>
      </p:sp>
      <p:sp>
        <p:nvSpPr>
          <p:cNvPr id="448819" name="矩形 448818"/>
          <p:cNvSpPr/>
          <p:nvPr/>
        </p:nvSpPr>
        <p:spPr>
          <a:xfrm>
            <a:off x="5254625" y="3900488"/>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222.1.6.2</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20" name="矩形 448819"/>
          <p:cNvSpPr/>
          <p:nvPr/>
        </p:nvSpPr>
        <p:spPr>
          <a:xfrm>
            <a:off x="4689475" y="4278313"/>
            <a:ext cx="1009650" cy="355600"/>
          </a:xfrm>
          <a:prstGeom prst="rect">
            <a:avLst/>
          </a:prstGeom>
          <a:noFill/>
          <a:ln w="9525">
            <a:noFill/>
          </a:ln>
        </p:spPr>
        <p:txBody>
          <a:bodyPr/>
          <a:p>
            <a:endParaRPr lang="zh-CN" altLang="en-US"/>
          </a:p>
        </p:txBody>
      </p:sp>
      <p:sp>
        <p:nvSpPr>
          <p:cNvPr id="448821" name="矩形 448820"/>
          <p:cNvSpPr/>
          <p:nvPr/>
        </p:nvSpPr>
        <p:spPr>
          <a:xfrm>
            <a:off x="4543425" y="4730750"/>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222.1.4.1</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22" name="矩形 448821"/>
          <p:cNvSpPr/>
          <p:nvPr/>
        </p:nvSpPr>
        <p:spPr>
          <a:xfrm>
            <a:off x="2913063" y="4278313"/>
            <a:ext cx="1006475" cy="355600"/>
          </a:xfrm>
          <a:prstGeom prst="rect">
            <a:avLst/>
          </a:prstGeom>
          <a:noFill/>
          <a:ln w="9525">
            <a:noFill/>
          </a:ln>
        </p:spPr>
        <p:txBody>
          <a:bodyPr/>
          <a:p>
            <a:endParaRPr lang="zh-CN" altLang="en-US"/>
          </a:p>
        </p:txBody>
      </p:sp>
      <p:sp>
        <p:nvSpPr>
          <p:cNvPr id="448823" name="矩形 448822"/>
          <p:cNvSpPr/>
          <p:nvPr/>
        </p:nvSpPr>
        <p:spPr>
          <a:xfrm>
            <a:off x="3000375" y="4713288"/>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222.1.4.2</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24" name="矩形 448823"/>
          <p:cNvSpPr/>
          <p:nvPr/>
        </p:nvSpPr>
        <p:spPr>
          <a:xfrm>
            <a:off x="381000" y="3013075"/>
            <a:ext cx="1008063" cy="357188"/>
          </a:xfrm>
          <a:prstGeom prst="rect">
            <a:avLst/>
          </a:prstGeom>
          <a:noFill/>
          <a:ln w="9525">
            <a:noFill/>
          </a:ln>
        </p:spPr>
        <p:txBody>
          <a:bodyPr/>
          <a:p>
            <a:endParaRPr lang="zh-CN" altLang="en-US"/>
          </a:p>
        </p:txBody>
      </p:sp>
      <p:sp>
        <p:nvSpPr>
          <p:cNvPr id="448825" name="矩形 448824"/>
          <p:cNvSpPr/>
          <p:nvPr/>
        </p:nvSpPr>
        <p:spPr>
          <a:xfrm>
            <a:off x="381000" y="3074988"/>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222.1.3.3</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26" name="矩形 448825"/>
          <p:cNvSpPr/>
          <p:nvPr/>
        </p:nvSpPr>
        <p:spPr>
          <a:xfrm>
            <a:off x="1460500" y="4341813"/>
            <a:ext cx="1008063" cy="354012"/>
          </a:xfrm>
          <a:prstGeom prst="rect">
            <a:avLst/>
          </a:prstGeom>
          <a:noFill/>
          <a:ln w="9525">
            <a:noFill/>
          </a:ln>
        </p:spPr>
        <p:txBody>
          <a:bodyPr/>
          <a:p>
            <a:endParaRPr lang="zh-CN" altLang="en-US"/>
          </a:p>
        </p:txBody>
      </p:sp>
      <p:sp>
        <p:nvSpPr>
          <p:cNvPr id="448827" name="矩形 448826"/>
          <p:cNvSpPr/>
          <p:nvPr/>
        </p:nvSpPr>
        <p:spPr>
          <a:xfrm>
            <a:off x="1582738" y="476091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222.1.3.2</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28" name="矩形 448827"/>
          <p:cNvSpPr/>
          <p:nvPr/>
        </p:nvSpPr>
        <p:spPr>
          <a:xfrm>
            <a:off x="381000" y="4121150"/>
            <a:ext cx="1008063" cy="354013"/>
          </a:xfrm>
          <a:prstGeom prst="rect">
            <a:avLst/>
          </a:prstGeom>
          <a:noFill/>
          <a:ln w="9525">
            <a:noFill/>
          </a:ln>
        </p:spPr>
        <p:txBody>
          <a:bodyPr/>
          <a:p>
            <a:endParaRPr lang="zh-CN" altLang="en-US"/>
          </a:p>
        </p:txBody>
      </p:sp>
      <p:sp>
        <p:nvSpPr>
          <p:cNvPr id="448829" name="矩形 448828"/>
          <p:cNvSpPr/>
          <p:nvPr/>
        </p:nvSpPr>
        <p:spPr>
          <a:xfrm>
            <a:off x="381000" y="4183063"/>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222.1.3.1</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30" name="椭圆 448829"/>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31" name="椭圆 448830"/>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32" name="椭圆 448831"/>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33" name="矩形 448832"/>
          <p:cNvSpPr/>
          <p:nvPr/>
        </p:nvSpPr>
        <p:spPr>
          <a:xfrm>
            <a:off x="2535238" y="4398963"/>
            <a:ext cx="414337" cy="355600"/>
          </a:xfrm>
          <a:prstGeom prst="rect">
            <a:avLst/>
          </a:prstGeom>
          <a:noFill/>
          <a:ln w="9525">
            <a:noFill/>
          </a:ln>
        </p:spPr>
        <p:txBody>
          <a:bodyPr/>
          <a:p>
            <a:endParaRPr lang="zh-CN" altLang="en-US"/>
          </a:p>
        </p:txBody>
      </p:sp>
      <p:sp>
        <p:nvSpPr>
          <p:cNvPr id="448834" name="矩形 448833"/>
          <p:cNvSpPr/>
          <p:nvPr/>
        </p:nvSpPr>
        <p:spPr>
          <a:xfrm>
            <a:off x="2854325" y="4176713"/>
            <a:ext cx="276225"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8835" name="矩形 448834"/>
          <p:cNvSpPr/>
          <p:nvPr/>
        </p:nvSpPr>
        <p:spPr>
          <a:xfrm>
            <a:off x="5805488" y="4340225"/>
            <a:ext cx="414337" cy="350838"/>
          </a:xfrm>
          <a:prstGeom prst="rect">
            <a:avLst/>
          </a:prstGeom>
          <a:noFill/>
          <a:ln w="9525">
            <a:noFill/>
          </a:ln>
        </p:spPr>
        <p:txBody>
          <a:bodyPr/>
          <a:p>
            <a:endParaRPr lang="zh-CN" altLang="en-US"/>
          </a:p>
        </p:txBody>
      </p:sp>
      <p:sp>
        <p:nvSpPr>
          <p:cNvPr id="448836" name="矩形 448835"/>
          <p:cNvSpPr/>
          <p:nvPr/>
        </p:nvSpPr>
        <p:spPr>
          <a:xfrm>
            <a:off x="4873625" y="4175125"/>
            <a:ext cx="274638"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8837" name="矩形 448836"/>
          <p:cNvSpPr/>
          <p:nvPr/>
        </p:nvSpPr>
        <p:spPr>
          <a:xfrm>
            <a:off x="1501775" y="3022600"/>
            <a:ext cx="898525" cy="354013"/>
          </a:xfrm>
          <a:prstGeom prst="rect">
            <a:avLst/>
          </a:prstGeom>
          <a:noFill/>
          <a:ln w="9525">
            <a:noFill/>
          </a:ln>
        </p:spPr>
        <p:txBody>
          <a:bodyPr/>
          <a:p>
            <a:endParaRPr lang="zh-CN" altLang="en-US"/>
          </a:p>
        </p:txBody>
      </p:sp>
      <p:sp>
        <p:nvSpPr>
          <p:cNvPr id="448838" name="矩形 448837"/>
          <p:cNvSpPr/>
          <p:nvPr/>
        </p:nvSpPr>
        <p:spPr>
          <a:xfrm>
            <a:off x="1592263" y="3079750"/>
            <a:ext cx="915987"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222.1.3.</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39" name="矩形 448838"/>
          <p:cNvSpPr/>
          <p:nvPr/>
        </p:nvSpPr>
        <p:spPr>
          <a:xfrm>
            <a:off x="1535113" y="2725738"/>
            <a:ext cx="717550" cy="352425"/>
          </a:xfrm>
          <a:prstGeom prst="rect">
            <a:avLst/>
          </a:prstGeom>
          <a:noFill/>
          <a:ln w="9525">
            <a:noFill/>
          </a:ln>
        </p:spPr>
        <p:txBody>
          <a:bodyPr/>
          <a:p>
            <a:endParaRPr lang="zh-CN" altLang="en-US"/>
          </a:p>
        </p:txBody>
      </p:sp>
      <p:sp>
        <p:nvSpPr>
          <p:cNvPr id="448840" name="矩形 448839"/>
          <p:cNvSpPr/>
          <p:nvPr/>
        </p:nvSpPr>
        <p:spPr>
          <a:xfrm>
            <a:off x="1622425" y="2782888"/>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8841" name="矩形 448840"/>
          <p:cNvSpPr/>
          <p:nvPr/>
        </p:nvSpPr>
        <p:spPr>
          <a:xfrm>
            <a:off x="3959225" y="3816350"/>
            <a:ext cx="415925" cy="355600"/>
          </a:xfrm>
          <a:prstGeom prst="rect">
            <a:avLst/>
          </a:prstGeom>
          <a:noFill/>
          <a:ln w="9525">
            <a:noFill/>
          </a:ln>
        </p:spPr>
        <p:txBody>
          <a:bodyPr/>
          <a:p>
            <a:endParaRPr lang="zh-CN" altLang="en-US"/>
          </a:p>
        </p:txBody>
      </p:sp>
      <p:sp>
        <p:nvSpPr>
          <p:cNvPr id="448842" name="矩形 448841"/>
          <p:cNvSpPr/>
          <p:nvPr/>
        </p:nvSpPr>
        <p:spPr>
          <a:xfrm>
            <a:off x="4916488" y="3086100"/>
            <a:ext cx="414337" cy="355600"/>
          </a:xfrm>
          <a:prstGeom prst="rect">
            <a:avLst/>
          </a:prstGeom>
          <a:noFill/>
          <a:ln w="9525">
            <a:noFill/>
          </a:ln>
        </p:spPr>
        <p:txBody>
          <a:bodyPr/>
          <a:p>
            <a:endParaRPr lang="zh-CN" altLang="en-US"/>
          </a:p>
        </p:txBody>
      </p:sp>
      <p:sp>
        <p:nvSpPr>
          <p:cNvPr id="448843" name="矩形 448842"/>
          <p:cNvSpPr/>
          <p:nvPr/>
        </p:nvSpPr>
        <p:spPr>
          <a:xfrm>
            <a:off x="4914900" y="3292475"/>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8844" name="矩形 448843"/>
          <p:cNvSpPr/>
          <p:nvPr/>
        </p:nvSpPr>
        <p:spPr>
          <a:xfrm>
            <a:off x="3298825" y="3451225"/>
            <a:ext cx="412750" cy="355600"/>
          </a:xfrm>
          <a:prstGeom prst="rect">
            <a:avLst/>
          </a:prstGeom>
          <a:noFill/>
          <a:ln w="9525">
            <a:noFill/>
          </a:ln>
        </p:spPr>
        <p:txBody>
          <a:bodyPr/>
          <a:p>
            <a:endParaRPr lang="zh-CN" altLang="en-US"/>
          </a:p>
        </p:txBody>
      </p:sp>
      <p:sp>
        <p:nvSpPr>
          <p:cNvPr id="448845" name="矩形 448844"/>
          <p:cNvSpPr/>
          <p:nvPr/>
        </p:nvSpPr>
        <p:spPr>
          <a:xfrm>
            <a:off x="3214688" y="3714750"/>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8846" name="矩形 448845"/>
          <p:cNvSpPr/>
          <p:nvPr/>
        </p:nvSpPr>
        <p:spPr>
          <a:xfrm>
            <a:off x="3832225" y="4222750"/>
            <a:ext cx="917575"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222.1.4.</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47" name="矩形 448846"/>
          <p:cNvSpPr/>
          <p:nvPr/>
        </p:nvSpPr>
        <p:spPr>
          <a:xfrm>
            <a:off x="3592513" y="3451225"/>
            <a:ext cx="898525" cy="355600"/>
          </a:xfrm>
          <a:prstGeom prst="rect">
            <a:avLst/>
          </a:prstGeom>
          <a:noFill/>
          <a:ln w="9525">
            <a:noFill/>
          </a:ln>
        </p:spPr>
        <p:txBody>
          <a:bodyPr/>
          <a:p>
            <a:endParaRPr lang="zh-CN" altLang="en-US"/>
          </a:p>
        </p:txBody>
      </p:sp>
      <p:sp>
        <p:nvSpPr>
          <p:cNvPr id="448848" name="矩形 448847"/>
          <p:cNvSpPr/>
          <p:nvPr/>
        </p:nvSpPr>
        <p:spPr>
          <a:xfrm>
            <a:off x="3548063" y="3714750"/>
            <a:ext cx="91757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222.1.5.</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49" name="矩形 448848"/>
          <p:cNvSpPr/>
          <p:nvPr/>
        </p:nvSpPr>
        <p:spPr>
          <a:xfrm>
            <a:off x="5210175" y="3101975"/>
            <a:ext cx="898525" cy="354013"/>
          </a:xfrm>
          <a:prstGeom prst="rect">
            <a:avLst/>
          </a:prstGeom>
          <a:noFill/>
          <a:ln w="9525">
            <a:noFill/>
          </a:ln>
        </p:spPr>
        <p:txBody>
          <a:bodyPr/>
          <a:p>
            <a:endParaRPr lang="zh-CN" altLang="en-US"/>
          </a:p>
        </p:txBody>
      </p:sp>
      <p:sp>
        <p:nvSpPr>
          <p:cNvPr id="448850" name="矩形 448849"/>
          <p:cNvSpPr/>
          <p:nvPr/>
        </p:nvSpPr>
        <p:spPr>
          <a:xfrm>
            <a:off x="5243513" y="3308350"/>
            <a:ext cx="914400"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222.1.6.</a:t>
            </a:r>
            <a:endParaRPr lang="en-US" altLang="zh-CN" sz="2000">
              <a:solidFill>
                <a:srgbClr val="333399"/>
              </a:solidFill>
              <a:latin typeface="Arial" panose="020B0604020202020204" pitchFamily="34" charset="0"/>
              <a:ea typeface="黑体" panose="02010609060101010101" pitchFamily="2" charset="-122"/>
            </a:endParaRPr>
          </a:p>
        </p:txBody>
      </p:sp>
      <p:sp>
        <p:nvSpPr>
          <p:cNvPr id="448851" name="直接连接符 448850"/>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448852" name="矩形 448851"/>
          <p:cNvSpPr/>
          <p:nvPr/>
        </p:nvSpPr>
        <p:spPr>
          <a:xfrm>
            <a:off x="3498850" y="4206875"/>
            <a:ext cx="27622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448853" name="图片 448852"/>
          <p:cNvPicPr/>
          <p:nvPr/>
        </p:nvPicPr>
        <p:blipFill>
          <a:blip r:embed="rId1"/>
          <a:stretch>
            <a:fillRect/>
          </a:stretch>
        </p:blipFill>
        <p:spPr>
          <a:xfrm>
            <a:off x="6316663" y="4937125"/>
            <a:ext cx="581025" cy="396875"/>
          </a:xfrm>
          <a:prstGeom prst="rect">
            <a:avLst/>
          </a:prstGeom>
          <a:noFill/>
          <a:ln w="12699">
            <a:noFill/>
          </a:ln>
        </p:spPr>
      </p:pic>
      <p:sp>
        <p:nvSpPr>
          <p:cNvPr id="448854" name="直接连接符 448853"/>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448855" name="直接连接符 448854"/>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448856" name="直接连接符 448855"/>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448857" name="椭圆 448856"/>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8858" name="矩形 448857"/>
          <p:cNvSpPr/>
          <p:nvPr/>
        </p:nvSpPr>
        <p:spPr>
          <a:xfrm>
            <a:off x="6900863" y="329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8859" name="矩形 448858"/>
          <p:cNvSpPr/>
          <p:nvPr/>
        </p:nvSpPr>
        <p:spPr>
          <a:xfrm>
            <a:off x="2417763" y="202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8860" name="直接连接符 448859"/>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448861" name="矩形 448860"/>
          <p:cNvSpPr/>
          <p:nvPr/>
        </p:nvSpPr>
        <p:spPr>
          <a:xfrm>
            <a:off x="984250" y="5964238"/>
            <a:ext cx="762000" cy="306387"/>
          </a:xfrm>
          <a:prstGeom prst="rect">
            <a:avLst/>
          </a:prstGeom>
          <a:noFill/>
          <a:ln w="9525">
            <a:noFill/>
          </a:ln>
        </p:spPr>
        <p:txBody>
          <a:bodyPr wrap="none" lIns="0" tIns="0" rIns="0" bIns="0">
            <a:spAutoFit/>
          </a:bodyPr>
          <a:p>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8862" name="直接连接符 448861"/>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448863" name="直接连接符 448862"/>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448864" name="椭圆 448863"/>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8865" name="组合 448864"/>
          <p:cNvGrpSpPr/>
          <p:nvPr/>
        </p:nvGrpSpPr>
        <p:grpSpPr>
          <a:xfrm>
            <a:off x="3105150" y="898525"/>
            <a:ext cx="506413" cy="514350"/>
            <a:chOff x="1813" y="593"/>
            <a:chExt cx="343" cy="352"/>
          </a:xfrm>
        </p:grpSpPr>
        <p:grpSp>
          <p:nvGrpSpPr>
            <p:cNvPr id="448866" name="组合 448865"/>
            <p:cNvGrpSpPr/>
            <p:nvPr/>
          </p:nvGrpSpPr>
          <p:grpSpPr>
            <a:xfrm>
              <a:off x="1821" y="599"/>
              <a:ext cx="335" cy="346"/>
              <a:chOff x="1821" y="599"/>
              <a:chExt cx="335" cy="346"/>
            </a:xfrm>
          </p:grpSpPr>
          <p:sp>
            <p:nvSpPr>
              <p:cNvPr id="448867" name="任意多边形 448866"/>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8868" name="任意多边形 448867"/>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8869" name="任意多边形 448868"/>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870" name="任意多边形 448869"/>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8871" name="矩形 448870"/>
              <p:cNvSpPr/>
              <p:nvPr/>
            </p:nvSpPr>
            <p:spPr>
              <a:xfrm>
                <a:off x="1877" y="622"/>
                <a:ext cx="223" cy="176"/>
              </a:xfrm>
              <a:prstGeom prst="rect">
                <a:avLst/>
              </a:prstGeom>
              <a:solidFill>
                <a:srgbClr val="000000"/>
              </a:solidFill>
              <a:ln w="9525">
                <a:noFill/>
              </a:ln>
            </p:spPr>
            <p:txBody>
              <a:bodyPr/>
              <a:p>
                <a:endParaRPr lang="zh-CN" altLang="en-US"/>
              </a:p>
            </p:txBody>
          </p:sp>
          <p:sp>
            <p:nvSpPr>
              <p:cNvPr id="448872" name="矩形 448871"/>
              <p:cNvSpPr/>
              <p:nvPr/>
            </p:nvSpPr>
            <p:spPr>
              <a:xfrm>
                <a:off x="1832" y="810"/>
                <a:ext cx="314" cy="78"/>
              </a:xfrm>
              <a:prstGeom prst="rect">
                <a:avLst/>
              </a:prstGeom>
              <a:solidFill>
                <a:srgbClr val="000000"/>
              </a:solidFill>
              <a:ln w="9525">
                <a:noFill/>
              </a:ln>
            </p:spPr>
            <p:txBody>
              <a:bodyPr/>
              <a:p>
                <a:endParaRPr lang="zh-CN" altLang="en-US"/>
              </a:p>
            </p:txBody>
          </p:sp>
          <p:sp>
            <p:nvSpPr>
              <p:cNvPr id="448873" name="矩形 448872"/>
              <p:cNvSpPr/>
              <p:nvPr/>
            </p:nvSpPr>
            <p:spPr>
              <a:xfrm>
                <a:off x="1898" y="644"/>
                <a:ext cx="182" cy="135"/>
              </a:xfrm>
              <a:prstGeom prst="rect">
                <a:avLst/>
              </a:prstGeom>
              <a:solidFill>
                <a:srgbClr val="000000"/>
              </a:solidFill>
              <a:ln w="9525">
                <a:noFill/>
              </a:ln>
            </p:spPr>
            <p:txBody>
              <a:bodyPr/>
              <a:p>
                <a:endParaRPr lang="zh-CN" altLang="en-US"/>
              </a:p>
            </p:txBody>
          </p:sp>
          <p:sp>
            <p:nvSpPr>
              <p:cNvPr id="448874" name="直接连接符 448873"/>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448875" name="组合 448874"/>
              <p:cNvGrpSpPr/>
              <p:nvPr/>
            </p:nvGrpSpPr>
            <p:grpSpPr>
              <a:xfrm>
                <a:off x="1821" y="895"/>
                <a:ext cx="335" cy="50"/>
                <a:chOff x="1821" y="895"/>
                <a:chExt cx="335" cy="50"/>
              </a:xfrm>
            </p:grpSpPr>
            <p:sp>
              <p:nvSpPr>
                <p:cNvPr id="448876" name="任意多边形 448875"/>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877" name="任意多边形 448876"/>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8878" name="矩形 448877"/>
                <p:cNvSpPr/>
                <p:nvPr/>
              </p:nvSpPr>
              <p:spPr>
                <a:xfrm>
                  <a:off x="1823" y="931"/>
                  <a:ext cx="331" cy="14"/>
                </a:xfrm>
                <a:prstGeom prst="rect">
                  <a:avLst/>
                </a:prstGeom>
                <a:solidFill>
                  <a:srgbClr val="000000"/>
                </a:solidFill>
                <a:ln w="9525">
                  <a:noFill/>
                </a:ln>
              </p:spPr>
              <p:txBody>
                <a:bodyPr/>
                <a:p>
                  <a:endParaRPr lang="zh-CN" altLang="en-US"/>
                </a:p>
              </p:txBody>
            </p:sp>
          </p:grpSp>
        </p:grpSp>
        <p:grpSp>
          <p:nvGrpSpPr>
            <p:cNvPr id="448879" name="组合 448878"/>
            <p:cNvGrpSpPr/>
            <p:nvPr/>
          </p:nvGrpSpPr>
          <p:grpSpPr>
            <a:xfrm>
              <a:off x="1813" y="593"/>
              <a:ext cx="335" cy="346"/>
              <a:chOff x="1813" y="593"/>
              <a:chExt cx="335" cy="346"/>
            </a:xfrm>
          </p:grpSpPr>
          <p:sp>
            <p:nvSpPr>
              <p:cNvPr id="448880" name="任意多边形 448879"/>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8881" name="任意多边形 448880"/>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8882" name="任意多边形 448881"/>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883" name="任意多边形 448882"/>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884" name="矩形 448883"/>
              <p:cNvSpPr/>
              <p:nvPr/>
            </p:nvSpPr>
            <p:spPr>
              <a:xfrm>
                <a:off x="1869" y="616"/>
                <a:ext cx="223" cy="175"/>
              </a:xfrm>
              <a:prstGeom prst="rect">
                <a:avLst/>
              </a:prstGeom>
              <a:solidFill>
                <a:srgbClr val="B7B79D"/>
              </a:solidFill>
              <a:ln w="9525">
                <a:noFill/>
              </a:ln>
            </p:spPr>
            <p:txBody>
              <a:bodyPr/>
              <a:p>
                <a:endParaRPr lang="zh-CN" altLang="en-US"/>
              </a:p>
            </p:txBody>
          </p:sp>
          <p:sp>
            <p:nvSpPr>
              <p:cNvPr id="448885" name="矩形 448884"/>
              <p:cNvSpPr/>
              <p:nvPr/>
            </p:nvSpPr>
            <p:spPr>
              <a:xfrm>
                <a:off x="1823" y="804"/>
                <a:ext cx="314" cy="78"/>
              </a:xfrm>
              <a:prstGeom prst="rect">
                <a:avLst/>
              </a:prstGeom>
              <a:solidFill>
                <a:srgbClr val="B7B79D"/>
              </a:solidFill>
              <a:ln w="9525">
                <a:noFill/>
              </a:ln>
            </p:spPr>
            <p:txBody>
              <a:bodyPr/>
              <a:p>
                <a:endParaRPr lang="zh-CN" altLang="en-US"/>
              </a:p>
            </p:txBody>
          </p:sp>
          <p:sp>
            <p:nvSpPr>
              <p:cNvPr id="448886" name="矩形 448885"/>
              <p:cNvSpPr/>
              <p:nvPr/>
            </p:nvSpPr>
            <p:spPr>
              <a:xfrm>
                <a:off x="1890" y="637"/>
                <a:ext cx="181" cy="135"/>
              </a:xfrm>
              <a:prstGeom prst="rect">
                <a:avLst/>
              </a:prstGeom>
              <a:solidFill>
                <a:srgbClr val="FFFFFF"/>
              </a:solidFill>
              <a:ln w="9525">
                <a:noFill/>
              </a:ln>
            </p:spPr>
            <p:txBody>
              <a:bodyPr/>
              <a:p>
                <a:endParaRPr lang="zh-CN" altLang="en-US"/>
              </a:p>
            </p:txBody>
          </p:sp>
          <p:sp>
            <p:nvSpPr>
              <p:cNvPr id="448887" name="直接连接符 448886"/>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448888" name="组合 448887"/>
              <p:cNvGrpSpPr/>
              <p:nvPr/>
            </p:nvGrpSpPr>
            <p:grpSpPr>
              <a:xfrm>
                <a:off x="1813" y="888"/>
                <a:ext cx="335" cy="51"/>
                <a:chOff x="1813" y="888"/>
                <a:chExt cx="335" cy="51"/>
              </a:xfrm>
            </p:grpSpPr>
            <p:sp>
              <p:nvSpPr>
                <p:cNvPr id="448889" name="任意多边形 448888"/>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890" name="任意多边形 448889"/>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8891" name="矩形 448890"/>
                <p:cNvSpPr/>
                <p:nvPr/>
              </p:nvSpPr>
              <p:spPr>
                <a:xfrm>
                  <a:off x="1815" y="924"/>
                  <a:ext cx="331" cy="15"/>
                </a:xfrm>
                <a:prstGeom prst="rect">
                  <a:avLst/>
                </a:prstGeom>
                <a:solidFill>
                  <a:srgbClr val="BAB79D"/>
                </a:solidFill>
                <a:ln w="9525">
                  <a:noFill/>
                </a:ln>
              </p:spPr>
              <p:txBody>
                <a:bodyPr/>
                <a:p>
                  <a:endParaRPr lang="zh-CN" altLang="en-US"/>
                </a:p>
              </p:txBody>
            </p:sp>
          </p:grpSp>
        </p:grpSp>
      </p:grpSp>
      <p:sp>
        <p:nvSpPr>
          <p:cNvPr id="448892" name="直接连接符 448891"/>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448893" name="直接连接符 448892"/>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448894" name="椭圆 448893"/>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8895" name="组合 448894"/>
          <p:cNvGrpSpPr/>
          <p:nvPr/>
        </p:nvGrpSpPr>
        <p:grpSpPr>
          <a:xfrm>
            <a:off x="4662488" y="898525"/>
            <a:ext cx="506412" cy="514350"/>
            <a:chOff x="2868" y="593"/>
            <a:chExt cx="343" cy="352"/>
          </a:xfrm>
        </p:grpSpPr>
        <p:grpSp>
          <p:nvGrpSpPr>
            <p:cNvPr id="448896" name="组合 448895"/>
            <p:cNvGrpSpPr/>
            <p:nvPr/>
          </p:nvGrpSpPr>
          <p:grpSpPr>
            <a:xfrm>
              <a:off x="2877" y="599"/>
              <a:ext cx="334" cy="346"/>
              <a:chOff x="2877" y="599"/>
              <a:chExt cx="334" cy="346"/>
            </a:xfrm>
          </p:grpSpPr>
          <p:sp>
            <p:nvSpPr>
              <p:cNvPr id="448897" name="任意多边形 448896"/>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8898" name="任意多边形 448897"/>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8899" name="任意多边形 448898"/>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8900" name="任意多边形 448899"/>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8901" name="矩形 448900"/>
              <p:cNvSpPr/>
              <p:nvPr/>
            </p:nvSpPr>
            <p:spPr>
              <a:xfrm>
                <a:off x="2932" y="622"/>
                <a:ext cx="223" cy="176"/>
              </a:xfrm>
              <a:prstGeom prst="rect">
                <a:avLst/>
              </a:prstGeom>
              <a:solidFill>
                <a:srgbClr val="000000"/>
              </a:solidFill>
              <a:ln w="9525">
                <a:noFill/>
              </a:ln>
            </p:spPr>
            <p:txBody>
              <a:bodyPr/>
              <a:p>
                <a:endParaRPr lang="zh-CN" altLang="en-US"/>
              </a:p>
            </p:txBody>
          </p:sp>
          <p:sp>
            <p:nvSpPr>
              <p:cNvPr id="448902" name="矩形 448901"/>
              <p:cNvSpPr/>
              <p:nvPr/>
            </p:nvSpPr>
            <p:spPr>
              <a:xfrm>
                <a:off x="2887" y="810"/>
                <a:ext cx="314" cy="78"/>
              </a:xfrm>
              <a:prstGeom prst="rect">
                <a:avLst/>
              </a:prstGeom>
              <a:solidFill>
                <a:srgbClr val="000000"/>
              </a:solidFill>
              <a:ln w="9525">
                <a:noFill/>
              </a:ln>
            </p:spPr>
            <p:txBody>
              <a:bodyPr/>
              <a:p>
                <a:endParaRPr lang="zh-CN" altLang="en-US"/>
              </a:p>
            </p:txBody>
          </p:sp>
          <p:sp>
            <p:nvSpPr>
              <p:cNvPr id="448903" name="矩形 448902"/>
              <p:cNvSpPr/>
              <p:nvPr/>
            </p:nvSpPr>
            <p:spPr>
              <a:xfrm>
                <a:off x="2953" y="644"/>
                <a:ext cx="182" cy="135"/>
              </a:xfrm>
              <a:prstGeom prst="rect">
                <a:avLst/>
              </a:prstGeom>
              <a:solidFill>
                <a:srgbClr val="000000"/>
              </a:solidFill>
              <a:ln w="9525">
                <a:noFill/>
              </a:ln>
            </p:spPr>
            <p:txBody>
              <a:bodyPr/>
              <a:p>
                <a:endParaRPr lang="zh-CN" altLang="en-US"/>
              </a:p>
            </p:txBody>
          </p:sp>
          <p:sp>
            <p:nvSpPr>
              <p:cNvPr id="448904" name="直接连接符 448903"/>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448905" name="组合 448904"/>
              <p:cNvGrpSpPr/>
              <p:nvPr/>
            </p:nvGrpSpPr>
            <p:grpSpPr>
              <a:xfrm>
                <a:off x="2877" y="895"/>
                <a:ext cx="334" cy="50"/>
                <a:chOff x="2877" y="895"/>
                <a:chExt cx="334" cy="50"/>
              </a:xfrm>
            </p:grpSpPr>
            <p:sp>
              <p:nvSpPr>
                <p:cNvPr id="448906" name="任意多边形 448905"/>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8907" name="任意多边形 448906"/>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8908" name="矩形 448907"/>
                <p:cNvSpPr/>
                <p:nvPr/>
              </p:nvSpPr>
              <p:spPr>
                <a:xfrm>
                  <a:off x="2879" y="931"/>
                  <a:ext cx="330" cy="14"/>
                </a:xfrm>
                <a:prstGeom prst="rect">
                  <a:avLst/>
                </a:prstGeom>
                <a:solidFill>
                  <a:srgbClr val="000000"/>
                </a:solidFill>
                <a:ln w="9525">
                  <a:noFill/>
                </a:ln>
              </p:spPr>
              <p:txBody>
                <a:bodyPr/>
                <a:p>
                  <a:endParaRPr lang="zh-CN" altLang="en-US"/>
                </a:p>
              </p:txBody>
            </p:sp>
          </p:grpSp>
        </p:grpSp>
        <p:grpSp>
          <p:nvGrpSpPr>
            <p:cNvPr id="448909" name="组合 448908"/>
            <p:cNvGrpSpPr/>
            <p:nvPr/>
          </p:nvGrpSpPr>
          <p:grpSpPr>
            <a:xfrm>
              <a:off x="2868" y="593"/>
              <a:ext cx="335" cy="346"/>
              <a:chOff x="2868" y="593"/>
              <a:chExt cx="335" cy="346"/>
            </a:xfrm>
          </p:grpSpPr>
          <p:sp>
            <p:nvSpPr>
              <p:cNvPr id="448910" name="任意多边形 448909"/>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8911" name="任意多边形 448910"/>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8912" name="任意多边形 448911"/>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913" name="任意多边形 448912"/>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914" name="矩形 448913"/>
              <p:cNvSpPr/>
              <p:nvPr/>
            </p:nvSpPr>
            <p:spPr>
              <a:xfrm>
                <a:off x="2924" y="616"/>
                <a:ext cx="223" cy="175"/>
              </a:xfrm>
              <a:prstGeom prst="rect">
                <a:avLst/>
              </a:prstGeom>
              <a:solidFill>
                <a:srgbClr val="B7B79D"/>
              </a:solidFill>
              <a:ln w="9525">
                <a:noFill/>
              </a:ln>
            </p:spPr>
            <p:txBody>
              <a:bodyPr/>
              <a:p>
                <a:endParaRPr lang="zh-CN" altLang="en-US"/>
              </a:p>
            </p:txBody>
          </p:sp>
          <p:sp>
            <p:nvSpPr>
              <p:cNvPr id="448915" name="矩形 448914"/>
              <p:cNvSpPr/>
              <p:nvPr/>
            </p:nvSpPr>
            <p:spPr>
              <a:xfrm>
                <a:off x="2879" y="804"/>
                <a:ext cx="314" cy="78"/>
              </a:xfrm>
              <a:prstGeom prst="rect">
                <a:avLst/>
              </a:prstGeom>
              <a:solidFill>
                <a:srgbClr val="B7B79D"/>
              </a:solidFill>
              <a:ln w="9525">
                <a:noFill/>
              </a:ln>
            </p:spPr>
            <p:txBody>
              <a:bodyPr/>
              <a:p>
                <a:endParaRPr lang="zh-CN" altLang="en-US"/>
              </a:p>
            </p:txBody>
          </p:sp>
          <p:sp>
            <p:nvSpPr>
              <p:cNvPr id="448916" name="矩形 448915"/>
              <p:cNvSpPr/>
              <p:nvPr/>
            </p:nvSpPr>
            <p:spPr>
              <a:xfrm>
                <a:off x="2945" y="637"/>
                <a:ext cx="182" cy="135"/>
              </a:xfrm>
              <a:prstGeom prst="rect">
                <a:avLst/>
              </a:prstGeom>
              <a:solidFill>
                <a:srgbClr val="FFFFFF"/>
              </a:solidFill>
              <a:ln w="9525">
                <a:noFill/>
              </a:ln>
            </p:spPr>
            <p:txBody>
              <a:bodyPr/>
              <a:p>
                <a:endParaRPr lang="zh-CN" altLang="en-US"/>
              </a:p>
            </p:txBody>
          </p:sp>
          <p:sp>
            <p:nvSpPr>
              <p:cNvPr id="448917" name="直接连接符 448916"/>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448918" name="组合 448917"/>
              <p:cNvGrpSpPr/>
              <p:nvPr/>
            </p:nvGrpSpPr>
            <p:grpSpPr>
              <a:xfrm>
                <a:off x="2868" y="888"/>
                <a:ext cx="335" cy="51"/>
                <a:chOff x="2868" y="888"/>
                <a:chExt cx="335" cy="51"/>
              </a:xfrm>
            </p:grpSpPr>
            <p:sp>
              <p:nvSpPr>
                <p:cNvPr id="448919" name="任意多边形 448918"/>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8920" name="任意多边形 448919"/>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8921" name="矩形 448920"/>
                <p:cNvSpPr/>
                <p:nvPr/>
              </p:nvSpPr>
              <p:spPr>
                <a:xfrm>
                  <a:off x="2870" y="924"/>
                  <a:ext cx="331" cy="15"/>
                </a:xfrm>
                <a:prstGeom prst="rect">
                  <a:avLst/>
                </a:prstGeom>
                <a:solidFill>
                  <a:srgbClr val="BAB79D"/>
                </a:solidFill>
                <a:ln w="9525">
                  <a:noFill/>
                </a:ln>
              </p:spPr>
              <p:txBody>
                <a:bodyPr/>
                <a:p>
                  <a:endParaRPr lang="zh-CN" altLang="en-US"/>
                </a:p>
              </p:txBody>
            </p:sp>
          </p:grpSp>
        </p:grpSp>
      </p:grpSp>
      <p:sp>
        <p:nvSpPr>
          <p:cNvPr id="448922" name="椭圆 448921"/>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8923" name="组合 448922"/>
          <p:cNvGrpSpPr/>
          <p:nvPr/>
        </p:nvGrpSpPr>
        <p:grpSpPr>
          <a:xfrm>
            <a:off x="6207125" y="898525"/>
            <a:ext cx="506413" cy="514350"/>
            <a:chOff x="3915" y="593"/>
            <a:chExt cx="343" cy="352"/>
          </a:xfrm>
        </p:grpSpPr>
        <p:grpSp>
          <p:nvGrpSpPr>
            <p:cNvPr id="448924" name="组合 448923"/>
            <p:cNvGrpSpPr/>
            <p:nvPr/>
          </p:nvGrpSpPr>
          <p:grpSpPr>
            <a:xfrm>
              <a:off x="3924" y="599"/>
              <a:ext cx="334" cy="346"/>
              <a:chOff x="3924" y="599"/>
              <a:chExt cx="334" cy="346"/>
            </a:xfrm>
          </p:grpSpPr>
          <p:sp>
            <p:nvSpPr>
              <p:cNvPr id="448925" name="任意多边形 448924"/>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8926" name="任意多边形 448925"/>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8927" name="任意多边形 448926"/>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8928" name="任意多边形 448927"/>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8929" name="矩形 448928"/>
              <p:cNvSpPr/>
              <p:nvPr/>
            </p:nvSpPr>
            <p:spPr>
              <a:xfrm>
                <a:off x="3979" y="622"/>
                <a:ext cx="223" cy="176"/>
              </a:xfrm>
              <a:prstGeom prst="rect">
                <a:avLst/>
              </a:prstGeom>
              <a:solidFill>
                <a:srgbClr val="000000"/>
              </a:solidFill>
              <a:ln w="9525">
                <a:noFill/>
              </a:ln>
            </p:spPr>
            <p:txBody>
              <a:bodyPr/>
              <a:p>
                <a:endParaRPr lang="zh-CN" altLang="en-US"/>
              </a:p>
            </p:txBody>
          </p:sp>
          <p:sp>
            <p:nvSpPr>
              <p:cNvPr id="448930" name="矩形 448929"/>
              <p:cNvSpPr/>
              <p:nvPr/>
            </p:nvSpPr>
            <p:spPr>
              <a:xfrm>
                <a:off x="3934" y="810"/>
                <a:ext cx="314" cy="78"/>
              </a:xfrm>
              <a:prstGeom prst="rect">
                <a:avLst/>
              </a:prstGeom>
              <a:solidFill>
                <a:srgbClr val="000000"/>
              </a:solidFill>
              <a:ln w="9525">
                <a:noFill/>
              </a:ln>
            </p:spPr>
            <p:txBody>
              <a:bodyPr/>
              <a:p>
                <a:endParaRPr lang="zh-CN" altLang="en-US"/>
              </a:p>
            </p:txBody>
          </p:sp>
          <p:sp>
            <p:nvSpPr>
              <p:cNvPr id="448931" name="矩形 448930"/>
              <p:cNvSpPr/>
              <p:nvPr/>
            </p:nvSpPr>
            <p:spPr>
              <a:xfrm>
                <a:off x="4000" y="644"/>
                <a:ext cx="182" cy="135"/>
              </a:xfrm>
              <a:prstGeom prst="rect">
                <a:avLst/>
              </a:prstGeom>
              <a:solidFill>
                <a:srgbClr val="000000"/>
              </a:solidFill>
              <a:ln w="9525">
                <a:noFill/>
              </a:ln>
            </p:spPr>
            <p:txBody>
              <a:bodyPr/>
              <a:p>
                <a:endParaRPr lang="zh-CN" altLang="en-US"/>
              </a:p>
            </p:txBody>
          </p:sp>
          <p:sp>
            <p:nvSpPr>
              <p:cNvPr id="448932" name="直接连接符 448931"/>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448933" name="组合 448932"/>
              <p:cNvGrpSpPr/>
              <p:nvPr/>
            </p:nvGrpSpPr>
            <p:grpSpPr>
              <a:xfrm>
                <a:off x="3924" y="895"/>
                <a:ext cx="334" cy="50"/>
                <a:chOff x="3924" y="895"/>
                <a:chExt cx="334" cy="50"/>
              </a:xfrm>
            </p:grpSpPr>
            <p:sp>
              <p:nvSpPr>
                <p:cNvPr id="448934" name="任意多边形 448933"/>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8935" name="任意多边形 448934"/>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8936" name="矩形 448935"/>
                <p:cNvSpPr/>
                <p:nvPr/>
              </p:nvSpPr>
              <p:spPr>
                <a:xfrm>
                  <a:off x="3926" y="931"/>
                  <a:ext cx="330" cy="14"/>
                </a:xfrm>
                <a:prstGeom prst="rect">
                  <a:avLst/>
                </a:prstGeom>
                <a:solidFill>
                  <a:srgbClr val="000000"/>
                </a:solidFill>
                <a:ln w="9525">
                  <a:noFill/>
                </a:ln>
              </p:spPr>
              <p:txBody>
                <a:bodyPr/>
                <a:p>
                  <a:endParaRPr lang="zh-CN" altLang="en-US"/>
                </a:p>
              </p:txBody>
            </p:sp>
          </p:grpSp>
        </p:grpSp>
        <p:grpSp>
          <p:nvGrpSpPr>
            <p:cNvPr id="448937" name="组合 448936"/>
            <p:cNvGrpSpPr/>
            <p:nvPr/>
          </p:nvGrpSpPr>
          <p:grpSpPr>
            <a:xfrm>
              <a:off x="3915" y="593"/>
              <a:ext cx="335" cy="346"/>
              <a:chOff x="3915" y="593"/>
              <a:chExt cx="335" cy="346"/>
            </a:xfrm>
          </p:grpSpPr>
          <p:sp>
            <p:nvSpPr>
              <p:cNvPr id="448938" name="任意多边形 448937"/>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8939" name="任意多边形 448938"/>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8940" name="任意多边形 448939"/>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941" name="任意多边形 448940"/>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8942" name="矩形 448941"/>
              <p:cNvSpPr/>
              <p:nvPr/>
            </p:nvSpPr>
            <p:spPr>
              <a:xfrm>
                <a:off x="3971" y="616"/>
                <a:ext cx="223" cy="175"/>
              </a:xfrm>
              <a:prstGeom prst="rect">
                <a:avLst/>
              </a:prstGeom>
              <a:solidFill>
                <a:srgbClr val="B7B79D"/>
              </a:solidFill>
              <a:ln w="9525">
                <a:noFill/>
              </a:ln>
            </p:spPr>
            <p:txBody>
              <a:bodyPr/>
              <a:p>
                <a:endParaRPr lang="zh-CN" altLang="en-US"/>
              </a:p>
            </p:txBody>
          </p:sp>
          <p:sp>
            <p:nvSpPr>
              <p:cNvPr id="448943" name="矩形 448942"/>
              <p:cNvSpPr/>
              <p:nvPr/>
            </p:nvSpPr>
            <p:spPr>
              <a:xfrm>
                <a:off x="3926" y="804"/>
                <a:ext cx="314" cy="78"/>
              </a:xfrm>
              <a:prstGeom prst="rect">
                <a:avLst/>
              </a:prstGeom>
              <a:solidFill>
                <a:srgbClr val="B7B79D"/>
              </a:solidFill>
              <a:ln w="9525">
                <a:noFill/>
              </a:ln>
            </p:spPr>
            <p:txBody>
              <a:bodyPr/>
              <a:p>
                <a:endParaRPr lang="zh-CN" altLang="en-US"/>
              </a:p>
            </p:txBody>
          </p:sp>
          <p:sp>
            <p:nvSpPr>
              <p:cNvPr id="448944" name="矩形 448943"/>
              <p:cNvSpPr/>
              <p:nvPr/>
            </p:nvSpPr>
            <p:spPr>
              <a:xfrm>
                <a:off x="3992" y="637"/>
                <a:ext cx="182" cy="135"/>
              </a:xfrm>
              <a:prstGeom prst="rect">
                <a:avLst/>
              </a:prstGeom>
              <a:solidFill>
                <a:srgbClr val="FFFFFF"/>
              </a:solidFill>
              <a:ln w="9525">
                <a:noFill/>
              </a:ln>
            </p:spPr>
            <p:txBody>
              <a:bodyPr/>
              <a:p>
                <a:endParaRPr lang="zh-CN" altLang="en-US"/>
              </a:p>
            </p:txBody>
          </p:sp>
          <p:sp>
            <p:nvSpPr>
              <p:cNvPr id="448945" name="直接连接符 448944"/>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448946" name="组合 448945"/>
              <p:cNvGrpSpPr/>
              <p:nvPr/>
            </p:nvGrpSpPr>
            <p:grpSpPr>
              <a:xfrm>
                <a:off x="3915" y="888"/>
                <a:ext cx="335" cy="51"/>
                <a:chOff x="3915" y="888"/>
                <a:chExt cx="335" cy="51"/>
              </a:xfrm>
            </p:grpSpPr>
            <p:sp>
              <p:nvSpPr>
                <p:cNvPr id="448947" name="任意多边形 448946"/>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8948" name="任意多边形 448947"/>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8949" name="矩形 448948"/>
                <p:cNvSpPr/>
                <p:nvPr/>
              </p:nvSpPr>
              <p:spPr>
                <a:xfrm>
                  <a:off x="3917" y="924"/>
                  <a:ext cx="331" cy="15"/>
                </a:xfrm>
                <a:prstGeom prst="rect">
                  <a:avLst/>
                </a:prstGeom>
                <a:solidFill>
                  <a:srgbClr val="BAB79D"/>
                </a:solidFill>
                <a:ln w="9525">
                  <a:noFill/>
                </a:ln>
              </p:spPr>
              <p:txBody>
                <a:bodyPr/>
                <a:p>
                  <a:endParaRPr lang="zh-CN" altLang="en-US"/>
                </a:p>
              </p:txBody>
            </p:sp>
          </p:grpSp>
        </p:grpSp>
      </p:grpSp>
      <p:sp>
        <p:nvSpPr>
          <p:cNvPr id="448950" name="文本框 448949"/>
          <p:cNvSpPr txBox="1"/>
          <p:nvPr/>
        </p:nvSpPr>
        <p:spPr>
          <a:xfrm>
            <a:off x="1331913" y="188913"/>
            <a:ext cx="6408737" cy="1382712"/>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ctr"/>
            <a:r>
              <a:rPr lang="zh-CN" altLang="en-US" dirty="0">
                <a:solidFill>
                  <a:srgbClr val="333399"/>
                </a:solidFill>
                <a:latin typeface="Arial" panose="020B0604020202020204" pitchFamily="34" charset="0"/>
                <a:ea typeface="黑体" panose="02010609060101010101" pitchFamily="2" charset="-122"/>
              </a:rPr>
              <a:t>在同一个局域网上的主机或路由器的</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地址中的网络号必须是一样的。</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图中的网络号就是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地址中的 </a:t>
            </a:r>
            <a:r>
              <a:rPr lang="en-US" altLang="zh-CN">
                <a:solidFill>
                  <a:srgbClr val="333399"/>
                </a:solidFill>
                <a:latin typeface="Arial" panose="020B0604020202020204" pitchFamily="34" charset="0"/>
                <a:ea typeface="黑体" panose="02010609060101010101" pitchFamily="2" charset="-122"/>
              </a:rPr>
              <a:t>net-id</a:t>
            </a:r>
            <a:endParaRPr lang="en-US" altLang="zh-CN">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44851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9538" name="圆角矩形 449537"/>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449539" name="标题 449538"/>
          <p:cNvSpPr>
            <a:spLocks noGrp="1"/>
          </p:cNvSpPr>
          <p:nvPr>
            <p:ph type="title"/>
          </p:nvPr>
        </p:nvSpPr>
        <p:spPr>
          <a:xfrm>
            <a:off x="755650" y="115888"/>
            <a:ext cx="7793038" cy="695325"/>
          </a:xfrm>
          <a:ln/>
        </p:spPr>
        <p:txBody>
          <a:bodyPr anchor="b"/>
          <a:p>
            <a:pPr algn="ctr"/>
            <a:r>
              <a:rPr lang="zh-CN" altLang="en-US" sz="3600" dirty="0"/>
              <a:t>互联网中的 </a:t>
            </a:r>
            <a:r>
              <a:rPr lang="en-US" altLang="zh-CN" sz="3600" dirty="0"/>
              <a:t>IP </a:t>
            </a:r>
            <a:r>
              <a:rPr lang="zh-CN" altLang="en-US" sz="3600" dirty="0"/>
              <a:t>地址 </a:t>
            </a:r>
            <a:endParaRPr lang="zh-CN" altLang="en-US" sz="3600" dirty="0"/>
          </a:p>
        </p:txBody>
      </p:sp>
      <p:sp>
        <p:nvSpPr>
          <p:cNvPr id="449540" name="任意多边形 449539"/>
          <p:cNvSpPr/>
          <p:nvPr/>
        </p:nvSpPr>
        <p:spPr>
          <a:xfrm>
            <a:off x="3055938" y="2538413"/>
            <a:ext cx="4789487" cy="3170237"/>
          </a:xfrm>
          <a:custGeom>
            <a:avLst/>
            <a:gdLst/>
            <a:ahLst/>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w="9525">
            <a:noFill/>
          </a:ln>
        </p:spPr>
        <p:txBody>
          <a:bodyPr/>
          <a:p>
            <a:endParaRPr lang="zh-CN" altLang="en-US"/>
          </a:p>
        </p:txBody>
      </p:sp>
      <p:sp>
        <p:nvSpPr>
          <p:cNvPr id="449541" name="直接连接符 449540"/>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449542" name="直接连接符 449541"/>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449543" name="任意多边形 449542"/>
          <p:cNvSpPr/>
          <p:nvPr/>
        </p:nvSpPr>
        <p:spPr>
          <a:xfrm>
            <a:off x="5199063" y="5192713"/>
            <a:ext cx="2478087" cy="211137"/>
          </a:xfrm>
          <a:custGeom>
            <a:avLst/>
            <a:gdLst/>
            <a:ahLst/>
            <a:cxnLst/>
            <a:pathLst>
              <a:path w="1680" h="192">
                <a:moveTo>
                  <a:pt x="0" y="192"/>
                </a:moveTo>
                <a:lnTo>
                  <a:pt x="0" y="0"/>
                </a:lnTo>
                <a:lnTo>
                  <a:pt x="1680"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449544" name="任意多边形 449543"/>
          <p:cNvSpPr/>
          <p:nvPr/>
        </p:nvSpPr>
        <p:spPr>
          <a:xfrm>
            <a:off x="3213100" y="4514850"/>
            <a:ext cx="1679575" cy="255588"/>
          </a:xfrm>
          <a:custGeom>
            <a:avLst/>
            <a:gdLst/>
            <a:ahLst/>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w="9525">
            <a:noFill/>
          </a:ln>
        </p:spPr>
        <p:txBody>
          <a:bodyPr/>
          <a:p>
            <a:endParaRPr lang="zh-CN" altLang="en-US"/>
          </a:p>
        </p:txBody>
      </p:sp>
      <p:sp>
        <p:nvSpPr>
          <p:cNvPr id="449545" name="直接连接符 449544"/>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449546" name="任意多边形 449545"/>
          <p:cNvSpPr/>
          <p:nvPr/>
        </p:nvSpPr>
        <p:spPr>
          <a:xfrm>
            <a:off x="1365250" y="2455863"/>
            <a:ext cx="928688" cy="2366962"/>
          </a:xfrm>
          <a:custGeom>
            <a:avLst/>
            <a:gdLst/>
            <a:ahLst/>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w="9525">
            <a:noFill/>
          </a:ln>
        </p:spPr>
        <p:txBody>
          <a:bodyPr/>
          <a:p>
            <a:endParaRPr lang="zh-CN" altLang="en-US"/>
          </a:p>
        </p:txBody>
      </p:sp>
      <p:sp>
        <p:nvSpPr>
          <p:cNvPr id="449547" name="任意多边形 449546"/>
          <p:cNvSpPr/>
          <p:nvPr/>
        </p:nvSpPr>
        <p:spPr>
          <a:xfrm>
            <a:off x="2754313" y="3086100"/>
            <a:ext cx="1092200" cy="1090613"/>
          </a:xfrm>
          <a:custGeom>
            <a:avLst/>
            <a:gdLst/>
            <a:ahLst/>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w="9525">
            <a:noFill/>
          </a:ln>
        </p:spPr>
        <p:txBody>
          <a:bodyPr/>
          <a:p>
            <a:endParaRPr lang="zh-CN" altLang="en-US"/>
          </a:p>
        </p:txBody>
      </p:sp>
      <p:sp>
        <p:nvSpPr>
          <p:cNvPr id="449548" name="任意多边形 449547"/>
          <p:cNvSpPr/>
          <p:nvPr/>
        </p:nvSpPr>
        <p:spPr>
          <a:xfrm>
            <a:off x="4357688" y="3081338"/>
            <a:ext cx="971550" cy="1220787"/>
          </a:xfrm>
          <a:custGeom>
            <a:avLst/>
            <a:gdLst/>
            <a:ahLst/>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w="9525">
            <a:noFill/>
          </a:ln>
        </p:spPr>
        <p:txBody>
          <a:bodyPr/>
          <a:p>
            <a:endParaRPr lang="zh-CN" altLang="en-US"/>
          </a:p>
        </p:txBody>
      </p:sp>
      <p:sp>
        <p:nvSpPr>
          <p:cNvPr id="449549" name="矩形 449548"/>
          <p:cNvSpPr/>
          <p:nvPr/>
        </p:nvSpPr>
        <p:spPr>
          <a:xfrm>
            <a:off x="1512888" y="4570413"/>
            <a:ext cx="1031875" cy="26987"/>
          </a:xfrm>
          <a:prstGeom prst="rect">
            <a:avLst/>
          </a:prstGeom>
          <a:solidFill>
            <a:srgbClr val="000000"/>
          </a:solidFill>
          <a:ln w="9525">
            <a:noFill/>
          </a:ln>
        </p:spPr>
        <p:txBody>
          <a:bodyPr/>
          <a:p>
            <a:endParaRPr lang="zh-CN" altLang="en-US"/>
          </a:p>
        </p:txBody>
      </p:sp>
      <p:sp>
        <p:nvSpPr>
          <p:cNvPr id="449550" name="任意多边形 449549"/>
          <p:cNvSpPr/>
          <p:nvPr/>
        </p:nvSpPr>
        <p:spPr>
          <a:xfrm>
            <a:off x="946150" y="4033838"/>
            <a:ext cx="566738" cy="30162"/>
          </a:xfrm>
          <a:custGeom>
            <a:avLst/>
            <a:gdLst/>
            <a:ahLst/>
            <a:cxnLst/>
            <a:pathLst>
              <a:path w="386" h="21">
                <a:moveTo>
                  <a:pt x="0" y="2"/>
                </a:moveTo>
                <a:lnTo>
                  <a:pt x="0" y="21"/>
                </a:lnTo>
                <a:lnTo>
                  <a:pt x="386" y="19"/>
                </a:lnTo>
                <a:lnTo>
                  <a:pt x="386" y="0"/>
                </a:lnTo>
                <a:lnTo>
                  <a:pt x="0" y="2"/>
                </a:lnTo>
                <a:close/>
              </a:path>
            </a:pathLst>
          </a:custGeom>
          <a:solidFill>
            <a:srgbClr val="000000"/>
          </a:solidFill>
          <a:ln w="9525">
            <a:noFill/>
          </a:ln>
        </p:spPr>
        <p:txBody>
          <a:bodyPr/>
          <a:p>
            <a:endParaRPr lang="zh-CN" altLang="en-US"/>
          </a:p>
        </p:txBody>
      </p:sp>
      <p:sp>
        <p:nvSpPr>
          <p:cNvPr id="449551" name="矩形 449550"/>
          <p:cNvSpPr/>
          <p:nvPr/>
        </p:nvSpPr>
        <p:spPr>
          <a:xfrm>
            <a:off x="946150" y="2930525"/>
            <a:ext cx="566738" cy="25400"/>
          </a:xfrm>
          <a:prstGeom prst="rect">
            <a:avLst/>
          </a:prstGeom>
          <a:solidFill>
            <a:srgbClr val="000000"/>
          </a:solidFill>
          <a:ln w="9525">
            <a:noFill/>
          </a:ln>
        </p:spPr>
        <p:txBody>
          <a:bodyPr/>
          <a:p>
            <a:endParaRPr lang="zh-CN" altLang="en-US"/>
          </a:p>
        </p:txBody>
      </p:sp>
      <p:sp>
        <p:nvSpPr>
          <p:cNvPr id="449552" name="任意多边形 449551"/>
          <p:cNvSpPr/>
          <p:nvPr/>
        </p:nvSpPr>
        <p:spPr>
          <a:xfrm>
            <a:off x="2466975" y="2846388"/>
            <a:ext cx="1582738" cy="1639887"/>
          </a:xfrm>
          <a:custGeom>
            <a:avLst/>
            <a:gdLst/>
            <a:ahLst/>
            <a:cxnLst/>
            <a:pathLst>
              <a:path w="945" h="888">
                <a:moveTo>
                  <a:pt x="0" y="876"/>
                </a:moveTo>
                <a:lnTo>
                  <a:pt x="12" y="888"/>
                </a:lnTo>
                <a:lnTo>
                  <a:pt x="945" y="12"/>
                </a:lnTo>
                <a:lnTo>
                  <a:pt x="932" y="0"/>
                </a:lnTo>
                <a:lnTo>
                  <a:pt x="0" y="876"/>
                </a:lnTo>
                <a:close/>
              </a:path>
            </a:pathLst>
          </a:cu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449553" name="任意多边形 449552"/>
          <p:cNvSpPr/>
          <p:nvPr/>
        </p:nvSpPr>
        <p:spPr>
          <a:xfrm>
            <a:off x="2165350" y="1773238"/>
            <a:ext cx="5022850" cy="884237"/>
          </a:xfrm>
          <a:custGeom>
            <a:avLst/>
            <a:gdLst/>
            <a:ahLst/>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w="9525">
            <a:noFill/>
          </a:ln>
        </p:spPr>
        <p:txBody>
          <a:bodyPr/>
          <a:p>
            <a:endParaRPr lang="zh-CN" altLang="en-US"/>
          </a:p>
        </p:txBody>
      </p:sp>
      <p:sp>
        <p:nvSpPr>
          <p:cNvPr id="449554" name="任意多边形 449553"/>
          <p:cNvSpPr/>
          <p:nvPr/>
        </p:nvSpPr>
        <p:spPr>
          <a:xfrm>
            <a:off x="4224338" y="2828925"/>
            <a:ext cx="1185862" cy="1589088"/>
          </a:xfrm>
          <a:custGeom>
            <a:avLst/>
            <a:gdLst/>
            <a:ahLst/>
            <a:cxnLst/>
            <a:pathLst>
              <a:path w="1094" h="901">
                <a:moveTo>
                  <a:pt x="1082" y="901"/>
                </a:moveTo>
                <a:lnTo>
                  <a:pt x="1094" y="887"/>
                </a:lnTo>
                <a:lnTo>
                  <a:pt x="12" y="0"/>
                </a:lnTo>
                <a:lnTo>
                  <a:pt x="0" y="15"/>
                </a:lnTo>
                <a:lnTo>
                  <a:pt x="1082" y="901"/>
                </a:lnTo>
                <a:close/>
              </a:path>
            </a:pathLst>
          </a:custGeom>
          <a:solidFill>
            <a:srgbClr val="000000"/>
          </a:solidFill>
          <a:ln w="9525">
            <a:noFill/>
          </a:ln>
        </p:spPr>
        <p:txBody>
          <a:bodyPr/>
          <a:p>
            <a:endParaRPr lang="zh-CN" altLang="en-US"/>
          </a:p>
        </p:txBody>
      </p:sp>
      <p:sp>
        <p:nvSpPr>
          <p:cNvPr id="449555" name="矩形 449554"/>
          <p:cNvSpPr/>
          <p:nvPr/>
        </p:nvSpPr>
        <p:spPr>
          <a:xfrm>
            <a:off x="7673975" y="4095750"/>
            <a:ext cx="627063" cy="25400"/>
          </a:xfrm>
          <a:prstGeom prst="rect">
            <a:avLst/>
          </a:prstGeom>
          <a:solidFill>
            <a:srgbClr val="000000"/>
          </a:solidFill>
          <a:ln w="9525">
            <a:noFill/>
          </a:ln>
        </p:spPr>
        <p:txBody>
          <a:bodyPr/>
          <a:p>
            <a:endParaRPr lang="zh-CN" altLang="en-US"/>
          </a:p>
        </p:txBody>
      </p:sp>
      <p:sp>
        <p:nvSpPr>
          <p:cNvPr id="449556" name="矩形 449555"/>
          <p:cNvSpPr/>
          <p:nvPr/>
        </p:nvSpPr>
        <p:spPr>
          <a:xfrm>
            <a:off x="7686675" y="3001963"/>
            <a:ext cx="625475" cy="26987"/>
          </a:xfrm>
          <a:prstGeom prst="rect">
            <a:avLst/>
          </a:prstGeom>
          <a:solidFill>
            <a:srgbClr val="000000"/>
          </a:solidFill>
          <a:ln w="9525">
            <a:noFill/>
          </a:ln>
        </p:spPr>
        <p:txBody>
          <a:bodyPr/>
          <a:p>
            <a:endParaRPr lang="zh-CN" altLang="en-US"/>
          </a:p>
        </p:txBody>
      </p:sp>
      <p:sp>
        <p:nvSpPr>
          <p:cNvPr id="449557" name="矩形 449556"/>
          <p:cNvSpPr/>
          <p:nvPr/>
        </p:nvSpPr>
        <p:spPr>
          <a:xfrm>
            <a:off x="6530975" y="4770438"/>
            <a:ext cx="184150"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449558" name="椭圆 449557"/>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9559" name="组合 449558"/>
          <p:cNvGrpSpPr/>
          <p:nvPr/>
        </p:nvGrpSpPr>
        <p:grpSpPr>
          <a:xfrm>
            <a:off x="579438" y="3616325"/>
            <a:ext cx="504825" cy="515938"/>
            <a:chOff x="101" y="2294"/>
            <a:chExt cx="343" cy="353"/>
          </a:xfrm>
        </p:grpSpPr>
        <p:grpSp>
          <p:nvGrpSpPr>
            <p:cNvPr id="449560" name="组合 449559"/>
            <p:cNvGrpSpPr/>
            <p:nvPr/>
          </p:nvGrpSpPr>
          <p:grpSpPr>
            <a:xfrm>
              <a:off x="109" y="2301"/>
              <a:ext cx="335" cy="346"/>
              <a:chOff x="109" y="2301"/>
              <a:chExt cx="335" cy="346"/>
            </a:xfrm>
          </p:grpSpPr>
          <p:sp>
            <p:nvSpPr>
              <p:cNvPr id="449561" name="任意多边形 449560"/>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9562" name="任意多边形 449561"/>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9563" name="任意多边形 449562"/>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564" name="任意多边形 449563"/>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565" name="矩形 449564"/>
              <p:cNvSpPr/>
              <p:nvPr/>
            </p:nvSpPr>
            <p:spPr>
              <a:xfrm>
                <a:off x="165" y="2324"/>
                <a:ext cx="223" cy="175"/>
              </a:xfrm>
              <a:prstGeom prst="rect">
                <a:avLst/>
              </a:prstGeom>
              <a:solidFill>
                <a:srgbClr val="000000"/>
              </a:solidFill>
              <a:ln w="9525">
                <a:noFill/>
              </a:ln>
            </p:spPr>
            <p:txBody>
              <a:bodyPr/>
              <a:p>
                <a:endParaRPr lang="zh-CN" altLang="en-US"/>
              </a:p>
            </p:txBody>
          </p:sp>
          <p:sp>
            <p:nvSpPr>
              <p:cNvPr id="449566" name="矩形 449565"/>
              <p:cNvSpPr/>
              <p:nvPr/>
            </p:nvSpPr>
            <p:spPr>
              <a:xfrm>
                <a:off x="120" y="2512"/>
                <a:ext cx="314" cy="78"/>
              </a:xfrm>
              <a:prstGeom prst="rect">
                <a:avLst/>
              </a:prstGeom>
              <a:solidFill>
                <a:srgbClr val="000000"/>
              </a:solidFill>
              <a:ln w="9525">
                <a:noFill/>
              </a:ln>
            </p:spPr>
            <p:txBody>
              <a:bodyPr/>
              <a:p>
                <a:endParaRPr lang="zh-CN" altLang="en-US"/>
              </a:p>
            </p:txBody>
          </p:sp>
          <p:sp>
            <p:nvSpPr>
              <p:cNvPr id="449567" name="矩形 449566"/>
              <p:cNvSpPr/>
              <p:nvPr/>
            </p:nvSpPr>
            <p:spPr>
              <a:xfrm>
                <a:off x="186" y="2345"/>
                <a:ext cx="182" cy="135"/>
              </a:xfrm>
              <a:prstGeom prst="rect">
                <a:avLst/>
              </a:prstGeom>
              <a:solidFill>
                <a:srgbClr val="000000"/>
              </a:solidFill>
              <a:ln w="9525">
                <a:noFill/>
              </a:ln>
            </p:spPr>
            <p:txBody>
              <a:bodyPr/>
              <a:p>
                <a:endParaRPr lang="zh-CN" altLang="en-US"/>
              </a:p>
            </p:txBody>
          </p:sp>
          <p:sp>
            <p:nvSpPr>
              <p:cNvPr id="449568" name="直接连接符 449567"/>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449569" name="组合 449568"/>
              <p:cNvGrpSpPr/>
              <p:nvPr/>
            </p:nvGrpSpPr>
            <p:grpSpPr>
              <a:xfrm>
                <a:off x="109" y="2596"/>
                <a:ext cx="335" cy="51"/>
                <a:chOff x="109" y="2596"/>
                <a:chExt cx="335" cy="51"/>
              </a:xfrm>
            </p:grpSpPr>
            <p:sp>
              <p:nvSpPr>
                <p:cNvPr id="449570" name="任意多边形 449569"/>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571" name="任意多边形 449570"/>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572" name="矩形 449571"/>
                <p:cNvSpPr/>
                <p:nvPr/>
              </p:nvSpPr>
              <p:spPr>
                <a:xfrm>
                  <a:off x="112" y="2632"/>
                  <a:ext cx="330" cy="15"/>
                </a:xfrm>
                <a:prstGeom prst="rect">
                  <a:avLst/>
                </a:prstGeom>
                <a:solidFill>
                  <a:srgbClr val="000000"/>
                </a:solidFill>
                <a:ln w="9525">
                  <a:noFill/>
                </a:ln>
              </p:spPr>
              <p:txBody>
                <a:bodyPr/>
                <a:p>
                  <a:endParaRPr lang="zh-CN" altLang="en-US"/>
                </a:p>
              </p:txBody>
            </p:sp>
          </p:grpSp>
        </p:grpSp>
        <p:grpSp>
          <p:nvGrpSpPr>
            <p:cNvPr id="449573" name="组合 449572"/>
            <p:cNvGrpSpPr/>
            <p:nvPr/>
          </p:nvGrpSpPr>
          <p:grpSpPr>
            <a:xfrm>
              <a:off x="101" y="2294"/>
              <a:ext cx="335" cy="347"/>
              <a:chOff x="101" y="2294"/>
              <a:chExt cx="335" cy="347"/>
            </a:xfrm>
          </p:grpSpPr>
          <p:sp>
            <p:nvSpPr>
              <p:cNvPr id="449574" name="任意多边形 449573"/>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9575" name="任意多边形 449574"/>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9576" name="任意多边形 449575"/>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49577" name="任意多边形 449576"/>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49578" name="矩形 449577"/>
              <p:cNvSpPr/>
              <p:nvPr/>
            </p:nvSpPr>
            <p:spPr>
              <a:xfrm>
                <a:off x="157" y="2318"/>
                <a:ext cx="223" cy="175"/>
              </a:xfrm>
              <a:prstGeom prst="rect">
                <a:avLst/>
              </a:prstGeom>
              <a:solidFill>
                <a:srgbClr val="B7B79D"/>
              </a:solidFill>
              <a:ln w="9525">
                <a:noFill/>
              </a:ln>
            </p:spPr>
            <p:txBody>
              <a:bodyPr/>
              <a:p>
                <a:endParaRPr lang="zh-CN" altLang="en-US"/>
              </a:p>
            </p:txBody>
          </p:sp>
          <p:sp>
            <p:nvSpPr>
              <p:cNvPr id="449579" name="矩形 449578"/>
              <p:cNvSpPr/>
              <p:nvPr/>
            </p:nvSpPr>
            <p:spPr>
              <a:xfrm>
                <a:off x="112" y="2506"/>
                <a:ext cx="313" cy="78"/>
              </a:xfrm>
              <a:prstGeom prst="rect">
                <a:avLst/>
              </a:prstGeom>
              <a:solidFill>
                <a:srgbClr val="B7B79D"/>
              </a:solidFill>
              <a:ln w="9525">
                <a:noFill/>
              </a:ln>
            </p:spPr>
            <p:txBody>
              <a:bodyPr/>
              <a:p>
                <a:endParaRPr lang="zh-CN" altLang="en-US"/>
              </a:p>
            </p:txBody>
          </p:sp>
          <p:sp>
            <p:nvSpPr>
              <p:cNvPr id="449580" name="矩形 449579"/>
              <p:cNvSpPr/>
              <p:nvPr/>
            </p:nvSpPr>
            <p:spPr>
              <a:xfrm>
                <a:off x="178" y="2339"/>
                <a:ext cx="181" cy="135"/>
              </a:xfrm>
              <a:prstGeom prst="rect">
                <a:avLst/>
              </a:prstGeom>
              <a:solidFill>
                <a:srgbClr val="FFFFFF"/>
              </a:solidFill>
              <a:ln w="9525">
                <a:noFill/>
              </a:ln>
            </p:spPr>
            <p:txBody>
              <a:bodyPr/>
              <a:p>
                <a:endParaRPr lang="zh-CN" altLang="en-US"/>
              </a:p>
            </p:txBody>
          </p:sp>
          <p:sp>
            <p:nvSpPr>
              <p:cNvPr id="449581" name="直接连接符 449580"/>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449582" name="组合 449581"/>
              <p:cNvGrpSpPr/>
              <p:nvPr/>
            </p:nvGrpSpPr>
            <p:grpSpPr>
              <a:xfrm>
                <a:off x="101" y="2590"/>
                <a:ext cx="335" cy="51"/>
                <a:chOff x="101" y="2590"/>
                <a:chExt cx="335" cy="51"/>
              </a:xfrm>
            </p:grpSpPr>
            <p:sp>
              <p:nvSpPr>
                <p:cNvPr id="449583" name="任意多边形 449582"/>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584" name="任意多边形 449583"/>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585" name="矩形 449584"/>
                <p:cNvSpPr/>
                <p:nvPr/>
              </p:nvSpPr>
              <p:spPr>
                <a:xfrm>
                  <a:off x="103" y="2626"/>
                  <a:ext cx="331" cy="15"/>
                </a:xfrm>
                <a:prstGeom prst="rect">
                  <a:avLst/>
                </a:prstGeom>
                <a:solidFill>
                  <a:srgbClr val="BAB79D"/>
                </a:solidFill>
                <a:ln w="9525">
                  <a:noFill/>
                </a:ln>
              </p:spPr>
              <p:txBody>
                <a:bodyPr/>
                <a:p>
                  <a:endParaRPr lang="zh-CN" altLang="en-US"/>
                </a:p>
              </p:txBody>
            </p:sp>
          </p:grpSp>
        </p:grpSp>
      </p:grpSp>
      <p:grpSp>
        <p:nvGrpSpPr>
          <p:cNvPr id="449586" name="组合 449585"/>
          <p:cNvGrpSpPr/>
          <p:nvPr/>
        </p:nvGrpSpPr>
        <p:grpSpPr>
          <a:xfrm>
            <a:off x="3357563" y="6081713"/>
            <a:ext cx="503237" cy="515937"/>
            <a:chOff x="3891" y="3616"/>
            <a:chExt cx="342" cy="353"/>
          </a:xfrm>
        </p:grpSpPr>
        <p:grpSp>
          <p:nvGrpSpPr>
            <p:cNvPr id="449587" name="组合 449586"/>
            <p:cNvGrpSpPr/>
            <p:nvPr/>
          </p:nvGrpSpPr>
          <p:grpSpPr>
            <a:xfrm>
              <a:off x="3899" y="3622"/>
              <a:ext cx="334" cy="347"/>
              <a:chOff x="3899" y="3622"/>
              <a:chExt cx="334" cy="347"/>
            </a:xfrm>
          </p:grpSpPr>
          <p:sp>
            <p:nvSpPr>
              <p:cNvPr id="449588" name="任意多边形 449587"/>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9589" name="任意多边形 449588"/>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9590" name="任意多边形 449589"/>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49591" name="任意多边形 449590"/>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49592" name="矩形 449591"/>
              <p:cNvSpPr/>
              <p:nvPr/>
            </p:nvSpPr>
            <p:spPr>
              <a:xfrm>
                <a:off x="3955" y="3646"/>
                <a:ext cx="223" cy="175"/>
              </a:xfrm>
              <a:prstGeom prst="rect">
                <a:avLst/>
              </a:prstGeom>
              <a:solidFill>
                <a:srgbClr val="000000"/>
              </a:solidFill>
              <a:ln w="9525">
                <a:noFill/>
              </a:ln>
            </p:spPr>
            <p:txBody>
              <a:bodyPr/>
              <a:p>
                <a:endParaRPr lang="zh-CN" altLang="en-US"/>
              </a:p>
            </p:txBody>
          </p:sp>
          <p:sp>
            <p:nvSpPr>
              <p:cNvPr id="449593" name="矩形 449592"/>
              <p:cNvSpPr/>
              <p:nvPr/>
            </p:nvSpPr>
            <p:spPr>
              <a:xfrm>
                <a:off x="3909" y="3833"/>
                <a:ext cx="314" cy="79"/>
              </a:xfrm>
              <a:prstGeom prst="rect">
                <a:avLst/>
              </a:prstGeom>
              <a:solidFill>
                <a:srgbClr val="000000"/>
              </a:solidFill>
              <a:ln w="9525">
                <a:noFill/>
              </a:ln>
            </p:spPr>
            <p:txBody>
              <a:bodyPr/>
              <a:p>
                <a:endParaRPr lang="zh-CN" altLang="en-US"/>
              </a:p>
            </p:txBody>
          </p:sp>
          <p:sp>
            <p:nvSpPr>
              <p:cNvPr id="449594" name="矩形 449593"/>
              <p:cNvSpPr/>
              <p:nvPr/>
            </p:nvSpPr>
            <p:spPr>
              <a:xfrm>
                <a:off x="3975" y="3667"/>
                <a:ext cx="182" cy="135"/>
              </a:xfrm>
              <a:prstGeom prst="rect">
                <a:avLst/>
              </a:prstGeom>
              <a:solidFill>
                <a:srgbClr val="000000"/>
              </a:solidFill>
              <a:ln w="9525">
                <a:noFill/>
              </a:ln>
            </p:spPr>
            <p:txBody>
              <a:bodyPr/>
              <a:p>
                <a:endParaRPr lang="zh-CN" altLang="en-US"/>
              </a:p>
            </p:txBody>
          </p:sp>
          <p:sp>
            <p:nvSpPr>
              <p:cNvPr id="449595" name="直接连接符 449594"/>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449596" name="组合 449595"/>
              <p:cNvGrpSpPr/>
              <p:nvPr/>
            </p:nvGrpSpPr>
            <p:grpSpPr>
              <a:xfrm>
                <a:off x="3899" y="3918"/>
                <a:ext cx="334" cy="51"/>
                <a:chOff x="3899" y="3918"/>
                <a:chExt cx="334" cy="51"/>
              </a:xfrm>
            </p:grpSpPr>
            <p:sp>
              <p:nvSpPr>
                <p:cNvPr id="449597" name="任意多边形 449596"/>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9598" name="任意多边形 449597"/>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9599" name="矩形 449598"/>
                <p:cNvSpPr/>
                <p:nvPr/>
              </p:nvSpPr>
              <p:spPr>
                <a:xfrm>
                  <a:off x="3901" y="3954"/>
                  <a:ext cx="330" cy="15"/>
                </a:xfrm>
                <a:prstGeom prst="rect">
                  <a:avLst/>
                </a:prstGeom>
                <a:solidFill>
                  <a:srgbClr val="000000"/>
                </a:solidFill>
                <a:ln w="9525">
                  <a:noFill/>
                </a:ln>
              </p:spPr>
              <p:txBody>
                <a:bodyPr/>
                <a:p>
                  <a:endParaRPr lang="zh-CN" altLang="en-US"/>
                </a:p>
              </p:txBody>
            </p:sp>
          </p:grpSp>
        </p:grpSp>
        <p:grpSp>
          <p:nvGrpSpPr>
            <p:cNvPr id="449600" name="组合 449599"/>
            <p:cNvGrpSpPr/>
            <p:nvPr/>
          </p:nvGrpSpPr>
          <p:grpSpPr>
            <a:xfrm>
              <a:off x="3891" y="3616"/>
              <a:ext cx="334" cy="346"/>
              <a:chOff x="3891" y="3616"/>
              <a:chExt cx="334" cy="346"/>
            </a:xfrm>
          </p:grpSpPr>
          <p:sp>
            <p:nvSpPr>
              <p:cNvPr id="449601" name="任意多边形 449600"/>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9602" name="任意多边形 449601"/>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9603" name="任意多边形 449602"/>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49604" name="任意多边形 449603"/>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49605" name="矩形 449604"/>
              <p:cNvSpPr/>
              <p:nvPr/>
            </p:nvSpPr>
            <p:spPr>
              <a:xfrm>
                <a:off x="3946" y="3639"/>
                <a:ext cx="223" cy="175"/>
              </a:xfrm>
              <a:prstGeom prst="rect">
                <a:avLst/>
              </a:prstGeom>
              <a:solidFill>
                <a:srgbClr val="B7B79D"/>
              </a:solidFill>
              <a:ln w="9525">
                <a:noFill/>
              </a:ln>
            </p:spPr>
            <p:txBody>
              <a:bodyPr/>
              <a:p>
                <a:endParaRPr lang="zh-CN" altLang="en-US"/>
              </a:p>
            </p:txBody>
          </p:sp>
          <p:sp>
            <p:nvSpPr>
              <p:cNvPr id="449606" name="矩形 449605"/>
              <p:cNvSpPr/>
              <p:nvPr/>
            </p:nvSpPr>
            <p:spPr>
              <a:xfrm>
                <a:off x="3901" y="3827"/>
                <a:ext cx="314" cy="78"/>
              </a:xfrm>
              <a:prstGeom prst="rect">
                <a:avLst/>
              </a:prstGeom>
              <a:solidFill>
                <a:srgbClr val="B7B79D"/>
              </a:solidFill>
              <a:ln w="9525">
                <a:noFill/>
              </a:ln>
            </p:spPr>
            <p:txBody>
              <a:bodyPr/>
              <a:p>
                <a:endParaRPr lang="zh-CN" altLang="en-US"/>
              </a:p>
            </p:txBody>
          </p:sp>
          <p:sp>
            <p:nvSpPr>
              <p:cNvPr id="449607" name="矩形 449606"/>
              <p:cNvSpPr/>
              <p:nvPr/>
            </p:nvSpPr>
            <p:spPr>
              <a:xfrm>
                <a:off x="3967" y="3660"/>
                <a:ext cx="182" cy="135"/>
              </a:xfrm>
              <a:prstGeom prst="rect">
                <a:avLst/>
              </a:prstGeom>
              <a:solidFill>
                <a:srgbClr val="FFFFFF"/>
              </a:solidFill>
              <a:ln w="9525">
                <a:noFill/>
              </a:ln>
            </p:spPr>
            <p:txBody>
              <a:bodyPr/>
              <a:p>
                <a:endParaRPr lang="zh-CN" altLang="en-US"/>
              </a:p>
            </p:txBody>
          </p:sp>
          <p:sp>
            <p:nvSpPr>
              <p:cNvPr id="449608" name="直接连接符 449607"/>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449609" name="组合 449608"/>
              <p:cNvGrpSpPr/>
              <p:nvPr/>
            </p:nvGrpSpPr>
            <p:grpSpPr>
              <a:xfrm>
                <a:off x="3891" y="3912"/>
                <a:ext cx="334" cy="50"/>
                <a:chOff x="3891" y="3912"/>
                <a:chExt cx="334" cy="50"/>
              </a:xfrm>
            </p:grpSpPr>
            <p:sp>
              <p:nvSpPr>
                <p:cNvPr id="449610" name="任意多边形 449609"/>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9611" name="任意多边形 449610"/>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9612" name="矩形 449611"/>
                <p:cNvSpPr/>
                <p:nvPr/>
              </p:nvSpPr>
              <p:spPr>
                <a:xfrm>
                  <a:off x="3893" y="3947"/>
                  <a:ext cx="330" cy="15"/>
                </a:xfrm>
                <a:prstGeom prst="rect">
                  <a:avLst/>
                </a:prstGeom>
                <a:solidFill>
                  <a:srgbClr val="BAB79D"/>
                </a:solidFill>
                <a:ln w="9525">
                  <a:noFill/>
                </a:ln>
              </p:spPr>
              <p:txBody>
                <a:bodyPr/>
                <a:p>
                  <a:endParaRPr lang="zh-CN" altLang="en-US"/>
                </a:p>
              </p:txBody>
            </p:sp>
          </p:grpSp>
        </p:grpSp>
      </p:grpSp>
      <p:grpSp>
        <p:nvGrpSpPr>
          <p:cNvPr id="449613" name="组合 449612"/>
          <p:cNvGrpSpPr/>
          <p:nvPr/>
        </p:nvGrpSpPr>
        <p:grpSpPr>
          <a:xfrm>
            <a:off x="4627563" y="6065838"/>
            <a:ext cx="504825" cy="515937"/>
            <a:chOff x="4752" y="3605"/>
            <a:chExt cx="343" cy="353"/>
          </a:xfrm>
        </p:grpSpPr>
        <p:grpSp>
          <p:nvGrpSpPr>
            <p:cNvPr id="449614" name="组合 449613"/>
            <p:cNvGrpSpPr/>
            <p:nvPr/>
          </p:nvGrpSpPr>
          <p:grpSpPr>
            <a:xfrm>
              <a:off x="4760" y="3612"/>
              <a:ext cx="335" cy="346"/>
              <a:chOff x="4760" y="3612"/>
              <a:chExt cx="335" cy="346"/>
            </a:xfrm>
          </p:grpSpPr>
          <p:sp>
            <p:nvSpPr>
              <p:cNvPr id="449615" name="任意多边形 449614"/>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9616" name="任意多边形 449615"/>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49617" name="任意多边形 449616"/>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618" name="任意多边形 449617"/>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619" name="矩形 449618"/>
              <p:cNvSpPr/>
              <p:nvPr/>
            </p:nvSpPr>
            <p:spPr>
              <a:xfrm>
                <a:off x="4816" y="3635"/>
                <a:ext cx="223" cy="175"/>
              </a:xfrm>
              <a:prstGeom prst="rect">
                <a:avLst/>
              </a:prstGeom>
              <a:solidFill>
                <a:srgbClr val="000000"/>
              </a:solidFill>
              <a:ln w="9525">
                <a:noFill/>
              </a:ln>
            </p:spPr>
            <p:txBody>
              <a:bodyPr/>
              <a:p>
                <a:endParaRPr lang="zh-CN" altLang="en-US"/>
              </a:p>
            </p:txBody>
          </p:sp>
          <p:sp>
            <p:nvSpPr>
              <p:cNvPr id="449620" name="矩形 449619"/>
              <p:cNvSpPr/>
              <p:nvPr/>
            </p:nvSpPr>
            <p:spPr>
              <a:xfrm>
                <a:off x="4770" y="3823"/>
                <a:ext cx="314" cy="78"/>
              </a:xfrm>
              <a:prstGeom prst="rect">
                <a:avLst/>
              </a:prstGeom>
              <a:solidFill>
                <a:srgbClr val="000000"/>
              </a:solidFill>
              <a:ln w="9525">
                <a:noFill/>
              </a:ln>
            </p:spPr>
            <p:txBody>
              <a:bodyPr/>
              <a:p>
                <a:endParaRPr lang="zh-CN" altLang="en-US"/>
              </a:p>
            </p:txBody>
          </p:sp>
          <p:sp>
            <p:nvSpPr>
              <p:cNvPr id="449621" name="矩形 449620"/>
              <p:cNvSpPr/>
              <p:nvPr/>
            </p:nvSpPr>
            <p:spPr>
              <a:xfrm>
                <a:off x="4836" y="3656"/>
                <a:ext cx="182" cy="135"/>
              </a:xfrm>
              <a:prstGeom prst="rect">
                <a:avLst/>
              </a:prstGeom>
              <a:solidFill>
                <a:srgbClr val="000000"/>
              </a:solidFill>
              <a:ln w="9525">
                <a:noFill/>
              </a:ln>
            </p:spPr>
            <p:txBody>
              <a:bodyPr/>
              <a:p>
                <a:endParaRPr lang="zh-CN" altLang="en-US"/>
              </a:p>
            </p:txBody>
          </p:sp>
          <p:sp>
            <p:nvSpPr>
              <p:cNvPr id="449622" name="直接连接符 449621"/>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449623" name="组合 449622"/>
              <p:cNvGrpSpPr/>
              <p:nvPr/>
            </p:nvGrpSpPr>
            <p:grpSpPr>
              <a:xfrm>
                <a:off x="4760" y="3907"/>
                <a:ext cx="335" cy="51"/>
                <a:chOff x="4760" y="3907"/>
                <a:chExt cx="335" cy="51"/>
              </a:xfrm>
            </p:grpSpPr>
            <p:sp>
              <p:nvSpPr>
                <p:cNvPr id="449624" name="任意多边形 449623"/>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49625" name="任意多边形 449624"/>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49626" name="矩形 449625"/>
                <p:cNvSpPr/>
                <p:nvPr/>
              </p:nvSpPr>
              <p:spPr>
                <a:xfrm>
                  <a:off x="4762" y="3943"/>
                  <a:ext cx="331" cy="15"/>
                </a:xfrm>
                <a:prstGeom prst="rect">
                  <a:avLst/>
                </a:prstGeom>
                <a:solidFill>
                  <a:srgbClr val="000000"/>
                </a:solidFill>
                <a:ln w="9525">
                  <a:noFill/>
                </a:ln>
              </p:spPr>
              <p:txBody>
                <a:bodyPr/>
                <a:p>
                  <a:endParaRPr lang="zh-CN" altLang="en-US"/>
                </a:p>
              </p:txBody>
            </p:sp>
          </p:grpSp>
        </p:grpSp>
        <p:grpSp>
          <p:nvGrpSpPr>
            <p:cNvPr id="449627" name="组合 449626"/>
            <p:cNvGrpSpPr/>
            <p:nvPr/>
          </p:nvGrpSpPr>
          <p:grpSpPr>
            <a:xfrm>
              <a:off x="4752" y="3605"/>
              <a:ext cx="334" cy="347"/>
              <a:chOff x="4752" y="3605"/>
              <a:chExt cx="334" cy="347"/>
            </a:xfrm>
          </p:grpSpPr>
          <p:sp>
            <p:nvSpPr>
              <p:cNvPr id="449628" name="任意多边形 449627"/>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9629" name="任意多边形 449628"/>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9630" name="任意多边形 449629"/>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49631" name="任意多边形 449630"/>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49632" name="矩形 449631"/>
              <p:cNvSpPr/>
              <p:nvPr/>
            </p:nvSpPr>
            <p:spPr>
              <a:xfrm>
                <a:off x="4808" y="3629"/>
                <a:ext cx="223" cy="175"/>
              </a:xfrm>
              <a:prstGeom prst="rect">
                <a:avLst/>
              </a:prstGeom>
              <a:solidFill>
                <a:srgbClr val="B7B79D"/>
              </a:solidFill>
              <a:ln w="9525">
                <a:noFill/>
              </a:ln>
            </p:spPr>
            <p:txBody>
              <a:bodyPr/>
              <a:p>
                <a:endParaRPr lang="zh-CN" altLang="en-US"/>
              </a:p>
            </p:txBody>
          </p:sp>
          <p:sp>
            <p:nvSpPr>
              <p:cNvPr id="449633" name="矩形 449632"/>
              <p:cNvSpPr/>
              <p:nvPr/>
            </p:nvSpPr>
            <p:spPr>
              <a:xfrm>
                <a:off x="4762" y="3817"/>
                <a:ext cx="314" cy="78"/>
              </a:xfrm>
              <a:prstGeom prst="rect">
                <a:avLst/>
              </a:prstGeom>
              <a:solidFill>
                <a:srgbClr val="B7B79D"/>
              </a:solidFill>
              <a:ln w="9525">
                <a:noFill/>
              </a:ln>
            </p:spPr>
            <p:txBody>
              <a:bodyPr/>
              <a:p>
                <a:endParaRPr lang="zh-CN" altLang="en-US"/>
              </a:p>
            </p:txBody>
          </p:sp>
          <p:sp>
            <p:nvSpPr>
              <p:cNvPr id="449634" name="矩形 449633"/>
              <p:cNvSpPr/>
              <p:nvPr/>
            </p:nvSpPr>
            <p:spPr>
              <a:xfrm>
                <a:off x="4828" y="3650"/>
                <a:ext cx="182" cy="135"/>
              </a:xfrm>
              <a:prstGeom prst="rect">
                <a:avLst/>
              </a:prstGeom>
              <a:solidFill>
                <a:srgbClr val="FFFFFF"/>
              </a:solidFill>
              <a:ln w="9525">
                <a:noFill/>
              </a:ln>
            </p:spPr>
            <p:txBody>
              <a:bodyPr/>
              <a:p>
                <a:endParaRPr lang="zh-CN" altLang="en-US"/>
              </a:p>
            </p:txBody>
          </p:sp>
          <p:sp>
            <p:nvSpPr>
              <p:cNvPr id="449635" name="直接连接符 449634"/>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449636" name="组合 449635"/>
              <p:cNvGrpSpPr/>
              <p:nvPr/>
            </p:nvGrpSpPr>
            <p:grpSpPr>
              <a:xfrm>
                <a:off x="4752" y="3901"/>
                <a:ext cx="334" cy="51"/>
                <a:chOff x="4752" y="3901"/>
                <a:chExt cx="334" cy="51"/>
              </a:xfrm>
            </p:grpSpPr>
            <p:sp>
              <p:nvSpPr>
                <p:cNvPr id="449637" name="任意多边形 449636"/>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9638" name="任意多边形 449637"/>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49639" name="矩形 449638"/>
                <p:cNvSpPr/>
                <p:nvPr/>
              </p:nvSpPr>
              <p:spPr>
                <a:xfrm>
                  <a:off x="4754" y="3937"/>
                  <a:ext cx="330" cy="15"/>
                </a:xfrm>
                <a:prstGeom prst="rect">
                  <a:avLst/>
                </a:prstGeom>
                <a:solidFill>
                  <a:srgbClr val="BAB79D"/>
                </a:solidFill>
                <a:ln w="9525">
                  <a:noFill/>
                </a:ln>
              </p:spPr>
              <p:txBody>
                <a:bodyPr/>
                <a:p>
                  <a:endParaRPr lang="zh-CN" altLang="en-US"/>
                </a:p>
              </p:txBody>
            </p:sp>
          </p:grpSp>
        </p:grpSp>
      </p:grpSp>
      <p:grpSp>
        <p:nvGrpSpPr>
          <p:cNvPr id="449640" name="组合 449639"/>
          <p:cNvGrpSpPr/>
          <p:nvPr/>
        </p:nvGrpSpPr>
        <p:grpSpPr>
          <a:xfrm>
            <a:off x="579438" y="2509838"/>
            <a:ext cx="504825" cy="517525"/>
            <a:chOff x="101" y="1539"/>
            <a:chExt cx="343" cy="352"/>
          </a:xfrm>
        </p:grpSpPr>
        <p:grpSp>
          <p:nvGrpSpPr>
            <p:cNvPr id="449641" name="组合 449640"/>
            <p:cNvGrpSpPr/>
            <p:nvPr/>
          </p:nvGrpSpPr>
          <p:grpSpPr>
            <a:xfrm>
              <a:off x="109" y="1545"/>
              <a:ext cx="335" cy="346"/>
              <a:chOff x="109" y="1545"/>
              <a:chExt cx="335" cy="346"/>
            </a:xfrm>
          </p:grpSpPr>
          <p:sp>
            <p:nvSpPr>
              <p:cNvPr id="449642" name="任意多边形 449641"/>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9643" name="任意多边形 449642"/>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9644" name="任意多边形 449643"/>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645" name="任意多边形 449644"/>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646" name="矩形 449645"/>
              <p:cNvSpPr/>
              <p:nvPr/>
            </p:nvSpPr>
            <p:spPr>
              <a:xfrm>
                <a:off x="165" y="1568"/>
                <a:ext cx="223" cy="175"/>
              </a:xfrm>
              <a:prstGeom prst="rect">
                <a:avLst/>
              </a:prstGeom>
              <a:solidFill>
                <a:srgbClr val="000000"/>
              </a:solidFill>
              <a:ln w="9525">
                <a:noFill/>
              </a:ln>
            </p:spPr>
            <p:txBody>
              <a:bodyPr/>
              <a:p>
                <a:endParaRPr lang="zh-CN" altLang="en-US"/>
              </a:p>
            </p:txBody>
          </p:sp>
          <p:sp>
            <p:nvSpPr>
              <p:cNvPr id="449647" name="矩形 449646"/>
              <p:cNvSpPr/>
              <p:nvPr/>
            </p:nvSpPr>
            <p:spPr>
              <a:xfrm>
                <a:off x="120" y="1756"/>
                <a:ext cx="314" cy="78"/>
              </a:xfrm>
              <a:prstGeom prst="rect">
                <a:avLst/>
              </a:prstGeom>
              <a:solidFill>
                <a:srgbClr val="000000"/>
              </a:solidFill>
              <a:ln w="9525">
                <a:noFill/>
              </a:ln>
            </p:spPr>
            <p:txBody>
              <a:bodyPr/>
              <a:p>
                <a:endParaRPr lang="zh-CN" altLang="en-US"/>
              </a:p>
            </p:txBody>
          </p:sp>
          <p:sp>
            <p:nvSpPr>
              <p:cNvPr id="449648" name="矩形 449647"/>
              <p:cNvSpPr/>
              <p:nvPr/>
            </p:nvSpPr>
            <p:spPr>
              <a:xfrm>
                <a:off x="186" y="1589"/>
                <a:ext cx="182" cy="135"/>
              </a:xfrm>
              <a:prstGeom prst="rect">
                <a:avLst/>
              </a:prstGeom>
              <a:solidFill>
                <a:srgbClr val="000000"/>
              </a:solidFill>
              <a:ln w="9525">
                <a:noFill/>
              </a:ln>
            </p:spPr>
            <p:txBody>
              <a:bodyPr/>
              <a:p>
                <a:endParaRPr lang="zh-CN" altLang="en-US"/>
              </a:p>
            </p:txBody>
          </p:sp>
          <p:sp>
            <p:nvSpPr>
              <p:cNvPr id="449649" name="直接连接符 449648"/>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449650" name="组合 449649"/>
              <p:cNvGrpSpPr/>
              <p:nvPr/>
            </p:nvGrpSpPr>
            <p:grpSpPr>
              <a:xfrm>
                <a:off x="109" y="1841"/>
                <a:ext cx="335" cy="50"/>
                <a:chOff x="109" y="1841"/>
                <a:chExt cx="335" cy="50"/>
              </a:xfrm>
            </p:grpSpPr>
            <p:sp>
              <p:nvSpPr>
                <p:cNvPr id="449651" name="任意多边形 449650"/>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652" name="任意多边形 449651"/>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653" name="矩形 449652"/>
                <p:cNvSpPr/>
                <p:nvPr/>
              </p:nvSpPr>
              <p:spPr>
                <a:xfrm>
                  <a:off x="112" y="1876"/>
                  <a:ext cx="330" cy="15"/>
                </a:xfrm>
                <a:prstGeom prst="rect">
                  <a:avLst/>
                </a:prstGeom>
                <a:solidFill>
                  <a:srgbClr val="000000"/>
                </a:solidFill>
                <a:ln w="9525">
                  <a:noFill/>
                </a:ln>
              </p:spPr>
              <p:txBody>
                <a:bodyPr/>
                <a:p>
                  <a:endParaRPr lang="zh-CN" altLang="en-US"/>
                </a:p>
              </p:txBody>
            </p:sp>
          </p:grpSp>
        </p:grpSp>
        <p:grpSp>
          <p:nvGrpSpPr>
            <p:cNvPr id="449654" name="组合 449653"/>
            <p:cNvGrpSpPr/>
            <p:nvPr/>
          </p:nvGrpSpPr>
          <p:grpSpPr>
            <a:xfrm>
              <a:off x="101" y="1539"/>
              <a:ext cx="335" cy="346"/>
              <a:chOff x="101" y="1539"/>
              <a:chExt cx="335" cy="346"/>
            </a:xfrm>
          </p:grpSpPr>
          <p:sp>
            <p:nvSpPr>
              <p:cNvPr id="449655" name="任意多边形 449654"/>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9656" name="任意多边形 449655"/>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9657" name="任意多边形 449656"/>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658" name="任意多边形 449657"/>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659" name="矩形 449658"/>
              <p:cNvSpPr/>
              <p:nvPr/>
            </p:nvSpPr>
            <p:spPr>
              <a:xfrm>
                <a:off x="157" y="1562"/>
                <a:ext cx="223" cy="175"/>
              </a:xfrm>
              <a:prstGeom prst="rect">
                <a:avLst/>
              </a:prstGeom>
              <a:solidFill>
                <a:srgbClr val="B7B79D"/>
              </a:solidFill>
              <a:ln w="9525">
                <a:noFill/>
              </a:ln>
            </p:spPr>
            <p:txBody>
              <a:bodyPr/>
              <a:p>
                <a:endParaRPr lang="zh-CN" altLang="en-US"/>
              </a:p>
            </p:txBody>
          </p:sp>
          <p:sp>
            <p:nvSpPr>
              <p:cNvPr id="449660" name="矩形 449659"/>
              <p:cNvSpPr/>
              <p:nvPr/>
            </p:nvSpPr>
            <p:spPr>
              <a:xfrm>
                <a:off x="112" y="1750"/>
                <a:ext cx="313" cy="78"/>
              </a:xfrm>
              <a:prstGeom prst="rect">
                <a:avLst/>
              </a:prstGeom>
              <a:solidFill>
                <a:srgbClr val="B7B79D"/>
              </a:solidFill>
              <a:ln w="9525">
                <a:noFill/>
              </a:ln>
            </p:spPr>
            <p:txBody>
              <a:bodyPr/>
              <a:p>
                <a:endParaRPr lang="zh-CN" altLang="en-US"/>
              </a:p>
            </p:txBody>
          </p:sp>
          <p:sp>
            <p:nvSpPr>
              <p:cNvPr id="449661" name="矩形 449660"/>
              <p:cNvSpPr/>
              <p:nvPr/>
            </p:nvSpPr>
            <p:spPr>
              <a:xfrm>
                <a:off x="178" y="1583"/>
                <a:ext cx="181" cy="135"/>
              </a:xfrm>
              <a:prstGeom prst="rect">
                <a:avLst/>
              </a:prstGeom>
              <a:solidFill>
                <a:srgbClr val="FFFFFF"/>
              </a:solidFill>
              <a:ln w="9525">
                <a:noFill/>
              </a:ln>
            </p:spPr>
            <p:txBody>
              <a:bodyPr/>
              <a:p>
                <a:endParaRPr lang="zh-CN" altLang="en-US"/>
              </a:p>
            </p:txBody>
          </p:sp>
          <p:sp>
            <p:nvSpPr>
              <p:cNvPr id="449662" name="直接连接符 449661"/>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449663" name="组合 449662"/>
              <p:cNvGrpSpPr/>
              <p:nvPr/>
            </p:nvGrpSpPr>
            <p:grpSpPr>
              <a:xfrm>
                <a:off x="101" y="1834"/>
                <a:ext cx="335" cy="51"/>
                <a:chOff x="101" y="1834"/>
                <a:chExt cx="335" cy="51"/>
              </a:xfrm>
            </p:grpSpPr>
            <p:sp>
              <p:nvSpPr>
                <p:cNvPr id="449664" name="任意多边形 449663"/>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665" name="任意多边形 449664"/>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666" name="矩形 449665"/>
                <p:cNvSpPr/>
                <p:nvPr/>
              </p:nvSpPr>
              <p:spPr>
                <a:xfrm>
                  <a:off x="103" y="1870"/>
                  <a:ext cx="331" cy="15"/>
                </a:xfrm>
                <a:prstGeom prst="rect">
                  <a:avLst/>
                </a:prstGeom>
                <a:solidFill>
                  <a:srgbClr val="BAB79D"/>
                </a:solidFill>
                <a:ln w="9525">
                  <a:noFill/>
                </a:ln>
              </p:spPr>
              <p:txBody>
                <a:bodyPr/>
                <a:p>
                  <a:endParaRPr lang="zh-CN" altLang="en-US"/>
                </a:p>
              </p:txBody>
            </p:sp>
          </p:grpSp>
        </p:grpSp>
      </p:grpSp>
      <p:grpSp>
        <p:nvGrpSpPr>
          <p:cNvPr id="449667" name="组合 449666"/>
          <p:cNvGrpSpPr/>
          <p:nvPr/>
        </p:nvGrpSpPr>
        <p:grpSpPr>
          <a:xfrm>
            <a:off x="8158163" y="3657600"/>
            <a:ext cx="506412" cy="514350"/>
            <a:chOff x="5237" y="2322"/>
            <a:chExt cx="343" cy="352"/>
          </a:xfrm>
        </p:grpSpPr>
        <p:grpSp>
          <p:nvGrpSpPr>
            <p:cNvPr id="449668" name="组合 449667"/>
            <p:cNvGrpSpPr/>
            <p:nvPr/>
          </p:nvGrpSpPr>
          <p:grpSpPr>
            <a:xfrm>
              <a:off x="5245" y="2328"/>
              <a:ext cx="335" cy="346"/>
              <a:chOff x="5245" y="2328"/>
              <a:chExt cx="335" cy="346"/>
            </a:xfrm>
          </p:grpSpPr>
          <p:sp>
            <p:nvSpPr>
              <p:cNvPr id="449669" name="任意多边形 449668"/>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9670" name="任意多边形 449669"/>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9671" name="任意多边形 449670"/>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672" name="任意多边形 449671"/>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673" name="矩形 449672"/>
              <p:cNvSpPr/>
              <p:nvPr/>
            </p:nvSpPr>
            <p:spPr>
              <a:xfrm>
                <a:off x="5301" y="2351"/>
                <a:ext cx="223" cy="176"/>
              </a:xfrm>
              <a:prstGeom prst="rect">
                <a:avLst/>
              </a:prstGeom>
              <a:solidFill>
                <a:srgbClr val="000000"/>
              </a:solidFill>
              <a:ln w="9525">
                <a:noFill/>
              </a:ln>
            </p:spPr>
            <p:txBody>
              <a:bodyPr/>
              <a:p>
                <a:endParaRPr lang="zh-CN" altLang="en-US"/>
              </a:p>
            </p:txBody>
          </p:sp>
          <p:sp>
            <p:nvSpPr>
              <p:cNvPr id="449674" name="矩形 449673"/>
              <p:cNvSpPr/>
              <p:nvPr/>
            </p:nvSpPr>
            <p:spPr>
              <a:xfrm>
                <a:off x="5256" y="2539"/>
                <a:ext cx="314" cy="78"/>
              </a:xfrm>
              <a:prstGeom prst="rect">
                <a:avLst/>
              </a:prstGeom>
              <a:solidFill>
                <a:srgbClr val="000000"/>
              </a:solidFill>
              <a:ln w="9525">
                <a:noFill/>
              </a:ln>
            </p:spPr>
            <p:txBody>
              <a:bodyPr/>
              <a:p>
                <a:endParaRPr lang="zh-CN" altLang="en-US"/>
              </a:p>
            </p:txBody>
          </p:sp>
          <p:sp>
            <p:nvSpPr>
              <p:cNvPr id="449675" name="矩形 449674"/>
              <p:cNvSpPr/>
              <p:nvPr/>
            </p:nvSpPr>
            <p:spPr>
              <a:xfrm>
                <a:off x="5322" y="2373"/>
                <a:ext cx="181" cy="135"/>
              </a:xfrm>
              <a:prstGeom prst="rect">
                <a:avLst/>
              </a:prstGeom>
              <a:solidFill>
                <a:srgbClr val="000000"/>
              </a:solidFill>
              <a:ln w="9525">
                <a:noFill/>
              </a:ln>
            </p:spPr>
            <p:txBody>
              <a:bodyPr/>
              <a:p>
                <a:endParaRPr lang="zh-CN" altLang="en-US"/>
              </a:p>
            </p:txBody>
          </p:sp>
          <p:sp>
            <p:nvSpPr>
              <p:cNvPr id="449676" name="直接连接符 449675"/>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449677" name="组合 449676"/>
              <p:cNvGrpSpPr/>
              <p:nvPr/>
            </p:nvGrpSpPr>
            <p:grpSpPr>
              <a:xfrm>
                <a:off x="5245" y="2624"/>
                <a:ext cx="335" cy="50"/>
                <a:chOff x="5245" y="2624"/>
                <a:chExt cx="335" cy="50"/>
              </a:xfrm>
            </p:grpSpPr>
            <p:sp>
              <p:nvSpPr>
                <p:cNvPr id="449678" name="任意多边形 449677"/>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679" name="任意多边形 449678"/>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680" name="矩形 449679"/>
                <p:cNvSpPr/>
                <p:nvPr/>
              </p:nvSpPr>
              <p:spPr>
                <a:xfrm>
                  <a:off x="5247" y="2660"/>
                  <a:ext cx="331" cy="14"/>
                </a:xfrm>
                <a:prstGeom prst="rect">
                  <a:avLst/>
                </a:prstGeom>
                <a:solidFill>
                  <a:srgbClr val="000000"/>
                </a:solidFill>
                <a:ln w="9525">
                  <a:noFill/>
                </a:ln>
              </p:spPr>
              <p:txBody>
                <a:bodyPr/>
                <a:p>
                  <a:endParaRPr lang="zh-CN" altLang="en-US"/>
                </a:p>
              </p:txBody>
            </p:sp>
          </p:grpSp>
        </p:grpSp>
        <p:grpSp>
          <p:nvGrpSpPr>
            <p:cNvPr id="449681" name="组合 449680"/>
            <p:cNvGrpSpPr/>
            <p:nvPr/>
          </p:nvGrpSpPr>
          <p:grpSpPr>
            <a:xfrm>
              <a:off x="5237" y="2322"/>
              <a:ext cx="335" cy="346"/>
              <a:chOff x="5237" y="2322"/>
              <a:chExt cx="335" cy="346"/>
            </a:xfrm>
          </p:grpSpPr>
          <p:sp>
            <p:nvSpPr>
              <p:cNvPr id="449682" name="任意多边形 449681"/>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9683" name="任意多边形 449682"/>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49684" name="任意多边形 449683"/>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685" name="任意多边形 449684"/>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686" name="矩形 449685"/>
              <p:cNvSpPr/>
              <p:nvPr/>
            </p:nvSpPr>
            <p:spPr>
              <a:xfrm>
                <a:off x="5293" y="2345"/>
                <a:ext cx="223" cy="175"/>
              </a:xfrm>
              <a:prstGeom prst="rect">
                <a:avLst/>
              </a:prstGeom>
              <a:solidFill>
                <a:srgbClr val="B7B79D"/>
              </a:solidFill>
              <a:ln w="9525">
                <a:noFill/>
              </a:ln>
            </p:spPr>
            <p:txBody>
              <a:bodyPr/>
              <a:p>
                <a:endParaRPr lang="zh-CN" altLang="en-US"/>
              </a:p>
            </p:txBody>
          </p:sp>
          <p:sp>
            <p:nvSpPr>
              <p:cNvPr id="449687" name="矩形 449686"/>
              <p:cNvSpPr/>
              <p:nvPr/>
            </p:nvSpPr>
            <p:spPr>
              <a:xfrm>
                <a:off x="5247" y="2533"/>
                <a:ext cx="314" cy="78"/>
              </a:xfrm>
              <a:prstGeom prst="rect">
                <a:avLst/>
              </a:prstGeom>
              <a:solidFill>
                <a:srgbClr val="B7B79D"/>
              </a:solidFill>
              <a:ln w="9525">
                <a:noFill/>
              </a:ln>
            </p:spPr>
            <p:txBody>
              <a:bodyPr/>
              <a:p>
                <a:endParaRPr lang="zh-CN" altLang="en-US"/>
              </a:p>
            </p:txBody>
          </p:sp>
          <p:sp>
            <p:nvSpPr>
              <p:cNvPr id="449688" name="矩形 449687"/>
              <p:cNvSpPr/>
              <p:nvPr/>
            </p:nvSpPr>
            <p:spPr>
              <a:xfrm>
                <a:off x="5313" y="2366"/>
                <a:ext cx="182" cy="135"/>
              </a:xfrm>
              <a:prstGeom prst="rect">
                <a:avLst/>
              </a:prstGeom>
              <a:solidFill>
                <a:srgbClr val="FFFFFF"/>
              </a:solidFill>
              <a:ln w="9525">
                <a:noFill/>
              </a:ln>
            </p:spPr>
            <p:txBody>
              <a:bodyPr/>
              <a:p>
                <a:endParaRPr lang="zh-CN" altLang="en-US"/>
              </a:p>
            </p:txBody>
          </p:sp>
          <p:sp>
            <p:nvSpPr>
              <p:cNvPr id="449689" name="直接连接符 449688"/>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449690" name="组合 449689"/>
              <p:cNvGrpSpPr/>
              <p:nvPr/>
            </p:nvGrpSpPr>
            <p:grpSpPr>
              <a:xfrm>
                <a:off x="5237" y="2617"/>
                <a:ext cx="335" cy="51"/>
                <a:chOff x="5237" y="2617"/>
                <a:chExt cx="335" cy="51"/>
              </a:xfrm>
            </p:grpSpPr>
            <p:sp>
              <p:nvSpPr>
                <p:cNvPr id="449691" name="任意多边形 449690"/>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692" name="任意多边形 449691"/>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693" name="矩形 449692"/>
                <p:cNvSpPr/>
                <p:nvPr/>
              </p:nvSpPr>
              <p:spPr>
                <a:xfrm>
                  <a:off x="5239" y="2653"/>
                  <a:ext cx="331" cy="15"/>
                </a:xfrm>
                <a:prstGeom prst="rect">
                  <a:avLst/>
                </a:prstGeom>
                <a:solidFill>
                  <a:srgbClr val="BAB79D"/>
                </a:solidFill>
                <a:ln w="9525">
                  <a:noFill/>
                </a:ln>
              </p:spPr>
              <p:txBody>
                <a:bodyPr/>
                <a:p>
                  <a:endParaRPr lang="zh-CN" altLang="en-US"/>
                </a:p>
              </p:txBody>
            </p:sp>
          </p:grpSp>
        </p:grpSp>
      </p:grpSp>
      <p:grpSp>
        <p:nvGrpSpPr>
          <p:cNvPr id="449694" name="组合 449693"/>
          <p:cNvGrpSpPr/>
          <p:nvPr/>
        </p:nvGrpSpPr>
        <p:grpSpPr>
          <a:xfrm>
            <a:off x="8158163" y="2581275"/>
            <a:ext cx="506412" cy="515938"/>
            <a:chOff x="5237" y="1587"/>
            <a:chExt cx="343" cy="353"/>
          </a:xfrm>
        </p:grpSpPr>
        <p:grpSp>
          <p:nvGrpSpPr>
            <p:cNvPr id="449695" name="组合 449694"/>
            <p:cNvGrpSpPr/>
            <p:nvPr/>
          </p:nvGrpSpPr>
          <p:grpSpPr>
            <a:xfrm>
              <a:off x="5245" y="1594"/>
              <a:ext cx="335" cy="346"/>
              <a:chOff x="5245" y="1594"/>
              <a:chExt cx="335" cy="346"/>
            </a:xfrm>
          </p:grpSpPr>
          <p:sp>
            <p:nvSpPr>
              <p:cNvPr id="449696" name="任意多边形 449695"/>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9697" name="任意多边形 449696"/>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49698" name="任意多边形 449697"/>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699" name="任意多边形 449698"/>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700" name="矩形 449699"/>
              <p:cNvSpPr/>
              <p:nvPr/>
            </p:nvSpPr>
            <p:spPr>
              <a:xfrm>
                <a:off x="5301" y="1617"/>
                <a:ext cx="223" cy="175"/>
              </a:xfrm>
              <a:prstGeom prst="rect">
                <a:avLst/>
              </a:prstGeom>
              <a:solidFill>
                <a:srgbClr val="000000"/>
              </a:solidFill>
              <a:ln w="9525">
                <a:noFill/>
              </a:ln>
            </p:spPr>
            <p:txBody>
              <a:bodyPr/>
              <a:p>
                <a:endParaRPr lang="zh-CN" altLang="en-US"/>
              </a:p>
            </p:txBody>
          </p:sp>
          <p:sp>
            <p:nvSpPr>
              <p:cNvPr id="449701" name="矩形 449700"/>
              <p:cNvSpPr/>
              <p:nvPr/>
            </p:nvSpPr>
            <p:spPr>
              <a:xfrm>
                <a:off x="5256" y="1805"/>
                <a:ext cx="314" cy="78"/>
              </a:xfrm>
              <a:prstGeom prst="rect">
                <a:avLst/>
              </a:prstGeom>
              <a:solidFill>
                <a:srgbClr val="000000"/>
              </a:solidFill>
              <a:ln w="9525">
                <a:noFill/>
              </a:ln>
            </p:spPr>
            <p:txBody>
              <a:bodyPr/>
              <a:p>
                <a:endParaRPr lang="zh-CN" altLang="en-US"/>
              </a:p>
            </p:txBody>
          </p:sp>
          <p:sp>
            <p:nvSpPr>
              <p:cNvPr id="449702" name="矩形 449701"/>
              <p:cNvSpPr/>
              <p:nvPr/>
            </p:nvSpPr>
            <p:spPr>
              <a:xfrm>
                <a:off x="5322" y="1638"/>
                <a:ext cx="181" cy="135"/>
              </a:xfrm>
              <a:prstGeom prst="rect">
                <a:avLst/>
              </a:prstGeom>
              <a:solidFill>
                <a:srgbClr val="000000"/>
              </a:solidFill>
              <a:ln w="9525">
                <a:noFill/>
              </a:ln>
            </p:spPr>
            <p:txBody>
              <a:bodyPr/>
              <a:p>
                <a:endParaRPr lang="zh-CN" altLang="en-US"/>
              </a:p>
            </p:txBody>
          </p:sp>
          <p:sp>
            <p:nvSpPr>
              <p:cNvPr id="449703" name="直接连接符 449702"/>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449704" name="组合 449703"/>
              <p:cNvGrpSpPr/>
              <p:nvPr/>
            </p:nvGrpSpPr>
            <p:grpSpPr>
              <a:xfrm>
                <a:off x="5245" y="1889"/>
                <a:ext cx="335" cy="51"/>
                <a:chOff x="5245" y="1889"/>
                <a:chExt cx="335" cy="51"/>
              </a:xfrm>
            </p:grpSpPr>
            <p:sp>
              <p:nvSpPr>
                <p:cNvPr id="449705" name="任意多边形 449704"/>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706" name="任意多边形 449705"/>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707" name="矩形 449706"/>
                <p:cNvSpPr/>
                <p:nvPr/>
              </p:nvSpPr>
              <p:spPr>
                <a:xfrm>
                  <a:off x="5247" y="1925"/>
                  <a:ext cx="331" cy="15"/>
                </a:xfrm>
                <a:prstGeom prst="rect">
                  <a:avLst/>
                </a:prstGeom>
                <a:solidFill>
                  <a:srgbClr val="000000"/>
                </a:solidFill>
                <a:ln w="9525">
                  <a:noFill/>
                </a:ln>
              </p:spPr>
              <p:txBody>
                <a:bodyPr/>
                <a:p>
                  <a:endParaRPr lang="zh-CN" altLang="en-US"/>
                </a:p>
              </p:txBody>
            </p:sp>
          </p:grpSp>
        </p:grpSp>
        <p:grpSp>
          <p:nvGrpSpPr>
            <p:cNvPr id="449708" name="组合 449707"/>
            <p:cNvGrpSpPr/>
            <p:nvPr/>
          </p:nvGrpSpPr>
          <p:grpSpPr>
            <a:xfrm>
              <a:off x="5237" y="1587"/>
              <a:ext cx="335" cy="346"/>
              <a:chOff x="5237" y="1587"/>
              <a:chExt cx="335" cy="346"/>
            </a:xfrm>
          </p:grpSpPr>
          <p:sp>
            <p:nvSpPr>
              <p:cNvPr id="449709" name="任意多边形 449708"/>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49710" name="任意多边形 449709"/>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49711" name="任意多边形 449710"/>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712" name="任意多边形 449711"/>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713" name="矩形 449712"/>
              <p:cNvSpPr/>
              <p:nvPr/>
            </p:nvSpPr>
            <p:spPr>
              <a:xfrm>
                <a:off x="5293" y="1610"/>
                <a:ext cx="223" cy="176"/>
              </a:xfrm>
              <a:prstGeom prst="rect">
                <a:avLst/>
              </a:prstGeom>
              <a:solidFill>
                <a:srgbClr val="B7B79D"/>
              </a:solidFill>
              <a:ln w="9525">
                <a:noFill/>
              </a:ln>
            </p:spPr>
            <p:txBody>
              <a:bodyPr/>
              <a:p>
                <a:endParaRPr lang="zh-CN" altLang="en-US"/>
              </a:p>
            </p:txBody>
          </p:sp>
          <p:sp>
            <p:nvSpPr>
              <p:cNvPr id="449714" name="矩形 449713"/>
              <p:cNvSpPr/>
              <p:nvPr/>
            </p:nvSpPr>
            <p:spPr>
              <a:xfrm>
                <a:off x="5247" y="1798"/>
                <a:ext cx="314" cy="78"/>
              </a:xfrm>
              <a:prstGeom prst="rect">
                <a:avLst/>
              </a:prstGeom>
              <a:solidFill>
                <a:srgbClr val="B7B79D"/>
              </a:solidFill>
              <a:ln w="9525">
                <a:noFill/>
              </a:ln>
            </p:spPr>
            <p:txBody>
              <a:bodyPr/>
              <a:p>
                <a:endParaRPr lang="zh-CN" altLang="en-US"/>
              </a:p>
            </p:txBody>
          </p:sp>
          <p:sp>
            <p:nvSpPr>
              <p:cNvPr id="449715" name="矩形 449714"/>
              <p:cNvSpPr/>
              <p:nvPr/>
            </p:nvSpPr>
            <p:spPr>
              <a:xfrm>
                <a:off x="5313" y="1632"/>
                <a:ext cx="182" cy="135"/>
              </a:xfrm>
              <a:prstGeom prst="rect">
                <a:avLst/>
              </a:prstGeom>
              <a:solidFill>
                <a:srgbClr val="FFFFFF"/>
              </a:solidFill>
              <a:ln w="9525">
                <a:noFill/>
              </a:ln>
            </p:spPr>
            <p:txBody>
              <a:bodyPr/>
              <a:p>
                <a:endParaRPr lang="zh-CN" altLang="en-US"/>
              </a:p>
            </p:txBody>
          </p:sp>
          <p:sp>
            <p:nvSpPr>
              <p:cNvPr id="449716" name="直接连接符 449715"/>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449717" name="组合 449716"/>
              <p:cNvGrpSpPr/>
              <p:nvPr/>
            </p:nvGrpSpPr>
            <p:grpSpPr>
              <a:xfrm>
                <a:off x="5237" y="1883"/>
                <a:ext cx="335" cy="50"/>
                <a:chOff x="5237" y="1883"/>
                <a:chExt cx="335" cy="50"/>
              </a:xfrm>
            </p:grpSpPr>
            <p:sp>
              <p:nvSpPr>
                <p:cNvPr id="449718" name="任意多边形 449717"/>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719" name="任意多边形 449718"/>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720" name="矩形 449719"/>
                <p:cNvSpPr/>
                <p:nvPr/>
              </p:nvSpPr>
              <p:spPr>
                <a:xfrm>
                  <a:off x="5239" y="1919"/>
                  <a:ext cx="331" cy="14"/>
                </a:xfrm>
                <a:prstGeom prst="rect">
                  <a:avLst/>
                </a:prstGeom>
                <a:solidFill>
                  <a:srgbClr val="BAB79D"/>
                </a:solidFill>
                <a:ln w="9525">
                  <a:noFill/>
                </a:ln>
              </p:spPr>
              <p:txBody>
                <a:bodyPr/>
                <a:p>
                  <a:endParaRPr lang="zh-CN" altLang="en-US"/>
                </a:p>
              </p:txBody>
            </p:sp>
          </p:grpSp>
        </p:grpSp>
      </p:grpSp>
      <p:sp>
        <p:nvSpPr>
          <p:cNvPr id="449721" name="矩形 449720"/>
          <p:cNvSpPr/>
          <p:nvPr/>
        </p:nvSpPr>
        <p:spPr>
          <a:xfrm>
            <a:off x="1900238" y="1920875"/>
            <a:ext cx="898525" cy="355600"/>
          </a:xfrm>
          <a:prstGeom prst="rect">
            <a:avLst/>
          </a:prstGeom>
          <a:noFill/>
          <a:ln w="9525">
            <a:noFill/>
          </a:ln>
        </p:spPr>
        <p:txBody>
          <a:bodyPr/>
          <a:p>
            <a:endParaRPr lang="zh-CN" altLang="en-US"/>
          </a:p>
        </p:txBody>
      </p:sp>
      <p:sp>
        <p:nvSpPr>
          <p:cNvPr id="449722" name="矩形 449721"/>
          <p:cNvSpPr/>
          <p:nvPr/>
        </p:nvSpPr>
        <p:spPr>
          <a:xfrm>
            <a:off x="2343150" y="2324100"/>
            <a:ext cx="91757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222.1.1.</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23" name="矩形 449722"/>
          <p:cNvSpPr/>
          <p:nvPr/>
        </p:nvSpPr>
        <p:spPr>
          <a:xfrm>
            <a:off x="3568700" y="1482725"/>
            <a:ext cx="1008063" cy="354013"/>
          </a:xfrm>
          <a:prstGeom prst="rect">
            <a:avLst/>
          </a:prstGeom>
          <a:noFill/>
          <a:ln w="9525">
            <a:noFill/>
          </a:ln>
        </p:spPr>
        <p:txBody>
          <a:bodyPr/>
          <a:p>
            <a:endParaRPr lang="zh-CN" altLang="en-US"/>
          </a:p>
        </p:txBody>
      </p:sp>
      <p:sp>
        <p:nvSpPr>
          <p:cNvPr id="449724" name="矩形 449723"/>
          <p:cNvSpPr/>
          <p:nvPr/>
        </p:nvSpPr>
        <p:spPr>
          <a:xfrm>
            <a:off x="3484563"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222.1.1.1</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25" name="矩形 449724"/>
          <p:cNvSpPr/>
          <p:nvPr/>
        </p:nvSpPr>
        <p:spPr>
          <a:xfrm>
            <a:off x="5113338" y="1482725"/>
            <a:ext cx="1006475" cy="354013"/>
          </a:xfrm>
          <a:prstGeom prst="rect">
            <a:avLst/>
          </a:prstGeom>
          <a:noFill/>
          <a:ln w="9525">
            <a:noFill/>
          </a:ln>
        </p:spPr>
        <p:txBody>
          <a:bodyPr/>
          <a:p>
            <a:endParaRPr lang="zh-CN" altLang="en-US"/>
          </a:p>
        </p:txBody>
      </p:sp>
      <p:sp>
        <p:nvSpPr>
          <p:cNvPr id="449726" name="矩形 449725"/>
          <p:cNvSpPr/>
          <p:nvPr/>
        </p:nvSpPr>
        <p:spPr>
          <a:xfrm>
            <a:off x="5006975"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222.1.1.2</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27" name="矩形 449726"/>
          <p:cNvSpPr/>
          <p:nvPr/>
        </p:nvSpPr>
        <p:spPr>
          <a:xfrm>
            <a:off x="6707188" y="1482725"/>
            <a:ext cx="1006475" cy="354013"/>
          </a:xfrm>
          <a:prstGeom prst="rect">
            <a:avLst/>
          </a:prstGeom>
          <a:noFill/>
          <a:ln w="9525">
            <a:noFill/>
          </a:ln>
        </p:spPr>
        <p:txBody>
          <a:bodyPr/>
          <a:p>
            <a:endParaRPr lang="zh-CN" altLang="en-US"/>
          </a:p>
        </p:txBody>
      </p:sp>
      <p:sp>
        <p:nvSpPr>
          <p:cNvPr id="449728" name="矩形 449727"/>
          <p:cNvSpPr/>
          <p:nvPr/>
        </p:nvSpPr>
        <p:spPr>
          <a:xfrm>
            <a:off x="6554788" y="14128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222.1.1.3</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29" name="矩形 449728"/>
          <p:cNvSpPr/>
          <p:nvPr/>
        </p:nvSpPr>
        <p:spPr>
          <a:xfrm>
            <a:off x="4168775" y="2138363"/>
            <a:ext cx="26988" cy="538162"/>
          </a:xfrm>
          <a:prstGeom prst="rect">
            <a:avLst/>
          </a:prstGeom>
          <a:solidFill>
            <a:srgbClr val="000000"/>
          </a:solidFill>
          <a:ln w="9525">
            <a:noFill/>
          </a:ln>
        </p:spPr>
        <p:txBody>
          <a:bodyPr/>
          <a:p>
            <a:endParaRPr lang="zh-CN" altLang="en-US"/>
          </a:p>
        </p:txBody>
      </p:sp>
      <p:grpSp>
        <p:nvGrpSpPr>
          <p:cNvPr id="449730" name="组合 449729"/>
          <p:cNvGrpSpPr/>
          <p:nvPr/>
        </p:nvGrpSpPr>
        <p:grpSpPr>
          <a:xfrm>
            <a:off x="3822700" y="2630488"/>
            <a:ext cx="647700" cy="385762"/>
            <a:chOff x="2299" y="1622"/>
            <a:chExt cx="439" cy="262"/>
          </a:xfrm>
        </p:grpSpPr>
        <p:sp>
          <p:nvSpPr>
            <p:cNvPr id="449731" name="椭圆 449730"/>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9732" name="矩形 449731"/>
            <p:cNvSpPr/>
            <p:nvPr/>
          </p:nvSpPr>
          <p:spPr>
            <a:xfrm>
              <a:off x="2299" y="1700"/>
              <a:ext cx="437" cy="109"/>
            </a:xfrm>
            <a:prstGeom prst="rect">
              <a:avLst/>
            </a:prstGeom>
            <a:solidFill>
              <a:srgbClr val="0078AA"/>
            </a:solidFill>
            <a:ln w="9525">
              <a:noFill/>
            </a:ln>
          </p:spPr>
          <p:txBody>
            <a:bodyPr/>
            <a:p>
              <a:endParaRPr lang="zh-CN" altLang="en-US"/>
            </a:p>
          </p:txBody>
        </p:sp>
        <p:sp>
          <p:nvSpPr>
            <p:cNvPr id="449733" name="矩形 449732"/>
            <p:cNvSpPr/>
            <p:nvPr/>
          </p:nvSpPr>
          <p:spPr>
            <a:xfrm>
              <a:off x="2299" y="1700"/>
              <a:ext cx="437" cy="109"/>
            </a:xfrm>
            <a:prstGeom prst="rect">
              <a:avLst/>
            </a:prstGeom>
            <a:solidFill>
              <a:srgbClr val="0078AA"/>
            </a:solidFill>
            <a:ln w="9525">
              <a:noFill/>
            </a:ln>
          </p:spPr>
          <p:txBody>
            <a:bodyPr/>
            <a:p>
              <a:endParaRPr lang="zh-CN" altLang="en-US"/>
            </a:p>
          </p:txBody>
        </p:sp>
        <p:sp>
          <p:nvSpPr>
            <p:cNvPr id="449734" name="椭圆 449733"/>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9735" name="组合 449734"/>
            <p:cNvGrpSpPr/>
            <p:nvPr/>
          </p:nvGrpSpPr>
          <p:grpSpPr>
            <a:xfrm>
              <a:off x="2365" y="1640"/>
              <a:ext cx="304" cy="117"/>
              <a:chOff x="2365" y="1640"/>
              <a:chExt cx="304" cy="117"/>
            </a:xfrm>
          </p:grpSpPr>
          <p:grpSp>
            <p:nvGrpSpPr>
              <p:cNvPr id="449736" name="组合 449735"/>
              <p:cNvGrpSpPr/>
              <p:nvPr/>
            </p:nvGrpSpPr>
            <p:grpSpPr>
              <a:xfrm>
                <a:off x="2365" y="1640"/>
                <a:ext cx="302" cy="115"/>
                <a:chOff x="2365" y="1640"/>
                <a:chExt cx="302" cy="115"/>
              </a:xfrm>
            </p:grpSpPr>
            <p:sp>
              <p:nvSpPr>
                <p:cNvPr id="449737" name="任意多边形 449736"/>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49738" name="任意多边形 449737"/>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49739" name="任意多边形 449738"/>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49740" name="任意多边形 449739"/>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49741" name="任意多边形 449740"/>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49742" name="任意多边形 449741"/>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49743" name="任意多边形 449742"/>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sp>
              <p:nvSpPr>
                <p:cNvPr id="449744" name="任意多边形 449743"/>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9745" name="组合 449744"/>
              <p:cNvGrpSpPr/>
              <p:nvPr/>
            </p:nvGrpSpPr>
            <p:grpSpPr>
              <a:xfrm>
                <a:off x="2368" y="1643"/>
                <a:ext cx="301" cy="114"/>
                <a:chOff x="2368" y="1643"/>
                <a:chExt cx="301" cy="114"/>
              </a:xfrm>
            </p:grpSpPr>
            <p:sp>
              <p:nvSpPr>
                <p:cNvPr id="449746" name="任意多边形 449745"/>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49747" name="任意多边形 449746"/>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49748" name="任意多边形 449747"/>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9749" name="任意多边形 449748"/>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9750" name="任意多边形 449749"/>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49751" name="任意多边形 449750"/>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49752" name="任意多边形 449751"/>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sp>
              <p:nvSpPr>
                <p:cNvPr id="449753" name="任意多边形 449752"/>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grpSp>
        </p:grpSp>
        <p:sp>
          <p:nvSpPr>
            <p:cNvPr id="449754" name="直接连接符 449753"/>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449755" name="直接连接符 449754"/>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449756" name="矩形 449755"/>
          <p:cNvSpPr/>
          <p:nvPr/>
        </p:nvSpPr>
        <p:spPr>
          <a:xfrm>
            <a:off x="4278313" y="2371725"/>
            <a:ext cx="1009650" cy="354013"/>
          </a:xfrm>
          <a:prstGeom prst="rect">
            <a:avLst/>
          </a:prstGeom>
          <a:noFill/>
          <a:ln w="9525">
            <a:noFill/>
          </a:ln>
        </p:spPr>
        <p:txBody>
          <a:bodyPr/>
          <a:p>
            <a:endParaRPr lang="zh-CN" altLang="en-US"/>
          </a:p>
        </p:txBody>
      </p:sp>
      <p:sp>
        <p:nvSpPr>
          <p:cNvPr id="449757" name="矩形 449756"/>
          <p:cNvSpPr/>
          <p:nvPr/>
        </p:nvSpPr>
        <p:spPr>
          <a:xfrm>
            <a:off x="4351338" y="2381250"/>
            <a:ext cx="1055687"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222.1.1.4</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58" name="矩形 449757"/>
          <p:cNvSpPr/>
          <p:nvPr/>
        </p:nvSpPr>
        <p:spPr>
          <a:xfrm>
            <a:off x="3446463" y="2519363"/>
            <a:ext cx="412750" cy="350837"/>
          </a:xfrm>
          <a:prstGeom prst="rect">
            <a:avLst/>
          </a:prstGeom>
          <a:noFill/>
          <a:ln w="9525">
            <a:noFill/>
          </a:ln>
        </p:spPr>
        <p:txBody>
          <a:bodyPr/>
          <a:p>
            <a:endParaRPr lang="zh-CN" altLang="en-US"/>
          </a:p>
        </p:txBody>
      </p:sp>
      <p:sp>
        <p:nvSpPr>
          <p:cNvPr id="449759" name="矩形 449758"/>
          <p:cNvSpPr/>
          <p:nvPr/>
        </p:nvSpPr>
        <p:spPr>
          <a:xfrm>
            <a:off x="3549650" y="2509838"/>
            <a:ext cx="276225"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9760" name="椭圆 449759"/>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761" name="矩形 449760"/>
          <p:cNvSpPr/>
          <p:nvPr/>
        </p:nvSpPr>
        <p:spPr>
          <a:xfrm>
            <a:off x="1974850" y="1616075"/>
            <a:ext cx="720725" cy="355600"/>
          </a:xfrm>
          <a:prstGeom prst="rect">
            <a:avLst/>
          </a:prstGeom>
          <a:noFill/>
          <a:ln w="9525">
            <a:noFill/>
          </a:ln>
        </p:spPr>
        <p:txBody>
          <a:bodyPr/>
          <a:p>
            <a:endParaRPr lang="zh-CN" altLang="en-US"/>
          </a:p>
        </p:txBody>
      </p:sp>
      <p:sp>
        <p:nvSpPr>
          <p:cNvPr id="449762" name="椭圆 449761"/>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763" name="椭圆 449762"/>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764" name="矩形 449763"/>
          <p:cNvSpPr/>
          <p:nvPr/>
        </p:nvSpPr>
        <p:spPr>
          <a:xfrm>
            <a:off x="6338888" y="3686175"/>
            <a:ext cx="1009650" cy="352425"/>
          </a:xfrm>
          <a:prstGeom prst="rect">
            <a:avLst/>
          </a:prstGeom>
          <a:noFill/>
          <a:ln w="9525">
            <a:noFill/>
          </a:ln>
        </p:spPr>
        <p:txBody>
          <a:bodyPr/>
          <a:p>
            <a:endParaRPr lang="zh-CN" altLang="en-US"/>
          </a:p>
        </p:txBody>
      </p:sp>
      <p:sp>
        <p:nvSpPr>
          <p:cNvPr id="449765" name="矩形 449764"/>
          <p:cNvSpPr/>
          <p:nvPr/>
        </p:nvSpPr>
        <p:spPr>
          <a:xfrm>
            <a:off x="5976938" y="4222750"/>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222.1.2.5</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66" name="矩形 449765"/>
          <p:cNvSpPr/>
          <p:nvPr/>
        </p:nvSpPr>
        <p:spPr>
          <a:xfrm>
            <a:off x="7883525" y="4197350"/>
            <a:ext cx="1008063" cy="350838"/>
          </a:xfrm>
          <a:prstGeom prst="rect">
            <a:avLst/>
          </a:prstGeom>
          <a:noFill/>
          <a:ln w="9525">
            <a:noFill/>
          </a:ln>
        </p:spPr>
        <p:txBody>
          <a:bodyPr/>
          <a:p>
            <a:endParaRPr lang="zh-CN" altLang="en-US"/>
          </a:p>
        </p:txBody>
      </p:sp>
      <p:sp>
        <p:nvSpPr>
          <p:cNvPr id="449767" name="矩形 449766"/>
          <p:cNvSpPr/>
          <p:nvPr/>
        </p:nvSpPr>
        <p:spPr>
          <a:xfrm>
            <a:off x="7975600" y="4257675"/>
            <a:ext cx="1055688" cy="303213"/>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222.1.2.2</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68" name="矩形 449767"/>
          <p:cNvSpPr/>
          <p:nvPr/>
        </p:nvSpPr>
        <p:spPr>
          <a:xfrm>
            <a:off x="7883525" y="3086100"/>
            <a:ext cx="1008063" cy="355600"/>
          </a:xfrm>
          <a:prstGeom prst="rect">
            <a:avLst/>
          </a:prstGeom>
          <a:noFill/>
          <a:ln w="9525">
            <a:noFill/>
          </a:ln>
        </p:spPr>
        <p:txBody>
          <a:bodyPr/>
          <a:p>
            <a:endParaRPr lang="zh-CN" altLang="en-US"/>
          </a:p>
        </p:txBody>
      </p:sp>
      <p:sp>
        <p:nvSpPr>
          <p:cNvPr id="449769" name="矩形 449768"/>
          <p:cNvSpPr/>
          <p:nvPr/>
        </p:nvSpPr>
        <p:spPr>
          <a:xfrm>
            <a:off x="7975600" y="3148013"/>
            <a:ext cx="1055688"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222.1.2.1</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70" name="矩形 449769"/>
          <p:cNvSpPr/>
          <p:nvPr/>
        </p:nvSpPr>
        <p:spPr>
          <a:xfrm>
            <a:off x="7785100" y="5219700"/>
            <a:ext cx="1008063" cy="349250"/>
          </a:xfrm>
          <a:prstGeom prst="rect">
            <a:avLst/>
          </a:prstGeom>
          <a:noFill/>
          <a:ln w="9525">
            <a:noFill/>
          </a:ln>
        </p:spPr>
        <p:txBody>
          <a:bodyPr/>
          <a:p>
            <a:endParaRPr lang="zh-CN" altLang="en-US"/>
          </a:p>
        </p:txBody>
      </p:sp>
      <p:sp>
        <p:nvSpPr>
          <p:cNvPr id="449771" name="矩形 449770"/>
          <p:cNvSpPr/>
          <p:nvPr/>
        </p:nvSpPr>
        <p:spPr>
          <a:xfrm>
            <a:off x="4999038" y="57181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72" name="矩形 449771"/>
          <p:cNvSpPr/>
          <p:nvPr/>
        </p:nvSpPr>
        <p:spPr>
          <a:xfrm>
            <a:off x="3670300" y="5605463"/>
            <a:ext cx="1008063" cy="352425"/>
          </a:xfrm>
          <a:prstGeom prst="rect">
            <a:avLst/>
          </a:prstGeom>
          <a:noFill/>
          <a:ln w="9525">
            <a:noFill/>
          </a:ln>
        </p:spPr>
        <p:txBody>
          <a:bodyPr/>
          <a:p>
            <a:endParaRPr lang="zh-CN" altLang="en-US"/>
          </a:p>
        </p:txBody>
      </p:sp>
      <p:sp>
        <p:nvSpPr>
          <p:cNvPr id="449773" name="矩形 449772"/>
          <p:cNvSpPr/>
          <p:nvPr/>
        </p:nvSpPr>
        <p:spPr>
          <a:xfrm>
            <a:off x="3748088" y="5718175"/>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222.1.2.4</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74" name="椭圆 449773"/>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775" name="矩形 449774"/>
          <p:cNvSpPr/>
          <p:nvPr/>
        </p:nvSpPr>
        <p:spPr>
          <a:xfrm>
            <a:off x="6818313" y="2955925"/>
            <a:ext cx="895350" cy="352425"/>
          </a:xfrm>
          <a:prstGeom prst="rect">
            <a:avLst/>
          </a:prstGeom>
          <a:noFill/>
          <a:ln w="9525">
            <a:noFill/>
          </a:ln>
        </p:spPr>
        <p:txBody>
          <a:bodyPr/>
          <a:p>
            <a:endParaRPr lang="zh-CN" altLang="en-US"/>
          </a:p>
        </p:txBody>
      </p:sp>
      <p:sp>
        <p:nvSpPr>
          <p:cNvPr id="449776" name="矩形 449775"/>
          <p:cNvSpPr/>
          <p:nvPr/>
        </p:nvSpPr>
        <p:spPr>
          <a:xfrm>
            <a:off x="6827838" y="3589338"/>
            <a:ext cx="915987"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222.1.2.</a:t>
            </a:r>
            <a:endParaRPr lang="en-US" altLang="zh-CN" sz="2000">
              <a:solidFill>
                <a:srgbClr val="333399"/>
              </a:solidFill>
              <a:latin typeface="Arial" panose="020B0604020202020204" pitchFamily="34" charset="0"/>
              <a:ea typeface="黑体" panose="02010609060101010101" pitchFamily="2" charset="-122"/>
            </a:endParaRPr>
          </a:p>
        </p:txBody>
      </p:sp>
      <p:sp>
        <p:nvSpPr>
          <p:cNvPr id="449777" name="矩形 449776"/>
          <p:cNvSpPr/>
          <p:nvPr/>
        </p:nvSpPr>
        <p:spPr>
          <a:xfrm>
            <a:off x="6889750" y="2663825"/>
            <a:ext cx="720725" cy="354013"/>
          </a:xfrm>
          <a:prstGeom prst="rect">
            <a:avLst/>
          </a:prstGeom>
          <a:noFill/>
          <a:ln w="9525">
            <a:noFill/>
          </a:ln>
        </p:spPr>
        <p:txBody>
          <a:bodyPr/>
          <a:p>
            <a:endParaRPr lang="zh-CN" altLang="en-US"/>
          </a:p>
        </p:txBody>
      </p:sp>
      <p:grpSp>
        <p:nvGrpSpPr>
          <p:cNvPr id="449778" name="组合 449777"/>
          <p:cNvGrpSpPr/>
          <p:nvPr/>
        </p:nvGrpSpPr>
        <p:grpSpPr>
          <a:xfrm>
            <a:off x="2222500" y="4386263"/>
            <a:ext cx="649288" cy="384175"/>
            <a:chOff x="1304" y="2569"/>
            <a:chExt cx="439" cy="262"/>
          </a:xfrm>
        </p:grpSpPr>
        <p:sp>
          <p:nvSpPr>
            <p:cNvPr id="449779" name="椭圆 449778"/>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9780" name="矩形 449779"/>
            <p:cNvSpPr/>
            <p:nvPr/>
          </p:nvSpPr>
          <p:spPr>
            <a:xfrm>
              <a:off x="1304" y="2647"/>
              <a:ext cx="437" cy="109"/>
            </a:xfrm>
            <a:prstGeom prst="rect">
              <a:avLst/>
            </a:prstGeom>
            <a:solidFill>
              <a:srgbClr val="0078AA"/>
            </a:solidFill>
            <a:ln w="9525">
              <a:noFill/>
            </a:ln>
          </p:spPr>
          <p:txBody>
            <a:bodyPr/>
            <a:p>
              <a:endParaRPr lang="zh-CN" altLang="en-US"/>
            </a:p>
          </p:txBody>
        </p:sp>
        <p:sp>
          <p:nvSpPr>
            <p:cNvPr id="449781" name="矩形 449780"/>
            <p:cNvSpPr/>
            <p:nvPr/>
          </p:nvSpPr>
          <p:spPr>
            <a:xfrm>
              <a:off x="1304" y="2647"/>
              <a:ext cx="437" cy="109"/>
            </a:xfrm>
            <a:prstGeom prst="rect">
              <a:avLst/>
            </a:prstGeom>
            <a:solidFill>
              <a:srgbClr val="0078AA"/>
            </a:solidFill>
            <a:ln w="9525">
              <a:noFill/>
            </a:ln>
          </p:spPr>
          <p:txBody>
            <a:bodyPr/>
            <a:p>
              <a:endParaRPr lang="zh-CN" altLang="en-US"/>
            </a:p>
          </p:txBody>
        </p:sp>
        <p:sp>
          <p:nvSpPr>
            <p:cNvPr id="449782" name="椭圆 449781"/>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9783" name="组合 449782"/>
            <p:cNvGrpSpPr/>
            <p:nvPr/>
          </p:nvGrpSpPr>
          <p:grpSpPr>
            <a:xfrm>
              <a:off x="1371" y="2587"/>
              <a:ext cx="304" cy="117"/>
              <a:chOff x="1371" y="2587"/>
              <a:chExt cx="304" cy="117"/>
            </a:xfrm>
          </p:grpSpPr>
          <p:grpSp>
            <p:nvGrpSpPr>
              <p:cNvPr id="449784" name="组合 449783"/>
              <p:cNvGrpSpPr/>
              <p:nvPr/>
            </p:nvGrpSpPr>
            <p:grpSpPr>
              <a:xfrm>
                <a:off x="1371" y="2587"/>
                <a:ext cx="301" cy="115"/>
                <a:chOff x="1371" y="2587"/>
                <a:chExt cx="301" cy="115"/>
              </a:xfrm>
            </p:grpSpPr>
            <p:sp>
              <p:nvSpPr>
                <p:cNvPr id="449785" name="任意多边形 449784"/>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9786" name="任意多边形 449785"/>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9787" name="任意多边形 449786"/>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9788" name="任意多边形 449787"/>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9789" name="任意多边形 449788"/>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9790" name="任意多边形 449789"/>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9791" name="任意多边形 449790"/>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49792" name="任意多边形 449791"/>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9793" name="组合 449792"/>
              <p:cNvGrpSpPr/>
              <p:nvPr/>
            </p:nvGrpSpPr>
            <p:grpSpPr>
              <a:xfrm>
                <a:off x="1373" y="2590"/>
                <a:ext cx="302" cy="114"/>
                <a:chOff x="1373" y="2590"/>
                <a:chExt cx="302" cy="114"/>
              </a:xfrm>
            </p:grpSpPr>
            <p:sp>
              <p:nvSpPr>
                <p:cNvPr id="449794" name="任意多边形 449793"/>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9795" name="任意多边形 449794"/>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9796" name="任意多边形 449795"/>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9797" name="任意多边形 449796"/>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9798" name="任意多边形 449797"/>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9799" name="任意多边形 449798"/>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9800" name="任意多边形 449799"/>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49801" name="任意多边形 449800"/>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49802" name="直接连接符 449801"/>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449803" name="直接连接符 449802"/>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449804" name="组合 449803"/>
          <p:cNvGrpSpPr/>
          <p:nvPr/>
        </p:nvGrpSpPr>
        <p:grpSpPr>
          <a:xfrm>
            <a:off x="5126038" y="4386263"/>
            <a:ext cx="649287" cy="384175"/>
            <a:chOff x="3488" y="2569"/>
            <a:chExt cx="439" cy="262"/>
          </a:xfrm>
        </p:grpSpPr>
        <p:sp>
          <p:nvSpPr>
            <p:cNvPr id="449805" name="椭圆 449804"/>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49806" name="矩形 449805"/>
            <p:cNvSpPr/>
            <p:nvPr/>
          </p:nvSpPr>
          <p:spPr>
            <a:xfrm>
              <a:off x="3488" y="2647"/>
              <a:ext cx="437" cy="109"/>
            </a:xfrm>
            <a:prstGeom prst="rect">
              <a:avLst/>
            </a:prstGeom>
            <a:solidFill>
              <a:srgbClr val="0078AA"/>
            </a:solidFill>
            <a:ln w="9525">
              <a:noFill/>
            </a:ln>
          </p:spPr>
          <p:txBody>
            <a:bodyPr/>
            <a:p>
              <a:endParaRPr lang="zh-CN" altLang="en-US"/>
            </a:p>
          </p:txBody>
        </p:sp>
        <p:sp>
          <p:nvSpPr>
            <p:cNvPr id="449807" name="矩形 449806"/>
            <p:cNvSpPr/>
            <p:nvPr/>
          </p:nvSpPr>
          <p:spPr>
            <a:xfrm>
              <a:off x="3488" y="2647"/>
              <a:ext cx="437" cy="109"/>
            </a:xfrm>
            <a:prstGeom prst="rect">
              <a:avLst/>
            </a:prstGeom>
            <a:solidFill>
              <a:srgbClr val="0078AA"/>
            </a:solidFill>
            <a:ln w="9525">
              <a:noFill/>
            </a:ln>
          </p:spPr>
          <p:txBody>
            <a:bodyPr/>
            <a:p>
              <a:endParaRPr lang="zh-CN" altLang="en-US"/>
            </a:p>
          </p:txBody>
        </p:sp>
        <p:sp>
          <p:nvSpPr>
            <p:cNvPr id="449808" name="椭圆 449807"/>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49809" name="组合 449808"/>
            <p:cNvGrpSpPr/>
            <p:nvPr/>
          </p:nvGrpSpPr>
          <p:grpSpPr>
            <a:xfrm>
              <a:off x="3555" y="2587"/>
              <a:ext cx="304" cy="117"/>
              <a:chOff x="3555" y="2587"/>
              <a:chExt cx="304" cy="117"/>
            </a:xfrm>
          </p:grpSpPr>
          <p:grpSp>
            <p:nvGrpSpPr>
              <p:cNvPr id="449810" name="组合 449809"/>
              <p:cNvGrpSpPr/>
              <p:nvPr/>
            </p:nvGrpSpPr>
            <p:grpSpPr>
              <a:xfrm>
                <a:off x="3555" y="2587"/>
                <a:ext cx="301" cy="115"/>
                <a:chOff x="3555" y="2587"/>
                <a:chExt cx="301" cy="115"/>
              </a:xfrm>
            </p:grpSpPr>
            <p:sp>
              <p:nvSpPr>
                <p:cNvPr id="449811" name="任意多边形 449810"/>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9812" name="任意多边形 449811"/>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49813" name="任意多边形 449812"/>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9814" name="任意多边形 449813"/>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49815" name="任意多边形 449814"/>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9816" name="任意多边形 449815"/>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49817" name="任意多边形 449816"/>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49818" name="任意多边形 449817"/>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49819" name="组合 449818"/>
              <p:cNvGrpSpPr/>
              <p:nvPr/>
            </p:nvGrpSpPr>
            <p:grpSpPr>
              <a:xfrm>
                <a:off x="3557" y="2590"/>
                <a:ext cx="302" cy="114"/>
                <a:chOff x="3557" y="2590"/>
                <a:chExt cx="302" cy="114"/>
              </a:xfrm>
            </p:grpSpPr>
            <p:sp>
              <p:nvSpPr>
                <p:cNvPr id="449820" name="任意多边形 449819"/>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9821" name="任意多边形 449820"/>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49822" name="任意多边形 449821"/>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9823" name="任意多边形 449822"/>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49824" name="任意多边形 449823"/>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9825" name="任意多边形 449824"/>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49826" name="任意多边形 449825"/>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49827" name="任意多边形 449826"/>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49828" name="直接连接符 449827"/>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449829" name="直接连接符 449828"/>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449830" name="椭圆 449829"/>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31" name="椭圆 449830"/>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32" name="椭圆 449831"/>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33" name="椭圆 449832"/>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34" name="椭圆 449833"/>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35" name="椭圆 449834"/>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36" name="矩形 449835"/>
          <p:cNvSpPr/>
          <p:nvPr/>
        </p:nvSpPr>
        <p:spPr>
          <a:xfrm>
            <a:off x="4548188" y="2724150"/>
            <a:ext cx="1009650" cy="354013"/>
          </a:xfrm>
          <a:prstGeom prst="rect">
            <a:avLst/>
          </a:prstGeom>
          <a:noFill/>
          <a:ln w="9525">
            <a:noFill/>
          </a:ln>
        </p:spPr>
        <p:txBody>
          <a:bodyPr/>
          <a:p>
            <a:endParaRPr lang="zh-CN" altLang="en-US"/>
          </a:p>
        </p:txBody>
      </p:sp>
      <p:sp>
        <p:nvSpPr>
          <p:cNvPr id="449837" name="矩形 449836"/>
          <p:cNvSpPr/>
          <p:nvPr/>
        </p:nvSpPr>
        <p:spPr>
          <a:xfrm>
            <a:off x="4570413" y="28860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222.1.6.1</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38" name="矩形 449837"/>
          <p:cNvSpPr/>
          <p:nvPr/>
        </p:nvSpPr>
        <p:spPr>
          <a:xfrm>
            <a:off x="2636838" y="2868613"/>
            <a:ext cx="1006475" cy="354012"/>
          </a:xfrm>
          <a:prstGeom prst="rect">
            <a:avLst/>
          </a:prstGeom>
          <a:noFill/>
          <a:ln w="9525">
            <a:noFill/>
          </a:ln>
        </p:spPr>
        <p:txBody>
          <a:bodyPr/>
          <a:p>
            <a:endParaRPr lang="zh-CN" altLang="en-US"/>
          </a:p>
        </p:txBody>
      </p:sp>
      <p:sp>
        <p:nvSpPr>
          <p:cNvPr id="449839" name="矩形 449838"/>
          <p:cNvSpPr/>
          <p:nvPr/>
        </p:nvSpPr>
        <p:spPr>
          <a:xfrm>
            <a:off x="2755900" y="2855913"/>
            <a:ext cx="1058863"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222.1.5.1</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40" name="矩形 449839"/>
          <p:cNvSpPr/>
          <p:nvPr/>
        </p:nvSpPr>
        <p:spPr>
          <a:xfrm>
            <a:off x="1900238" y="3525838"/>
            <a:ext cx="1009650" cy="354012"/>
          </a:xfrm>
          <a:prstGeom prst="rect">
            <a:avLst/>
          </a:prstGeom>
          <a:noFill/>
          <a:ln w="9525">
            <a:noFill/>
          </a:ln>
        </p:spPr>
        <p:txBody>
          <a:bodyPr/>
          <a:p>
            <a:endParaRPr lang="zh-CN" altLang="en-US"/>
          </a:p>
        </p:txBody>
      </p:sp>
      <p:sp>
        <p:nvSpPr>
          <p:cNvPr id="449841" name="矩形 449840"/>
          <p:cNvSpPr/>
          <p:nvPr/>
        </p:nvSpPr>
        <p:spPr>
          <a:xfrm>
            <a:off x="1866900" y="3776663"/>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222.1.5.2</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42" name="矩形 449841"/>
          <p:cNvSpPr/>
          <p:nvPr/>
        </p:nvSpPr>
        <p:spPr>
          <a:xfrm>
            <a:off x="5235575" y="3394075"/>
            <a:ext cx="1008063" cy="352425"/>
          </a:xfrm>
          <a:prstGeom prst="rect">
            <a:avLst/>
          </a:prstGeom>
          <a:noFill/>
          <a:ln w="9525">
            <a:noFill/>
          </a:ln>
        </p:spPr>
        <p:txBody>
          <a:bodyPr/>
          <a:p>
            <a:endParaRPr lang="zh-CN" altLang="en-US"/>
          </a:p>
        </p:txBody>
      </p:sp>
      <p:sp>
        <p:nvSpPr>
          <p:cNvPr id="449843" name="矩形 449842"/>
          <p:cNvSpPr/>
          <p:nvPr/>
        </p:nvSpPr>
        <p:spPr>
          <a:xfrm>
            <a:off x="5254625" y="3900488"/>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222.1.6.2</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44" name="矩形 449843"/>
          <p:cNvSpPr/>
          <p:nvPr/>
        </p:nvSpPr>
        <p:spPr>
          <a:xfrm>
            <a:off x="4689475" y="4278313"/>
            <a:ext cx="1009650" cy="355600"/>
          </a:xfrm>
          <a:prstGeom prst="rect">
            <a:avLst/>
          </a:prstGeom>
          <a:noFill/>
          <a:ln w="9525">
            <a:noFill/>
          </a:ln>
        </p:spPr>
        <p:txBody>
          <a:bodyPr/>
          <a:p>
            <a:endParaRPr lang="zh-CN" altLang="en-US"/>
          </a:p>
        </p:txBody>
      </p:sp>
      <p:sp>
        <p:nvSpPr>
          <p:cNvPr id="449845" name="矩形 449844"/>
          <p:cNvSpPr/>
          <p:nvPr/>
        </p:nvSpPr>
        <p:spPr>
          <a:xfrm>
            <a:off x="4543425" y="4730750"/>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222.1.4.1</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46" name="矩形 449845"/>
          <p:cNvSpPr/>
          <p:nvPr/>
        </p:nvSpPr>
        <p:spPr>
          <a:xfrm>
            <a:off x="2913063" y="4278313"/>
            <a:ext cx="1006475" cy="355600"/>
          </a:xfrm>
          <a:prstGeom prst="rect">
            <a:avLst/>
          </a:prstGeom>
          <a:noFill/>
          <a:ln w="9525">
            <a:noFill/>
          </a:ln>
        </p:spPr>
        <p:txBody>
          <a:bodyPr/>
          <a:p>
            <a:endParaRPr lang="zh-CN" altLang="en-US"/>
          </a:p>
        </p:txBody>
      </p:sp>
      <p:sp>
        <p:nvSpPr>
          <p:cNvPr id="449847" name="矩形 449846"/>
          <p:cNvSpPr/>
          <p:nvPr/>
        </p:nvSpPr>
        <p:spPr>
          <a:xfrm>
            <a:off x="3000375" y="4713288"/>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222.1.4.2</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48" name="矩形 449847"/>
          <p:cNvSpPr/>
          <p:nvPr/>
        </p:nvSpPr>
        <p:spPr>
          <a:xfrm>
            <a:off x="381000" y="3013075"/>
            <a:ext cx="1008063" cy="357188"/>
          </a:xfrm>
          <a:prstGeom prst="rect">
            <a:avLst/>
          </a:prstGeom>
          <a:noFill/>
          <a:ln w="9525">
            <a:noFill/>
          </a:ln>
        </p:spPr>
        <p:txBody>
          <a:bodyPr/>
          <a:p>
            <a:endParaRPr lang="zh-CN" altLang="en-US"/>
          </a:p>
        </p:txBody>
      </p:sp>
      <p:sp>
        <p:nvSpPr>
          <p:cNvPr id="449849" name="矩形 449848"/>
          <p:cNvSpPr/>
          <p:nvPr/>
        </p:nvSpPr>
        <p:spPr>
          <a:xfrm>
            <a:off x="381000" y="3074988"/>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222.1.3.3</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50" name="矩形 449849"/>
          <p:cNvSpPr/>
          <p:nvPr/>
        </p:nvSpPr>
        <p:spPr>
          <a:xfrm>
            <a:off x="1460500" y="4341813"/>
            <a:ext cx="1008063" cy="354012"/>
          </a:xfrm>
          <a:prstGeom prst="rect">
            <a:avLst/>
          </a:prstGeom>
          <a:noFill/>
          <a:ln w="9525">
            <a:noFill/>
          </a:ln>
        </p:spPr>
        <p:txBody>
          <a:bodyPr/>
          <a:p>
            <a:endParaRPr lang="zh-CN" altLang="en-US"/>
          </a:p>
        </p:txBody>
      </p:sp>
      <p:sp>
        <p:nvSpPr>
          <p:cNvPr id="449851" name="矩形 449850"/>
          <p:cNvSpPr/>
          <p:nvPr/>
        </p:nvSpPr>
        <p:spPr>
          <a:xfrm>
            <a:off x="1582738" y="476091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222.1.3.2</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52" name="矩形 449851"/>
          <p:cNvSpPr/>
          <p:nvPr/>
        </p:nvSpPr>
        <p:spPr>
          <a:xfrm>
            <a:off x="381000" y="4121150"/>
            <a:ext cx="1008063" cy="354013"/>
          </a:xfrm>
          <a:prstGeom prst="rect">
            <a:avLst/>
          </a:prstGeom>
          <a:noFill/>
          <a:ln w="9525">
            <a:noFill/>
          </a:ln>
        </p:spPr>
        <p:txBody>
          <a:bodyPr/>
          <a:p>
            <a:endParaRPr lang="zh-CN" altLang="en-US"/>
          </a:p>
        </p:txBody>
      </p:sp>
      <p:sp>
        <p:nvSpPr>
          <p:cNvPr id="449853" name="矩形 449852"/>
          <p:cNvSpPr/>
          <p:nvPr/>
        </p:nvSpPr>
        <p:spPr>
          <a:xfrm>
            <a:off x="381000" y="4183063"/>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222.1.3.1</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54" name="椭圆 449853"/>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55" name="椭圆 449854"/>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56" name="椭圆 449855"/>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57" name="矩形 449856"/>
          <p:cNvSpPr/>
          <p:nvPr/>
        </p:nvSpPr>
        <p:spPr>
          <a:xfrm>
            <a:off x="2535238" y="4398963"/>
            <a:ext cx="414337" cy="355600"/>
          </a:xfrm>
          <a:prstGeom prst="rect">
            <a:avLst/>
          </a:prstGeom>
          <a:noFill/>
          <a:ln w="9525">
            <a:noFill/>
          </a:ln>
        </p:spPr>
        <p:txBody>
          <a:bodyPr/>
          <a:p>
            <a:endParaRPr lang="zh-CN" altLang="en-US"/>
          </a:p>
        </p:txBody>
      </p:sp>
      <p:sp>
        <p:nvSpPr>
          <p:cNvPr id="449858" name="矩形 449857"/>
          <p:cNvSpPr/>
          <p:nvPr/>
        </p:nvSpPr>
        <p:spPr>
          <a:xfrm>
            <a:off x="2854325" y="4176713"/>
            <a:ext cx="276225"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9859" name="矩形 449858"/>
          <p:cNvSpPr/>
          <p:nvPr/>
        </p:nvSpPr>
        <p:spPr>
          <a:xfrm>
            <a:off x="5805488" y="4340225"/>
            <a:ext cx="414337" cy="350838"/>
          </a:xfrm>
          <a:prstGeom prst="rect">
            <a:avLst/>
          </a:prstGeom>
          <a:noFill/>
          <a:ln w="9525">
            <a:noFill/>
          </a:ln>
        </p:spPr>
        <p:txBody>
          <a:bodyPr/>
          <a:p>
            <a:endParaRPr lang="zh-CN" altLang="en-US"/>
          </a:p>
        </p:txBody>
      </p:sp>
      <p:sp>
        <p:nvSpPr>
          <p:cNvPr id="449860" name="矩形 449859"/>
          <p:cNvSpPr/>
          <p:nvPr/>
        </p:nvSpPr>
        <p:spPr>
          <a:xfrm>
            <a:off x="4873625" y="4175125"/>
            <a:ext cx="274638"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9861" name="矩形 449860"/>
          <p:cNvSpPr/>
          <p:nvPr/>
        </p:nvSpPr>
        <p:spPr>
          <a:xfrm>
            <a:off x="1501775" y="3022600"/>
            <a:ext cx="898525" cy="354013"/>
          </a:xfrm>
          <a:prstGeom prst="rect">
            <a:avLst/>
          </a:prstGeom>
          <a:noFill/>
          <a:ln w="9525">
            <a:noFill/>
          </a:ln>
        </p:spPr>
        <p:txBody>
          <a:bodyPr/>
          <a:p>
            <a:endParaRPr lang="zh-CN" altLang="en-US"/>
          </a:p>
        </p:txBody>
      </p:sp>
      <p:sp>
        <p:nvSpPr>
          <p:cNvPr id="449862" name="矩形 449861"/>
          <p:cNvSpPr/>
          <p:nvPr/>
        </p:nvSpPr>
        <p:spPr>
          <a:xfrm>
            <a:off x="1592263" y="3079750"/>
            <a:ext cx="915987"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222.1.3.</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63" name="矩形 449862"/>
          <p:cNvSpPr/>
          <p:nvPr/>
        </p:nvSpPr>
        <p:spPr>
          <a:xfrm>
            <a:off x="1535113" y="2725738"/>
            <a:ext cx="717550" cy="352425"/>
          </a:xfrm>
          <a:prstGeom prst="rect">
            <a:avLst/>
          </a:prstGeom>
          <a:noFill/>
          <a:ln w="9525">
            <a:noFill/>
          </a:ln>
        </p:spPr>
        <p:txBody>
          <a:bodyPr/>
          <a:p>
            <a:endParaRPr lang="zh-CN" altLang="en-US"/>
          </a:p>
        </p:txBody>
      </p:sp>
      <p:sp>
        <p:nvSpPr>
          <p:cNvPr id="449864" name="矩形 449863"/>
          <p:cNvSpPr/>
          <p:nvPr/>
        </p:nvSpPr>
        <p:spPr>
          <a:xfrm>
            <a:off x="1622425" y="2782888"/>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9865" name="矩形 449864"/>
          <p:cNvSpPr/>
          <p:nvPr/>
        </p:nvSpPr>
        <p:spPr>
          <a:xfrm>
            <a:off x="3959225" y="3816350"/>
            <a:ext cx="415925" cy="355600"/>
          </a:xfrm>
          <a:prstGeom prst="rect">
            <a:avLst/>
          </a:prstGeom>
          <a:noFill/>
          <a:ln w="9525">
            <a:noFill/>
          </a:ln>
        </p:spPr>
        <p:txBody>
          <a:bodyPr/>
          <a:p>
            <a:endParaRPr lang="zh-CN" altLang="en-US"/>
          </a:p>
        </p:txBody>
      </p:sp>
      <p:sp>
        <p:nvSpPr>
          <p:cNvPr id="449866" name="矩形 449865"/>
          <p:cNvSpPr/>
          <p:nvPr/>
        </p:nvSpPr>
        <p:spPr>
          <a:xfrm>
            <a:off x="4916488" y="3086100"/>
            <a:ext cx="414337" cy="355600"/>
          </a:xfrm>
          <a:prstGeom prst="rect">
            <a:avLst/>
          </a:prstGeom>
          <a:noFill/>
          <a:ln w="9525">
            <a:noFill/>
          </a:ln>
        </p:spPr>
        <p:txBody>
          <a:bodyPr/>
          <a:p>
            <a:endParaRPr lang="zh-CN" altLang="en-US"/>
          </a:p>
        </p:txBody>
      </p:sp>
      <p:sp>
        <p:nvSpPr>
          <p:cNvPr id="449867" name="矩形 449866"/>
          <p:cNvSpPr/>
          <p:nvPr/>
        </p:nvSpPr>
        <p:spPr>
          <a:xfrm>
            <a:off x="4914900" y="3292475"/>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9868" name="矩形 449867"/>
          <p:cNvSpPr/>
          <p:nvPr/>
        </p:nvSpPr>
        <p:spPr>
          <a:xfrm>
            <a:off x="3298825" y="3451225"/>
            <a:ext cx="412750" cy="355600"/>
          </a:xfrm>
          <a:prstGeom prst="rect">
            <a:avLst/>
          </a:prstGeom>
          <a:noFill/>
          <a:ln w="9525">
            <a:noFill/>
          </a:ln>
        </p:spPr>
        <p:txBody>
          <a:bodyPr/>
          <a:p>
            <a:endParaRPr lang="zh-CN" altLang="en-US"/>
          </a:p>
        </p:txBody>
      </p:sp>
      <p:sp>
        <p:nvSpPr>
          <p:cNvPr id="449869" name="矩形 449868"/>
          <p:cNvSpPr/>
          <p:nvPr/>
        </p:nvSpPr>
        <p:spPr>
          <a:xfrm>
            <a:off x="3214688" y="3714750"/>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9870" name="矩形 449869"/>
          <p:cNvSpPr/>
          <p:nvPr/>
        </p:nvSpPr>
        <p:spPr>
          <a:xfrm>
            <a:off x="3832225" y="4222750"/>
            <a:ext cx="917575"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222.1.4.</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71" name="矩形 449870"/>
          <p:cNvSpPr/>
          <p:nvPr/>
        </p:nvSpPr>
        <p:spPr>
          <a:xfrm>
            <a:off x="3592513" y="3451225"/>
            <a:ext cx="898525" cy="355600"/>
          </a:xfrm>
          <a:prstGeom prst="rect">
            <a:avLst/>
          </a:prstGeom>
          <a:noFill/>
          <a:ln w="9525">
            <a:noFill/>
          </a:ln>
        </p:spPr>
        <p:txBody>
          <a:bodyPr/>
          <a:p>
            <a:endParaRPr lang="zh-CN" altLang="en-US"/>
          </a:p>
        </p:txBody>
      </p:sp>
      <p:sp>
        <p:nvSpPr>
          <p:cNvPr id="449872" name="矩形 449871"/>
          <p:cNvSpPr/>
          <p:nvPr/>
        </p:nvSpPr>
        <p:spPr>
          <a:xfrm>
            <a:off x="3548063" y="3714750"/>
            <a:ext cx="91757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222.1.5.</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73" name="矩形 449872"/>
          <p:cNvSpPr/>
          <p:nvPr/>
        </p:nvSpPr>
        <p:spPr>
          <a:xfrm>
            <a:off x="5210175" y="3101975"/>
            <a:ext cx="898525" cy="354013"/>
          </a:xfrm>
          <a:prstGeom prst="rect">
            <a:avLst/>
          </a:prstGeom>
          <a:noFill/>
          <a:ln w="9525">
            <a:noFill/>
          </a:ln>
        </p:spPr>
        <p:txBody>
          <a:bodyPr/>
          <a:p>
            <a:endParaRPr lang="zh-CN" altLang="en-US"/>
          </a:p>
        </p:txBody>
      </p:sp>
      <p:sp>
        <p:nvSpPr>
          <p:cNvPr id="449874" name="矩形 449873"/>
          <p:cNvSpPr/>
          <p:nvPr/>
        </p:nvSpPr>
        <p:spPr>
          <a:xfrm>
            <a:off x="5243513" y="3308350"/>
            <a:ext cx="914400"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222.1.6.</a:t>
            </a:r>
            <a:endParaRPr lang="en-US" altLang="zh-CN" sz="2000">
              <a:solidFill>
                <a:srgbClr val="333399"/>
              </a:solidFill>
              <a:latin typeface="Arial" panose="020B0604020202020204" pitchFamily="34" charset="0"/>
              <a:ea typeface="黑体" panose="02010609060101010101" pitchFamily="2" charset="-122"/>
            </a:endParaRPr>
          </a:p>
        </p:txBody>
      </p:sp>
      <p:sp>
        <p:nvSpPr>
          <p:cNvPr id="449875" name="直接连接符 449874"/>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449876" name="矩形 449875"/>
          <p:cNvSpPr/>
          <p:nvPr/>
        </p:nvSpPr>
        <p:spPr>
          <a:xfrm>
            <a:off x="3498850" y="4206875"/>
            <a:ext cx="27622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449877" name="图片 449876"/>
          <p:cNvPicPr/>
          <p:nvPr/>
        </p:nvPicPr>
        <p:blipFill>
          <a:blip r:embed="rId1"/>
          <a:stretch>
            <a:fillRect/>
          </a:stretch>
        </p:blipFill>
        <p:spPr>
          <a:xfrm>
            <a:off x="6316663" y="4937125"/>
            <a:ext cx="581025" cy="396875"/>
          </a:xfrm>
          <a:prstGeom prst="rect">
            <a:avLst/>
          </a:prstGeom>
          <a:noFill/>
          <a:ln w="12699">
            <a:noFill/>
          </a:ln>
        </p:spPr>
      </p:pic>
      <p:sp>
        <p:nvSpPr>
          <p:cNvPr id="449878" name="直接连接符 449877"/>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449879" name="直接连接符 449878"/>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449880" name="直接连接符 449879"/>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449881" name="椭圆 449880"/>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49882" name="矩形 449881"/>
          <p:cNvSpPr/>
          <p:nvPr/>
        </p:nvSpPr>
        <p:spPr>
          <a:xfrm>
            <a:off x="6900863" y="329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9883" name="矩形 449882"/>
          <p:cNvSpPr/>
          <p:nvPr/>
        </p:nvSpPr>
        <p:spPr>
          <a:xfrm>
            <a:off x="2417763" y="202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49884" name="直接连接符 449883"/>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449885" name="矩形 449884"/>
          <p:cNvSpPr/>
          <p:nvPr/>
        </p:nvSpPr>
        <p:spPr>
          <a:xfrm>
            <a:off x="984250" y="5964238"/>
            <a:ext cx="762000" cy="306387"/>
          </a:xfrm>
          <a:prstGeom prst="rect">
            <a:avLst/>
          </a:prstGeom>
          <a:noFill/>
          <a:ln w="9525">
            <a:noFill/>
          </a:ln>
        </p:spPr>
        <p:txBody>
          <a:bodyPr wrap="none" lIns="0" tIns="0" rIns="0" bIns="0">
            <a:spAutoFit/>
          </a:bodyPr>
          <a:p>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49886" name="直接连接符 449885"/>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449887" name="直接连接符 449886"/>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449888" name="椭圆 449887"/>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9889" name="组合 449888"/>
          <p:cNvGrpSpPr/>
          <p:nvPr/>
        </p:nvGrpSpPr>
        <p:grpSpPr>
          <a:xfrm>
            <a:off x="3105150" y="898525"/>
            <a:ext cx="506413" cy="514350"/>
            <a:chOff x="1813" y="593"/>
            <a:chExt cx="343" cy="352"/>
          </a:xfrm>
        </p:grpSpPr>
        <p:grpSp>
          <p:nvGrpSpPr>
            <p:cNvPr id="449890" name="组合 449889"/>
            <p:cNvGrpSpPr/>
            <p:nvPr/>
          </p:nvGrpSpPr>
          <p:grpSpPr>
            <a:xfrm>
              <a:off x="1821" y="599"/>
              <a:ext cx="335" cy="346"/>
              <a:chOff x="1821" y="599"/>
              <a:chExt cx="335" cy="346"/>
            </a:xfrm>
          </p:grpSpPr>
          <p:sp>
            <p:nvSpPr>
              <p:cNvPr id="449891" name="任意多边形 449890"/>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9892" name="任意多边形 449891"/>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49893" name="任意多边形 449892"/>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894" name="任意多边形 449893"/>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49895" name="矩形 449894"/>
              <p:cNvSpPr/>
              <p:nvPr/>
            </p:nvSpPr>
            <p:spPr>
              <a:xfrm>
                <a:off x="1877" y="622"/>
                <a:ext cx="223" cy="176"/>
              </a:xfrm>
              <a:prstGeom prst="rect">
                <a:avLst/>
              </a:prstGeom>
              <a:solidFill>
                <a:srgbClr val="000000"/>
              </a:solidFill>
              <a:ln w="9525">
                <a:noFill/>
              </a:ln>
            </p:spPr>
            <p:txBody>
              <a:bodyPr/>
              <a:p>
                <a:endParaRPr lang="zh-CN" altLang="en-US"/>
              </a:p>
            </p:txBody>
          </p:sp>
          <p:sp>
            <p:nvSpPr>
              <p:cNvPr id="449896" name="矩形 449895"/>
              <p:cNvSpPr/>
              <p:nvPr/>
            </p:nvSpPr>
            <p:spPr>
              <a:xfrm>
                <a:off x="1832" y="810"/>
                <a:ext cx="314" cy="78"/>
              </a:xfrm>
              <a:prstGeom prst="rect">
                <a:avLst/>
              </a:prstGeom>
              <a:solidFill>
                <a:srgbClr val="000000"/>
              </a:solidFill>
              <a:ln w="9525">
                <a:noFill/>
              </a:ln>
            </p:spPr>
            <p:txBody>
              <a:bodyPr/>
              <a:p>
                <a:endParaRPr lang="zh-CN" altLang="en-US"/>
              </a:p>
            </p:txBody>
          </p:sp>
          <p:sp>
            <p:nvSpPr>
              <p:cNvPr id="449897" name="矩形 449896"/>
              <p:cNvSpPr/>
              <p:nvPr/>
            </p:nvSpPr>
            <p:spPr>
              <a:xfrm>
                <a:off x="1898" y="644"/>
                <a:ext cx="182" cy="135"/>
              </a:xfrm>
              <a:prstGeom prst="rect">
                <a:avLst/>
              </a:prstGeom>
              <a:solidFill>
                <a:srgbClr val="000000"/>
              </a:solidFill>
              <a:ln w="9525">
                <a:noFill/>
              </a:ln>
            </p:spPr>
            <p:txBody>
              <a:bodyPr/>
              <a:p>
                <a:endParaRPr lang="zh-CN" altLang="en-US"/>
              </a:p>
            </p:txBody>
          </p:sp>
          <p:sp>
            <p:nvSpPr>
              <p:cNvPr id="449898" name="直接连接符 449897"/>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449899" name="组合 449898"/>
              <p:cNvGrpSpPr/>
              <p:nvPr/>
            </p:nvGrpSpPr>
            <p:grpSpPr>
              <a:xfrm>
                <a:off x="1821" y="895"/>
                <a:ext cx="335" cy="50"/>
                <a:chOff x="1821" y="895"/>
                <a:chExt cx="335" cy="50"/>
              </a:xfrm>
            </p:grpSpPr>
            <p:sp>
              <p:nvSpPr>
                <p:cNvPr id="449900" name="任意多边形 449899"/>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901" name="任意多边形 449900"/>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49902" name="矩形 449901"/>
                <p:cNvSpPr/>
                <p:nvPr/>
              </p:nvSpPr>
              <p:spPr>
                <a:xfrm>
                  <a:off x="1823" y="931"/>
                  <a:ext cx="331" cy="14"/>
                </a:xfrm>
                <a:prstGeom prst="rect">
                  <a:avLst/>
                </a:prstGeom>
                <a:solidFill>
                  <a:srgbClr val="000000"/>
                </a:solidFill>
                <a:ln w="9525">
                  <a:noFill/>
                </a:ln>
              </p:spPr>
              <p:txBody>
                <a:bodyPr/>
                <a:p>
                  <a:endParaRPr lang="zh-CN" altLang="en-US"/>
                </a:p>
              </p:txBody>
            </p:sp>
          </p:grpSp>
        </p:grpSp>
        <p:grpSp>
          <p:nvGrpSpPr>
            <p:cNvPr id="449903" name="组合 449902"/>
            <p:cNvGrpSpPr/>
            <p:nvPr/>
          </p:nvGrpSpPr>
          <p:grpSpPr>
            <a:xfrm>
              <a:off x="1813" y="593"/>
              <a:ext cx="335" cy="346"/>
              <a:chOff x="1813" y="593"/>
              <a:chExt cx="335" cy="346"/>
            </a:xfrm>
          </p:grpSpPr>
          <p:sp>
            <p:nvSpPr>
              <p:cNvPr id="449904" name="任意多边形 449903"/>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9905" name="任意多边形 449904"/>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49906" name="任意多边形 449905"/>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907" name="任意多边形 449906"/>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908" name="矩形 449907"/>
              <p:cNvSpPr/>
              <p:nvPr/>
            </p:nvSpPr>
            <p:spPr>
              <a:xfrm>
                <a:off x="1869" y="616"/>
                <a:ext cx="223" cy="175"/>
              </a:xfrm>
              <a:prstGeom prst="rect">
                <a:avLst/>
              </a:prstGeom>
              <a:solidFill>
                <a:srgbClr val="B7B79D"/>
              </a:solidFill>
              <a:ln w="9525">
                <a:noFill/>
              </a:ln>
            </p:spPr>
            <p:txBody>
              <a:bodyPr/>
              <a:p>
                <a:endParaRPr lang="zh-CN" altLang="en-US"/>
              </a:p>
            </p:txBody>
          </p:sp>
          <p:sp>
            <p:nvSpPr>
              <p:cNvPr id="449909" name="矩形 449908"/>
              <p:cNvSpPr/>
              <p:nvPr/>
            </p:nvSpPr>
            <p:spPr>
              <a:xfrm>
                <a:off x="1823" y="804"/>
                <a:ext cx="314" cy="78"/>
              </a:xfrm>
              <a:prstGeom prst="rect">
                <a:avLst/>
              </a:prstGeom>
              <a:solidFill>
                <a:srgbClr val="B7B79D"/>
              </a:solidFill>
              <a:ln w="9525">
                <a:noFill/>
              </a:ln>
            </p:spPr>
            <p:txBody>
              <a:bodyPr/>
              <a:p>
                <a:endParaRPr lang="zh-CN" altLang="en-US"/>
              </a:p>
            </p:txBody>
          </p:sp>
          <p:sp>
            <p:nvSpPr>
              <p:cNvPr id="449910" name="矩形 449909"/>
              <p:cNvSpPr/>
              <p:nvPr/>
            </p:nvSpPr>
            <p:spPr>
              <a:xfrm>
                <a:off x="1890" y="637"/>
                <a:ext cx="181" cy="135"/>
              </a:xfrm>
              <a:prstGeom prst="rect">
                <a:avLst/>
              </a:prstGeom>
              <a:solidFill>
                <a:srgbClr val="FFFFFF"/>
              </a:solidFill>
              <a:ln w="9525">
                <a:noFill/>
              </a:ln>
            </p:spPr>
            <p:txBody>
              <a:bodyPr/>
              <a:p>
                <a:endParaRPr lang="zh-CN" altLang="en-US"/>
              </a:p>
            </p:txBody>
          </p:sp>
          <p:sp>
            <p:nvSpPr>
              <p:cNvPr id="449911" name="直接连接符 449910"/>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449912" name="组合 449911"/>
              <p:cNvGrpSpPr/>
              <p:nvPr/>
            </p:nvGrpSpPr>
            <p:grpSpPr>
              <a:xfrm>
                <a:off x="1813" y="888"/>
                <a:ext cx="335" cy="51"/>
                <a:chOff x="1813" y="888"/>
                <a:chExt cx="335" cy="51"/>
              </a:xfrm>
            </p:grpSpPr>
            <p:sp>
              <p:nvSpPr>
                <p:cNvPr id="449913" name="任意多边形 449912"/>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914" name="任意多边形 449913"/>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49915" name="矩形 449914"/>
                <p:cNvSpPr/>
                <p:nvPr/>
              </p:nvSpPr>
              <p:spPr>
                <a:xfrm>
                  <a:off x="1815" y="924"/>
                  <a:ext cx="331" cy="15"/>
                </a:xfrm>
                <a:prstGeom prst="rect">
                  <a:avLst/>
                </a:prstGeom>
                <a:solidFill>
                  <a:srgbClr val="BAB79D"/>
                </a:solidFill>
                <a:ln w="9525">
                  <a:noFill/>
                </a:ln>
              </p:spPr>
              <p:txBody>
                <a:bodyPr/>
                <a:p>
                  <a:endParaRPr lang="zh-CN" altLang="en-US"/>
                </a:p>
              </p:txBody>
            </p:sp>
          </p:grpSp>
        </p:grpSp>
      </p:grpSp>
      <p:sp>
        <p:nvSpPr>
          <p:cNvPr id="449916" name="直接连接符 449915"/>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449917" name="直接连接符 449916"/>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449918" name="椭圆 449917"/>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9919" name="组合 449918"/>
          <p:cNvGrpSpPr/>
          <p:nvPr/>
        </p:nvGrpSpPr>
        <p:grpSpPr>
          <a:xfrm>
            <a:off x="4662488" y="898525"/>
            <a:ext cx="506412" cy="514350"/>
            <a:chOff x="2868" y="593"/>
            <a:chExt cx="343" cy="352"/>
          </a:xfrm>
        </p:grpSpPr>
        <p:grpSp>
          <p:nvGrpSpPr>
            <p:cNvPr id="449920" name="组合 449919"/>
            <p:cNvGrpSpPr/>
            <p:nvPr/>
          </p:nvGrpSpPr>
          <p:grpSpPr>
            <a:xfrm>
              <a:off x="2877" y="599"/>
              <a:ext cx="334" cy="346"/>
              <a:chOff x="2877" y="599"/>
              <a:chExt cx="334" cy="346"/>
            </a:xfrm>
          </p:grpSpPr>
          <p:sp>
            <p:nvSpPr>
              <p:cNvPr id="449921" name="任意多边形 449920"/>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9922" name="任意多边形 449921"/>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9923" name="任意多边形 449922"/>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9924" name="任意多边形 449923"/>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9925" name="矩形 449924"/>
              <p:cNvSpPr/>
              <p:nvPr/>
            </p:nvSpPr>
            <p:spPr>
              <a:xfrm>
                <a:off x="2932" y="622"/>
                <a:ext cx="223" cy="176"/>
              </a:xfrm>
              <a:prstGeom prst="rect">
                <a:avLst/>
              </a:prstGeom>
              <a:solidFill>
                <a:srgbClr val="000000"/>
              </a:solidFill>
              <a:ln w="9525">
                <a:noFill/>
              </a:ln>
            </p:spPr>
            <p:txBody>
              <a:bodyPr/>
              <a:p>
                <a:endParaRPr lang="zh-CN" altLang="en-US"/>
              </a:p>
            </p:txBody>
          </p:sp>
          <p:sp>
            <p:nvSpPr>
              <p:cNvPr id="449926" name="矩形 449925"/>
              <p:cNvSpPr/>
              <p:nvPr/>
            </p:nvSpPr>
            <p:spPr>
              <a:xfrm>
                <a:off x="2887" y="810"/>
                <a:ext cx="314" cy="78"/>
              </a:xfrm>
              <a:prstGeom prst="rect">
                <a:avLst/>
              </a:prstGeom>
              <a:solidFill>
                <a:srgbClr val="000000"/>
              </a:solidFill>
              <a:ln w="9525">
                <a:noFill/>
              </a:ln>
            </p:spPr>
            <p:txBody>
              <a:bodyPr/>
              <a:p>
                <a:endParaRPr lang="zh-CN" altLang="en-US"/>
              </a:p>
            </p:txBody>
          </p:sp>
          <p:sp>
            <p:nvSpPr>
              <p:cNvPr id="449927" name="矩形 449926"/>
              <p:cNvSpPr/>
              <p:nvPr/>
            </p:nvSpPr>
            <p:spPr>
              <a:xfrm>
                <a:off x="2953" y="644"/>
                <a:ext cx="182" cy="135"/>
              </a:xfrm>
              <a:prstGeom prst="rect">
                <a:avLst/>
              </a:prstGeom>
              <a:solidFill>
                <a:srgbClr val="000000"/>
              </a:solidFill>
              <a:ln w="9525">
                <a:noFill/>
              </a:ln>
            </p:spPr>
            <p:txBody>
              <a:bodyPr/>
              <a:p>
                <a:endParaRPr lang="zh-CN" altLang="en-US"/>
              </a:p>
            </p:txBody>
          </p:sp>
          <p:sp>
            <p:nvSpPr>
              <p:cNvPr id="449928" name="直接连接符 449927"/>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449929" name="组合 449928"/>
              <p:cNvGrpSpPr/>
              <p:nvPr/>
            </p:nvGrpSpPr>
            <p:grpSpPr>
              <a:xfrm>
                <a:off x="2877" y="895"/>
                <a:ext cx="334" cy="50"/>
                <a:chOff x="2877" y="895"/>
                <a:chExt cx="334" cy="50"/>
              </a:xfrm>
            </p:grpSpPr>
            <p:sp>
              <p:nvSpPr>
                <p:cNvPr id="449930" name="任意多边形 449929"/>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9931" name="任意多边形 449930"/>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9932" name="矩形 449931"/>
                <p:cNvSpPr/>
                <p:nvPr/>
              </p:nvSpPr>
              <p:spPr>
                <a:xfrm>
                  <a:off x="2879" y="931"/>
                  <a:ext cx="330" cy="14"/>
                </a:xfrm>
                <a:prstGeom prst="rect">
                  <a:avLst/>
                </a:prstGeom>
                <a:solidFill>
                  <a:srgbClr val="000000"/>
                </a:solidFill>
                <a:ln w="9525">
                  <a:noFill/>
                </a:ln>
              </p:spPr>
              <p:txBody>
                <a:bodyPr/>
                <a:p>
                  <a:endParaRPr lang="zh-CN" altLang="en-US"/>
                </a:p>
              </p:txBody>
            </p:sp>
          </p:grpSp>
        </p:grpSp>
        <p:grpSp>
          <p:nvGrpSpPr>
            <p:cNvPr id="449933" name="组合 449932"/>
            <p:cNvGrpSpPr/>
            <p:nvPr/>
          </p:nvGrpSpPr>
          <p:grpSpPr>
            <a:xfrm>
              <a:off x="2868" y="593"/>
              <a:ext cx="335" cy="346"/>
              <a:chOff x="2868" y="593"/>
              <a:chExt cx="335" cy="346"/>
            </a:xfrm>
          </p:grpSpPr>
          <p:sp>
            <p:nvSpPr>
              <p:cNvPr id="449934" name="任意多边形 449933"/>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9935" name="任意多边形 449934"/>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9936" name="任意多边形 449935"/>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937" name="任意多边形 449936"/>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938" name="矩形 449937"/>
              <p:cNvSpPr/>
              <p:nvPr/>
            </p:nvSpPr>
            <p:spPr>
              <a:xfrm>
                <a:off x="2924" y="616"/>
                <a:ext cx="223" cy="175"/>
              </a:xfrm>
              <a:prstGeom prst="rect">
                <a:avLst/>
              </a:prstGeom>
              <a:solidFill>
                <a:srgbClr val="B7B79D"/>
              </a:solidFill>
              <a:ln w="9525">
                <a:noFill/>
              </a:ln>
            </p:spPr>
            <p:txBody>
              <a:bodyPr/>
              <a:p>
                <a:endParaRPr lang="zh-CN" altLang="en-US"/>
              </a:p>
            </p:txBody>
          </p:sp>
          <p:sp>
            <p:nvSpPr>
              <p:cNvPr id="449939" name="矩形 449938"/>
              <p:cNvSpPr/>
              <p:nvPr/>
            </p:nvSpPr>
            <p:spPr>
              <a:xfrm>
                <a:off x="2879" y="804"/>
                <a:ext cx="314" cy="78"/>
              </a:xfrm>
              <a:prstGeom prst="rect">
                <a:avLst/>
              </a:prstGeom>
              <a:solidFill>
                <a:srgbClr val="B7B79D"/>
              </a:solidFill>
              <a:ln w="9525">
                <a:noFill/>
              </a:ln>
            </p:spPr>
            <p:txBody>
              <a:bodyPr/>
              <a:p>
                <a:endParaRPr lang="zh-CN" altLang="en-US"/>
              </a:p>
            </p:txBody>
          </p:sp>
          <p:sp>
            <p:nvSpPr>
              <p:cNvPr id="449940" name="矩形 449939"/>
              <p:cNvSpPr/>
              <p:nvPr/>
            </p:nvSpPr>
            <p:spPr>
              <a:xfrm>
                <a:off x="2945" y="637"/>
                <a:ext cx="182" cy="135"/>
              </a:xfrm>
              <a:prstGeom prst="rect">
                <a:avLst/>
              </a:prstGeom>
              <a:solidFill>
                <a:srgbClr val="FFFFFF"/>
              </a:solidFill>
              <a:ln w="9525">
                <a:noFill/>
              </a:ln>
            </p:spPr>
            <p:txBody>
              <a:bodyPr/>
              <a:p>
                <a:endParaRPr lang="zh-CN" altLang="en-US"/>
              </a:p>
            </p:txBody>
          </p:sp>
          <p:sp>
            <p:nvSpPr>
              <p:cNvPr id="449941" name="直接连接符 449940"/>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449942" name="组合 449941"/>
              <p:cNvGrpSpPr/>
              <p:nvPr/>
            </p:nvGrpSpPr>
            <p:grpSpPr>
              <a:xfrm>
                <a:off x="2868" y="888"/>
                <a:ext cx="335" cy="51"/>
                <a:chOff x="2868" y="888"/>
                <a:chExt cx="335" cy="51"/>
              </a:xfrm>
            </p:grpSpPr>
            <p:sp>
              <p:nvSpPr>
                <p:cNvPr id="449943" name="任意多边形 449942"/>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9944" name="任意多边形 449943"/>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9945" name="矩形 449944"/>
                <p:cNvSpPr/>
                <p:nvPr/>
              </p:nvSpPr>
              <p:spPr>
                <a:xfrm>
                  <a:off x="2870" y="924"/>
                  <a:ext cx="331" cy="15"/>
                </a:xfrm>
                <a:prstGeom prst="rect">
                  <a:avLst/>
                </a:prstGeom>
                <a:solidFill>
                  <a:srgbClr val="BAB79D"/>
                </a:solidFill>
                <a:ln w="9525">
                  <a:noFill/>
                </a:ln>
              </p:spPr>
              <p:txBody>
                <a:bodyPr/>
                <a:p>
                  <a:endParaRPr lang="zh-CN" altLang="en-US"/>
                </a:p>
              </p:txBody>
            </p:sp>
          </p:grpSp>
        </p:grpSp>
      </p:grpSp>
      <p:sp>
        <p:nvSpPr>
          <p:cNvPr id="449946" name="椭圆 449945"/>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49947" name="组合 449946"/>
          <p:cNvGrpSpPr/>
          <p:nvPr/>
        </p:nvGrpSpPr>
        <p:grpSpPr>
          <a:xfrm>
            <a:off x="6207125" y="898525"/>
            <a:ext cx="506413" cy="514350"/>
            <a:chOff x="3915" y="593"/>
            <a:chExt cx="343" cy="352"/>
          </a:xfrm>
        </p:grpSpPr>
        <p:grpSp>
          <p:nvGrpSpPr>
            <p:cNvPr id="449948" name="组合 449947"/>
            <p:cNvGrpSpPr/>
            <p:nvPr/>
          </p:nvGrpSpPr>
          <p:grpSpPr>
            <a:xfrm>
              <a:off x="3924" y="599"/>
              <a:ext cx="334" cy="346"/>
              <a:chOff x="3924" y="599"/>
              <a:chExt cx="334" cy="346"/>
            </a:xfrm>
          </p:grpSpPr>
          <p:sp>
            <p:nvSpPr>
              <p:cNvPr id="449949" name="任意多边形 449948"/>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9950" name="任意多边形 449949"/>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49951" name="任意多边形 449950"/>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9952" name="任意多边形 449951"/>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49953" name="矩形 449952"/>
              <p:cNvSpPr/>
              <p:nvPr/>
            </p:nvSpPr>
            <p:spPr>
              <a:xfrm>
                <a:off x="3979" y="622"/>
                <a:ext cx="223" cy="176"/>
              </a:xfrm>
              <a:prstGeom prst="rect">
                <a:avLst/>
              </a:prstGeom>
              <a:solidFill>
                <a:srgbClr val="000000"/>
              </a:solidFill>
              <a:ln w="9525">
                <a:noFill/>
              </a:ln>
            </p:spPr>
            <p:txBody>
              <a:bodyPr/>
              <a:p>
                <a:endParaRPr lang="zh-CN" altLang="en-US"/>
              </a:p>
            </p:txBody>
          </p:sp>
          <p:sp>
            <p:nvSpPr>
              <p:cNvPr id="449954" name="矩形 449953"/>
              <p:cNvSpPr/>
              <p:nvPr/>
            </p:nvSpPr>
            <p:spPr>
              <a:xfrm>
                <a:off x="3934" y="810"/>
                <a:ext cx="314" cy="78"/>
              </a:xfrm>
              <a:prstGeom prst="rect">
                <a:avLst/>
              </a:prstGeom>
              <a:solidFill>
                <a:srgbClr val="000000"/>
              </a:solidFill>
              <a:ln w="9525">
                <a:noFill/>
              </a:ln>
            </p:spPr>
            <p:txBody>
              <a:bodyPr/>
              <a:p>
                <a:endParaRPr lang="zh-CN" altLang="en-US"/>
              </a:p>
            </p:txBody>
          </p:sp>
          <p:sp>
            <p:nvSpPr>
              <p:cNvPr id="449955" name="矩形 449954"/>
              <p:cNvSpPr/>
              <p:nvPr/>
            </p:nvSpPr>
            <p:spPr>
              <a:xfrm>
                <a:off x="4000" y="644"/>
                <a:ext cx="182" cy="135"/>
              </a:xfrm>
              <a:prstGeom prst="rect">
                <a:avLst/>
              </a:prstGeom>
              <a:solidFill>
                <a:srgbClr val="000000"/>
              </a:solidFill>
              <a:ln w="9525">
                <a:noFill/>
              </a:ln>
            </p:spPr>
            <p:txBody>
              <a:bodyPr/>
              <a:p>
                <a:endParaRPr lang="zh-CN" altLang="en-US"/>
              </a:p>
            </p:txBody>
          </p:sp>
          <p:sp>
            <p:nvSpPr>
              <p:cNvPr id="449956" name="直接连接符 449955"/>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449957" name="组合 449956"/>
              <p:cNvGrpSpPr/>
              <p:nvPr/>
            </p:nvGrpSpPr>
            <p:grpSpPr>
              <a:xfrm>
                <a:off x="3924" y="895"/>
                <a:ext cx="334" cy="50"/>
                <a:chOff x="3924" y="895"/>
                <a:chExt cx="334" cy="50"/>
              </a:xfrm>
            </p:grpSpPr>
            <p:sp>
              <p:nvSpPr>
                <p:cNvPr id="449958" name="任意多边形 449957"/>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9959" name="任意多边形 449958"/>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49960" name="矩形 449959"/>
                <p:cNvSpPr/>
                <p:nvPr/>
              </p:nvSpPr>
              <p:spPr>
                <a:xfrm>
                  <a:off x="3926" y="931"/>
                  <a:ext cx="330" cy="14"/>
                </a:xfrm>
                <a:prstGeom prst="rect">
                  <a:avLst/>
                </a:prstGeom>
                <a:solidFill>
                  <a:srgbClr val="000000"/>
                </a:solidFill>
                <a:ln w="9525">
                  <a:noFill/>
                </a:ln>
              </p:spPr>
              <p:txBody>
                <a:bodyPr/>
                <a:p>
                  <a:endParaRPr lang="zh-CN" altLang="en-US"/>
                </a:p>
              </p:txBody>
            </p:sp>
          </p:grpSp>
        </p:grpSp>
        <p:grpSp>
          <p:nvGrpSpPr>
            <p:cNvPr id="449961" name="组合 449960"/>
            <p:cNvGrpSpPr/>
            <p:nvPr/>
          </p:nvGrpSpPr>
          <p:grpSpPr>
            <a:xfrm>
              <a:off x="3915" y="593"/>
              <a:ext cx="335" cy="346"/>
              <a:chOff x="3915" y="593"/>
              <a:chExt cx="335" cy="346"/>
            </a:xfrm>
          </p:grpSpPr>
          <p:sp>
            <p:nvSpPr>
              <p:cNvPr id="449962" name="任意多边形 449961"/>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9963" name="任意多边形 449962"/>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49964" name="任意多边形 449963"/>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965" name="任意多边形 449964"/>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49966" name="矩形 449965"/>
              <p:cNvSpPr/>
              <p:nvPr/>
            </p:nvSpPr>
            <p:spPr>
              <a:xfrm>
                <a:off x="3971" y="616"/>
                <a:ext cx="223" cy="175"/>
              </a:xfrm>
              <a:prstGeom prst="rect">
                <a:avLst/>
              </a:prstGeom>
              <a:solidFill>
                <a:srgbClr val="B7B79D"/>
              </a:solidFill>
              <a:ln w="9525">
                <a:noFill/>
              </a:ln>
            </p:spPr>
            <p:txBody>
              <a:bodyPr/>
              <a:p>
                <a:endParaRPr lang="zh-CN" altLang="en-US"/>
              </a:p>
            </p:txBody>
          </p:sp>
          <p:sp>
            <p:nvSpPr>
              <p:cNvPr id="449967" name="矩形 449966"/>
              <p:cNvSpPr/>
              <p:nvPr/>
            </p:nvSpPr>
            <p:spPr>
              <a:xfrm>
                <a:off x="3926" y="804"/>
                <a:ext cx="314" cy="78"/>
              </a:xfrm>
              <a:prstGeom prst="rect">
                <a:avLst/>
              </a:prstGeom>
              <a:solidFill>
                <a:srgbClr val="B7B79D"/>
              </a:solidFill>
              <a:ln w="9525">
                <a:noFill/>
              </a:ln>
            </p:spPr>
            <p:txBody>
              <a:bodyPr/>
              <a:p>
                <a:endParaRPr lang="zh-CN" altLang="en-US"/>
              </a:p>
            </p:txBody>
          </p:sp>
          <p:sp>
            <p:nvSpPr>
              <p:cNvPr id="449968" name="矩形 449967"/>
              <p:cNvSpPr/>
              <p:nvPr/>
            </p:nvSpPr>
            <p:spPr>
              <a:xfrm>
                <a:off x="3992" y="637"/>
                <a:ext cx="182" cy="135"/>
              </a:xfrm>
              <a:prstGeom prst="rect">
                <a:avLst/>
              </a:prstGeom>
              <a:solidFill>
                <a:srgbClr val="FFFFFF"/>
              </a:solidFill>
              <a:ln w="9525">
                <a:noFill/>
              </a:ln>
            </p:spPr>
            <p:txBody>
              <a:bodyPr/>
              <a:p>
                <a:endParaRPr lang="zh-CN" altLang="en-US"/>
              </a:p>
            </p:txBody>
          </p:sp>
          <p:sp>
            <p:nvSpPr>
              <p:cNvPr id="449969" name="直接连接符 449968"/>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449970" name="组合 449969"/>
              <p:cNvGrpSpPr/>
              <p:nvPr/>
            </p:nvGrpSpPr>
            <p:grpSpPr>
              <a:xfrm>
                <a:off x="3915" y="888"/>
                <a:ext cx="335" cy="51"/>
                <a:chOff x="3915" y="888"/>
                <a:chExt cx="335" cy="51"/>
              </a:xfrm>
            </p:grpSpPr>
            <p:sp>
              <p:nvSpPr>
                <p:cNvPr id="449971" name="任意多边形 449970"/>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9972" name="任意多边形 449971"/>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49973" name="矩形 449972"/>
                <p:cNvSpPr/>
                <p:nvPr/>
              </p:nvSpPr>
              <p:spPr>
                <a:xfrm>
                  <a:off x="3917" y="924"/>
                  <a:ext cx="331" cy="15"/>
                </a:xfrm>
                <a:prstGeom prst="rect">
                  <a:avLst/>
                </a:prstGeom>
                <a:solidFill>
                  <a:srgbClr val="BAB79D"/>
                </a:solidFill>
                <a:ln w="9525">
                  <a:noFill/>
                </a:ln>
              </p:spPr>
              <p:txBody>
                <a:bodyPr/>
                <a:p>
                  <a:endParaRPr lang="zh-CN" altLang="en-US"/>
                </a:p>
              </p:txBody>
            </p:sp>
          </p:grpSp>
        </p:grpSp>
      </p:grpSp>
      <p:sp>
        <p:nvSpPr>
          <p:cNvPr id="449974" name="文本框 449973"/>
          <p:cNvSpPr txBox="1"/>
          <p:nvPr/>
        </p:nvSpPr>
        <p:spPr>
          <a:xfrm>
            <a:off x="1042988" y="188913"/>
            <a:ext cx="7200900" cy="1639887"/>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ctr">
              <a:lnSpc>
                <a:spcPct val="120000"/>
              </a:lnSpc>
            </a:pPr>
            <a:r>
              <a:rPr lang="zh-CN" altLang="en-US" dirty="0">
                <a:solidFill>
                  <a:srgbClr val="333399"/>
                </a:solidFill>
                <a:latin typeface="Arial" panose="020B0604020202020204" pitchFamily="34" charset="0"/>
                <a:ea typeface="黑体" panose="02010609060101010101" pitchFamily="2" charset="-122"/>
              </a:rPr>
              <a:t>路由器总是具有两个或两个以上的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a:t>
            </a:r>
            <a:endParaRPr lang="zh-CN" altLang="en-US" dirty="0">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路由器的每一个接口都有一个</a:t>
            </a:r>
            <a:endParaRPr lang="zh-CN" altLang="en-US" dirty="0">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不同网络号的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 </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449982" name="组合 449981"/>
          <p:cNvGrpSpPr/>
          <p:nvPr/>
        </p:nvGrpSpPr>
        <p:grpSpPr>
          <a:xfrm>
            <a:off x="2700338" y="2708275"/>
            <a:ext cx="2952750" cy="504825"/>
            <a:chOff x="1701" y="1706"/>
            <a:chExt cx="1860" cy="318"/>
          </a:xfrm>
        </p:grpSpPr>
        <p:sp>
          <p:nvSpPr>
            <p:cNvPr id="449978" name="直接连接符 449977"/>
            <p:cNvSpPr/>
            <p:nvPr/>
          </p:nvSpPr>
          <p:spPr>
            <a:xfrm>
              <a:off x="2699" y="1706"/>
              <a:ext cx="726" cy="0"/>
            </a:xfrm>
            <a:prstGeom prst="line">
              <a:avLst/>
            </a:prstGeom>
            <a:ln w="57150" cap="flat" cmpd="sng">
              <a:solidFill>
                <a:schemeClr val="hlink"/>
              </a:solidFill>
              <a:prstDash val="solid"/>
              <a:headEnd type="none" w="med" len="med"/>
              <a:tailEnd type="none" w="med" len="med"/>
            </a:ln>
          </p:spPr>
        </p:sp>
        <p:sp>
          <p:nvSpPr>
            <p:cNvPr id="449980" name="直接连接符 449979"/>
            <p:cNvSpPr/>
            <p:nvPr/>
          </p:nvSpPr>
          <p:spPr>
            <a:xfrm>
              <a:off x="2835" y="2024"/>
              <a:ext cx="726" cy="0"/>
            </a:xfrm>
            <a:prstGeom prst="line">
              <a:avLst/>
            </a:prstGeom>
            <a:ln w="57150" cap="flat" cmpd="sng">
              <a:solidFill>
                <a:schemeClr val="hlink"/>
              </a:solidFill>
              <a:prstDash val="solid"/>
              <a:headEnd type="none" w="med" len="med"/>
              <a:tailEnd type="none" w="med" len="med"/>
            </a:ln>
          </p:spPr>
        </p:sp>
        <p:sp>
          <p:nvSpPr>
            <p:cNvPr id="449981" name="直接连接符 449980"/>
            <p:cNvSpPr/>
            <p:nvPr/>
          </p:nvSpPr>
          <p:spPr>
            <a:xfrm>
              <a:off x="1701" y="1979"/>
              <a:ext cx="726" cy="0"/>
            </a:xfrm>
            <a:prstGeom prst="line">
              <a:avLst/>
            </a:prstGeom>
            <a:ln w="57150" cap="flat" cmpd="sng">
              <a:solidFill>
                <a:schemeClr val="hlink"/>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998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4499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62" name="圆角矩形 450561"/>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450563" name="标题 450562"/>
          <p:cNvSpPr>
            <a:spLocks noGrp="1"/>
          </p:cNvSpPr>
          <p:nvPr>
            <p:ph type="title"/>
          </p:nvPr>
        </p:nvSpPr>
        <p:spPr>
          <a:xfrm>
            <a:off x="755650" y="115888"/>
            <a:ext cx="7793038" cy="695325"/>
          </a:xfrm>
          <a:ln/>
        </p:spPr>
        <p:txBody>
          <a:bodyPr anchor="b"/>
          <a:p>
            <a:pPr algn="ctr"/>
            <a:r>
              <a:rPr lang="zh-CN" altLang="en-US" sz="3600" dirty="0"/>
              <a:t>互联网中的 </a:t>
            </a:r>
            <a:r>
              <a:rPr lang="en-US" altLang="zh-CN" sz="3600" dirty="0"/>
              <a:t>IP </a:t>
            </a:r>
            <a:r>
              <a:rPr lang="zh-CN" altLang="en-US" sz="3600" dirty="0"/>
              <a:t>地址 </a:t>
            </a:r>
            <a:endParaRPr lang="zh-CN" altLang="en-US" sz="3600" dirty="0"/>
          </a:p>
        </p:txBody>
      </p:sp>
      <p:sp>
        <p:nvSpPr>
          <p:cNvPr id="450564" name="任意多边形 450563"/>
          <p:cNvSpPr/>
          <p:nvPr/>
        </p:nvSpPr>
        <p:spPr>
          <a:xfrm>
            <a:off x="3055938" y="2538413"/>
            <a:ext cx="4789487" cy="3170237"/>
          </a:xfrm>
          <a:custGeom>
            <a:avLst/>
            <a:gdLst/>
            <a:ahLst/>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w="9525">
            <a:noFill/>
          </a:ln>
        </p:spPr>
        <p:txBody>
          <a:bodyPr/>
          <a:p>
            <a:endParaRPr lang="zh-CN" altLang="en-US"/>
          </a:p>
        </p:txBody>
      </p:sp>
      <p:sp>
        <p:nvSpPr>
          <p:cNvPr id="450565" name="直接连接符 450564"/>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450566" name="直接连接符 450565"/>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450567" name="任意多边形 450566"/>
          <p:cNvSpPr/>
          <p:nvPr/>
        </p:nvSpPr>
        <p:spPr>
          <a:xfrm>
            <a:off x="5199063" y="5192713"/>
            <a:ext cx="2478087" cy="211137"/>
          </a:xfrm>
          <a:custGeom>
            <a:avLst/>
            <a:gdLst/>
            <a:ahLst/>
            <a:cxnLst/>
            <a:pathLst>
              <a:path w="1680" h="192">
                <a:moveTo>
                  <a:pt x="0" y="192"/>
                </a:moveTo>
                <a:lnTo>
                  <a:pt x="0" y="0"/>
                </a:lnTo>
                <a:lnTo>
                  <a:pt x="1680"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450568" name="任意多边形 450567"/>
          <p:cNvSpPr/>
          <p:nvPr/>
        </p:nvSpPr>
        <p:spPr>
          <a:xfrm>
            <a:off x="3213100" y="4514850"/>
            <a:ext cx="1679575" cy="255588"/>
          </a:xfrm>
          <a:custGeom>
            <a:avLst/>
            <a:gdLst/>
            <a:ahLst/>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w="9525">
            <a:noFill/>
          </a:ln>
        </p:spPr>
        <p:txBody>
          <a:bodyPr/>
          <a:p>
            <a:endParaRPr lang="zh-CN" altLang="en-US"/>
          </a:p>
        </p:txBody>
      </p:sp>
      <p:sp>
        <p:nvSpPr>
          <p:cNvPr id="450569" name="直接连接符 450568"/>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450570" name="任意多边形 450569"/>
          <p:cNvSpPr/>
          <p:nvPr/>
        </p:nvSpPr>
        <p:spPr>
          <a:xfrm>
            <a:off x="1365250" y="2455863"/>
            <a:ext cx="928688" cy="2366962"/>
          </a:xfrm>
          <a:custGeom>
            <a:avLst/>
            <a:gdLst/>
            <a:ahLst/>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w="9525">
            <a:noFill/>
          </a:ln>
        </p:spPr>
        <p:txBody>
          <a:bodyPr/>
          <a:p>
            <a:endParaRPr lang="zh-CN" altLang="en-US"/>
          </a:p>
        </p:txBody>
      </p:sp>
      <p:sp>
        <p:nvSpPr>
          <p:cNvPr id="450571" name="任意多边形 450570"/>
          <p:cNvSpPr/>
          <p:nvPr/>
        </p:nvSpPr>
        <p:spPr>
          <a:xfrm>
            <a:off x="2754313" y="3086100"/>
            <a:ext cx="1092200" cy="1090613"/>
          </a:xfrm>
          <a:custGeom>
            <a:avLst/>
            <a:gdLst/>
            <a:ahLst/>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w="9525">
            <a:noFill/>
          </a:ln>
        </p:spPr>
        <p:txBody>
          <a:bodyPr/>
          <a:p>
            <a:endParaRPr lang="zh-CN" altLang="en-US"/>
          </a:p>
        </p:txBody>
      </p:sp>
      <p:sp>
        <p:nvSpPr>
          <p:cNvPr id="450572" name="任意多边形 450571"/>
          <p:cNvSpPr/>
          <p:nvPr/>
        </p:nvSpPr>
        <p:spPr>
          <a:xfrm>
            <a:off x="4357688" y="3081338"/>
            <a:ext cx="971550" cy="1220787"/>
          </a:xfrm>
          <a:custGeom>
            <a:avLst/>
            <a:gdLst/>
            <a:ahLst/>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w="9525">
            <a:noFill/>
          </a:ln>
        </p:spPr>
        <p:txBody>
          <a:bodyPr/>
          <a:p>
            <a:endParaRPr lang="zh-CN" altLang="en-US"/>
          </a:p>
        </p:txBody>
      </p:sp>
      <p:sp>
        <p:nvSpPr>
          <p:cNvPr id="450573" name="矩形 450572"/>
          <p:cNvSpPr/>
          <p:nvPr/>
        </p:nvSpPr>
        <p:spPr>
          <a:xfrm>
            <a:off x="1512888" y="4570413"/>
            <a:ext cx="1031875" cy="26987"/>
          </a:xfrm>
          <a:prstGeom prst="rect">
            <a:avLst/>
          </a:prstGeom>
          <a:solidFill>
            <a:srgbClr val="000000"/>
          </a:solidFill>
          <a:ln w="9525">
            <a:noFill/>
          </a:ln>
        </p:spPr>
        <p:txBody>
          <a:bodyPr/>
          <a:p>
            <a:endParaRPr lang="zh-CN" altLang="en-US"/>
          </a:p>
        </p:txBody>
      </p:sp>
      <p:sp>
        <p:nvSpPr>
          <p:cNvPr id="450574" name="任意多边形 450573"/>
          <p:cNvSpPr/>
          <p:nvPr/>
        </p:nvSpPr>
        <p:spPr>
          <a:xfrm>
            <a:off x="946150" y="4033838"/>
            <a:ext cx="566738" cy="30162"/>
          </a:xfrm>
          <a:custGeom>
            <a:avLst/>
            <a:gdLst/>
            <a:ahLst/>
            <a:cxnLst/>
            <a:pathLst>
              <a:path w="386" h="21">
                <a:moveTo>
                  <a:pt x="0" y="2"/>
                </a:moveTo>
                <a:lnTo>
                  <a:pt x="0" y="21"/>
                </a:lnTo>
                <a:lnTo>
                  <a:pt x="386" y="19"/>
                </a:lnTo>
                <a:lnTo>
                  <a:pt x="386" y="0"/>
                </a:lnTo>
                <a:lnTo>
                  <a:pt x="0" y="2"/>
                </a:lnTo>
                <a:close/>
              </a:path>
            </a:pathLst>
          </a:custGeom>
          <a:solidFill>
            <a:srgbClr val="000000"/>
          </a:solidFill>
          <a:ln w="9525">
            <a:noFill/>
          </a:ln>
        </p:spPr>
        <p:txBody>
          <a:bodyPr/>
          <a:p>
            <a:endParaRPr lang="zh-CN" altLang="en-US"/>
          </a:p>
        </p:txBody>
      </p:sp>
      <p:sp>
        <p:nvSpPr>
          <p:cNvPr id="450575" name="矩形 450574"/>
          <p:cNvSpPr/>
          <p:nvPr/>
        </p:nvSpPr>
        <p:spPr>
          <a:xfrm>
            <a:off x="946150" y="2930525"/>
            <a:ext cx="566738" cy="25400"/>
          </a:xfrm>
          <a:prstGeom prst="rect">
            <a:avLst/>
          </a:prstGeom>
          <a:solidFill>
            <a:srgbClr val="000000"/>
          </a:solidFill>
          <a:ln w="9525">
            <a:noFill/>
          </a:ln>
        </p:spPr>
        <p:txBody>
          <a:bodyPr/>
          <a:p>
            <a:endParaRPr lang="zh-CN" altLang="en-US"/>
          </a:p>
        </p:txBody>
      </p:sp>
      <p:sp>
        <p:nvSpPr>
          <p:cNvPr id="450576" name="任意多边形 450575"/>
          <p:cNvSpPr/>
          <p:nvPr/>
        </p:nvSpPr>
        <p:spPr>
          <a:xfrm>
            <a:off x="2466975" y="2846388"/>
            <a:ext cx="1582738" cy="1639887"/>
          </a:xfrm>
          <a:custGeom>
            <a:avLst/>
            <a:gdLst/>
            <a:ahLst/>
            <a:cxnLst/>
            <a:pathLst>
              <a:path w="945" h="888">
                <a:moveTo>
                  <a:pt x="0" y="876"/>
                </a:moveTo>
                <a:lnTo>
                  <a:pt x="12" y="888"/>
                </a:lnTo>
                <a:lnTo>
                  <a:pt x="945" y="12"/>
                </a:lnTo>
                <a:lnTo>
                  <a:pt x="932" y="0"/>
                </a:lnTo>
                <a:lnTo>
                  <a:pt x="0" y="876"/>
                </a:lnTo>
                <a:close/>
              </a:path>
            </a:pathLst>
          </a:cu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450577" name="任意多边形 450576"/>
          <p:cNvSpPr/>
          <p:nvPr/>
        </p:nvSpPr>
        <p:spPr>
          <a:xfrm>
            <a:off x="2165350" y="1773238"/>
            <a:ext cx="5022850" cy="884237"/>
          </a:xfrm>
          <a:custGeom>
            <a:avLst/>
            <a:gdLst/>
            <a:ahLst/>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w="9525">
            <a:noFill/>
          </a:ln>
        </p:spPr>
        <p:txBody>
          <a:bodyPr/>
          <a:p>
            <a:endParaRPr lang="zh-CN" altLang="en-US"/>
          </a:p>
        </p:txBody>
      </p:sp>
      <p:sp>
        <p:nvSpPr>
          <p:cNvPr id="450578" name="任意多边形 450577"/>
          <p:cNvSpPr/>
          <p:nvPr/>
        </p:nvSpPr>
        <p:spPr>
          <a:xfrm>
            <a:off x="4224338" y="2828925"/>
            <a:ext cx="1185862" cy="1589088"/>
          </a:xfrm>
          <a:custGeom>
            <a:avLst/>
            <a:gdLst/>
            <a:ahLst/>
            <a:cxnLst/>
            <a:pathLst>
              <a:path w="1094" h="901">
                <a:moveTo>
                  <a:pt x="1082" y="901"/>
                </a:moveTo>
                <a:lnTo>
                  <a:pt x="1094" y="887"/>
                </a:lnTo>
                <a:lnTo>
                  <a:pt x="12" y="0"/>
                </a:lnTo>
                <a:lnTo>
                  <a:pt x="0" y="15"/>
                </a:lnTo>
                <a:lnTo>
                  <a:pt x="1082" y="901"/>
                </a:lnTo>
                <a:close/>
              </a:path>
            </a:pathLst>
          </a:custGeom>
          <a:solidFill>
            <a:srgbClr val="000000"/>
          </a:solidFill>
          <a:ln w="9525">
            <a:noFill/>
          </a:ln>
        </p:spPr>
        <p:txBody>
          <a:bodyPr/>
          <a:p>
            <a:endParaRPr lang="zh-CN" altLang="en-US"/>
          </a:p>
        </p:txBody>
      </p:sp>
      <p:sp>
        <p:nvSpPr>
          <p:cNvPr id="450579" name="矩形 450578"/>
          <p:cNvSpPr/>
          <p:nvPr/>
        </p:nvSpPr>
        <p:spPr>
          <a:xfrm>
            <a:off x="7673975" y="4095750"/>
            <a:ext cx="627063" cy="25400"/>
          </a:xfrm>
          <a:prstGeom prst="rect">
            <a:avLst/>
          </a:prstGeom>
          <a:solidFill>
            <a:srgbClr val="000000"/>
          </a:solidFill>
          <a:ln w="9525">
            <a:noFill/>
          </a:ln>
        </p:spPr>
        <p:txBody>
          <a:bodyPr/>
          <a:p>
            <a:endParaRPr lang="zh-CN" altLang="en-US"/>
          </a:p>
        </p:txBody>
      </p:sp>
      <p:sp>
        <p:nvSpPr>
          <p:cNvPr id="450580" name="矩形 450579"/>
          <p:cNvSpPr/>
          <p:nvPr/>
        </p:nvSpPr>
        <p:spPr>
          <a:xfrm>
            <a:off x="7686675" y="3001963"/>
            <a:ext cx="625475" cy="26987"/>
          </a:xfrm>
          <a:prstGeom prst="rect">
            <a:avLst/>
          </a:prstGeom>
          <a:solidFill>
            <a:srgbClr val="000000"/>
          </a:solidFill>
          <a:ln w="9525">
            <a:noFill/>
          </a:ln>
        </p:spPr>
        <p:txBody>
          <a:bodyPr/>
          <a:p>
            <a:endParaRPr lang="zh-CN" altLang="en-US"/>
          </a:p>
        </p:txBody>
      </p:sp>
      <p:sp>
        <p:nvSpPr>
          <p:cNvPr id="450581" name="矩形 450580"/>
          <p:cNvSpPr/>
          <p:nvPr/>
        </p:nvSpPr>
        <p:spPr>
          <a:xfrm>
            <a:off x="6530975" y="4770438"/>
            <a:ext cx="184150"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450582" name="椭圆 450581"/>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0583" name="组合 450582"/>
          <p:cNvGrpSpPr/>
          <p:nvPr/>
        </p:nvGrpSpPr>
        <p:grpSpPr>
          <a:xfrm>
            <a:off x="579438" y="3616325"/>
            <a:ext cx="504825" cy="515938"/>
            <a:chOff x="101" y="2294"/>
            <a:chExt cx="343" cy="353"/>
          </a:xfrm>
        </p:grpSpPr>
        <p:grpSp>
          <p:nvGrpSpPr>
            <p:cNvPr id="450584" name="组合 450583"/>
            <p:cNvGrpSpPr/>
            <p:nvPr/>
          </p:nvGrpSpPr>
          <p:grpSpPr>
            <a:xfrm>
              <a:off x="109" y="2301"/>
              <a:ext cx="335" cy="346"/>
              <a:chOff x="109" y="2301"/>
              <a:chExt cx="335" cy="346"/>
            </a:xfrm>
          </p:grpSpPr>
          <p:sp>
            <p:nvSpPr>
              <p:cNvPr id="450585" name="任意多边形 450584"/>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0586" name="任意多边形 450585"/>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0587" name="任意多边形 450586"/>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588" name="任意多边形 450587"/>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589" name="矩形 450588"/>
              <p:cNvSpPr/>
              <p:nvPr/>
            </p:nvSpPr>
            <p:spPr>
              <a:xfrm>
                <a:off x="165" y="2324"/>
                <a:ext cx="223" cy="175"/>
              </a:xfrm>
              <a:prstGeom prst="rect">
                <a:avLst/>
              </a:prstGeom>
              <a:solidFill>
                <a:srgbClr val="000000"/>
              </a:solidFill>
              <a:ln w="9525">
                <a:noFill/>
              </a:ln>
            </p:spPr>
            <p:txBody>
              <a:bodyPr/>
              <a:p>
                <a:endParaRPr lang="zh-CN" altLang="en-US"/>
              </a:p>
            </p:txBody>
          </p:sp>
          <p:sp>
            <p:nvSpPr>
              <p:cNvPr id="450590" name="矩形 450589"/>
              <p:cNvSpPr/>
              <p:nvPr/>
            </p:nvSpPr>
            <p:spPr>
              <a:xfrm>
                <a:off x="120" y="2512"/>
                <a:ext cx="314" cy="78"/>
              </a:xfrm>
              <a:prstGeom prst="rect">
                <a:avLst/>
              </a:prstGeom>
              <a:solidFill>
                <a:srgbClr val="000000"/>
              </a:solidFill>
              <a:ln w="9525">
                <a:noFill/>
              </a:ln>
            </p:spPr>
            <p:txBody>
              <a:bodyPr/>
              <a:p>
                <a:endParaRPr lang="zh-CN" altLang="en-US"/>
              </a:p>
            </p:txBody>
          </p:sp>
          <p:sp>
            <p:nvSpPr>
              <p:cNvPr id="450591" name="矩形 450590"/>
              <p:cNvSpPr/>
              <p:nvPr/>
            </p:nvSpPr>
            <p:spPr>
              <a:xfrm>
                <a:off x="186" y="2345"/>
                <a:ext cx="182" cy="135"/>
              </a:xfrm>
              <a:prstGeom prst="rect">
                <a:avLst/>
              </a:prstGeom>
              <a:solidFill>
                <a:srgbClr val="000000"/>
              </a:solidFill>
              <a:ln w="9525">
                <a:noFill/>
              </a:ln>
            </p:spPr>
            <p:txBody>
              <a:bodyPr/>
              <a:p>
                <a:endParaRPr lang="zh-CN" altLang="en-US"/>
              </a:p>
            </p:txBody>
          </p:sp>
          <p:sp>
            <p:nvSpPr>
              <p:cNvPr id="450592" name="直接连接符 450591"/>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450593" name="组合 450592"/>
              <p:cNvGrpSpPr/>
              <p:nvPr/>
            </p:nvGrpSpPr>
            <p:grpSpPr>
              <a:xfrm>
                <a:off x="109" y="2596"/>
                <a:ext cx="335" cy="51"/>
                <a:chOff x="109" y="2596"/>
                <a:chExt cx="335" cy="51"/>
              </a:xfrm>
            </p:grpSpPr>
            <p:sp>
              <p:nvSpPr>
                <p:cNvPr id="450594" name="任意多边形 450593"/>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595" name="任意多边形 450594"/>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596" name="矩形 450595"/>
                <p:cNvSpPr/>
                <p:nvPr/>
              </p:nvSpPr>
              <p:spPr>
                <a:xfrm>
                  <a:off x="112" y="2632"/>
                  <a:ext cx="330" cy="15"/>
                </a:xfrm>
                <a:prstGeom prst="rect">
                  <a:avLst/>
                </a:prstGeom>
                <a:solidFill>
                  <a:srgbClr val="000000"/>
                </a:solidFill>
                <a:ln w="9525">
                  <a:noFill/>
                </a:ln>
              </p:spPr>
              <p:txBody>
                <a:bodyPr/>
                <a:p>
                  <a:endParaRPr lang="zh-CN" altLang="en-US"/>
                </a:p>
              </p:txBody>
            </p:sp>
          </p:grpSp>
        </p:grpSp>
        <p:grpSp>
          <p:nvGrpSpPr>
            <p:cNvPr id="450597" name="组合 450596"/>
            <p:cNvGrpSpPr/>
            <p:nvPr/>
          </p:nvGrpSpPr>
          <p:grpSpPr>
            <a:xfrm>
              <a:off x="101" y="2294"/>
              <a:ext cx="335" cy="347"/>
              <a:chOff x="101" y="2294"/>
              <a:chExt cx="335" cy="347"/>
            </a:xfrm>
          </p:grpSpPr>
          <p:sp>
            <p:nvSpPr>
              <p:cNvPr id="450598" name="任意多边形 450597"/>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0599" name="任意多边形 450598"/>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0600" name="任意多边形 450599"/>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50601" name="任意多边形 450600"/>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50602" name="矩形 450601"/>
              <p:cNvSpPr/>
              <p:nvPr/>
            </p:nvSpPr>
            <p:spPr>
              <a:xfrm>
                <a:off x="157" y="2318"/>
                <a:ext cx="223" cy="175"/>
              </a:xfrm>
              <a:prstGeom prst="rect">
                <a:avLst/>
              </a:prstGeom>
              <a:solidFill>
                <a:srgbClr val="B7B79D"/>
              </a:solidFill>
              <a:ln w="9525">
                <a:noFill/>
              </a:ln>
            </p:spPr>
            <p:txBody>
              <a:bodyPr/>
              <a:p>
                <a:endParaRPr lang="zh-CN" altLang="en-US"/>
              </a:p>
            </p:txBody>
          </p:sp>
          <p:sp>
            <p:nvSpPr>
              <p:cNvPr id="450603" name="矩形 450602"/>
              <p:cNvSpPr/>
              <p:nvPr/>
            </p:nvSpPr>
            <p:spPr>
              <a:xfrm>
                <a:off x="112" y="2506"/>
                <a:ext cx="313" cy="78"/>
              </a:xfrm>
              <a:prstGeom prst="rect">
                <a:avLst/>
              </a:prstGeom>
              <a:solidFill>
                <a:srgbClr val="B7B79D"/>
              </a:solidFill>
              <a:ln w="9525">
                <a:noFill/>
              </a:ln>
            </p:spPr>
            <p:txBody>
              <a:bodyPr/>
              <a:p>
                <a:endParaRPr lang="zh-CN" altLang="en-US"/>
              </a:p>
            </p:txBody>
          </p:sp>
          <p:sp>
            <p:nvSpPr>
              <p:cNvPr id="450604" name="矩形 450603"/>
              <p:cNvSpPr/>
              <p:nvPr/>
            </p:nvSpPr>
            <p:spPr>
              <a:xfrm>
                <a:off x="178" y="2339"/>
                <a:ext cx="181" cy="135"/>
              </a:xfrm>
              <a:prstGeom prst="rect">
                <a:avLst/>
              </a:prstGeom>
              <a:solidFill>
                <a:srgbClr val="FFFFFF"/>
              </a:solidFill>
              <a:ln w="9525">
                <a:noFill/>
              </a:ln>
            </p:spPr>
            <p:txBody>
              <a:bodyPr/>
              <a:p>
                <a:endParaRPr lang="zh-CN" altLang="en-US"/>
              </a:p>
            </p:txBody>
          </p:sp>
          <p:sp>
            <p:nvSpPr>
              <p:cNvPr id="450605" name="直接连接符 450604"/>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450606" name="组合 450605"/>
              <p:cNvGrpSpPr/>
              <p:nvPr/>
            </p:nvGrpSpPr>
            <p:grpSpPr>
              <a:xfrm>
                <a:off x="101" y="2590"/>
                <a:ext cx="335" cy="51"/>
                <a:chOff x="101" y="2590"/>
                <a:chExt cx="335" cy="51"/>
              </a:xfrm>
            </p:grpSpPr>
            <p:sp>
              <p:nvSpPr>
                <p:cNvPr id="450607" name="任意多边形 450606"/>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608" name="任意多边形 450607"/>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609" name="矩形 450608"/>
                <p:cNvSpPr/>
                <p:nvPr/>
              </p:nvSpPr>
              <p:spPr>
                <a:xfrm>
                  <a:off x="103" y="2626"/>
                  <a:ext cx="331" cy="15"/>
                </a:xfrm>
                <a:prstGeom prst="rect">
                  <a:avLst/>
                </a:prstGeom>
                <a:solidFill>
                  <a:srgbClr val="BAB79D"/>
                </a:solidFill>
                <a:ln w="9525">
                  <a:noFill/>
                </a:ln>
              </p:spPr>
              <p:txBody>
                <a:bodyPr/>
                <a:p>
                  <a:endParaRPr lang="zh-CN" altLang="en-US"/>
                </a:p>
              </p:txBody>
            </p:sp>
          </p:grpSp>
        </p:grpSp>
      </p:grpSp>
      <p:grpSp>
        <p:nvGrpSpPr>
          <p:cNvPr id="450610" name="组合 450609"/>
          <p:cNvGrpSpPr/>
          <p:nvPr/>
        </p:nvGrpSpPr>
        <p:grpSpPr>
          <a:xfrm>
            <a:off x="3357563" y="6081713"/>
            <a:ext cx="503237" cy="515937"/>
            <a:chOff x="3891" y="3616"/>
            <a:chExt cx="342" cy="353"/>
          </a:xfrm>
        </p:grpSpPr>
        <p:grpSp>
          <p:nvGrpSpPr>
            <p:cNvPr id="450611" name="组合 450610"/>
            <p:cNvGrpSpPr/>
            <p:nvPr/>
          </p:nvGrpSpPr>
          <p:grpSpPr>
            <a:xfrm>
              <a:off x="3899" y="3622"/>
              <a:ext cx="334" cy="347"/>
              <a:chOff x="3899" y="3622"/>
              <a:chExt cx="334" cy="347"/>
            </a:xfrm>
          </p:grpSpPr>
          <p:sp>
            <p:nvSpPr>
              <p:cNvPr id="450612" name="任意多边形 450611"/>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0613" name="任意多边形 450612"/>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0614" name="任意多边形 450613"/>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50615" name="任意多边形 450614"/>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50616" name="矩形 450615"/>
              <p:cNvSpPr/>
              <p:nvPr/>
            </p:nvSpPr>
            <p:spPr>
              <a:xfrm>
                <a:off x="3955" y="3646"/>
                <a:ext cx="223" cy="175"/>
              </a:xfrm>
              <a:prstGeom prst="rect">
                <a:avLst/>
              </a:prstGeom>
              <a:solidFill>
                <a:srgbClr val="000000"/>
              </a:solidFill>
              <a:ln w="9525">
                <a:noFill/>
              </a:ln>
            </p:spPr>
            <p:txBody>
              <a:bodyPr/>
              <a:p>
                <a:endParaRPr lang="zh-CN" altLang="en-US"/>
              </a:p>
            </p:txBody>
          </p:sp>
          <p:sp>
            <p:nvSpPr>
              <p:cNvPr id="450617" name="矩形 450616"/>
              <p:cNvSpPr/>
              <p:nvPr/>
            </p:nvSpPr>
            <p:spPr>
              <a:xfrm>
                <a:off x="3909" y="3833"/>
                <a:ext cx="314" cy="79"/>
              </a:xfrm>
              <a:prstGeom prst="rect">
                <a:avLst/>
              </a:prstGeom>
              <a:solidFill>
                <a:srgbClr val="000000"/>
              </a:solidFill>
              <a:ln w="9525">
                <a:noFill/>
              </a:ln>
            </p:spPr>
            <p:txBody>
              <a:bodyPr/>
              <a:p>
                <a:endParaRPr lang="zh-CN" altLang="en-US"/>
              </a:p>
            </p:txBody>
          </p:sp>
          <p:sp>
            <p:nvSpPr>
              <p:cNvPr id="450618" name="矩形 450617"/>
              <p:cNvSpPr/>
              <p:nvPr/>
            </p:nvSpPr>
            <p:spPr>
              <a:xfrm>
                <a:off x="3975" y="3667"/>
                <a:ext cx="182" cy="135"/>
              </a:xfrm>
              <a:prstGeom prst="rect">
                <a:avLst/>
              </a:prstGeom>
              <a:solidFill>
                <a:srgbClr val="000000"/>
              </a:solidFill>
              <a:ln w="9525">
                <a:noFill/>
              </a:ln>
            </p:spPr>
            <p:txBody>
              <a:bodyPr/>
              <a:p>
                <a:endParaRPr lang="zh-CN" altLang="en-US"/>
              </a:p>
            </p:txBody>
          </p:sp>
          <p:sp>
            <p:nvSpPr>
              <p:cNvPr id="450619" name="直接连接符 450618"/>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450620" name="组合 450619"/>
              <p:cNvGrpSpPr/>
              <p:nvPr/>
            </p:nvGrpSpPr>
            <p:grpSpPr>
              <a:xfrm>
                <a:off x="3899" y="3918"/>
                <a:ext cx="334" cy="51"/>
                <a:chOff x="3899" y="3918"/>
                <a:chExt cx="334" cy="51"/>
              </a:xfrm>
            </p:grpSpPr>
            <p:sp>
              <p:nvSpPr>
                <p:cNvPr id="450621" name="任意多边形 450620"/>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0622" name="任意多边形 450621"/>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0623" name="矩形 450622"/>
                <p:cNvSpPr/>
                <p:nvPr/>
              </p:nvSpPr>
              <p:spPr>
                <a:xfrm>
                  <a:off x="3901" y="3954"/>
                  <a:ext cx="330" cy="15"/>
                </a:xfrm>
                <a:prstGeom prst="rect">
                  <a:avLst/>
                </a:prstGeom>
                <a:solidFill>
                  <a:srgbClr val="000000"/>
                </a:solidFill>
                <a:ln w="9525">
                  <a:noFill/>
                </a:ln>
              </p:spPr>
              <p:txBody>
                <a:bodyPr/>
                <a:p>
                  <a:endParaRPr lang="zh-CN" altLang="en-US"/>
                </a:p>
              </p:txBody>
            </p:sp>
          </p:grpSp>
        </p:grpSp>
        <p:grpSp>
          <p:nvGrpSpPr>
            <p:cNvPr id="450624" name="组合 450623"/>
            <p:cNvGrpSpPr/>
            <p:nvPr/>
          </p:nvGrpSpPr>
          <p:grpSpPr>
            <a:xfrm>
              <a:off x="3891" y="3616"/>
              <a:ext cx="334" cy="346"/>
              <a:chOff x="3891" y="3616"/>
              <a:chExt cx="334" cy="346"/>
            </a:xfrm>
          </p:grpSpPr>
          <p:sp>
            <p:nvSpPr>
              <p:cNvPr id="450625" name="任意多边形 450624"/>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0626" name="任意多边形 450625"/>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0627" name="任意多边形 450626"/>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50628" name="任意多边形 450627"/>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50629" name="矩形 450628"/>
              <p:cNvSpPr/>
              <p:nvPr/>
            </p:nvSpPr>
            <p:spPr>
              <a:xfrm>
                <a:off x="3946" y="3639"/>
                <a:ext cx="223" cy="175"/>
              </a:xfrm>
              <a:prstGeom prst="rect">
                <a:avLst/>
              </a:prstGeom>
              <a:solidFill>
                <a:srgbClr val="B7B79D"/>
              </a:solidFill>
              <a:ln w="9525">
                <a:noFill/>
              </a:ln>
            </p:spPr>
            <p:txBody>
              <a:bodyPr/>
              <a:p>
                <a:endParaRPr lang="zh-CN" altLang="en-US"/>
              </a:p>
            </p:txBody>
          </p:sp>
          <p:sp>
            <p:nvSpPr>
              <p:cNvPr id="450630" name="矩形 450629"/>
              <p:cNvSpPr/>
              <p:nvPr/>
            </p:nvSpPr>
            <p:spPr>
              <a:xfrm>
                <a:off x="3901" y="3827"/>
                <a:ext cx="314" cy="78"/>
              </a:xfrm>
              <a:prstGeom prst="rect">
                <a:avLst/>
              </a:prstGeom>
              <a:solidFill>
                <a:srgbClr val="B7B79D"/>
              </a:solidFill>
              <a:ln w="9525">
                <a:noFill/>
              </a:ln>
            </p:spPr>
            <p:txBody>
              <a:bodyPr/>
              <a:p>
                <a:endParaRPr lang="zh-CN" altLang="en-US"/>
              </a:p>
            </p:txBody>
          </p:sp>
          <p:sp>
            <p:nvSpPr>
              <p:cNvPr id="450631" name="矩形 450630"/>
              <p:cNvSpPr/>
              <p:nvPr/>
            </p:nvSpPr>
            <p:spPr>
              <a:xfrm>
                <a:off x="3967" y="3660"/>
                <a:ext cx="182" cy="135"/>
              </a:xfrm>
              <a:prstGeom prst="rect">
                <a:avLst/>
              </a:prstGeom>
              <a:solidFill>
                <a:srgbClr val="FFFFFF"/>
              </a:solidFill>
              <a:ln w="9525">
                <a:noFill/>
              </a:ln>
            </p:spPr>
            <p:txBody>
              <a:bodyPr/>
              <a:p>
                <a:endParaRPr lang="zh-CN" altLang="en-US"/>
              </a:p>
            </p:txBody>
          </p:sp>
          <p:sp>
            <p:nvSpPr>
              <p:cNvPr id="450632" name="直接连接符 450631"/>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450633" name="组合 450632"/>
              <p:cNvGrpSpPr/>
              <p:nvPr/>
            </p:nvGrpSpPr>
            <p:grpSpPr>
              <a:xfrm>
                <a:off x="3891" y="3912"/>
                <a:ext cx="334" cy="50"/>
                <a:chOff x="3891" y="3912"/>
                <a:chExt cx="334" cy="50"/>
              </a:xfrm>
            </p:grpSpPr>
            <p:sp>
              <p:nvSpPr>
                <p:cNvPr id="450634" name="任意多边形 450633"/>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0635" name="任意多边形 450634"/>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0636" name="矩形 450635"/>
                <p:cNvSpPr/>
                <p:nvPr/>
              </p:nvSpPr>
              <p:spPr>
                <a:xfrm>
                  <a:off x="3893" y="3947"/>
                  <a:ext cx="330" cy="15"/>
                </a:xfrm>
                <a:prstGeom prst="rect">
                  <a:avLst/>
                </a:prstGeom>
                <a:solidFill>
                  <a:srgbClr val="BAB79D"/>
                </a:solidFill>
                <a:ln w="9525">
                  <a:noFill/>
                </a:ln>
              </p:spPr>
              <p:txBody>
                <a:bodyPr/>
                <a:p>
                  <a:endParaRPr lang="zh-CN" altLang="en-US"/>
                </a:p>
              </p:txBody>
            </p:sp>
          </p:grpSp>
        </p:grpSp>
      </p:grpSp>
      <p:grpSp>
        <p:nvGrpSpPr>
          <p:cNvPr id="450637" name="组合 450636"/>
          <p:cNvGrpSpPr/>
          <p:nvPr/>
        </p:nvGrpSpPr>
        <p:grpSpPr>
          <a:xfrm>
            <a:off x="4627563" y="6065838"/>
            <a:ext cx="504825" cy="515937"/>
            <a:chOff x="4752" y="3605"/>
            <a:chExt cx="343" cy="353"/>
          </a:xfrm>
        </p:grpSpPr>
        <p:grpSp>
          <p:nvGrpSpPr>
            <p:cNvPr id="450638" name="组合 450637"/>
            <p:cNvGrpSpPr/>
            <p:nvPr/>
          </p:nvGrpSpPr>
          <p:grpSpPr>
            <a:xfrm>
              <a:off x="4760" y="3612"/>
              <a:ext cx="335" cy="346"/>
              <a:chOff x="4760" y="3612"/>
              <a:chExt cx="335" cy="346"/>
            </a:xfrm>
          </p:grpSpPr>
          <p:sp>
            <p:nvSpPr>
              <p:cNvPr id="450639" name="任意多边形 450638"/>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0640" name="任意多边形 450639"/>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0641" name="任意多边形 450640"/>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642" name="任意多边形 450641"/>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643" name="矩形 450642"/>
              <p:cNvSpPr/>
              <p:nvPr/>
            </p:nvSpPr>
            <p:spPr>
              <a:xfrm>
                <a:off x="4816" y="3635"/>
                <a:ext cx="223" cy="175"/>
              </a:xfrm>
              <a:prstGeom prst="rect">
                <a:avLst/>
              </a:prstGeom>
              <a:solidFill>
                <a:srgbClr val="000000"/>
              </a:solidFill>
              <a:ln w="9525">
                <a:noFill/>
              </a:ln>
            </p:spPr>
            <p:txBody>
              <a:bodyPr/>
              <a:p>
                <a:endParaRPr lang="zh-CN" altLang="en-US"/>
              </a:p>
            </p:txBody>
          </p:sp>
          <p:sp>
            <p:nvSpPr>
              <p:cNvPr id="450644" name="矩形 450643"/>
              <p:cNvSpPr/>
              <p:nvPr/>
            </p:nvSpPr>
            <p:spPr>
              <a:xfrm>
                <a:off x="4770" y="3823"/>
                <a:ext cx="314" cy="78"/>
              </a:xfrm>
              <a:prstGeom prst="rect">
                <a:avLst/>
              </a:prstGeom>
              <a:solidFill>
                <a:srgbClr val="000000"/>
              </a:solidFill>
              <a:ln w="9525">
                <a:noFill/>
              </a:ln>
            </p:spPr>
            <p:txBody>
              <a:bodyPr/>
              <a:p>
                <a:endParaRPr lang="zh-CN" altLang="en-US"/>
              </a:p>
            </p:txBody>
          </p:sp>
          <p:sp>
            <p:nvSpPr>
              <p:cNvPr id="450645" name="矩形 450644"/>
              <p:cNvSpPr/>
              <p:nvPr/>
            </p:nvSpPr>
            <p:spPr>
              <a:xfrm>
                <a:off x="4836" y="3656"/>
                <a:ext cx="182" cy="135"/>
              </a:xfrm>
              <a:prstGeom prst="rect">
                <a:avLst/>
              </a:prstGeom>
              <a:solidFill>
                <a:srgbClr val="000000"/>
              </a:solidFill>
              <a:ln w="9525">
                <a:noFill/>
              </a:ln>
            </p:spPr>
            <p:txBody>
              <a:bodyPr/>
              <a:p>
                <a:endParaRPr lang="zh-CN" altLang="en-US"/>
              </a:p>
            </p:txBody>
          </p:sp>
          <p:sp>
            <p:nvSpPr>
              <p:cNvPr id="450646" name="直接连接符 450645"/>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450647" name="组合 450646"/>
              <p:cNvGrpSpPr/>
              <p:nvPr/>
            </p:nvGrpSpPr>
            <p:grpSpPr>
              <a:xfrm>
                <a:off x="4760" y="3907"/>
                <a:ext cx="335" cy="51"/>
                <a:chOff x="4760" y="3907"/>
                <a:chExt cx="335" cy="51"/>
              </a:xfrm>
            </p:grpSpPr>
            <p:sp>
              <p:nvSpPr>
                <p:cNvPr id="450648" name="任意多边形 450647"/>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50649" name="任意多边形 450648"/>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50650" name="矩形 450649"/>
                <p:cNvSpPr/>
                <p:nvPr/>
              </p:nvSpPr>
              <p:spPr>
                <a:xfrm>
                  <a:off x="4762" y="3943"/>
                  <a:ext cx="331" cy="15"/>
                </a:xfrm>
                <a:prstGeom prst="rect">
                  <a:avLst/>
                </a:prstGeom>
                <a:solidFill>
                  <a:srgbClr val="000000"/>
                </a:solidFill>
                <a:ln w="9525">
                  <a:noFill/>
                </a:ln>
              </p:spPr>
              <p:txBody>
                <a:bodyPr/>
                <a:p>
                  <a:endParaRPr lang="zh-CN" altLang="en-US"/>
                </a:p>
              </p:txBody>
            </p:sp>
          </p:grpSp>
        </p:grpSp>
        <p:grpSp>
          <p:nvGrpSpPr>
            <p:cNvPr id="450651" name="组合 450650"/>
            <p:cNvGrpSpPr/>
            <p:nvPr/>
          </p:nvGrpSpPr>
          <p:grpSpPr>
            <a:xfrm>
              <a:off x="4752" y="3605"/>
              <a:ext cx="334" cy="347"/>
              <a:chOff x="4752" y="3605"/>
              <a:chExt cx="334" cy="347"/>
            </a:xfrm>
          </p:grpSpPr>
          <p:sp>
            <p:nvSpPr>
              <p:cNvPr id="450652" name="任意多边形 450651"/>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0653" name="任意多边形 450652"/>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0654" name="任意多边形 450653"/>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50655" name="任意多边形 450654"/>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50656" name="矩形 450655"/>
              <p:cNvSpPr/>
              <p:nvPr/>
            </p:nvSpPr>
            <p:spPr>
              <a:xfrm>
                <a:off x="4808" y="3629"/>
                <a:ext cx="223" cy="175"/>
              </a:xfrm>
              <a:prstGeom prst="rect">
                <a:avLst/>
              </a:prstGeom>
              <a:solidFill>
                <a:srgbClr val="B7B79D"/>
              </a:solidFill>
              <a:ln w="9525">
                <a:noFill/>
              </a:ln>
            </p:spPr>
            <p:txBody>
              <a:bodyPr/>
              <a:p>
                <a:endParaRPr lang="zh-CN" altLang="en-US"/>
              </a:p>
            </p:txBody>
          </p:sp>
          <p:sp>
            <p:nvSpPr>
              <p:cNvPr id="450657" name="矩形 450656"/>
              <p:cNvSpPr/>
              <p:nvPr/>
            </p:nvSpPr>
            <p:spPr>
              <a:xfrm>
                <a:off x="4762" y="3817"/>
                <a:ext cx="314" cy="78"/>
              </a:xfrm>
              <a:prstGeom prst="rect">
                <a:avLst/>
              </a:prstGeom>
              <a:solidFill>
                <a:srgbClr val="B7B79D"/>
              </a:solidFill>
              <a:ln w="9525">
                <a:noFill/>
              </a:ln>
            </p:spPr>
            <p:txBody>
              <a:bodyPr/>
              <a:p>
                <a:endParaRPr lang="zh-CN" altLang="en-US"/>
              </a:p>
            </p:txBody>
          </p:sp>
          <p:sp>
            <p:nvSpPr>
              <p:cNvPr id="450658" name="矩形 450657"/>
              <p:cNvSpPr/>
              <p:nvPr/>
            </p:nvSpPr>
            <p:spPr>
              <a:xfrm>
                <a:off x="4828" y="3650"/>
                <a:ext cx="182" cy="135"/>
              </a:xfrm>
              <a:prstGeom prst="rect">
                <a:avLst/>
              </a:prstGeom>
              <a:solidFill>
                <a:srgbClr val="FFFFFF"/>
              </a:solidFill>
              <a:ln w="9525">
                <a:noFill/>
              </a:ln>
            </p:spPr>
            <p:txBody>
              <a:bodyPr/>
              <a:p>
                <a:endParaRPr lang="zh-CN" altLang="en-US"/>
              </a:p>
            </p:txBody>
          </p:sp>
          <p:sp>
            <p:nvSpPr>
              <p:cNvPr id="450659" name="直接连接符 450658"/>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450660" name="组合 450659"/>
              <p:cNvGrpSpPr/>
              <p:nvPr/>
            </p:nvGrpSpPr>
            <p:grpSpPr>
              <a:xfrm>
                <a:off x="4752" y="3901"/>
                <a:ext cx="334" cy="51"/>
                <a:chOff x="4752" y="3901"/>
                <a:chExt cx="334" cy="51"/>
              </a:xfrm>
            </p:grpSpPr>
            <p:sp>
              <p:nvSpPr>
                <p:cNvPr id="450661" name="任意多边形 450660"/>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0662" name="任意多边形 450661"/>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0663" name="矩形 450662"/>
                <p:cNvSpPr/>
                <p:nvPr/>
              </p:nvSpPr>
              <p:spPr>
                <a:xfrm>
                  <a:off x="4754" y="3937"/>
                  <a:ext cx="330" cy="15"/>
                </a:xfrm>
                <a:prstGeom prst="rect">
                  <a:avLst/>
                </a:prstGeom>
                <a:solidFill>
                  <a:srgbClr val="BAB79D"/>
                </a:solidFill>
                <a:ln w="9525">
                  <a:noFill/>
                </a:ln>
              </p:spPr>
              <p:txBody>
                <a:bodyPr/>
                <a:p>
                  <a:endParaRPr lang="zh-CN" altLang="en-US"/>
                </a:p>
              </p:txBody>
            </p:sp>
          </p:grpSp>
        </p:grpSp>
      </p:grpSp>
      <p:grpSp>
        <p:nvGrpSpPr>
          <p:cNvPr id="450664" name="组合 450663"/>
          <p:cNvGrpSpPr/>
          <p:nvPr/>
        </p:nvGrpSpPr>
        <p:grpSpPr>
          <a:xfrm>
            <a:off x="579438" y="2509838"/>
            <a:ext cx="504825" cy="517525"/>
            <a:chOff x="101" y="1539"/>
            <a:chExt cx="343" cy="352"/>
          </a:xfrm>
        </p:grpSpPr>
        <p:grpSp>
          <p:nvGrpSpPr>
            <p:cNvPr id="450665" name="组合 450664"/>
            <p:cNvGrpSpPr/>
            <p:nvPr/>
          </p:nvGrpSpPr>
          <p:grpSpPr>
            <a:xfrm>
              <a:off x="109" y="1545"/>
              <a:ext cx="335" cy="346"/>
              <a:chOff x="109" y="1545"/>
              <a:chExt cx="335" cy="346"/>
            </a:xfrm>
          </p:grpSpPr>
          <p:sp>
            <p:nvSpPr>
              <p:cNvPr id="450666" name="任意多边形 450665"/>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0667" name="任意多边形 450666"/>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0668" name="任意多边形 450667"/>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669" name="任意多边形 450668"/>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670" name="矩形 450669"/>
              <p:cNvSpPr/>
              <p:nvPr/>
            </p:nvSpPr>
            <p:spPr>
              <a:xfrm>
                <a:off x="165" y="1568"/>
                <a:ext cx="223" cy="175"/>
              </a:xfrm>
              <a:prstGeom prst="rect">
                <a:avLst/>
              </a:prstGeom>
              <a:solidFill>
                <a:srgbClr val="000000"/>
              </a:solidFill>
              <a:ln w="9525">
                <a:noFill/>
              </a:ln>
            </p:spPr>
            <p:txBody>
              <a:bodyPr/>
              <a:p>
                <a:endParaRPr lang="zh-CN" altLang="en-US"/>
              </a:p>
            </p:txBody>
          </p:sp>
          <p:sp>
            <p:nvSpPr>
              <p:cNvPr id="450671" name="矩形 450670"/>
              <p:cNvSpPr/>
              <p:nvPr/>
            </p:nvSpPr>
            <p:spPr>
              <a:xfrm>
                <a:off x="120" y="1756"/>
                <a:ext cx="314" cy="78"/>
              </a:xfrm>
              <a:prstGeom prst="rect">
                <a:avLst/>
              </a:prstGeom>
              <a:solidFill>
                <a:srgbClr val="000000"/>
              </a:solidFill>
              <a:ln w="9525">
                <a:noFill/>
              </a:ln>
            </p:spPr>
            <p:txBody>
              <a:bodyPr/>
              <a:p>
                <a:endParaRPr lang="zh-CN" altLang="en-US"/>
              </a:p>
            </p:txBody>
          </p:sp>
          <p:sp>
            <p:nvSpPr>
              <p:cNvPr id="450672" name="矩形 450671"/>
              <p:cNvSpPr/>
              <p:nvPr/>
            </p:nvSpPr>
            <p:spPr>
              <a:xfrm>
                <a:off x="186" y="1589"/>
                <a:ext cx="182" cy="135"/>
              </a:xfrm>
              <a:prstGeom prst="rect">
                <a:avLst/>
              </a:prstGeom>
              <a:solidFill>
                <a:srgbClr val="000000"/>
              </a:solidFill>
              <a:ln w="9525">
                <a:noFill/>
              </a:ln>
            </p:spPr>
            <p:txBody>
              <a:bodyPr/>
              <a:p>
                <a:endParaRPr lang="zh-CN" altLang="en-US"/>
              </a:p>
            </p:txBody>
          </p:sp>
          <p:sp>
            <p:nvSpPr>
              <p:cNvPr id="450673" name="直接连接符 450672"/>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450674" name="组合 450673"/>
              <p:cNvGrpSpPr/>
              <p:nvPr/>
            </p:nvGrpSpPr>
            <p:grpSpPr>
              <a:xfrm>
                <a:off x="109" y="1841"/>
                <a:ext cx="335" cy="50"/>
                <a:chOff x="109" y="1841"/>
                <a:chExt cx="335" cy="50"/>
              </a:xfrm>
            </p:grpSpPr>
            <p:sp>
              <p:nvSpPr>
                <p:cNvPr id="450675" name="任意多边形 450674"/>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676" name="任意多边形 450675"/>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677" name="矩形 450676"/>
                <p:cNvSpPr/>
                <p:nvPr/>
              </p:nvSpPr>
              <p:spPr>
                <a:xfrm>
                  <a:off x="112" y="1876"/>
                  <a:ext cx="330" cy="15"/>
                </a:xfrm>
                <a:prstGeom prst="rect">
                  <a:avLst/>
                </a:prstGeom>
                <a:solidFill>
                  <a:srgbClr val="000000"/>
                </a:solidFill>
                <a:ln w="9525">
                  <a:noFill/>
                </a:ln>
              </p:spPr>
              <p:txBody>
                <a:bodyPr/>
                <a:p>
                  <a:endParaRPr lang="zh-CN" altLang="en-US"/>
                </a:p>
              </p:txBody>
            </p:sp>
          </p:grpSp>
        </p:grpSp>
        <p:grpSp>
          <p:nvGrpSpPr>
            <p:cNvPr id="450678" name="组合 450677"/>
            <p:cNvGrpSpPr/>
            <p:nvPr/>
          </p:nvGrpSpPr>
          <p:grpSpPr>
            <a:xfrm>
              <a:off x="101" y="1539"/>
              <a:ext cx="335" cy="346"/>
              <a:chOff x="101" y="1539"/>
              <a:chExt cx="335" cy="346"/>
            </a:xfrm>
          </p:grpSpPr>
          <p:sp>
            <p:nvSpPr>
              <p:cNvPr id="450679" name="任意多边形 450678"/>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0680" name="任意多边形 450679"/>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0681" name="任意多边形 450680"/>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682" name="任意多边形 450681"/>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683" name="矩形 450682"/>
              <p:cNvSpPr/>
              <p:nvPr/>
            </p:nvSpPr>
            <p:spPr>
              <a:xfrm>
                <a:off x="157" y="1562"/>
                <a:ext cx="223" cy="175"/>
              </a:xfrm>
              <a:prstGeom prst="rect">
                <a:avLst/>
              </a:prstGeom>
              <a:solidFill>
                <a:srgbClr val="B7B79D"/>
              </a:solidFill>
              <a:ln w="9525">
                <a:noFill/>
              </a:ln>
            </p:spPr>
            <p:txBody>
              <a:bodyPr/>
              <a:p>
                <a:endParaRPr lang="zh-CN" altLang="en-US"/>
              </a:p>
            </p:txBody>
          </p:sp>
          <p:sp>
            <p:nvSpPr>
              <p:cNvPr id="450684" name="矩形 450683"/>
              <p:cNvSpPr/>
              <p:nvPr/>
            </p:nvSpPr>
            <p:spPr>
              <a:xfrm>
                <a:off x="112" y="1750"/>
                <a:ext cx="313" cy="78"/>
              </a:xfrm>
              <a:prstGeom prst="rect">
                <a:avLst/>
              </a:prstGeom>
              <a:solidFill>
                <a:srgbClr val="B7B79D"/>
              </a:solidFill>
              <a:ln w="9525">
                <a:noFill/>
              </a:ln>
            </p:spPr>
            <p:txBody>
              <a:bodyPr/>
              <a:p>
                <a:endParaRPr lang="zh-CN" altLang="en-US"/>
              </a:p>
            </p:txBody>
          </p:sp>
          <p:sp>
            <p:nvSpPr>
              <p:cNvPr id="450685" name="矩形 450684"/>
              <p:cNvSpPr/>
              <p:nvPr/>
            </p:nvSpPr>
            <p:spPr>
              <a:xfrm>
                <a:off x="178" y="1583"/>
                <a:ext cx="181" cy="135"/>
              </a:xfrm>
              <a:prstGeom prst="rect">
                <a:avLst/>
              </a:prstGeom>
              <a:solidFill>
                <a:srgbClr val="FFFFFF"/>
              </a:solidFill>
              <a:ln w="9525">
                <a:noFill/>
              </a:ln>
            </p:spPr>
            <p:txBody>
              <a:bodyPr/>
              <a:p>
                <a:endParaRPr lang="zh-CN" altLang="en-US"/>
              </a:p>
            </p:txBody>
          </p:sp>
          <p:sp>
            <p:nvSpPr>
              <p:cNvPr id="450686" name="直接连接符 450685"/>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450687" name="组合 450686"/>
              <p:cNvGrpSpPr/>
              <p:nvPr/>
            </p:nvGrpSpPr>
            <p:grpSpPr>
              <a:xfrm>
                <a:off x="101" y="1834"/>
                <a:ext cx="335" cy="51"/>
                <a:chOff x="101" y="1834"/>
                <a:chExt cx="335" cy="51"/>
              </a:xfrm>
            </p:grpSpPr>
            <p:sp>
              <p:nvSpPr>
                <p:cNvPr id="450688" name="任意多边形 450687"/>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689" name="任意多边形 450688"/>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690" name="矩形 450689"/>
                <p:cNvSpPr/>
                <p:nvPr/>
              </p:nvSpPr>
              <p:spPr>
                <a:xfrm>
                  <a:off x="103" y="1870"/>
                  <a:ext cx="331" cy="15"/>
                </a:xfrm>
                <a:prstGeom prst="rect">
                  <a:avLst/>
                </a:prstGeom>
                <a:solidFill>
                  <a:srgbClr val="BAB79D"/>
                </a:solidFill>
                <a:ln w="9525">
                  <a:noFill/>
                </a:ln>
              </p:spPr>
              <p:txBody>
                <a:bodyPr/>
                <a:p>
                  <a:endParaRPr lang="zh-CN" altLang="en-US"/>
                </a:p>
              </p:txBody>
            </p:sp>
          </p:grpSp>
        </p:grpSp>
      </p:grpSp>
      <p:grpSp>
        <p:nvGrpSpPr>
          <p:cNvPr id="450691" name="组合 450690"/>
          <p:cNvGrpSpPr/>
          <p:nvPr/>
        </p:nvGrpSpPr>
        <p:grpSpPr>
          <a:xfrm>
            <a:off x="8158163" y="3657600"/>
            <a:ext cx="506412" cy="514350"/>
            <a:chOff x="5237" y="2322"/>
            <a:chExt cx="343" cy="352"/>
          </a:xfrm>
        </p:grpSpPr>
        <p:grpSp>
          <p:nvGrpSpPr>
            <p:cNvPr id="450692" name="组合 450691"/>
            <p:cNvGrpSpPr/>
            <p:nvPr/>
          </p:nvGrpSpPr>
          <p:grpSpPr>
            <a:xfrm>
              <a:off x="5245" y="2328"/>
              <a:ext cx="335" cy="346"/>
              <a:chOff x="5245" y="2328"/>
              <a:chExt cx="335" cy="346"/>
            </a:xfrm>
          </p:grpSpPr>
          <p:sp>
            <p:nvSpPr>
              <p:cNvPr id="450693" name="任意多边形 450692"/>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0694" name="任意多边形 450693"/>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0695" name="任意多边形 450694"/>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696" name="任意多边形 450695"/>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697" name="矩形 450696"/>
              <p:cNvSpPr/>
              <p:nvPr/>
            </p:nvSpPr>
            <p:spPr>
              <a:xfrm>
                <a:off x="5301" y="2351"/>
                <a:ext cx="223" cy="176"/>
              </a:xfrm>
              <a:prstGeom prst="rect">
                <a:avLst/>
              </a:prstGeom>
              <a:solidFill>
                <a:srgbClr val="000000"/>
              </a:solidFill>
              <a:ln w="9525">
                <a:noFill/>
              </a:ln>
            </p:spPr>
            <p:txBody>
              <a:bodyPr/>
              <a:p>
                <a:endParaRPr lang="zh-CN" altLang="en-US"/>
              </a:p>
            </p:txBody>
          </p:sp>
          <p:sp>
            <p:nvSpPr>
              <p:cNvPr id="450698" name="矩形 450697"/>
              <p:cNvSpPr/>
              <p:nvPr/>
            </p:nvSpPr>
            <p:spPr>
              <a:xfrm>
                <a:off x="5256" y="2539"/>
                <a:ext cx="314" cy="78"/>
              </a:xfrm>
              <a:prstGeom prst="rect">
                <a:avLst/>
              </a:prstGeom>
              <a:solidFill>
                <a:srgbClr val="000000"/>
              </a:solidFill>
              <a:ln w="9525">
                <a:noFill/>
              </a:ln>
            </p:spPr>
            <p:txBody>
              <a:bodyPr/>
              <a:p>
                <a:endParaRPr lang="zh-CN" altLang="en-US"/>
              </a:p>
            </p:txBody>
          </p:sp>
          <p:sp>
            <p:nvSpPr>
              <p:cNvPr id="450699" name="矩形 450698"/>
              <p:cNvSpPr/>
              <p:nvPr/>
            </p:nvSpPr>
            <p:spPr>
              <a:xfrm>
                <a:off x="5322" y="2373"/>
                <a:ext cx="181" cy="135"/>
              </a:xfrm>
              <a:prstGeom prst="rect">
                <a:avLst/>
              </a:prstGeom>
              <a:solidFill>
                <a:srgbClr val="000000"/>
              </a:solidFill>
              <a:ln w="9525">
                <a:noFill/>
              </a:ln>
            </p:spPr>
            <p:txBody>
              <a:bodyPr/>
              <a:p>
                <a:endParaRPr lang="zh-CN" altLang="en-US"/>
              </a:p>
            </p:txBody>
          </p:sp>
          <p:sp>
            <p:nvSpPr>
              <p:cNvPr id="450700" name="直接连接符 450699"/>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450701" name="组合 450700"/>
              <p:cNvGrpSpPr/>
              <p:nvPr/>
            </p:nvGrpSpPr>
            <p:grpSpPr>
              <a:xfrm>
                <a:off x="5245" y="2624"/>
                <a:ext cx="335" cy="50"/>
                <a:chOff x="5245" y="2624"/>
                <a:chExt cx="335" cy="50"/>
              </a:xfrm>
            </p:grpSpPr>
            <p:sp>
              <p:nvSpPr>
                <p:cNvPr id="450702" name="任意多边形 450701"/>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703" name="任意多边形 450702"/>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704" name="矩形 450703"/>
                <p:cNvSpPr/>
                <p:nvPr/>
              </p:nvSpPr>
              <p:spPr>
                <a:xfrm>
                  <a:off x="5247" y="2660"/>
                  <a:ext cx="331" cy="14"/>
                </a:xfrm>
                <a:prstGeom prst="rect">
                  <a:avLst/>
                </a:prstGeom>
                <a:solidFill>
                  <a:srgbClr val="000000"/>
                </a:solidFill>
                <a:ln w="9525">
                  <a:noFill/>
                </a:ln>
              </p:spPr>
              <p:txBody>
                <a:bodyPr/>
                <a:p>
                  <a:endParaRPr lang="zh-CN" altLang="en-US"/>
                </a:p>
              </p:txBody>
            </p:sp>
          </p:grpSp>
        </p:grpSp>
        <p:grpSp>
          <p:nvGrpSpPr>
            <p:cNvPr id="450705" name="组合 450704"/>
            <p:cNvGrpSpPr/>
            <p:nvPr/>
          </p:nvGrpSpPr>
          <p:grpSpPr>
            <a:xfrm>
              <a:off x="5237" y="2322"/>
              <a:ext cx="335" cy="346"/>
              <a:chOff x="5237" y="2322"/>
              <a:chExt cx="335" cy="346"/>
            </a:xfrm>
          </p:grpSpPr>
          <p:sp>
            <p:nvSpPr>
              <p:cNvPr id="450706" name="任意多边形 450705"/>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0707" name="任意多边形 450706"/>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0708" name="任意多边形 450707"/>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709" name="任意多边形 450708"/>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710" name="矩形 450709"/>
              <p:cNvSpPr/>
              <p:nvPr/>
            </p:nvSpPr>
            <p:spPr>
              <a:xfrm>
                <a:off x="5293" y="2345"/>
                <a:ext cx="223" cy="175"/>
              </a:xfrm>
              <a:prstGeom prst="rect">
                <a:avLst/>
              </a:prstGeom>
              <a:solidFill>
                <a:srgbClr val="B7B79D"/>
              </a:solidFill>
              <a:ln w="9525">
                <a:noFill/>
              </a:ln>
            </p:spPr>
            <p:txBody>
              <a:bodyPr/>
              <a:p>
                <a:endParaRPr lang="zh-CN" altLang="en-US"/>
              </a:p>
            </p:txBody>
          </p:sp>
          <p:sp>
            <p:nvSpPr>
              <p:cNvPr id="450711" name="矩形 450710"/>
              <p:cNvSpPr/>
              <p:nvPr/>
            </p:nvSpPr>
            <p:spPr>
              <a:xfrm>
                <a:off x="5247" y="2533"/>
                <a:ext cx="314" cy="78"/>
              </a:xfrm>
              <a:prstGeom prst="rect">
                <a:avLst/>
              </a:prstGeom>
              <a:solidFill>
                <a:srgbClr val="B7B79D"/>
              </a:solidFill>
              <a:ln w="9525">
                <a:noFill/>
              </a:ln>
            </p:spPr>
            <p:txBody>
              <a:bodyPr/>
              <a:p>
                <a:endParaRPr lang="zh-CN" altLang="en-US"/>
              </a:p>
            </p:txBody>
          </p:sp>
          <p:sp>
            <p:nvSpPr>
              <p:cNvPr id="450712" name="矩形 450711"/>
              <p:cNvSpPr/>
              <p:nvPr/>
            </p:nvSpPr>
            <p:spPr>
              <a:xfrm>
                <a:off x="5313" y="2366"/>
                <a:ext cx="182" cy="135"/>
              </a:xfrm>
              <a:prstGeom prst="rect">
                <a:avLst/>
              </a:prstGeom>
              <a:solidFill>
                <a:srgbClr val="FFFFFF"/>
              </a:solidFill>
              <a:ln w="9525">
                <a:noFill/>
              </a:ln>
            </p:spPr>
            <p:txBody>
              <a:bodyPr/>
              <a:p>
                <a:endParaRPr lang="zh-CN" altLang="en-US"/>
              </a:p>
            </p:txBody>
          </p:sp>
          <p:sp>
            <p:nvSpPr>
              <p:cNvPr id="450713" name="直接连接符 450712"/>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450714" name="组合 450713"/>
              <p:cNvGrpSpPr/>
              <p:nvPr/>
            </p:nvGrpSpPr>
            <p:grpSpPr>
              <a:xfrm>
                <a:off x="5237" y="2617"/>
                <a:ext cx="335" cy="51"/>
                <a:chOff x="5237" y="2617"/>
                <a:chExt cx="335" cy="51"/>
              </a:xfrm>
            </p:grpSpPr>
            <p:sp>
              <p:nvSpPr>
                <p:cNvPr id="450715" name="任意多边形 450714"/>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716" name="任意多边形 450715"/>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717" name="矩形 450716"/>
                <p:cNvSpPr/>
                <p:nvPr/>
              </p:nvSpPr>
              <p:spPr>
                <a:xfrm>
                  <a:off x="5239" y="2653"/>
                  <a:ext cx="331" cy="15"/>
                </a:xfrm>
                <a:prstGeom prst="rect">
                  <a:avLst/>
                </a:prstGeom>
                <a:solidFill>
                  <a:srgbClr val="BAB79D"/>
                </a:solidFill>
                <a:ln w="9525">
                  <a:noFill/>
                </a:ln>
              </p:spPr>
              <p:txBody>
                <a:bodyPr/>
                <a:p>
                  <a:endParaRPr lang="zh-CN" altLang="en-US"/>
                </a:p>
              </p:txBody>
            </p:sp>
          </p:grpSp>
        </p:grpSp>
      </p:grpSp>
      <p:grpSp>
        <p:nvGrpSpPr>
          <p:cNvPr id="450718" name="组合 450717"/>
          <p:cNvGrpSpPr/>
          <p:nvPr/>
        </p:nvGrpSpPr>
        <p:grpSpPr>
          <a:xfrm>
            <a:off x="8158163" y="2581275"/>
            <a:ext cx="506412" cy="515938"/>
            <a:chOff x="5237" y="1587"/>
            <a:chExt cx="343" cy="353"/>
          </a:xfrm>
        </p:grpSpPr>
        <p:grpSp>
          <p:nvGrpSpPr>
            <p:cNvPr id="450719" name="组合 450718"/>
            <p:cNvGrpSpPr/>
            <p:nvPr/>
          </p:nvGrpSpPr>
          <p:grpSpPr>
            <a:xfrm>
              <a:off x="5245" y="1594"/>
              <a:ext cx="335" cy="346"/>
              <a:chOff x="5245" y="1594"/>
              <a:chExt cx="335" cy="346"/>
            </a:xfrm>
          </p:grpSpPr>
          <p:sp>
            <p:nvSpPr>
              <p:cNvPr id="450720" name="任意多边形 450719"/>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0721" name="任意多边形 450720"/>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0722" name="任意多边形 450721"/>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723" name="任意多边形 450722"/>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724" name="矩形 450723"/>
              <p:cNvSpPr/>
              <p:nvPr/>
            </p:nvSpPr>
            <p:spPr>
              <a:xfrm>
                <a:off x="5301" y="1617"/>
                <a:ext cx="223" cy="175"/>
              </a:xfrm>
              <a:prstGeom prst="rect">
                <a:avLst/>
              </a:prstGeom>
              <a:solidFill>
                <a:srgbClr val="000000"/>
              </a:solidFill>
              <a:ln w="9525">
                <a:noFill/>
              </a:ln>
            </p:spPr>
            <p:txBody>
              <a:bodyPr/>
              <a:p>
                <a:endParaRPr lang="zh-CN" altLang="en-US"/>
              </a:p>
            </p:txBody>
          </p:sp>
          <p:sp>
            <p:nvSpPr>
              <p:cNvPr id="450725" name="矩形 450724"/>
              <p:cNvSpPr/>
              <p:nvPr/>
            </p:nvSpPr>
            <p:spPr>
              <a:xfrm>
                <a:off x="5256" y="1805"/>
                <a:ext cx="314" cy="78"/>
              </a:xfrm>
              <a:prstGeom prst="rect">
                <a:avLst/>
              </a:prstGeom>
              <a:solidFill>
                <a:srgbClr val="000000"/>
              </a:solidFill>
              <a:ln w="9525">
                <a:noFill/>
              </a:ln>
            </p:spPr>
            <p:txBody>
              <a:bodyPr/>
              <a:p>
                <a:endParaRPr lang="zh-CN" altLang="en-US"/>
              </a:p>
            </p:txBody>
          </p:sp>
          <p:sp>
            <p:nvSpPr>
              <p:cNvPr id="450726" name="矩形 450725"/>
              <p:cNvSpPr/>
              <p:nvPr/>
            </p:nvSpPr>
            <p:spPr>
              <a:xfrm>
                <a:off x="5322" y="1638"/>
                <a:ext cx="181" cy="135"/>
              </a:xfrm>
              <a:prstGeom prst="rect">
                <a:avLst/>
              </a:prstGeom>
              <a:solidFill>
                <a:srgbClr val="000000"/>
              </a:solidFill>
              <a:ln w="9525">
                <a:noFill/>
              </a:ln>
            </p:spPr>
            <p:txBody>
              <a:bodyPr/>
              <a:p>
                <a:endParaRPr lang="zh-CN" altLang="en-US"/>
              </a:p>
            </p:txBody>
          </p:sp>
          <p:sp>
            <p:nvSpPr>
              <p:cNvPr id="450727" name="直接连接符 450726"/>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450728" name="组合 450727"/>
              <p:cNvGrpSpPr/>
              <p:nvPr/>
            </p:nvGrpSpPr>
            <p:grpSpPr>
              <a:xfrm>
                <a:off x="5245" y="1889"/>
                <a:ext cx="335" cy="51"/>
                <a:chOff x="5245" y="1889"/>
                <a:chExt cx="335" cy="51"/>
              </a:xfrm>
            </p:grpSpPr>
            <p:sp>
              <p:nvSpPr>
                <p:cNvPr id="450729" name="任意多边形 450728"/>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730" name="任意多边形 450729"/>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731" name="矩形 450730"/>
                <p:cNvSpPr/>
                <p:nvPr/>
              </p:nvSpPr>
              <p:spPr>
                <a:xfrm>
                  <a:off x="5247" y="1925"/>
                  <a:ext cx="331" cy="15"/>
                </a:xfrm>
                <a:prstGeom prst="rect">
                  <a:avLst/>
                </a:prstGeom>
                <a:solidFill>
                  <a:srgbClr val="000000"/>
                </a:solidFill>
                <a:ln w="9525">
                  <a:noFill/>
                </a:ln>
              </p:spPr>
              <p:txBody>
                <a:bodyPr/>
                <a:p>
                  <a:endParaRPr lang="zh-CN" altLang="en-US"/>
                </a:p>
              </p:txBody>
            </p:sp>
          </p:grpSp>
        </p:grpSp>
        <p:grpSp>
          <p:nvGrpSpPr>
            <p:cNvPr id="450732" name="组合 450731"/>
            <p:cNvGrpSpPr/>
            <p:nvPr/>
          </p:nvGrpSpPr>
          <p:grpSpPr>
            <a:xfrm>
              <a:off x="5237" y="1587"/>
              <a:ext cx="335" cy="346"/>
              <a:chOff x="5237" y="1587"/>
              <a:chExt cx="335" cy="346"/>
            </a:xfrm>
          </p:grpSpPr>
          <p:sp>
            <p:nvSpPr>
              <p:cNvPr id="450733" name="任意多边形 450732"/>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50734" name="任意多边形 450733"/>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50735" name="任意多边形 450734"/>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736" name="任意多边形 450735"/>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737" name="矩形 450736"/>
              <p:cNvSpPr/>
              <p:nvPr/>
            </p:nvSpPr>
            <p:spPr>
              <a:xfrm>
                <a:off x="5293" y="1610"/>
                <a:ext cx="223" cy="176"/>
              </a:xfrm>
              <a:prstGeom prst="rect">
                <a:avLst/>
              </a:prstGeom>
              <a:solidFill>
                <a:srgbClr val="B7B79D"/>
              </a:solidFill>
              <a:ln w="9525">
                <a:noFill/>
              </a:ln>
            </p:spPr>
            <p:txBody>
              <a:bodyPr/>
              <a:p>
                <a:endParaRPr lang="zh-CN" altLang="en-US"/>
              </a:p>
            </p:txBody>
          </p:sp>
          <p:sp>
            <p:nvSpPr>
              <p:cNvPr id="450738" name="矩形 450737"/>
              <p:cNvSpPr/>
              <p:nvPr/>
            </p:nvSpPr>
            <p:spPr>
              <a:xfrm>
                <a:off x="5247" y="1798"/>
                <a:ext cx="314" cy="78"/>
              </a:xfrm>
              <a:prstGeom prst="rect">
                <a:avLst/>
              </a:prstGeom>
              <a:solidFill>
                <a:srgbClr val="B7B79D"/>
              </a:solidFill>
              <a:ln w="9525">
                <a:noFill/>
              </a:ln>
            </p:spPr>
            <p:txBody>
              <a:bodyPr/>
              <a:p>
                <a:endParaRPr lang="zh-CN" altLang="en-US"/>
              </a:p>
            </p:txBody>
          </p:sp>
          <p:sp>
            <p:nvSpPr>
              <p:cNvPr id="450739" name="矩形 450738"/>
              <p:cNvSpPr/>
              <p:nvPr/>
            </p:nvSpPr>
            <p:spPr>
              <a:xfrm>
                <a:off x="5313" y="1632"/>
                <a:ext cx="182" cy="135"/>
              </a:xfrm>
              <a:prstGeom prst="rect">
                <a:avLst/>
              </a:prstGeom>
              <a:solidFill>
                <a:srgbClr val="FFFFFF"/>
              </a:solidFill>
              <a:ln w="9525">
                <a:noFill/>
              </a:ln>
            </p:spPr>
            <p:txBody>
              <a:bodyPr/>
              <a:p>
                <a:endParaRPr lang="zh-CN" altLang="en-US"/>
              </a:p>
            </p:txBody>
          </p:sp>
          <p:sp>
            <p:nvSpPr>
              <p:cNvPr id="450740" name="直接连接符 450739"/>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450741" name="组合 450740"/>
              <p:cNvGrpSpPr/>
              <p:nvPr/>
            </p:nvGrpSpPr>
            <p:grpSpPr>
              <a:xfrm>
                <a:off x="5237" y="1883"/>
                <a:ext cx="335" cy="50"/>
                <a:chOff x="5237" y="1883"/>
                <a:chExt cx="335" cy="50"/>
              </a:xfrm>
            </p:grpSpPr>
            <p:sp>
              <p:nvSpPr>
                <p:cNvPr id="450742" name="任意多边形 450741"/>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743" name="任意多边形 450742"/>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744" name="矩形 450743"/>
                <p:cNvSpPr/>
                <p:nvPr/>
              </p:nvSpPr>
              <p:spPr>
                <a:xfrm>
                  <a:off x="5239" y="1919"/>
                  <a:ext cx="331" cy="14"/>
                </a:xfrm>
                <a:prstGeom prst="rect">
                  <a:avLst/>
                </a:prstGeom>
                <a:solidFill>
                  <a:srgbClr val="BAB79D"/>
                </a:solidFill>
                <a:ln w="9525">
                  <a:noFill/>
                </a:ln>
              </p:spPr>
              <p:txBody>
                <a:bodyPr/>
                <a:p>
                  <a:endParaRPr lang="zh-CN" altLang="en-US"/>
                </a:p>
              </p:txBody>
            </p:sp>
          </p:grpSp>
        </p:grpSp>
      </p:grpSp>
      <p:sp>
        <p:nvSpPr>
          <p:cNvPr id="450745" name="矩形 450744"/>
          <p:cNvSpPr/>
          <p:nvPr/>
        </p:nvSpPr>
        <p:spPr>
          <a:xfrm>
            <a:off x="1900238" y="1920875"/>
            <a:ext cx="898525" cy="355600"/>
          </a:xfrm>
          <a:prstGeom prst="rect">
            <a:avLst/>
          </a:prstGeom>
          <a:noFill/>
          <a:ln w="9525">
            <a:noFill/>
          </a:ln>
        </p:spPr>
        <p:txBody>
          <a:bodyPr/>
          <a:p>
            <a:endParaRPr lang="zh-CN" altLang="en-US"/>
          </a:p>
        </p:txBody>
      </p:sp>
      <p:sp>
        <p:nvSpPr>
          <p:cNvPr id="450746" name="矩形 450745"/>
          <p:cNvSpPr/>
          <p:nvPr/>
        </p:nvSpPr>
        <p:spPr>
          <a:xfrm>
            <a:off x="2343150" y="2324100"/>
            <a:ext cx="91757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222.1.1.</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47" name="矩形 450746"/>
          <p:cNvSpPr/>
          <p:nvPr/>
        </p:nvSpPr>
        <p:spPr>
          <a:xfrm>
            <a:off x="3568700" y="1482725"/>
            <a:ext cx="1008063" cy="354013"/>
          </a:xfrm>
          <a:prstGeom prst="rect">
            <a:avLst/>
          </a:prstGeom>
          <a:noFill/>
          <a:ln w="9525">
            <a:noFill/>
          </a:ln>
        </p:spPr>
        <p:txBody>
          <a:bodyPr/>
          <a:p>
            <a:endParaRPr lang="zh-CN" altLang="en-US"/>
          </a:p>
        </p:txBody>
      </p:sp>
      <p:sp>
        <p:nvSpPr>
          <p:cNvPr id="450748" name="矩形 450747"/>
          <p:cNvSpPr/>
          <p:nvPr/>
        </p:nvSpPr>
        <p:spPr>
          <a:xfrm>
            <a:off x="3484563"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222.1.1.1</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49" name="矩形 450748"/>
          <p:cNvSpPr/>
          <p:nvPr/>
        </p:nvSpPr>
        <p:spPr>
          <a:xfrm>
            <a:off x="5113338" y="1482725"/>
            <a:ext cx="1006475" cy="354013"/>
          </a:xfrm>
          <a:prstGeom prst="rect">
            <a:avLst/>
          </a:prstGeom>
          <a:noFill/>
          <a:ln w="9525">
            <a:noFill/>
          </a:ln>
        </p:spPr>
        <p:txBody>
          <a:bodyPr/>
          <a:p>
            <a:endParaRPr lang="zh-CN" altLang="en-US"/>
          </a:p>
        </p:txBody>
      </p:sp>
      <p:sp>
        <p:nvSpPr>
          <p:cNvPr id="450750" name="矩形 450749"/>
          <p:cNvSpPr/>
          <p:nvPr/>
        </p:nvSpPr>
        <p:spPr>
          <a:xfrm>
            <a:off x="5006975"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222.1.1.2</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51" name="矩形 450750"/>
          <p:cNvSpPr/>
          <p:nvPr/>
        </p:nvSpPr>
        <p:spPr>
          <a:xfrm>
            <a:off x="6707188" y="1482725"/>
            <a:ext cx="1006475" cy="354013"/>
          </a:xfrm>
          <a:prstGeom prst="rect">
            <a:avLst/>
          </a:prstGeom>
          <a:noFill/>
          <a:ln w="9525">
            <a:noFill/>
          </a:ln>
        </p:spPr>
        <p:txBody>
          <a:bodyPr/>
          <a:p>
            <a:endParaRPr lang="zh-CN" altLang="en-US"/>
          </a:p>
        </p:txBody>
      </p:sp>
      <p:sp>
        <p:nvSpPr>
          <p:cNvPr id="450752" name="矩形 450751"/>
          <p:cNvSpPr/>
          <p:nvPr/>
        </p:nvSpPr>
        <p:spPr>
          <a:xfrm>
            <a:off x="6554788" y="14128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222.1.1.3</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53" name="矩形 450752"/>
          <p:cNvSpPr/>
          <p:nvPr/>
        </p:nvSpPr>
        <p:spPr>
          <a:xfrm>
            <a:off x="4168775" y="2138363"/>
            <a:ext cx="26988" cy="538162"/>
          </a:xfrm>
          <a:prstGeom prst="rect">
            <a:avLst/>
          </a:prstGeom>
          <a:solidFill>
            <a:srgbClr val="000000"/>
          </a:solidFill>
          <a:ln w="9525">
            <a:noFill/>
          </a:ln>
        </p:spPr>
        <p:txBody>
          <a:bodyPr/>
          <a:p>
            <a:endParaRPr lang="zh-CN" altLang="en-US"/>
          </a:p>
        </p:txBody>
      </p:sp>
      <p:grpSp>
        <p:nvGrpSpPr>
          <p:cNvPr id="450754" name="组合 450753"/>
          <p:cNvGrpSpPr/>
          <p:nvPr/>
        </p:nvGrpSpPr>
        <p:grpSpPr>
          <a:xfrm>
            <a:off x="3822700" y="2630488"/>
            <a:ext cx="647700" cy="385762"/>
            <a:chOff x="2299" y="1622"/>
            <a:chExt cx="439" cy="262"/>
          </a:xfrm>
        </p:grpSpPr>
        <p:sp>
          <p:nvSpPr>
            <p:cNvPr id="450755" name="椭圆 450754"/>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0756" name="矩形 450755"/>
            <p:cNvSpPr/>
            <p:nvPr/>
          </p:nvSpPr>
          <p:spPr>
            <a:xfrm>
              <a:off x="2299" y="1700"/>
              <a:ext cx="437" cy="109"/>
            </a:xfrm>
            <a:prstGeom prst="rect">
              <a:avLst/>
            </a:prstGeom>
            <a:solidFill>
              <a:srgbClr val="0078AA"/>
            </a:solidFill>
            <a:ln w="9525">
              <a:noFill/>
            </a:ln>
          </p:spPr>
          <p:txBody>
            <a:bodyPr/>
            <a:p>
              <a:endParaRPr lang="zh-CN" altLang="en-US"/>
            </a:p>
          </p:txBody>
        </p:sp>
        <p:sp>
          <p:nvSpPr>
            <p:cNvPr id="450757" name="矩形 450756"/>
            <p:cNvSpPr/>
            <p:nvPr/>
          </p:nvSpPr>
          <p:spPr>
            <a:xfrm>
              <a:off x="2299" y="1700"/>
              <a:ext cx="437" cy="109"/>
            </a:xfrm>
            <a:prstGeom prst="rect">
              <a:avLst/>
            </a:prstGeom>
            <a:solidFill>
              <a:srgbClr val="0078AA"/>
            </a:solidFill>
            <a:ln w="9525">
              <a:noFill/>
            </a:ln>
          </p:spPr>
          <p:txBody>
            <a:bodyPr/>
            <a:p>
              <a:endParaRPr lang="zh-CN" altLang="en-US"/>
            </a:p>
          </p:txBody>
        </p:sp>
        <p:sp>
          <p:nvSpPr>
            <p:cNvPr id="450758" name="椭圆 450757"/>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0759" name="组合 450758"/>
            <p:cNvGrpSpPr/>
            <p:nvPr/>
          </p:nvGrpSpPr>
          <p:grpSpPr>
            <a:xfrm>
              <a:off x="2365" y="1640"/>
              <a:ext cx="304" cy="117"/>
              <a:chOff x="2365" y="1640"/>
              <a:chExt cx="304" cy="117"/>
            </a:xfrm>
          </p:grpSpPr>
          <p:grpSp>
            <p:nvGrpSpPr>
              <p:cNvPr id="450760" name="组合 450759"/>
              <p:cNvGrpSpPr/>
              <p:nvPr/>
            </p:nvGrpSpPr>
            <p:grpSpPr>
              <a:xfrm>
                <a:off x="2365" y="1640"/>
                <a:ext cx="302" cy="115"/>
                <a:chOff x="2365" y="1640"/>
                <a:chExt cx="302" cy="115"/>
              </a:xfrm>
            </p:grpSpPr>
            <p:sp>
              <p:nvSpPr>
                <p:cNvPr id="450761" name="任意多边形 450760"/>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50762" name="任意多边形 450761"/>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50763" name="任意多边形 450762"/>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50764" name="任意多边形 450763"/>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50765" name="任意多边形 450764"/>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50766" name="任意多边形 450765"/>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50767" name="任意多边形 450766"/>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sp>
              <p:nvSpPr>
                <p:cNvPr id="450768" name="任意多边形 450767"/>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0769" name="组合 450768"/>
              <p:cNvGrpSpPr/>
              <p:nvPr/>
            </p:nvGrpSpPr>
            <p:grpSpPr>
              <a:xfrm>
                <a:off x="2368" y="1643"/>
                <a:ext cx="301" cy="114"/>
                <a:chOff x="2368" y="1643"/>
                <a:chExt cx="301" cy="114"/>
              </a:xfrm>
            </p:grpSpPr>
            <p:sp>
              <p:nvSpPr>
                <p:cNvPr id="450770" name="任意多边形 450769"/>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50771" name="任意多边形 450770"/>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50772" name="任意多边形 450771"/>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0773" name="任意多边形 450772"/>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0774" name="任意多边形 450773"/>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50775" name="任意多边形 450774"/>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50776" name="任意多边形 450775"/>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sp>
              <p:nvSpPr>
                <p:cNvPr id="450777" name="任意多边形 450776"/>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grpSp>
        </p:grpSp>
        <p:sp>
          <p:nvSpPr>
            <p:cNvPr id="450778" name="直接连接符 450777"/>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450779" name="直接连接符 450778"/>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450780" name="矩形 450779"/>
          <p:cNvSpPr/>
          <p:nvPr/>
        </p:nvSpPr>
        <p:spPr>
          <a:xfrm>
            <a:off x="4278313" y="2371725"/>
            <a:ext cx="1009650" cy="354013"/>
          </a:xfrm>
          <a:prstGeom prst="rect">
            <a:avLst/>
          </a:prstGeom>
          <a:noFill/>
          <a:ln w="9525">
            <a:noFill/>
          </a:ln>
        </p:spPr>
        <p:txBody>
          <a:bodyPr/>
          <a:p>
            <a:endParaRPr lang="zh-CN" altLang="en-US"/>
          </a:p>
        </p:txBody>
      </p:sp>
      <p:sp>
        <p:nvSpPr>
          <p:cNvPr id="450781" name="矩形 450780"/>
          <p:cNvSpPr/>
          <p:nvPr/>
        </p:nvSpPr>
        <p:spPr>
          <a:xfrm>
            <a:off x="4351338" y="2381250"/>
            <a:ext cx="1055687"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222.1.1.4</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82" name="矩形 450781"/>
          <p:cNvSpPr/>
          <p:nvPr/>
        </p:nvSpPr>
        <p:spPr>
          <a:xfrm>
            <a:off x="3446463" y="2519363"/>
            <a:ext cx="412750" cy="350837"/>
          </a:xfrm>
          <a:prstGeom prst="rect">
            <a:avLst/>
          </a:prstGeom>
          <a:noFill/>
          <a:ln w="9525">
            <a:noFill/>
          </a:ln>
        </p:spPr>
        <p:txBody>
          <a:bodyPr/>
          <a:p>
            <a:endParaRPr lang="zh-CN" altLang="en-US"/>
          </a:p>
        </p:txBody>
      </p:sp>
      <p:sp>
        <p:nvSpPr>
          <p:cNvPr id="450783" name="矩形 450782"/>
          <p:cNvSpPr/>
          <p:nvPr/>
        </p:nvSpPr>
        <p:spPr>
          <a:xfrm>
            <a:off x="3549650" y="2509838"/>
            <a:ext cx="276225"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0784" name="椭圆 450783"/>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785" name="矩形 450784"/>
          <p:cNvSpPr/>
          <p:nvPr/>
        </p:nvSpPr>
        <p:spPr>
          <a:xfrm>
            <a:off x="1974850" y="1616075"/>
            <a:ext cx="720725" cy="355600"/>
          </a:xfrm>
          <a:prstGeom prst="rect">
            <a:avLst/>
          </a:prstGeom>
          <a:noFill/>
          <a:ln w="9525">
            <a:noFill/>
          </a:ln>
        </p:spPr>
        <p:txBody>
          <a:bodyPr/>
          <a:p>
            <a:endParaRPr lang="zh-CN" altLang="en-US"/>
          </a:p>
        </p:txBody>
      </p:sp>
      <p:sp>
        <p:nvSpPr>
          <p:cNvPr id="450786" name="椭圆 450785"/>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787" name="椭圆 450786"/>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788" name="矩形 450787"/>
          <p:cNvSpPr/>
          <p:nvPr/>
        </p:nvSpPr>
        <p:spPr>
          <a:xfrm>
            <a:off x="6338888" y="3686175"/>
            <a:ext cx="1009650" cy="352425"/>
          </a:xfrm>
          <a:prstGeom prst="rect">
            <a:avLst/>
          </a:prstGeom>
          <a:noFill/>
          <a:ln w="9525">
            <a:noFill/>
          </a:ln>
        </p:spPr>
        <p:txBody>
          <a:bodyPr/>
          <a:p>
            <a:endParaRPr lang="zh-CN" altLang="en-US"/>
          </a:p>
        </p:txBody>
      </p:sp>
      <p:sp>
        <p:nvSpPr>
          <p:cNvPr id="450789" name="矩形 450788"/>
          <p:cNvSpPr/>
          <p:nvPr/>
        </p:nvSpPr>
        <p:spPr>
          <a:xfrm>
            <a:off x="5976938" y="4222750"/>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222.1.2.5</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90" name="矩形 450789"/>
          <p:cNvSpPr/>
          <p:nvPr/>
        </p:nvSpPr>
        <p:spPr>
          <a:xfrm>
            <a:off x="7883525" y="4197350"/>
            <a:ext cx="1008063" cy="350838"/>
          </a:xfrm>
          <a:prstGeom prst="rect">
            <a:avLst/>
          </a:prstGeom>
          <a:noFill/>
          <a:ln w="9525">
            <a:noFill/>
          </a:ln>
        </p:spPr>
        <p:txBody>
          <a:bodyPr/>
          <a:p>
            <a:endParaRPr lang="zh-CN" altLang="en-US"/>
          </a:p>
        </p:txBody>
      </p:sp>
      <p:sp>
        <p:nvSpPr>
          <p:cNvPr id="450791" name="矩形 450790"/>
          <p:cNvSpPr/>
          <p:nvPr/>
        </p:nvSpPr>
        <p:spPr>
          <a:xfrm>
            <a:off x="7975600" y="4257675"/>
            <a:ext cx="1055688" cy="303213"/>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222.1.2.2</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92" name="矩形 450791"/>
          <p:cNvSpPr/>
          <p:nvPr/>
        </p:nvSpPr>
        <p:spPr>
          <a:xfrm>
            <a:off x="7883525" y="3086100"/>
            <a:ext cx="1008063" cy="355600"/>
          </a:xfrm>
          <a:prstGeom prst="rect">
            <a:avLst/>
          </a:prstGeom>
          <a:noFill/>
          <a:ln w="9525">
            <a:noFill/>
          </a:ln>
        </p:spPr>
        <p:txBody>
          <a:bodyPr/>
          <a:p>
            <a:endParaRPr lang="zh-CN" altLang="en-US"/>
          </a:p>
        </p:txBody>
      </p:sp>
      <p:sp>
        <p:nvSpPr>
          <p:cNvPr id="450793" name="矩形 450792"/>
          <p:cNvSpPr/>
          <p:nvPr/>
        </p:nvSpPr>
        <p:spPr>
          <a:xfrm>
            <a:off x="7975600" y="3148013"/>
            <a:ext cx="1055688"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222.1.2.1</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94" name="矩形 450793"/>
          <p:cNvSpPr/>
          <p:nvPr/>
        </p:nvSpPr>
        <p:spPr>
          <a:xfrm>
            <a:off x="7785100" y="5219700"/>
            <a:ext cx="1008063" cy="349250"/>
          </a:xfrm>
          <a:prstGeom prst="rect">
            <a:avLst/>
          </a:prstGeom>
          <a:noFill/>
          <a:ln w="9525">
            <a:noFill/>
          </a:ln>
        </p:spPr>
        <p:txBody>
          <a:bodyPr/>
          <a:p>
            <a:endParaRPr lang="zh-CN" altLang="en-US"/>
          </a:p>
        </p:txBody>
      </p:sp>
      <p:sp>
        <p:nvSpPr>
          <p:cNvPr id="450795" name="矩形 450794"/>
          <p:cNvSpPr/>
          <p:nvPr/>
        </p:nvSpPr>
        <p:spPr>
          <a:xfrm>
            <a:off x="4999038" y="57181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96" name="矩形 450795"/>
          <p:cNvSpPr/>
          <p:nvPr/>
        </p:nvSpPr>
        <p:spPr>
          <a:xfrm>
            <a:off x="3670300" y="5605463"/>
            <a:ext cx="1008063" cy="352425"/>
          </a:xfrm>
          <a:prstGeom prst="rect">
            <a:avLst/>
          </a:prstGeom>
          <a:noFill/>
          <a:ln w="9525">
            <a:noFill/>
          </a:ln>
        </p:spPr>
        <p:txBody>
          <a:bodyPr/>
          <a:p>
            <a:endParaRPr lang="zh-CN" altLang="en-US"/>
          </a:p>
        </p:txBody>
      </p:sp>
      <p:sp>
        <p:nvSpPr>
          <p:cNvPr id="450797" name="矩形 450796"/>
          <p:cNvSpPr/>
          <p:nvPr/>
        </p:nvSpPr>
        <p:spPr>
          <a:xfrm>
            <a:off x="3748088" y="5718175"/>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222.1.2.4</a:t>
            </a:r>
            <a:endParaRPr lang="en-US" altLang="zh-CN" sz="2000">
              <a:solidFill>
                <a:srgbClr val="333399"/>
              </a:solidFill>
              <a:latin typeface="Arial" panose="020B0604020202020204" pitchFamily="34" charset="0"/>
              <a:ea typeface="黑体" panose="02010609060101010101" pitchFamily="2" charset="-122"/>
            </a:endParaRPr>
          </a:p>
        </p:txBody>
      </p:sp>
      <p:sp>
        <p:nvSpPr>
          <p:cNvPr id="450798" name="椭圆 450797"/>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799" name="矩形 450798"/>
          <p:cNvSpPr/>
          <p:nvPr/>
        </p:nvSpPr>
        <p:spPr>
          <a:xfrm>
            <a:off x="6818313" y="2955925"/>
            <a:ext cx="895350" cy="352425"/>
          </a:xfrm>
          <a:prstGeom prst="rect">
            <a:avLst/>
          </a:prstGeom>
          <a:noFill/>
          <a:ln w="9525">
            <a:noFill/>
          </a:ln>
        </p:spPr>
        <p:txBody>
          <a:bodyPr/>
          <a:p>
            <a:endParaRPr lang="zh-CN" altLang="en-US"/>
          </a:p>
        </p:txBody>
      </p:sp>
      <p:sp>
        <p:nvSpPr>
          <p:cNvPr id="450800" name="矩形 450799"/>
          <p:cNvSpPr/>
          <p:nvPr/>
        </p:nvSpPr>
        <p:spPr>
          <a:xfrm>
            <a:off x="6827838" y="3589338"/>
            <a:ext cx="915987"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222.1.2.</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01" name="矩形 450800"/>
          <p:cNvSpPr/>
          <p:nvPr/>
        </p:nvSpPr>
        <p:spPr>
          <a:xfrm>
            <a:off x="6889750" y="2663825"/>
            <a:ext cx="720725" cy="354013"/>
          </a:xfrm>
          <a:prstGeom prst="rect">
            <a:avLst/>
          </a:prstGeom>
          <a:noFill/>
          <a:ln w="9525">
            <a:noFill/>
          </a:ln>
        </p:spPr>
        <p:txBody>
          <a:bodyPr/>
          <a:p>
            <a:endParaRPr lang="zh-CN" altLang="en-US"/>
          </a:p>
        </p:txBody>
      </p:sp>
      <p:grpSp>
        <p:nvGrpSpPr>
          <p:cNvPr id="450802" name="组合 450801"/>
          <p:cNvGrpSpPr/>
          <p:nvPr/>
        </p:nvGrpSpPr>
        <p:grpSpPr>
          <a:xfrm>
            <a:off x="2222500" y="4386263"/>
            <a:ext cx="649288" cy="384175"/>
            <a:chOff x="1304" y="2569"/>
            <a:chExt cx="439" cy="262"/>
          </a:xfrm>
        </p:grpSpPr>
        <p:sp>
          <p:nvSpPr>
            <p:cNvPr id="450803" name="椭圆 450802"/>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0804" name="矩形 450803"/>
            <p:cNvSpPr/>
            <p:nvPr/>
          </p:nvSpPr>
          <p:spPr>
            <a:xfrm>
              <a:off x="1304" y="2647"/>
              <a:ext cx="437" cy="109"/>
            </a:xfrm>
            <a:prstGeom prst="rect">
              <a:avLst/>
            </a:prstGeom>
            <a:solidFill>
              <a:srgbClr val="0078AA"/>
            </a:solidFill>
            <a:ln w="9525">
              <a:noFill/>
            </a:ln>
          </p:spPr>
          <p:txBody>
            <a:bodyPr/>
            <a:p>
              <a:endParaRPr lang="zh-CN" altLang="en-US"/>
            </a:p>
          </p:txBody>
        </p:sp>
        <p:sp>
          <p:nvSpPr>
            <p:cNvPr id="450805" name="矩形 450804"/>
            <p:cNvSpPr/>
            <p:nvPr/>
          </p:nvSpPr>
          <p:spPr>
            <a:xfrm>
              <a:off x="1304" y="2647"/>
              <a:ext cx="437" cy="109"/>
            </a:xfrm>
            <a:prstGeom prst="rect">
              <a:avLst/>
            </a:prstGeom>
            <a:solidFill>
              <a:srgbClr val="0078AA"/>
            </a:solidFill>
            <a:ln w="9525">
              <a:noFill/>
            </a:ln>
          </p:spPr>
          <p:txBody>
            <a:bodyPr/>
            <a:p>
              <a:endParaRPr lang="zh-CN" altLang="en-US"/>
            </a:p>
          </p:txBody>
        </p:sp>
        <p:sp>
          <p:nvSpPr>
            <p:cNvPr id="450806" name="椭圆 450805"/>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0807" name="组合 450806"/>
            <p:cNvGrpSpPr/>
            <p:nvPr/>
          </p:nvGrpSpPr>
          <p:grpSpPr>
            <a:xfrm>
              <a:off x="1371" y="2587"/>
              <a:ext cx="304" cy="117"/>
              <a:chOff x="1371" y="2587"/>
              <a:chExt cx="304" cy="117"/>
            </a:xfrm>
          </p:grpSpPr>
          <p:grpSp>
            <p:nvGrpSpPr>
              <p:cNvPr id="450808" name="组合 450807"/>
              <p:cNvGrpSpPr/>
              <p:nvPr/>
            </p:nvGrpSpPr>
            <p:grpSpPr>
              <a:xfrm>
                <a:off x="1371" y="2587"/>
                <a:ext cx="301" cy="115"/>
                <a:chOff x="1371" y="2587"/>
                <a:chExt cx="301" cy="115"/>
              </a:xfrm>
            </p:grpSpPr>
            <p:sp>
              <p:nvSpPr>
                <p:cNvPr id="450809" name="任意多边形 450808"/>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0810" name="任意多边形 450809"/>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0811" name="任意多边形 450810"/>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0812" name="任意多边形 450811"/>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0813" name="任意多边形 450812"/>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0814" name="任意多边形 450813"/>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0815" name="任意多边形 450814"/>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50816" name="任意多边形 450815"/>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0817" name="组合 450816"/>
              <p:cNvGrpSpPr/>
              <p:nvPr/>
            </p:nvGrpSpPr>
            <p:grpSpPr>
              <a:xfrm>
                <a:off x="1373" y="2590"/>
                <a:ext cx="302" cy="114"/>
                <a:chOff x="1373" y="2590"/>
                <a:chExt cx="302" cy="114"/>
              </a:xfrm>
            </p:grpSpPr>
            <p:sp>
              <p:nvSpPr>
                <p:cNvPr id="450818" name="任意多边形 450817"/>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0819" name="任意多边形 450818"/>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0820" name="任意多边形 450819"/>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0821" name="任意多边形 450820"/>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0822" name="任意多边形 450821"/>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0823" name="任意多边形 450822"/>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0824" name="任意多边形 450823"/>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50825" name="任意多边形 450824"/>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50826" name="直接连接符 450825"/>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450827" name="直接连接符 450826"/>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450828" name="组合 450827"/>
          <p:cNvGrpSpPr/>
          <p:nvPr/>
        </p:nvGrpSpPr>
        <p:grpSpPr>
          <a:xfrm>
            <a:off x="5126038" y="4386263"/>
            <a:ext cx="649287" cy="384175"/>
            <a:chOff x="3488" y="2569"/>
            <a:chExt cx="439" cy="262"/>
          </a:xfrm>
        </p:grpSpPr>
        <p:sp>
          <p:nvSpPr>
            <p:cNvPr id="450829" name="椭圆 450828"/>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0830" name="矩形 450829"/>
            <p:cNvSpPr/>
            <p:nvPr/>
          </p:nvSpPr>
          <p:spPr>
            <a:xfrm>
              <a:off x="3488" y="2647"/>
              <a:ext cx="437" cy="109"/>
            </a:xfrm>
            <a:prstGeom prst="rect">
              <a:avLst/>
            </a:prstGeom>
            <a:solidFill>
              <a:srgbClr val="0078AA"/>
            </a:solidFill>
            <a:ln w="9525">
              <a:noFill/>
            </a:ln>
          </p:spPr>
          <p:txBody>
            <a:bodyPr/>
            <a:p>
              <a:endParaRPr lang="zh-CN" altLang="en-US"/>
            </a:p>
          </p:txBody>
        </p:sp>
        <p:sp>
          <p:nvSpPr>
            <p:cNvPr id="450831" name="矩形 450830"/>
            <p:cNvSpPr/>
            <p:nvPr/>
          </p:nvSpPr>
          <p:spPr>
            <a:xfrm>
              <a:off x="3488" y="2647"/>
              <a:ext cx="437" cy="109"/>
            </a:xfrm>
            <a:prstGeom prst="rect">
              <a:avLst/>
            </a:prstGeom>
            <a:solidFill>
              <a:srgbClr val="0078AA"/>
            </a:solidFill>
            <a:ln w="9525">
              <a:noFill/>
            </a:ln>
          </p:spPr>
          <p:txBody>
            <a:bodyPr/>
            <a:p>
              <a:endParaRPr lang="zh-CN" altLang="en-US"/>
            </a:p>
          </p:txBody>
        </p:sp>
        <p:sp>
          <p:nvSpPr>
            <p:cNvPr id="450832" name="椭圆 450831"/>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0833" name="组合 450832"/>
            <p:cNvGrpSpPr/>
            <p:nvPr/>
          </p:nvGrpSpPr>
          <p:grpSpPr>
            <a:xfrm>
              <a:off x="3555" y="2587"/>
              <a:ext cx="304" cy="117"/>
              <a:chOff x="3555" y="2587"/>
              <a:chExt cx="304" cy="117"/>
            </a:xfrm>
          </p:grpSpPr>
          <p:grpSp>
            <p:nvGrpSpPr>
              <p:cNvPr id="450834" name="组合 450833"/>
              <p:cNvGrpSpPr/>
              <p:nvPr/>
            </p:nvGrpSpPr>
            <p:grpSpPr>
              <a:xfrm>
                <a:off x="3555" y="2587"/>
                <a:ext cx="301" cy="115"/>
                <a:chOff x="3555" y="2587"/>
                <a:chExt cx="301" cy="115"/>
              </a:xfrm>
            </p:grpSpPr>
            <p:sp>
              <p:nvSpPr>
                <p:cNvPr id="450835" name="任意多边形 450834"/>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0836" name="任意多边形 450835"/>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0837" name="任意多边形 450836"/>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0838" name="任意多边形 450837"/>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0839" name="任意多边形 450838"/>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0840" name="任意多边形 450839"/>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0841" name="任意多边形 450840"/>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50842" name="任意多边形 450841"/>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0843" name="组合 450842"/>
              <p:cNvGrpSpPr/>
              <p:nvPr/>
            </p:nvGrpSpPr>
            <p:grpSpPr>
              <a:xfrm>
                <a:off x="3557" y="2590"/>
                <a:ext cx="302" cy="114"/>
                <a:chOff x="3557" y="2590"/>
                <a:chExt cx="302" cy="114"/>
              </a:xfrm>
            </p:grpSpPr>
            <p:sp>
              <p:nvSpPr>
                <p:cNvPr id="450844" name="任意多边形 450843"/>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0845" name="任意多边形 450844"/>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0846" name="任意多边形 450845"/>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0847" name="任意多边形 450846"/>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0848" name="任意多边形 450847"/>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0849" name="任意多边形 450848"/>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0850" name="任意多边形 450849"/>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50851" name="任意多边形 450850"/>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50852" name="直接连接符 450851"/>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450853" name="直接连接符 450852"/>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450854" name="椭圆 450853"/>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55" name="椭圆 450854"/>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56" name="椭圆 450855"/>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57" name="椭圆 450856"/>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58" name="椭圆 450857"/>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59" name="椭圆 450858"/>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60" name="矩形 450859"/>
          <p:cNvSpPr/>
          <p:nvPr/>
        </p:nvSpPr>
        <p:spPr>
          <a:xfrm>
            <a:off x="4548188" y="2724150"/>
            <a:ext cx="1009650" cy="354013"/>
          </a:xfrm>
          <a:prstGeom prst="rect">
            <a:avLst/>
          </a:prstGeom>
          <a:noFill/>
          <a:ln w="9525">
            <a:noFill/>
          </a:ln>
        </p:spPr>
        <p:txBody>
          <a:bodyPr/>
          <a:p>
            <a:endParaRPr lang="zh-CN" altLang="en-US"/>
          </a:p>
        </p:txBody>
      </p:sp>
      <p:sp>
        <p:nvSpPr>
          <p:cNvPr id="450861" name="矩形 450860"/>
          <p:cNvSpPr/>
          <p:nvPr/>
        </p:nvSpPr>
        <p:spPr>
          <a:xfrm>
            <a:off x="4570413" y="28860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222.1.6.1</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62" name="矩形 450861"/>
          <p:cNvSpPr/>
          <p:nvPr/>
        </p:nvSpPr>
        <p:spPr>
          <a:xfrm>
            <a:off x="2636838" y="2868613"/>
            <a:ext cx="1006475" cy="354012"/>
          </a:xfrm>
          <a:prstGeom prst="rect">
            <a:avLst/>
          </a:prstGeom>
          <a:noFill/>
          <a:ln w="9525">
            <a:noFill/>
          </a:ln>
        </p:spPr>
        <p:txBody>
          <a:bodyPr/>
          <a:p>
            <a:endParaRPr lang="zh-CN" altLang="en-US"/>
          </a:p>
        </p:txBody>
      </p:sp>
      <p:sp>
        <p:nvSpPr>
          <p:cNvPr id="450863" name="矩形 450862"/>
          <p:cNvSpPr/>
          <p:nvPr/>
        </p:nvSpPr>
        <p:spPr>
          <a:xfrm>
            <a:off x="2755900" y="2855913"/>
            <a:ext cx="1058863"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222.1.5.1</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64" name="矩形 450863"/>
          <p:cNvSpPr/>
          <p:nvPr/>
        </p:nvSpPr>
        <p:spPr>
          <a:xfrm>
            <a:off x="1900238" y="3525838"/>
            <a:ext cx="1009650" cy="354012"/>
          </a:xfrm>
          <a:prstGeom prst="rect">
            <a:avLst/>
          </a:prstGeom>
          <a:noFill/>
          <a:ln w="9525">
            <a:noFill/>
          </a:ln>
        </p:spPr>
        <p:txBody>
          <a:bodyPr/>
          <a:p>
            <a:endParaRPr lang="zh-CN" altLang="en-US"/>
          </a:p>
        </p:txBody>
      </p:sp>
      <p:sp>
        <p:nvSpPr>
          <p:cNvPr id="450865" name="矩形 450864"/>
          <p:cNvSpPr/>
          <p:nvPr/>
        </p:nvSpPr>
        <p:spPr>
          <a:xfrm>
            <a:off x="1866900" y="3776663"/>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222.1.5.2</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66" name="矩形 450865"/>
          <p:cNvSpPr/>
          <p:nvPr/>
        </p:nvSpPr>
        <p:spPr>
          <a:xfrm>
            <a:off x="5235575" y="3394075"/>
            <a:ext cx="1008063" cy="352425"/>
          </a:xfrm>
          <a:prstGeom prst="rect">
            <a:avLst/>
          </a:prstGeom>
          <a:noFill/>
          <a:ln w="9525">
            <a:noFill/>
          </a:ln>
        </p:spPr>
        <p:txBody>
          <a:bodyPr/>
          <a:p>
            <a:endParaRPr lang="zh-CN" altLang="en-US"/>
          </a:p>
        </p:txBody>
      </p:sp>
      <p:sp>
        <p:nvSpPr>
          <p:cNvPr id="450867" name="矩形 450866"/>
          <p:cNvSpPr/>
          <p:nvPr/>
        </p:nvSpPr>
        <p:spPr>
          <a:xfrm>
            <a:off x="5254625" y="3900488"/>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222.1.6.2</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68" name="矩形 450867"/>
          <p:cNvSpPr/>
          <p:nvPr/>
        </p:nvSpPr>
        <p:spPr>
          <a:xfrm>
            <a:off x="4689475" y="4278313"/>
            <a:ext cx="1009650" cy="355600"/>
          </a:xfrm>
          <a:prstGeom prst="rect">
            <a:avLst/>
          </a:prstGeom>
          <a:noFill/>
          <a:ln w="9525">
            <a:noFill/>
          </a:ln>
        </p:spPr>
        <p:txBody>
          <a:bodyPr/>
          <a:p>
            <a:endParaRPr lang="zh-CN" altLang="en-US"/>
          </a:p>
        </p:txBody>
      </p:sp>
      <p:sp>
        <p:nvSpPr>
          <p:cNvPr id="450869" name="矩形 450868"/>
          <p:cNvSpPr/>
          <p:nvPr/>
        </p:nvSpPr>
        <p:spPr>
          <a:xfrm>
            <a:off x="4543425" y="4730750"/>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222.1.4.1</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70" name="矩形 450869"/>
          <p:cNvSpPr/>
          <p:nvPr/>
        </p:nvSpPr>
        <p:spPr>
          <a:xfrm>
            <a:off x="2913063" y="4278313"/>
            <a:ext cx="1006475" cy="355600"/>
          </a:xfrm>
          <a:prstGeom prst="rect">
            <a:avLst/>
          </a:prstGeom>
          <a:noFill/>
          <a:ln w="9525">
            <a:noFill/>
          </a:ln>
        </p:spPr>
        <p:txBody>
          <a:bodyPr/>
          <a:p>
            <a:endParaRPr lang="zh-CN" altLang="en-US"/>
          </a:p>
        </p:txBody>
      </p:sp>
      <p:sp>
        <p:nvSpPr>
          <p:cNvPr id="450871" name="矩形 450870"/>
          <p:cNvSpPr/>
          <p:nvPr/>
        </p:nvSpPr>
        <p:spPr>
          <a:xfrm>
            <a:off x="3000375" y="4713288"/>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222.1.4.2</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72" name="矩形 450871"/>
          <p:cNvSpPr/>
          <p:nvPr/>
        </p:nvSpPr>
        <p:spPr>
          <a:xfrm>
            <a:off x="381000" y="3013075"/>
            <a:ext cx="1008063" cy="357188"/>
          </a:xfrm>
          <a:prstGeom prst="rect">
            <a:avLst/>
          </a:prstGeom>
          <a:noFill/>
          <a:ln w="9525">
            <a:noFill/>
          </a:ln>
        </p:spPr>
        <p:txBody>
          <a:bodyPr/>
          <a:p>
            <a:endParaRPr lang="zh-CN" altLang="en-US"/>
          </a:p>
        </p:txBody>
      </p:sp>
      <p:sp>
        <p:nvSpPr>
          <p:cNvPr id="450873" name="矩形 450872"/>
          <p:cNvSpPr/>
          <p:nvPr/>
        </p:nvSpPr>
        <p:spPr>
          <a:xfrm>
            <a:off x="381000" y="3074988"/>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222.1.3.3</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74" name="矩形 450873"/>
          <p:cNvSpPr/>
          <p:nvPr/>
        </p:nvSpPr>
        <p:spPr>
          <a:xfrm>
            <a:off x="1460500" y="4341813"/>
            <a:ext cx="1008063" cy="354012"/>
          </a:xfrm>
          <a:prstGeom prst="rect">
            <a:avLst/>
          </a:prstGeom>
          <a:noFill/>
          <a:ln w="9525">
            <a:noFill/>
          </a:ln>
        </p:spPr>
        <p:txBody>
          <a:bodyPr/>
          <a:p>
            <a:endParaRPr lang="zh-CN" altLang="en-US"/>
          </a:p>
        </p:txBody>
      </p:sp>
      <p:sp>
        <p:nvSpPr>
          <p:cNvPr id="450875" name="矩形 450874"/>
          <p:cNvSpPr/>
          <p:nvPr/>
        </p:nvSpPr>
        <p:spPr>
          <a:xfrm>
            <a:off x="1582738" y="476091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222.1.3.2</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76" name="矩形 450875"/>
          <p:cNvSpPr/>
          <p:nvPr/>
        </p:nvSpPr>
        <p:spPr>
          <a:xfrm>
            <a:off x="381000" y="4121150"/>
            <a:ext cx="1008063" cy="354013"/>
          </a:xfrm>
          <a:prstGeom prst="rect">
            <a:avLst/>
          </a:prstGeom>
          <a:noFill/>
          <a:ln w="9525">
            <a:noFill/>
          </a:ln>
        </p:spPr>
        <p:txBody>
          <a:bodyPr/>
          <a:p>
            <a:endParaRPr lang="zh-CN" altLang="en-US"/>
          </a:p>
        </p:txBody>
      </p:sp>
      <p:sp>
        <p:nvSpPr>
          <p:cNvPr id="450877" name="矩形 450876"/>
          <p:cNvSpPr/>
          <p:nvPr/>
        </p:nvSpPr>
        <p:spPr>
          <a:xfrm>
            <a:off x="381000" y="4183063"/>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222.1.3.1</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78" name="椭圆 450877"/>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79" name="椭圆 450878"/>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80" name="椭圆 450879"/>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881" name="矩形 450880"/>
          <p:cNvSpPr/>
          <p:nvPr/>
        </p:nvSpPr>
        <p:spPr>
          <a:xfrm>
            <a:off x="2535238" y="4398963"/>
            <a:ext cx="414337" cy="355600"/>
          </a:xfrm>
          <a:prstGeom prst="rect">
            <a:avLst/>
          </a:prstGeom>
          <a:noFill/>
          <a:ln w="9525">
            <a:noFill/>
          </a:ln>
        </p:spPr>
        <p:txBody>
          <a:bodyPr/>
          <a:p>
            <a:endParaRPr lang="zh-CN" altLang="en-US"/>
          </a:p>
        </p:txBody>
      </p:sp>
      <p:sp>
        <p:nvSpPr>
          <p:cNvPr id="450882" name="矩形 450881"/>
          <p:cNvSpPr/>
          <p:nvPr/>
        </p:nvSpPr>
        <p:spPr>
          <a:xfrm>
            <a:off x="2854325" y="4176713"/>
            <a:ext cx="276225"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0883" name="矩形 450882"/>
          <p:cNvSpPr/>
          <p:nvPr/>
        </p:nvSpPr>
        <p:spPr>
          <a:xfrm>
            <a:off x="5805488" y="4340225"/>
            <a:ext cx="414337" cy="350838"/>
          </a:xfrm>
          <a:prstGeom prst="rect">
            <a:avLst/>
          </a:prstGeom>
          <a:noFill/>
          <a:ln w="9525">
            <a:noFill/>
          </a:ln>
        </p:spPr>
        <p:txBody>
          <a:bodyPr/>
          <a:p>
            <a:endParaRPr lang="zh-CN" altLang="en-US"/>
          </a:p>
        </p:txBody>
      </p:sp>
      <p:sp>
        <p:nvSpPr>
          <p:cNvPr id="450884" name="矩形 450883"/>
          <p:cNvSpPr/>
          <p:nvPr/>
        </p:nvSpPr>
        <p:spPr>
          <a:xfrm>
            <a:off x="4873625" y="4175125"/>
            <a:ext cx="274638"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0885" name="矩形 450884"/>
          <p:cNvSpPr/>
          <p:nvPr/>
        </p:nvSpPr>
        <p:spPr>
          <a:xfrm>
            <a:off x="1501775" y="3022600"/>
            <a:ext cx="898525" cy="354013"/>
          </a:xfrm>
          <a:prstGeom prst="rect">
            <a:avLst/>
          </a:prstGeom>
          <a:noFill/>
          <a:ln w="9525">
            <a:noFill/>
          </a:ln>
        </p:spPr>
        <p:txBody>
          <a:bodyPr/>
          <a:p>
            <a:endParaRPr lang="zh-CN" altLang="en-US"/>
          </a:p>
        </p:txBody>
      </p:sp>
      <p:sp>
        <p:nvSpPr>
          <p:cNvPr id="450886" name="矩形 450885"/>
          <p:cNvSpPr/>
          <p:nvPr/>
        </p:nvSpPr>
        <p:spPr>
          <a:xfrm>
            <a:off x="1592263" y="3079750"/>
            <a:ext cx="915987"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222.1.3.</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87" name="矩形 450886"/>
          <p:cNvSpPr/>
          <p:nvPr/>
        </p:nvSpPr>
        <p:spPr>
          <a:xfrm>
            <a:off x="1535113" y="2725738"/>
            <a:ext cx="717550" cy="352425"/>
          </a:xfrm>
          <a:prstGeom prst="rect">
            <a:avLst/>
          </a:prstGeom>
          <a:noFill/>
          <a:ln w="9525">
            <a:noFill/>
          </a:ln>
        </p:spPr>
        <p:txBody>
          <a:bodyPr/>
          <a:p>
            <a:endParaRPr lang="zh-CN" altLang="en-US"/>
          </a:p>
        </p:txBody>
      </p:sp>
      <p:sp>
        <p:nvSpPr>
          <p:cNvPr id="450888" name="矩形 450887"/>
          <p:cNvSpPr/>
          <p:nvPr/>
        </p:nvSpPr>
        <p:spPr>
          <a:xfrm>
            <a:off x="1622425" y="2782888"/>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0889" name="矩形 450888"/>
          <p:cNvSpPr/>
          <p:nvPr/>
        </p:nvSpPr>
        <p:spPr>
          <a:xfrm>
            <a:off x="3959225" y="3816350"/>
            <a:ext cx="415925" cy="355600"/>
          </a:xfrm>
          <a:prstGeom prst="rect">
            <a:avLst/>
          </a:prstGeom>
          <a:noFill/>
          <a:ln w="9525">
            <a:noFill/>
          </a:ln>
        </p:spPr>
        <p:txBody>
          <a:bodyPr/>
          <a:p>
            <a:endParaRPr lang="zh-CN" altLang="en-US"/>
          </a:p>
        </p:txBody>
      </p:sp>
      <p:sp>
        <p:nvSpPr>
          <p:cNvPr id="450890" name="矩形 450889"/>
          <p:cNvSpPr/>
          <p:nvPr/>
        </p:nvSpPr>
        <p:spPr>
          <a:xfrm>
            <a:off x="4916488" y="3086100"/>
            <a:ext cx="414337" cy="355600"/>
          </a:xfrm>
          <a:prstGeom prst="rect">
            <a:avLst/>
          </a:prstGeom>
          <a:noFill/>
          <a:ln w="9525">
            <a:noFill/>
          </a:ln>
        </p:spPr>
        <p:txBody>
          <a:bodyPr/>
          <a:p>
            <a:endParaRPr lang="zh-CN" altLang="en-US"/>
          </a:p>
        </p:txBody>
      </p:sp>
      <p:sp>
        <p:nvSpPr>
          <p:cNvPr id="450891" name="矩形 450890"/>
          <p:cNvSpPr/>
          <p:nvPr/>
        </p:nvSpPr>
        <p:spPr>
          <a:xfrm>
            <a:off x="4914900" y="3292475"/>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0892" name="矩形 450891"/>
          <p:cNvSpPr/>
          <p:nvPr/>
        </p:nvSpPr>
        <p:spPr>
          <a:xfrm>
            <a:off x="3298825" y="3451225"/>
            <a:ext cx="412750" cy="355600"/>
          </a:xfrm>
          <a:prstGeom prst="rect">
            <a:avLst/>
          </a:prstGeom>
          <a:noFill/>
          <a:ln w="9525">
            <a:noFill/>
          </a:ln>
        </p:spPr>
        <p:txBody>
          <a:bodyPr/>
          <a:p>
            <a:endParaRPr lang="zh-CN" altLang="en-US"/>
          </a:p>
        </p:txBody>
      </p:sp>
      <p:sp>
        <p:nvSpPr>
          <p:cNvPr id="450893" name="矩形 450892"/>
          <p:cNvSpPr/>
          <p:nvPr/>
        </p:nvSpPr>
        <p:spPr>
          <a:xfrm>
            <a:off x="3214688" y="3714750"/>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0894" name="矩形 450893"/>
          <p:cNvSpPr/>
          <p:nvPr/>
        </p:nvSpPr>
        <p:spPr>
          <a:xfrm>
            <a:off x="3832225" y="4222750"/>
            <a:ext cx="917575"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222.1.4.</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95" name="矩形 450894"/>
          <p:cNvSpPr/>
          <p:nvPr/>
        </p:nvSpPr>
        <p:spPr>
          <a:xfrm>
            <a:off x="3592513" y="3451225"/>
            <a:ext cx="898525" cy="355600"/>
          </a:xfrm>
          <a:prstGeom prst="rect">
            <a:avLst/>
          </a:prstGeom>
          <a:noFill/>
          <a:ln w="9525">
            <a:noFill/>
          </a:ln>
        </p:spPr>
        <p:txBody>
          <a:bodyPr/>
          <a:p>
            <a:endParaRPr lang="zh-CN" altLang="en-US"/>
          </a:p>
        </p:txBody>
      </p:sp>
      <p:sp>
        <p:nvSpPr>
          <p:cNvPr id="450896" name="矩形 450895"/>
          <p:cNvSpPr/>
          <p:nvPr/>
        </p:nvSpPr>
        <p:spPr>
          <a:xfrm>
            <a:off x="3548063" y="3714750"/>
            <a:ext cx="91757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222.1.5.</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97" name="矩形 450896"/>
          <p:cNvSpPr/>
          <p:nvPr/>
        </p:nvSpPr>
        <p:spPr>
          <a:xfrm>
            <a:off x="5210175" y="3101975"/>
            <a:ext cx="898525" cy="354013"/>
          </a:xfrm>
          <a:prstGeom prst="rect">
            <a:avLst/>
          </a:prstGeom>
          <a:noFill/>
          <a:ln w="9525">
            <a:noFill/>
          </a:ln>
        </p:spPr>
        <p:txBody>
          <a:bodyPr/>
          <a:p>
            <a:endParaRPr lang="zh-CN" altLang="en-US"/>
          </a:p>
        </p:txBody>
      </p:sp>
      <p:sp>
        <p:nvSpPr>
          <p:cNvPr id="450898" name="矩形 450897"/>
          <p:cNvSpPr/>
          <p:nvPr/>
        </p:nvSpPr>
        <p:spPr>
          <a:xfrm>
            <a:off x="5243513" y="3308350"/>
            <a:ext cx="914400"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222.1.6.</a:t>
            </a:r>
            <a:endParaRPr lang="en-US" altLang="zh-CN" sz="2000">
              <a:solidFill>
                <a:srgbClr val="333399"/>
              </a:solidFill>
              <a:latin typeface="Arial" panose="020B0604020202020204" pitchFamily="34" charset="0"/>
              <a:ea typeface="黑体" panose="02010609060101010101" pitchFamily="2" charset="-122"/>
            </a:endParaRPr>
          </a:p>
        </p:txBody>
      </p:sp>
      <p:sp>
        <p:nvSpPr>
          <p:cNvPr id="450899" name="直接连接符 450898"/>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450900" name="矩形 450899"/>
          <p:cNvSpPr/>
          <p:nvPr/>
        </p:nvSpPr>
        <p:spPr>
          <a:xfrm>
            <a:off x="3498850" y="4206875"/>
            <a:ext cx="27622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450901" name="图片 450900"/>
          <p:cNvPicPr/>
          <p:nvPr/>
        </p:nvPicPr>
        <p:blipFill>
          <a:blip r:embed="rId1"/>
          <a:stretch>
            <a:fillRect/>
          </a:stretch>
        </p:blipFill>
        <p:spPr>
          <a:xfrm>
            <a:off x="6316663" y="4937125"/>
            <a:ext cx="581025" cy="396875"/>
          </a:xfrm>
          <a:prstGeom prst="rect">
            <a:avLst/>
          </a:prstGeom>
          <a:noFill/>
          <a:ln w="12699">
            <a:noFill/>
          </a:ln>
        </p:spPr>
      </p:pic>
      <p:sp>
        <p:nvSpPr>
          <p:cNvPr id="450902" name="直接连接符 450901"/>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450903" name="直接连接符 450902"/>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450904" name="直接连接符 450903"/>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450905" name="椭圆 450904"/>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0906" name="矩形 450905"/>
          <p:cNvSpPr/>
          <p:nvPr/>
        </p:nvSpPr>
        <p:spPr>
          <a:xfrm>
            <a:off x="6900863" y="329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0907" name="矩形 450906"/>
          <p:cNvSpPr/>
          <p:nvPr/>
        </p:nvSpPr>
        <p:spPr>
          <a:xfrm>
            <a:off x="2417763" y="202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0908" name="直接连接符 450907"/>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450909" name="矩形 450908"/>
          <p:cNvSpPr/>
          <p:nvPr/>
        </p:nvSpPr>
        <p:spPr>
          <a:xfrm>
            <a:off x="984250" y="5964238"/>
            <a:ext cx="762000" cy="306387"/>
          </a:xfrm>
          <a:prstGeom prst="rect">
            <a:avLst/>
          </a:prstGeom>
          <a:noFill/>
          <a:ln w="9525">
            <a:noFill/>
          </a:ln>
        </p:spPr>
        <p:txBody>
          <a:bodyPr wrap="none" lIns="0" tIns="0" rIns="0" bIns="0">
            <a:spAutoFit/>
          </a:bodyPr>
          <a:p>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50910" name="直接连接符 450909"/>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450911" name="直接连接符 450910"/>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450912" name="椭圆 450911"/>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0913" name="组合 450912"/>
          <p:cNvGrpSpPr/>
          <p:nvPr/>
        </p:nvGrpSpPr>
        <p:grpSpPr>
          <a:xfrm>
            <a:off x="3105150" y="898525"/>
            <a:ext cx="506413" cy="514350"/>
            <a:chOff x="1813" y="593"/>
            <a:chExt cx="343" cy="352"/>
          </a:xfrm>
        </p:grpSpPr>
        <p:grpSp>
          <p:nvGrpSpPr>
            <p:cNvPr id="450914" name="组合 450913"/>
            <p:cNvGrpSpPr/>
            <p:nvPr/>
          </p:nvGrpSpPr>
          <p:grpSpPr>
            <a:xfrm>
              <a:off x="1821" y="599"/>
              <a:ext cx="335" cy="346"/>
              <a:chOff x="1821" y="599"/>
              <a:chExt cx="335" cy="346"/>
            </a:xfrm>
          </p:grpSpPr>
          <p:sp>
            <p:nvSpPr>
              <p:cNvPr id="450915" name="任意多边形 450914"/>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0916" name="任意多边形 450915"/>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0917" name="任意多边形 450916"/>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918" name="任意多边形 450917"/>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0919" name="矩形 450918"/>
              <p:cNvSpPr/>
              <p:nvPr/>
            </p:nvSpPr>
            <p:spPr>
              <a:xfrm>
                <a:off x="1877" y="622"/>
                <a:ext cx="223" cy="176"/>
              </a:xfrm>
              <a:prstGeom prst="rect">
                <a:avLst/>
              </a:prstGeom>
              <a:solidFill>
                <a:srgbClr val="000000"/>
              </a:solidFill>
              <a:ln w="9525">
                <a:noFill/>
              </a:ln>
            </p:spPr>
            <p:txBody>
              <a:bodyPr/>
              <a:p>
                <a:endParaRPr lang="zh-CN" altLang="en-US"/>
              </a:p>
            </p:txBody>
          </p:sp>
          <p:sp>
            <p:nvSpPr>
              <p:cNvPr id="450920" name="矩形 450919"/>
              <p:cNvSpPr/>
              <p:nvPr/>
            </p:nvSpPr>
            <p:spPr>
              <a:xfrm>
                <a:off x="1832" y="810"/>
                <a:ext cx="314" cy="78"/>
              </a:xfrm>
              <a:prstGeom prst="rect">
                <a:avLst/>
              </a:prstGeom>
              <a:solidFill>
                <a:srgbClr val="000000"/>
              </a:solidFill>
              <a:ln w="9525">
                <a:noFill/>
              </a:ln>
            </p:spPr>
            <p:txBody>
              <a:bodyPr/>
              <a:p>
                <a:endParaRPr lang="zh-CN" altLang="en-US"/>
              </a:p>
            </p:txBody>
          </p:sp>
          <p:sp>
            <p:nvSpPr>
              <p:cNvPr id="450921" name="矩形 450920"/>
              <p:cNvSpPr/>
              <p:nvPr/>
            </p:nvSpPr>
            <p:spPr>
              <a:xfrm>
                <a:off x="1898" y="644"/>
                <a:ext cx="182" cy="135"/>
              </a:xfrm>
              <a:prstGeom prst="rect">
                <a:avLst/>
              </a:prstGeom>
              <a:solidFill>
                <a:srgbClr val="000000"/>
              </a:solidFill>
              <a:ln w="9525">
                <a:noFill/>
              </a:ln>
            </p:spPr>
            <p:txBody>
              <a:bodyPr/>
              <a:p>
                <a:endParaRPr lang="zh-CN" altLang="en-US"/>
              </a:p>
            </p:txBody>
          </p:sp>
          <p:sp>
            <p:nvSpPr>
              <p:cNvPr id="450922" name="直接连接符 450921"/>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450923" name="组合 450922"/>
              <p:cNvGrpSpPr/>
              <p:nvPr/>
            </p:nvGrpSpPr>
            <p:grpSpPr>
              <a:xfrm>
                <a:off x="1821" y="895"/>
                <a:ext cx="335" cy="50"/>
                <a:chOff x="1821" y="895"/>
                <a:chExt cx="335" cy="50"/>
              </a:xfrm>
            </p:grpSpPr>
            <p:sp>
              <p:nvSpPr>
                <p:cNvPr id="450924" name="任意多边形 450923"/>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925" name="任意多边形 450924"/>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0926" name="矩形 450925"/>
                <p:cNvSpPr/>
                <p:nvPr/>
              </p:nvSpPr>
              <p:spPr>
                <a:xfrm>
                  <a:off x="1823" y="931"/>
                  <a:ext cx="331" cy="14"/>
                </a:xfrm>
                <a:prstGeom prst="rect">
                  <a:avLst/>
                </a:prstGeom>
                <a:solidFill>
                  <a:srgbClr val="000000"/>
                </a:solidFill>
                <a:ln w="9525">
                  <a:noFill/>
                </a:ln>
              </p:spPr>
              <p:txBody>
                <a:bodyPr/>
                <a:p>
                  <a:endParaRPr lang="zh-CN" altLang="en-US"/>
                </a:p>
              </p:txBody>
            </p:sp>
          </p:grpSp>
        </p:grpSp>
        <p:grpSp>
          <p:nvGrpSpPr>
            <p:cNvPr id="450927" name="组合 450926"/>
            <p:cNvGrpSpPr/>
            <p:nvPr/>
          </p:nvGrpSpPr>
          <p:grpSpPr>
            <a:xfrm>
              <a:off x="1813" y="593"/>
              <a:ext cx="335" cy="346"/>
              <a:chOff x="1813" y="593"/>
              <a:chExt cx="335" cy="346"/>
            </a:xfrm>
          </p:grpSpPr>
          <p:sp>
            <p:nvSpPr>
              <p:cNvPr id="450928" name="任意多边形 450927"/>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0929" name="任意多边形 450928"/>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0930" name="任意多边形 450929"/>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931" name="任意多边形 450930"/>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932" name="矩形 450931"/>
              <p:cNvSpPr/>
              <p:nvPr/>
            </p:nvSpPr>
            <p:spPr>
              <a:xfrm>
                <a:off x="1869" y="616"/>
                <a:ext cx="223" cy="175"/>
              </a:xfrm>
              <a:prstGeom prst="rect">
                <a:avLst/>
              </a:prstGeom>
              <a:solidFill>
                <a:srgbClr val="B7B79D"/>
              </a:solidFill>
              <a:ln w="9525">
                <a:noFill/>
              </a:ln>
            </p:spPr>
            <p:txBody>
              <a:bodyPr/>
              <a:p>
                <a:endParaRPr lang="zh-CN" altLang="en-US"/>
              </a:p>
            </p:txBody>
          </p:sp>
          <p:sp>
            <p:nvSpPr>
              <p:cNvPr id="450933" name="矩形 450932"/>
              <p:cNvSpPr/>
              <p:nvPr/>
            </p:nvSpPr>
            <p:spPr>
              <a:xfrm>
                <a:off x="1823" y="804"/>
                <a:ext cx="314" cy="78"/>
              </a:xfrm>
              <a:prstGeom prst="rect">
                <a:avLst/>
              </a:prstGeom>
              <a:solidFill>
                <a:srgbClr val="B7B79D"/>
              </a:solidFill>
              <a:ln w="9525">
                <a:noFill/>
              </a:ln>
            </p:spPr>
            <p:txBody>
              <a:bodyPr/>
              <a:p>
                <a:endParaRPr lang="zh-CN" altLang="en-US"/>
              </a:p>
            </p:txBody>
          </p:sp>
          <p:sp>
            <p:nvSpPr>
              <p:cNvPr id="450934" name="矩形 450933"/>
              <p:cNvSpPr/>
              <p:nvPr/>
            </p:nvSpPr>
            <p:spPr>
              <a:xfrm>
                <a:off x="1890" y="637"/>
                <a:ext cx="181" cy="135"/>
              </a:xfrm>
              <a:prstGeom prst="rect">
                <a:avLst/>
              </a:prstGeom>
              <a:solidFill>
                <a:srgbClr val="FFFFFF"/>
              </a:solidFill>
              <a:ln w="9525">
                <a:noFill/>
              </a:ln>
            </p:spPr>
            <p:txBody>
              <a:bodyPr/>
              <a:p>
                <a:endParaRPr lang="zh-CN" altLang="en-US"/>
              </a:p>
            </p:txBody>
          </p:sp>
          <p:sp>
            <p:nvSpPr>
              <p:cNvPr id="450935" name="直接连接符 450934"/>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450936" name="组合 450935"/>
              <p:cNvGrpSpPr/>
              <p:nvPr/>
            </p:nvGrpSpPr>
            <p:grpSpPr>
              <a:xfrm>
                <a:off x="1813" y="888"/>
                <a:ext cx="335" cy="51"/>
                <a:chOff x="1813" y="888"/>
                <a:chExt cx="335" cy="51"/>
              </a:xfrm>
            </p:grpSpPr>
            <p:sp>
              <p:nvSpPr>
                <p:cNvPr id="450937" name="任意多边形 450936"/>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938" name="任意多边形 450937"/>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0939" name="矩形 450938"/>
                <p:cNvSpPr/>
                <p:nvPr/>
              </p:nvSpPr>
              <p:spPr>
                <a:xfrm>
                  <a:off x="1815" y="924"/>
                  <a:ext cx="331" cy="15"/>
                </a:xfrm>
                <a:prstGeom prst="rect">
                  <a:avLst/>
                </a:prstGeom>
                <a:solidFill>
                  <a:srgbClr val="BAB79D"/>
                </a:solidFill>
                <a:ln w="9525">
                  <a:noFill/>
                </a:ln>
              </p:spPr>
              <p:txBody>
                <a:bodyPr/>
                <a:p>
                  <a:endParaRPr lang="zh-CN" altLang="en-US"/>
                </a:p>
              </p:txBody>
            </p:sp>
          </p:grpSp>
        </p:grpSp>
      </p:grpSp>
      <p:sp>
        <p:nvSpPr>
          <p:cNvPr id="450940" name="直接连接符 450939"/>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450941" name="直接连接符 450940"/>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450942" name="椭圆 450941"/>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0943" name="组合 450942"/>
          <p:cNvGrpSpPr/>
          <p:nvPr/>
        </p:nvGrpSpPr>
        <p:grpSpPr>
          <a:xfrm>
            <a:off x="4662488" y="898525"/>
            <a:ext cx="506412" cy="514350"/>
            <a:chOff x="2868" y="593"/>
            <a:chExt cx="343" cy="352"/>
          </a:xfrm>
        </p:grpSpPr>
        <p:grpSp>
          <p:nvGrpSpPr>
            <p:cNvPr id="450944" name="组合 450943"/>
            <p:cNvGrpSpPr/>
            <p:nvPr/>
          </p:nvGrpSpPr>
          <p:grpSpPr>
            <a:xfrm>
              <a:off x="2877" y="599"/>
              <a:ext cx="334" cy="346"/>
              <a:chOff x="2877" y="599"/>
              <a:chExt cx="334" cy="346"/>
            </a:xfrm>
          </p:grpSpPr>
          <p:sp>
            <p:nvSpPr>
              <p:cNvPr id="450945" name="任意多边形 450944"/>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0946" name="任意多边形 450945"/>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0947" name="任意多边形 450946"/>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0948" name="任意多边形 450947"/>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0949" name="矩形 450948"/>
              <p:cNvSpPr/>
              <p:nvPr/>
            </p:nvSpPr>
            <p:spPr>
              <a:xfrm>
                <a:off x="2932" y="622"/>
                <a:ext cx="223" cy="176"/>
              </a:xfrm>
              <a:prstGeom prst="rect">
                <a:avLst/>
              </a:prstGeom>
              <a:solidFill>
                <a:srgbClr val="000000"/>
              </a:solidFill>
              <a:ln w="9525">
                <a:noFill/>
              </a:ln>
            </p:spPr>
            <p:txBody>
              <a:bodyPr/>
              <a:p>
                <a:endParaRPr lang="zh-CN" altLang="en-US"/>
              </a:p>
            </p:txBody>
          </p:sp>
          <p:sp>
            <p:nvSpPr>
              <p:cNvPr id="450950" name="矩形 450949"/>
              <p:cNvSpPr/>
              <p:nvPr/>
            </p:nvSpPr>
            <p:spPr>
              <a:xfrm>
                <a:off x="2887" y="810"/>
                <a:ext cx="314" cy="78"/>
              </a:xfrm>
              <a:prstGeom prst="rect">
                <a:avLst/>
              </a:prstGeom>
              <a:solidFill>
                <a:srgbClr val="000000"/>
              </a:solidFill>
              <a:ln w="9525">
                <a:noFill/>
              </a:ln>
            </p:spPr>
            <p:txBody>
              <a:bodyPr/>
              <a:p>
                <a:endParaRPr lang="zh-CN" altLang="en-US"/>
              </a:p>
            </p:txBody>
          </p:sp>
          <p:sp>
            <p:nvSpPr>
              <p:cNvPr id="450951" name="矩形 450950"/>
              <p:cNvSpPr/>
              <p:nvPr/>
            </p:nvSpPr>
            <p:spPr>
              <a:xfrm>
                <a:off x="2953" y="644"/>
                <a:ext cx="182" cy="135"/>
              </a:xfrm>
              <a:prstGeom prst="rect">
                <a:avLst/>
              </a:prstGeom>
              <a:solidFill>
                <a:srgbClr val="000000"/>
              </a:solidFill>
              <a:ln w="9525">
                <a:noFill/>
              </a:ln>
            </p:spPr>
            <p:txBody>
              <a:bodyPr/>
              <a:p>
                <a:endParaRPr lang="zh-CN" altLang="en-US"/>
              </a:p>
            </p:txBody>
          </p:sp>
          <p:sp>
            <p:nvSpPr>
              <p:cNvPr id="450952" name="直接连接符 450951"/>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450953" name="组合 450952"/>
              <p:cNvGrpSpPr/>
              <p:nvPr/>
            </p:nvGrpSpPr>
            <p:grpSpPr>
              <a:xfrm>
                <a:off x="2877" y="895"/>
                <a:ext cx="334" cy="50"/>
                <a:chOff x="2877" y="895"/>
                <a:chExt cx="334" cy="50"/>
              </a:xfrm>
            </p:grpSpPr>
            <p:sp>
              <p:nvSpPr>
                <p:cNvPr id="450954" name="任意多边形 450953"/>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0955" name="任意多边形 450954"/>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0956" name="矩形 450955"/>
                <p:cNvSpPr/>
                <p:nvPr/>
              </p:nvSpPr>
              <p:spPr>
                <a:xfrm>
                  <a:off x="2879" y="931"/>
                  <a:ext cx="330" cy="14"/>
                </a:xfrm>
                <a:prstGeom prst="rect">
                  <a:avLst/>
                </a:prstGeom>
                <a:solidFill>
                  <a:srgbClr val="000000"/>
                </a:solidFill>
                <a:ln w="9525">
                  <a:noFill/>
                </a:ln>
              </p:spPr>
              <p:txBody>
                <a:bodyPr/>
                <a:p>
                  <a:endParaRPr lang="zh-CN" altLang="en-US"/>
                </a:p>
              </p:txBody>
            </p:sp>
          </p:grpSp>
        </p:grpSp>
        <p:grpSp>
          <p:nvGrpSpPr>
            <p:cNvPr id="450957" name="组合 450956"/>
            <p:cNvGrpSpPr/>
            <p:nvPr/>
          </p:nvGrpSpPr>
          <p:grpSpPr>
            <a:xfrm>
              <a:off x="2868" y="593"/>
              <a:ext cx="335" cy="346"/>
              <a:chOff x="2868" y="593"/>
              <a:chExt cx="335" cy="346"/>
            </a:xfrm>
          </p:grpSpPr>
          <p:sp>
            <p:nvSpPr>
              <p:cNvPr id="450958" name="任意多边形 450957"/>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0959" name="任意多边形 450958"/>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0960" name="任意多边形 450959"/>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961" name="任意多边形 450960"/>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962" name="矩形 450961"/>
              <p:cNvSpPr/>
              <p:nvPr/>
            </p:nvSpPr>
            <p:spPr>
              <a:xfrm>
                <a:off x="2924" y="616"/>
                <a:ext cx="223" cy="175"/>
              </a:xfrm>
              <a:prstGeom prst="rect">
                <a:avLst/>
              </a:prstGeom>
              <a:solidFill>
                <a:srgbClr val="B7B79D"/>
              </a:solidFill>
              <a:ln w="9525">
                <a:noFill/>
              </a:ln>
            </p:spPr>
            <p:txBody>
              <a:bodyPr/>
              <a:p>
                <a:endParaRPr lang="zh-CN" altLang="en-US"/>
              </a:p>
            </p:txBody>
          </p:sp>
          <p:sp>
            <p:nvSpPr>
              <p:cNvPr id="450963" name="矩形 450962"/>
              <p:cNvSpPr/>
              <p:nvPr/>
            </p:nvSpPr>
            <p:spPr>
              <a:xfrm>
                <a:off x="2879" y="804"/>
                <a:ext cx="314" cy="78"/>
              </a:xfrm>
              <a:prstGeom prst="rect">
                <a:avLst/>
              </a:prstGeom>
              <a:solidFill>
                <a:srgbClr val="B7B79D"/>
              </a:solidFill>
              <a:ln w="9525">
                <a:noFill/>
              </a:ln>
            </p:spPr>
            <p:txBody>
              <a:bodyPr/>
              <a:p>
                <a:endParaRPr lang="zh-CN" altLang="en-US"/>
              </a:p>
            </p:txBody>
          </p:sp>
          <p:sp>
            <p:nvSpPr>
              <p:cNvPr id="450964" name="矩形 450963"/>
              <p:cNvSpPr/>
              <p:nvPr/>
            </p:nvSpPr>
            <p:spPr>
              <a:xfrm>
                <a:off x="2945" y="637"/>
                <a:ext cx="182" cy="135"/>
              </a:xfrm>
              <a:prstGeom prst="rect">
                <a:avLst/>
              </a:prstGeom>
              <a:solidFill>
                <a:srgbClr val="FFFFFF"/>
              </a:solidFill>
              <a:ln w="9525">
                <a:noFill/>
              </a:ln>
            </p:spPr>
            <p:txBody>
              <a:bodyPr/>
              <a:p>
                <a:endParaRPr lang="zh-CN" altLang="en-US"/>
              </a:p>
            </p:txBody>
          </p:sp>
          <p:sp>
            <p:nvSpPr>
              <p:cNvPr id="450965" name="直接连接符 450964"/>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450966" name="组合 450965"/>
              <p:cNvGrpSpPr/>
              <p:nvPr/>
            </p:nvGrpSpPr>
            <p:grpSpPr>
              <a:xfrm>
                <a:off x="2868" y="888"/>
                <a:ext cx="335" cy="51"/>
                <a:chOff x="2868" y="888"/>
                <a:chExt cx="335" cy="51"/>
              </a:xfrm>
            </p:grpSpPr>
            <p:sp>
              <p:nvSpPr>
                <p:cNvPr id="450967" name="任意多边形 450966"/>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0968" name="任意多边形 450967"/>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0969" name="矩形 450968"/>
                <p:cNvSpPr/>
                <p:nvPr/>
              </p:nvSpPr>
              <p:spPr>
                <a:xfrm>
                  <a:off x="2870" y="924"/>
                  <a:ext cx="331" cy="15"/>
                </a:xfrm>
                <a:prstGeom prst="rect">
                  <a:avLst/>
                </a:prstGeom>
                <a:solidFill>
                  <a:srgbClr val="BAB79D"/>
                </a:solidFill>
                <a:ln w="9525">
                  <a:noFill/>
                </a:ln>
              </p:spPr>
              <p:txBody>
                <a:bodyPr/>
                <a:p>
                  <a:endParaRPr lang="zh-CN" altLang="en-US"/>
                </a:p>
              </p:txBody>
            </p:sp>
          </p:grpSp>
        </p:grpSp>
      </p:grpSp>
      <p:sp>
        <p:nvSpPr>
          <p:cNvPr id="450970" name="椭圆 450969"/>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0971" name="组合 450970"/>
          <p:cNvGrpSpPr/>
          <p:nvPr/>
        </p:nvGrpSpPr>
        <p:grpSpPr>
          <a:xfrm>
            <a:off x="6207125" y="898525"/>
            <a:ext cx="506413" cy="514350"/>
            <a:chOff x="3915" y="593"/>
            <a:chExt cx="343" cy="352"/>
          </a:xfrm>
        </p:grpSpPr>
        <p:grpSp>
          <p:nvGrpSpPr>
            <p:cNvPr id="450972" name="组合 450971"/>
            <p:cNvGrpSpPr/>
            <p:nvPr/>
          </p:nvGrpSpPr>
          <p:grpSpPr>
            <a:xfrm>
              <a:off x="3924" y="599"/>
              <a:ext cx="334" cy="346"/>
              <a:chOff x="3924" y="599"/>
              <a:chExt cx="334" cy="346"/>
            </a:xfrm>
          </p:grpSpPr>
          <p:sp>
            <p:nvSpPr>
              <p:cNvPr id="450973" name="任意多边形 450972"/>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0974" name="任意多边形 450973"/>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0975" name="任意多边形 450974"/>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0976" name="任意多边形 450975"/>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0977" name="矩形 450976"/>
              <p:cNvSpPr/>
              <p:nvPr/>
            </p:nvSpPr>
            <p:spPr>
              <a:xfrm>
                <a:off x="3979" y="622"/>
                <a:ext cx="223" cy="176"/>
              </a:xfrm>
              <a:prstGeom prst="rect">
                <a:avLst/>
              </a:prstGeom>
              <a:solidFill>
                <a:srgbClr val="000000"/>
              </a:solidFill>
              <a:ln w="9525">
                <a:noFill/>
              </a:ln>
            </p:spPr>
            <p:txBody>
              <a:bodyPr/>
              <a:p>
                <a:endParaRPr lang="zh-CN" altLang="en-US"/>
              </a:p>
            </p:txBody>
          </p:sp>
          <p:sp>
            <p:nvSpPr>
              <p:cNvPr id="450978" name="矩形 450977"/>
              <p:cNvSpPr/>
              <p:nvPr/>
            </p:nvSpPr>
            <p:spPr>
              <a:xfrm>
                <a:off x="3934" y="810"/>
                <a:ext cx="314" cy="78"/>
              </a:xfrm>
              <a:prstGeom prst="rect">
                <a:avLst/>
              </a:prstGeom>
              <a:solidFill>
                <a:srgbClr val="000000"/>
              </a:solidFill>
              <a:ln w="9525">
                <a:noFill/>
              </a:ln>
            </p:spPr>
            <p:txBody>
              <a:bodyPr/>
              <a:p>
                <a:endParaRPr lang="zh-CN" altLang="en-US"/>
              </a:p>
            </p:txBody>
          </p:sp>
          <p:sp>
            <p:nvSpPr>
              <p:cNvPr id="450979" name="矩形 450978"/>
              <p:cNvSpPr/>
              <p:nvPr/>
            </p:nvSpPr>
            <p:spPr>
              <a:xfrm>
                <a:off x="4000" y="644"/>
                <a:ext cx="182" cy="135"/>
              </a:xfrm>
              <a:prstGeom prst="rect">
                <a:avLst/>
              </a:prstGeom>
              <a:solidFill>
                <a:srgbClr val="000000"/>
              </a:solidFill>
              <a:ln w="9525">
                <a:noFill/>
              </a:ln>
            </p:spPr>
            <p:txBody>
              <a:bodyPr/>
              <a:p>
                <a:endParaRPr lang="zh-CN" altLang="en-US"/>
              </a:p>
            </p:txBody>
          </p:sp>
          <p:sp>
            <p:nvSpPr>
              <p:cNvPr id="450980" name="直接连接符 450979"/>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450981" name="组合 450980"/>
              <p:cNvGrpSpPr/>
              <p:nvPr/>
            </p:nvGrpSpPr>
            <p:grpSpPr>
              <a:xfrm>
                <a:off x="3924" y="895"/>
                <a:ext cx="334" cy="50"/>
                <a:chOff x="3924" y="895"/>
                <a:chExt cx="334" cy="50"/>
              </a:xfrm>
            </p:grpSpPr>
            <p:sp>
              <p:nvSpPr>
                <p:cNvPr id="450982" name="任意多边形 450981"/>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0983" name="任意多边形 450982"/>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0984" name="矩形 450983"/>
                <p:cNvSpPr/>
                <p:nvPr/>
              </p:nvSpPr>
              <p:spPr>
                <a:xfrm>
                  <a:off x="3926" y="931"/>
                  <a:ext cx="330" cy="14"/>
                </a:xfrm>
                <a:prstGeom prst="rect">
                  <a:avLst/>
                </a:prstGeom>
                <a:solidFill>
                  <a:srgbClr val="000000"/>
                </a:solidFill>
                <a:ln w="9525">
                  <a:noFill/>
                </a:ln>
              </p:spPr>
              <p:txBody>
                <a:bodyPr/>
                <a:p>
                  <a:endParaRPr lang="zh-CN" altLang="en-US"/>
                </a:p>
              </p:txBody>
            </p:sp>
          </p:grpSp>
        </p:grpSp>
        <p:grpSp>
          <p:nvGrpSpPr>
            <p:cNvPr id="450985" name="组合 450984"/>
            <p:cNvGrpSpPr/>
            <p:nvPr/>
          </p:nvGrpSpPr>
          <p:grpSpPr>
            <a:xfrm>
              <a:off x="3915" y="593"/>
              <a:ext cx="335" cy="346"/>
              <a:chOff x="3915" y="593"/>
              <a:chExt cx="335" cy="346"/>
            </a:xfrm>
          </p:grpSpPr>
          <p:sp>
            <p:nvSpPr>
              <p:cNvPr id="450986" name="任意多边形 450985"/>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0987" name="任意多边形 450986"/>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0988" name="任意多边形 450987"/>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989" name="任意多边形 450988"/>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0990" name="矩形 450989"/>
              <p:cNvSpPr/>
              <p:nvPr/>
            </p:nvSpPr>
            <p:spPr>
              <a:xfrm>
                <a:off x="3971" y="616"/>
                <a:ext cx="223" cy="175"/>
              </a:xfrm>
              <a:prstGeom prst="rect">
                <a:avLst/>
              </a:prstGeom>
              <a:solidFill>
                <a:srgbClr val="B7B79D"/>
              </a:solidFill>
              <a:ln w="9525">
                <a:noFill/>
              </a:ln>
            </p:spPr>
            <p:txBody>
              <a:bodyPr/>
              <a:p>
                <a:endParaRPr lang="zh-CN" altLang="en-US"/>
              </a:p>
            </p:txBody>
          </p:sp>
          <p:sp>
            <p:nvSpPr>
              <p:cNvPr id="450991" name="矩形 450990"/>
              <p:cNvSpPr/>
              <p:nvPr/>
            </p:nvSpPr>
            <p:spPr>
              <a:xfrm>
                <a:off x="3926" y="804"/>
                <a:ext cx="314" cy="78"/>
              </a:xfrm>
              <a:prstGeom prst="rect">
                <a:avLst/>
              </a:prstGeom>
              <a:solidFill>
                <a:srgbClr val="B7B79D"/>
              </a:solidFill>
              <a:ln w="9525">
                <a:noFill/>
              </a:ln>
            </p:spPr>
            <p:txBody>
              <a:bodyPr/>
              <a:p>
                <a:endParaRPr lang="zh-CN" altLang="en-US"/>
              </a:p>
            </p:txBody>
          </p:sp>
          <p:sp>
            <p:nvSpPr>
              <p:cNvPr id="450992" name="矩形 450991"/>
              <p:cNvSpPr/>
              <p:nvPr/>
            </p:nvSpPr>
            <p:spPr>
              <a:xfrm>
                <a:off x="3992" y="637"/>
                <a:ext cx="182" cy="135"/>
              </a:xfrm>
              <a:prstGeom prst="rect">
                <a:avLst/>
              </a:prstGeom>
              <a:solidFill>
                <a:srgbClr val="FFFFFF"/>
              </a:solidFill>
              <a:ln w="9525">
                <a:noFill/>
              </a:ln>
            </p:spPr>
            <p:txBody>
              <a:bodyPr/>
              <a:p>
                <a:endParaRPr lang="zh-CN" altLang="en-US"/>
              </a:p>
            </p:txBody>
          </p:sp>
          <p:sp>
            <p:nvSpPr>
              <p:cNvPr id="450993" name="直接连接符 450992"/>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450994" name="组合 450993"/>
              <p:cNvGrpSpPr/>
              <p:nvPr/>
            </p:nvGrpSpPr>
            <p:grpSpPr>
              <a:xfrm>
                <a:off x="3915" y="888"/>
                <a:ext cx="335" cy="51"/>
                <a:chOff x="3915" y="888"/>
                <a:chExt cx="335" cy="51"/>
              </a:xfrm>
            </p:grpSpPr>
            <p:sp>
              <p:nvSpPr>
                <p:cNvPr id="450995" name="任意多边形 450994"/>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0996" name="任意多边形 450995"/>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0997" name="矩形 450996"/>
                <p:cNvSpPr/>
                <p:nvPr/>
              </p:nvSpPr>
              <p:spPr>
                <a:xfrm>
                  <a:off x="3917" y="924"/>
                  <a:ext cx="331" cy="15"/>
                </a:xfrm>
                <a:prstGeom prst="rect">
                  <a:avLst/>
                </a:prstGeom>
                <a:solidFill>
                  <a:srgbClr val="BAB79D"/>
                </a:solidFill>
                <a:ln w="9525">
                  <a:noFill/>
                </a:ln>
              </p:spPr>
              <p:txBody>
                <a:bodyPr/>
                <a:p>
                  <a:endParaRPr lang="zh-CN" altLang="en-US"/>
                </a:p>
              </p:txBody>
            </p:sp>
          </p:grpSp>
        </p:grpSp>
      </p:grpSp>
      <p:sp>
        <p:nvSpPr>
          <p:cNvPr id="450998" name="文本框 450997"/>
          <p:cNvSpPr txBox="1"/>
          <p:nvPr/>
        </p:nvSpPr>
        <p:spPr>
          <a:xfrm>
            <a:off x="1042988" y="188913"/>
            <a:ext cx="7200900" cy="1639887"/>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ctr">
              <a:lnSpc>
                <a:spcPct val="120000"/>
              </a:lnSpc>
            </a:pPr>
            <a:r>
              <a:rPr lang="zh-CN" altLang="en-US" dirty="0">
                <a:solidFill>
                  <a:srgbClr val="333399"/>
                </a:solidFill>
                <a:latin typeface="Arial" panose="020B0604020202020204" pitchFamily="34" charset="0"/>
                <a:ea typeface="黑体" panose="02010609060101010101" pitchFamily="2" charset="-122"/>
              </a:rPr>
              <a:t>路由器总是具有两个或两个以上的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a:t>
            </a:r>
            <a:endParaRPr lang="zh-CN" altLang="en-US" dirty="0">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路由器的每一个接口都有一个</a:t>
            </a:r>
            <a:endParaRPr lang="zh-CN" altLang="en-US" dirty="0">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不同网络号的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 </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451003" name="组合 451002"/>
          <p:cNvGrpSpPr/>
          <p:nvPr/>
        </p:nvGrpSpPr>
        <p:grpSpPr>
          <a:xfrm>
            <a:off x="4494213" y="4232275"/>
            <a:ext cx="2574925" cy="811213"/>
            <a:chOff x="2831" y="2666"/>
            <a:chExt cx="1622" cy="511"/>
          </a:xfrm>
        </p:grpSpPr>
        <p:sp>
          <p:nvSpPr>
            <p:cNvPr id="451000" name="直接连接符 450999"/>
            <p:cNvSpPr/>
            <p:nvPr/>
          </p:nvSpPr>
          <p:spPr>
            <a:xfrm>
              <a:off x="3309" y="2666"/>
              <a:ext cx="726" cy="0"/>
            </a:xfrm>
            <a:prstGeom prst="line">
              <a:avLst/>
            </a:prstGeom>
            <a:ln w="57150" cap="flat" cmpd="sng">
              <a:solidFill>
                <a:schemeClr val="hlink"/>
              </a:solidFill>
              <a:prstDash val="solid"/>
              <a:headEnd type="none" w="med" len="med"/>
              <a:tailEnd type="none" w="med" len="med"/>
            </a:ln>
          </p:spPr>
        </p:sp>
        <p:sp>
          <p:nvSpPr>
            <p:cNvPr id="451001" name="直接连接符 451000"/>
            <p:cNvSpPr/>
            <p:nvPr/>
          </p:nvSpPr>
          <p:spPr>
            <a:xfrm>
              <a:off x="3727" y="2871"/>
              <a:ext cx="726" cy="0"/>
            </a:xfrm>
            <a:prstGeom prst="line">
              <a:avLst/>
            </a:prstGeom>
            <a:ln w="57150" cap="flat" cmpd="sng">
              <a:solidFill>
                <a:schemeClr val="hlink"/>
              </a:solidFill>
              <a:prstDash val="solid"/>
              <a:headEnd type="none" w="med" len="med"/>
              <a:tailEnd type="none" w="med" len="med"/>
            </a:ln>
          </p:spPr>
        </p:sp>
        <p:sp>
          <p:nvSpPr>
            <p:cNvPr id="451002" name="直接连接符 451001"/>
            <p:cNvSpPr/>
            <p:nvPr/>
          </p:nvSpPr>
          <p:spPr>
            <a:xfrm>
              <a:off x="2831" y="3177"/>
              <a:ext cx="726" cy="0"/>
            </a:xfrm>
            <a:prstGeom prst="line">
              <a:avLst/>
            </a:prstGeom>
            <a:ln w="57150" cap="flat" cmpd="sng">
              <a:solidFill>
                <a:schemeClr val="hlink"/>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100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4510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2610" name="圆角矩形 452609"/>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452611" name="标题 452610"/>
          <p:cNvSpPr>
            <a:spLocks noGrp="1"/>
          </p:cNvSpPr>
          <p:nvPr>
            <p:ph type="title"/>
          </p:nvPr>
        </p:nvSpPr>
        <p:spPr>
          <a:xfrm>
            <a:off x="755650" y="115888"/>
            <a:ext cx="7793038" cy="695325"/>
          </a:xfrm>
          <a:ln/>
        </p:spPr>
        <p:txBody>
          <a:bodyPr anchor="b"/>
          <a:p>
            <a:pPr algn="ctr"/>
            <a:r>
              <a:rPr lang="zh-CN" altLang="en-US" sz="3600" dirty="0"/>
              <a:t>互联网中的 </a:t>
            </a:r>
            <a:r>
              <a:rPr lang="en-US" altLang="zh-CN" sz="3600" dirty="0"/>
              <a:t>IP </a:t>
            </a:r>
            <a:r>
              <a:rPr lang="zh-CN" altLang="en-US" sz="3600" dirty="0"/>
              <a:t>地址 </a:t>
            </a:r>
            <a:endParaRPr lang="zh-CN" altLang="en-US" sz="3600" dirty="0"/>
          </a:p>
        </p:txBody>
      </p:sp>
      <p:sp>
        <p:nvSpPr>
          <p:cNvPr id="452612" name="任意多边形 452611"/>
          <p:cNvSpPr/>
          <p:nvPr/>
        </p:nvSpPr>
        <p:spPr>
          <a:xfrm>
            <a:off x="3055938" y="2538413"/>
            <a:ext cx="4789487" cy="3170237"/>
          </a:xfrm>
          <a:custGeom>
            <a:avLst/>
            <a:gdLst/>
            <a:ahLst/>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w="9525">
            <a:noFill/>
          </a:ln>
        </p:spPr>
        <p:txBody>
          <a:bodyPr/>
          <a:p>
            <a:endParaRPr lang="zh-CN" altLang="en-US"/>
          </a:p>
        </p:txBody>
      </p:sp>
      <p:sp>
        <p:nvSpPr>
          <p:cNvPr id="452613" name="直接连接符 452612"/>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452614" name="直接连接符 452613"/>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452615" name="任意多边形 452614"/>
          <p:cNvSpPr/>
          <p:nvPr/>
        </p:nvSpPr>
        <p:spPr>
          <a:xfrm>
            <a:off x="5199063" y="5192713"/>
            <a:ext cx="2478087" cy="211137"/>
          </a:xfrm>
          <a:custGeom>
            <a:avLst/>
            <a:gdLst/>
            <a:ahLst/>
            <a:cxnLst/>
            <a:pathLst>
              <a:path w="1680" h="192">
                <a:moveTo>
                  <a:pt x="0" y="192"/>
                </a:moveTo>
                <a:lnTo>
                  <a:pt x="0" y="0"/>
                </a:lnTo>
                <a:lnTo>
                  <a:pt x="1680"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452616" name="任意多边形 452615"/>
          <p:cNvSpPr/>
          <p:nvPr/>
        </p:nvSpPr>
        <p:spPr>
          <a:xfrm>
            <a:off x="3213100" y="4514850"/>
            <a:ext cx="1679575" cy="255588"/>
          </a:xfrm>
          <a:custGeom>
            <a:avLst/>
            <a:gdLst/>
            <a:ahLst/>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w="9525">
            <a:noFill/>
          </a:ln>
        </p:spPr>
        <p:txBody>
          <a:bodyPr/>
          <a:p>
            <a:endParaRPr lang="zh-CN" altLang="en-US"/>
          </a:p>
        </p:txBody>
      </p:sp>
      <p:sp>
        <p:nvSpPr>
          <p:cNvPr id="452617" name="直接连接符 452616"/>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452618" name="任意多边形 452617"/>
          <p:cNvSpPr/>
          <p:nvPr/>
        </p:nvSpPr>
        <p:spPr>
          <a:xfrm>
            <a:off x="1365250" y="2455863"/>
            <a:ext cx="928688" cy="2366962"/>
          </a:xfrm>
          <a:custGeom>
            <a:avLst/>
            <a:gdLst/>
            <a:ahLst/>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w="9525">
            <a:noFill/>
          </a:ln>
        </p:spPr>
        <p:txBody>
          <a:bodyPr/>
          <a:p>
            <a:endParaRPr lang="zh-CN" altLang="en-US"/>
          </a:p>
        </p:txBody>
      </p:sp>
      <p:sp>
        <p:nvSpPr>
          <p:cNvPr id="452619" name="任意多边形 452618"/>
          <p:cNvSpPr/>
          <p:nvPr/>
        </p:nvSpPr>
        <p:spPr>
          <a:xfrm>
            <a:off x="2754313" y="3086100"/>
            <a:ext cx="1092200" cy="1090613"/>
          </a:xfrm>
          <a:custGeom>
            <a:avLst/>
            <a:gdLst/>
            <a:ahLst/>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w="9525">
            <a:noFill/>
          </a:ln>
        </p:spPr>
        <p:txBody>
          <a:bodyPr/>
          <a:p>
            <a:endParaRPr lang="zh-CN" altLang="en-US"/>
          </a:p>
        </p:txBody>
      </p:sp>
      <p:sp>
        <p:nvSpPr>
          <p:cNvPr id="452620" name="任意多边形 452619"/>
          <p:cNvSpPr/>
          <p:nvPr/>
        </p:nvSpPr>
        <p:spPr>
          <a:xfrm>
            <a:off x="4357688" y="3081338"/>
            <a:ext cx="971550" cy="1220787"/>
          </a:xfrm>
          <a:custGeom>
            <a:avLst/>
            <a:gdLst/>
            <a:ahLst/>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w="9525">
            <a:noFill/>
          </a:ln>
        </p:spPr>
        <p:txBody>
          <a:bodyPr/>
          <a:p>
            <a:endParaRPr lang="zh-CN" altLang="en-US"/>
          </a:p>
        </p:txBody>
      </p:sp>
      <p:sp>
        <p:nvSpPr>
          <p:cNvPr id="452621" name="矩形 452620"/>
          <p:cNvSpPr/>
          <p:nvPr/>
        </p:nvSpPr>
        <p:spPr>
          <a:xfrm>
            <a:off x="1512888" y="4570413"/>
            <a:ext cx="1031875" cy="26987"/>
          </a:xfrm>
          <a:prstGeom prst="rect">
            <a:avLst/>
          </a:prstGeom>
          <a:solidFill>
            <a:srgbClr val="000000"/>
          </a:solidFill>
          <a:ln w="9525">
            <a:noFill/>
          </a:ln>
        </p:spPr>
        <p:txBody>
          <a:bodyPr/>
          <a:p>
            <a:endParaRPr lang="zh-CN" altLang="en-US"/>
          </a:p>
        </p:txBody>
      </p:sp>
      <p:sp>
        <p:nvSpPr>
          <p:cNvPr id="452622" name="任意多边形 452621"/>
          <p:cNvSpPr/>
          <p:nvPr/>
        </p:nvSpPr>
        <p:spPr>
          <a:xfrm>
            <a:off x="946150" y="4033838"/>
            <a:ext cx="566738" cy="30162"/>
          </a:xfrm>
          <a:custGeom>
            <a:avLst/>
            <a:gdLst/>
            <a:ahLst/>
            <a:cxnLst/>
            <a:pathLst>
              <a:path w="386" h="21">
                <a:moveTo>
                  <a:pt x="0" y="2"/>
                </a:moveTo>
                <a:lnTo>
                  <a:pt x="0" y="21"/>
                </a:lnTo>
                <a:lnTo>
                  <a:pt x="386" y="19"/>
                </a:lnTo>
                <a:lnTo>
                  <a:pt x="386" y="0"/>
                </a:lnTo>
                <a:lnTo>
                  <a:pt x="0" y="2"/>
                </a:lnTo>
                <a:close/>
              </a:path>
            </a:pathLst>
          </a:custGeom>
          <a:solidFill>
            <a:srgbClr val="000000"/>
          </a:solidFill>
          <a:ln w="9525">
            <a:noFill/>
          </a:ln>
        </p:spPr>
        <p:txBody>
          <a:bodyPr/>
          <a:p>
            <a:endParaRPr lang="zh-CN" altLang="en-US"/>
          </a:p>
        </p:txBody>
      </p:sp>
      <p:sp>
        <p:nvSpPr>
          <p:cNvPr id="452623" name="矩形 452622"/>
          <p:cNvSpPr/>
          <p:nvPr/>
        </p:nvSpPr>
        <p:spPr>
          <a:xfrm>
            <a:off x="946150" y="2930525"/>
            <a:ext cx="566738" cy="25400"/>
          </a:xfrm>
          <a:prstGeom prst="rect">
            <a:avLst/>
          </a:prstGeom>
          <a:solidFill>
            <a:srgbClr val="000000"/>
          </a:solidFill>
          <a:ln w="9525">
            <a:noFill/>
          </a:ln>
        </p:spPr>
        <p:txBody>
          <a:bodyPr/>
          <a:p>
            <a:endParaRPr lang="zh-CN" altLang="en-US"/>
          </a:p>
        </p:txBody>
      </p:sp>
      <p:sp>
        <p:nvSpPr>
          <p:cNvPr id="452624" name="任意多边形 452623"/>
          <p:cNvSpPr/>
          <p:nvPr/>
        </p:nvSpPr>
        <p:spPr>
          <a:xfrm>
            <a:off x="2466975" y="2846388"/>
            <a:ext cx="1582738" cy="1639887"/>
          </a:xfrm>
          <a:custGeom>
            <a:avLst/>
            <a:gdLst/>
            <a:ahLst/>
            <a:cxnLst/>
            <a:pathLst>
              <a:path w="945" h="888">
                <a:moveTo>
                  <a:pt x="0" y="876"/>
                </a:moveTo>
                <a:lnTo>
                  <a:pt x="12" y="888"/>
                </a:lnTo>
                <a:lnTo>
                  <a:pt x="945" y="12"/>
                </a:lnTo>
                <a:lnTo>
                  <a:pt x="932" y="0"/>
                </a:lnTo>
                <a:lnTo>
                  <a:pt x="0" y="876"/>
                </a:lnTo>
                <a:close/>
              </a:path>
            </a:pathLst>
          </a:cu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452625" name="任意多边形 452624"/>
          <p:cNvSpPr/>
          <p:nvPr/>
        </p:nvSpPr>
        <p:spPr>
          <a:xfrm>
            <a:off x="2165350" y="1773238"/>
            <a:ext cx="5022850" cy="884237"/>
          </a:xfrm>
          <a:custGeom>
            <a:avLst/>
            <a:gdLst/>
            <a:ahLst/>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w="9525">
            <a:noFill/>
          </a:ln>
        </p:spPr>
        <p:txBody>
          <a:bodyPr/>
          <a:p>
            <a:endParaRPr lang="zh-CN" altLang="en-US"/>
          </a:p>
        </p:txBody>
      </p:sp>
      <p:sp>
        <p:nvSpPr>
          <p:cNvPr id="452626" name="任意多边形 452625"/>
          <p:cNvSpPr/>
          <p:nvPr/>
        </p:nvSpPr>
        <p:spPr>
          <a:xfrm>
            <a:off x="4224338" y="2828925"/>
            <a:ext cx="1185862" cy="1589088"/>
          </a:xfrm>
          <a:custGeom>
            <a:avLst/>
            <a:gdLst/>
            <a:ahLst/>
            <a:cxnLst/>
            <a:pathLst>
              <a:path w="1094" h="901">
                <a:moveTo>
                  <a:pt x="1082" y="901"/>
                </a:moveTo>
                <a:lnTo>
                  <a:pt x="1094" y="887"/>
                </a:lnTo>
                <a:lnTo>
                  <a:pt x="12" y="0"/>
                </a:lnTo>
                <a:lnTo>
                  <a:pt x="0" y="15"/>
                </a:lnTo>
                <a:lnTo>
                  <a:pt x="1082" y="901"/>
                </a:lnTo>
                <a:close/>
              </a:path>
            </a:pathLst>
          </a:custGeom>
          <a:solidFill>
            <a:srgbClr val="000000"/>
          </a:solidFill>
          <a:ln w="9525">
            <a:noFill/>
          </a:ln>
        </p:spPr>
        <p:txBody>
          <a:bodyPr/>
          <a:p>
            <a:endParaRPr lang="zh-CN" altLang="en-US"/>
          </a:p>
        </p:txBody>
      </p:sp>
      <p:sp>
        <p:nvSpPr>
          <p:cNvPr id="452627" name="矩形 452626"/>
          <p:cNvSpPr/>
          <p:nvPr/>
        </p:nvSpPr>
        <p:spPr>
          <a:xfrm>
            <a:off x="7673975" y="4095750"/>
            <a:ext cx="627063" cy="25400"/>
          </a:xfrm>
          <a:prstGeom prst="rect">
            <a:avLst/>
          </a:prstGeom>
          <a:solidFill>
            <a:srgbClr val="000000"/>
          </a:solidFill>
          <a:ln w="9525">
            <a:noFill/>
          </a:ln>
        </p:spPr>
        <p:txBody>
          <a:bodyPr/>
          <a:p>
            <a:endParaRPr lang="zh-CN" altLang="en-US"/>
          </a:p>
        </p:txBody>
      </p:sp>
      <p:sp>
        <p:nvSpPr>
          <p:cNvPr id="452628" name="矩形 452627"/>
          <p:cNvSpPr/>
          <p:nvPr/>
        </p:nvSpPr>
        <p:spPr>
          <a:xfrm>
            <a:off x="7686675" y="3001963"/>
            <a:ext cx="625475" cy="26987"/>
          </a:xfrm>
          <a:prstGeom prst="rect">
            <a:avLst/>
          </a:prstGeom>
          <a:solidFill>
            <a:srgbClr val="000000"/>
          </a:solidFill>
          <a:ln w="9525">
            <a:noFill/>
          </a:ln>
        </p:spPr>
        <p:txBody>
          <a:bodyPr/>
          <a:p>
            <a:endParaRPr lang="zh-CN" altLang="en-US"/>
          </a:p>
        </p:txBody>
      </p:sp>
      <p:sp>
        <p:nvSpPr>
          <p:cNvPr id="452629" name="矩形 452628"/>
          <p:cNvSpPr/>
          <p:nvPr/>
        </p:nvSpPr>
        <p:spPr>
          <a:xfrm>
            <a:off x="6530975" y="4770438"/>
            <a:ext cx="184150"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452630" name="椭圆 452629"/>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2631" name="组合 452630"/>
          <p:cNvGrpSpPr/>
          <p:nvPr/>
        </p:nvGrpSpPr>
        <p:grpSpPr>
          <a:xfrm>
            <a:off x="579438" y="3616325"/>
            <a:ext cx="504825" cy="515938"/>
            <a:chOff x="101" y="2294"/>
            <a:chExt cx="343" cy="353"/>
          </a:xfrm>
        </p:grpSpPr>
        <p:grpSp>
          <p:nvGrpSpPr>
            <p:cNvPr id="452632" name="组合 452631"/>
            <p:cNvGrpSpPr/>
            <p:nvPr/>
          </p:nvGrpSpPr>
          <p:grpSpPr>
            <a:xfrm>
              <a:off x="109" y="2301"/>
              <a:ext cx="335" cy="346"/>
              <a:chOff x="109" y="2301"/>
              <a:chExt cx="335" cy="346"/>
            </a:xfrm>
          </p:grpSpPr>
          <p:sp>
            <p:nvSpPr>
              <p:cNvPr id="452633" name="任意多边形 452632"/>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2634" name="任意多边形 452633"/>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2635" name="任意多边形 452634"/>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636" name="任意多边形 452635"/>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637" name="矩形 452636"/>
              <p:cNvSpPr/>
              <p:nvPr/>
            </p:nvSpPr>
            <p:spPr>
              <a:xfrm>
                <a:off x="165" y="2324"/>
                <a:ext cx="223" cy="175"/>
              </a:xfrm>
              <a:prstGeom prst="rect">
                <a:avLst/>
              </a:prstGeom>
              <a:solidFill>
                <a:srgbClr val="000000"/>
              </a:solidFill>
              <a:ln w="9525">
                <a:noFill/>
              </a:ln>
            </p:spPr>
            <p:txBody>
              <a:bodyPr/>
              <a:p>
                <a:endParaRPr lang="zh-CN" altLang="en-US"/>
              </a:p>
            </p:txBody>
          </p:sp>
          <p:sp>
            <p:nvSpPr>
              <p:cNvPr id="452638" name="矩形 452637"/>
              <p:cNvSpPr/>
              <p:nvPr/>
            </p:nvSpPr>
            <p:spPr>
              <a:xfrm>
                <a:off x="120" y="2512"/>
                <a:ext cx="314" cy="78"/>
              </a:xfrm>
              <a:prstGeom prst="rect">
                <a:avLst/>
              </a:prstGeom>
              <a:solidFill>
                <a:srgbClr val="000000"/>
              </a:solidFill>
              <a:ln w="9525">
                <a:noFill/>
              </a:ln>
            </p:spPr>
            <p:txBody>
              <a:bodyPr/>
              <a:p>
                <a:endParaRPr lang="zh-CN" altLang="en-US"/>
              </a:p>
            </p:txBody>
          </p:sp>
          <p:sp>
            <p:nvSpPr>
              <p:cNvPr id="452639" name="矩形 452638"/>
              <p:cNvSpPr/>
              <p:nvPr/>
            </p:nvSpPr>
            <p:spPr>
              <a:xfrm>
                <a:off x="186" y="2345"/>
                <a:ext cx="182" cy="135"/>
              </a:xfrm>
              <a:prstGeom prst="rect">
                <a:avLst/>
              </a:prstGeom>
              <a:solidFill>
                <a:srgbClr val="000000"/>
              </a:solidFill>
              <a:ln w="9525">
                <a:noFill/>
              </a:ln>
            </p:spPr>
            <p:txBody>
              <a:bodyPr/>
              <a:p>
                <a:endParaRPr lang="zh-CN" altLang="en-US"/>
              </a:p>
            </p:txBody>
          </p:sp>
          <p:sp>
            <p:nvSpPr>
              <p:cNvPr id="452640" name="直接连接符 452639"/>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452641" name="组合 452640"/>
              <p:cNvGrpSpPr/>
              <p:nvPr/>
            </p:nvGrpSpPr>
            <p:grpSpPr>
              <a:xfrm>
                <a:off x="109" y="2596"/>
                <a:ext cx="335" cy="51"/>
                <a:chOff x="109" y="2596"/>
                <a:chExt cx="335" cy="51"/>
              </a:xfrm>
            </p:grpSpPr>
            <p:sp>
              <p:nvSpPr>
                <p:cNvPr id="452642" name="任意多边形 452641"/>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643" name="任意多边形 452642"/>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644" name="矩形 452643"/>
                <p:cNvSpPr/>
                <p:nvPr/>
              </p:nvSpPr>
              <p:spPr>
                <a:xfrm>
                  <a:off x="112" y="2632"/>
                  <a:ext cx="330" cy="15"/>
                </a:xfrm>
                <a:prstGeom prst="rect">
                  <a:avLst/>
                </a:prstGeom>
                <a:solidFill>
                  <a:srgbClr val="000000"/>
                </a:solidFill>
                <a:ln w="9525">
                  <a:noFill/>
                </a:ln>
              </p:spPr>
              <p:txBody>
                <a:bodyPr/>
                <a:p>
                  <a:endParaRPr lang="zh-CN" altLang="en-US"/>
                </a:p>
              </p:txBody>
            </p:sp>
          </p:grpSp>
        </p:grpSp>
        <p:grpSp>
          <p:nvGrpSpPr>
            <p:cNvPr id="452645" name="组合 452644"/>
            <p:cNvGrpSpPr/>
            <p:nvPr/>
          </p:nvGrpSpPr>
          <p:grpSpPr>
            <a:xfrm>
              <a:off x="101" y="2294"/>
              <a:ext cx="335" cy="347"/>
              <a:chOff x="101" y="2294"/>
              <a:chExt cx="335" cy="347"/>
            </a:xfrm>
          </p:grpSpPr>
          <p:sp>
            <p:nvSpPr>
              <p:cNvPr id="452646" name="任意多边形 452645"/>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2647" name="任意多边形 452646"/>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2648" name="任意多边形 452647"/>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52649" name="任意多边形 452648"/>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52650" name="矩形 452649"/>
              <p:cNvSpPr/>
              <p:nvPr/>
            </p:nvSpPr>
            <p:spPr>
              <a:xfrm>
                <a:off x="157" y="2318"/>
                <a:ext cx="223" cy="175"/>
              </a:xfrm>
              <a:prstGeom prst="rect">
                <a:avLst/>
              </a:prstGeom>
              <a:solidFill>
                <a:srgbClr val="B7B79D"/>
              </a:solidFill>
              <a:ln w="9525">
                <a:noFill/>
              </a:ln>
            </p:spPr>
            <p:txBody>
              <a:bodyPr/>
              <a:p>
                <a:endParaRPr lang="zh-CN" altLang="en-US"/>
              </a:p>
            </p:txBody>
          </p:sp>
          <p:sp>
            <p:nvSpPr>
              <p:cNvPr id="452651" name="矩形 452650"/>
              <p:cNvSpPr/>
              <p:nvPr/>
            </p:nvSpPr>
            <p:spPr>
              <a:xfrm>
                <a:off x="112" y="2506"/>
                <a:ext cx="313" cy="78"/>
              </a:xfrm>
              <a:prstGeom prst="rect">
                <a:avLst/>
              </a:prstGeom>
              <a:solidFill>
                <a:srgbClr val="B7B79D"/>
              </a:solidFill>
              <a:ln w="9525">
                <a:noFill/>
              </a:ln>
            </p:spPr>
            <p:txBody>
              <a:bodyPr/>
              <a:p>
                <a:endParaRPr lang="zh-CN" altLang="en-US"/>
              </a:p>
            </p:txBody>
          </p:sp>
          <p:sp>
            <p:nvSpPr>
              <p:cNvPr id="452652" name="矩形 452651"/>
              <p:cNvSpPr/>
              <p:nvPr/>
            </p:nvSpPr>
            <p:spPr>
              <a:xfrm>
                <a:off x="178" y="2339"/>
                <a:ext cx="181" cy="135"/>
              </a:xfrm>
              <a:prstGeom prst="rect">
                <a:avLst/>
              </a:prstGeom>
              <a:solidFill>
                <a:srgbClr val="FFFFFF"/>
              </a:solidFill>
              <a:ln w="9525">
                <a:noFill/>
              </a:ln>
            </p:spPr>
            <p:txBody>
              <a:bodyPr/>
              <a:p>
                <a:endParaRPr lang="zh-CN" altLang="en-US"/>
              </a:p>
            </p:txBody>
          </p:sp>
          <p:sp>
            <p:nvSpPr>
              <p:cNvPr id="452653" name="直接连接符 452652"/>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452654" name="组合 452653"/>
              <p:cNvGrpSpPr/>
              <p:nvPr/>
            </p:nvGrpSpPr>
            <p:grpSpPr>
              <a:xfrm>
                <a:off x="101" y="2590"/>
                <a:ext cx="335" cy="51"/>
                <a:chOff x="101" y="2590"/>
                <a:chExt cx="335" cy="51"/>
              </a:xfrm>
            </p:grpSpPr>
            <p:sp>
              <p:nvSpPr>
                <p:cNvPr id="452655" name="任意多边形 452654"/>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656" name="任意多边形 452655"/>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657" name="矩形 452656"/>
                <p:cNvSpPr/>
                <p:nvPr/>
              </p:nvSpPr>
              <p:spPr>
                <a:xfrm>
                  <a:off x="103" y="2626"/>
                  <a:ext cx="331" cy="15"/>
                </a:xfrm>
                <a:prstGeom prst="rect">
                  <a:avLst/>
                </a:prstGeom>
                <a:solidFill>
                  <a:srgbClr val="BAB79D"/>
                </a:solidFill>
                <a:ln w="9525">
                  <a:noFill/>
                </a:ln>
              </p:spPr>
              <p:txBody>
                <a:bodyPr/>
                <a:p>
                  <a:endParaRPr lang="zh-CN" altLang="en-US"/>
                </a:p>
              </p:txBody>
            </p:sp>
          </p:grpSp>
        </p:grpSp>
      </p:grpSp>
      <p:grpSp>
        <p:nvGrpSpPr>
          <p:cNvPr id="452658" name="组合 452657"/>
          <p:cNvGrpSpPr/>
          <p:nvPr/>
        </p:nvGrpSpPr>
        <p:grpSpPr>
          <a:xfrm>
            <a:off x="3357563" y="6081713"/>
            <a:ext cx="503237" cy="515937"/>
            <a:chOff x="3891" y="3616"/>
            <a:chExt cx="342" cy="353"/>
          </a:xfrm>
        </p:grpSpPr>
        <p:grpSp>
          <p:nvGrpSpPr>
            <p:cNvPr id="452659" name="组合 452658"/>
            <p:cNvGrpSpPr/>
            <p:nvPr/>
          </p:nvGrpSpPr>
          <p:grpSpPr>
            <a:xfrm>
              <a:off x="3899" y="3622"/>
              <a:ext cx="334" cy="347"/>
              <a:chOff x="3899" y="3622"/>
              <a:chExt cx="334" cy="347"/>
            </a:xfrm>
          </p:grpSpPr>
          <p:sp>
            <p:nvSpPr>
              <p:cNvPr id="452660" name="任意多边形 452659"/>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2661" name="任意多边形 452660"/>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2662" name="任意多边形 452661"/>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52663" name="任意多边形 452662"/>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52664" name="矩形 452663"/>
              <p:cNvSpPr/>
              <p:nvPr/>
            </p:nvSpPr>
            <p:spPr>
              <a:xfrm>
                <a:off x="3955" y="3646"/>
                <a:ext cx="223" cy="175"/>
              </a:xfrm>
              <a:prstGeom prst="rect">
                <a:avLst/>
              </a:prstGeom>
              <a:solidFill>
                <a:srgbClr val="000000"/>
              </a:solidFill>
              <a:ln w="9525">
                <a:noFill/>
              </a:ln>
            </p:spPr>
            <p:txBody>
              <a:bodyPr/>
              <a:p>
                <a:endParaRPr lang="zh-CN" altLang="en-US"/>
              </a:p>
            </p:txBody>
          </p:sp>
          <p:sp>
            <p:nvSpPr>
              <p:cNvPr id="452665" name="矩形 452664"/>
              <p:cNvSpPr/>
              <p:nvPr/>
            </p:nvSpPr>
            <p:spPr>
              <a:xfrm>
                <a:off x="3909" y="3833"/>
                <a:ext cx="314" cy="79"/>
              </a:xfrm>
              <a:prstGeom prst="rect">
                <a:avLst/>
              </a:prstGeom>
              <a:solidFill>
                <a:srgbClr val="000000"/>
              </a:solidFill>
              <a:ln w="9525">
                <a:noFill/>
              </a:ln>
            </p:spPr>
            <p:txBody>
              <a:bodyPr/>
              <a:p>
                <a:endParaRPr lang="zh-CN" altLang="en-US"/>
              </a:p>
            </p:txBody>
          </p:sp>
          <p:sp>
            <p:nvSpPr>
              <p:cNvPr id="452666" name="矩形 452665"/>
              <p:cNvSpPr/>
              <p:nvPr/>
            </p:nvSpPr>
            <p:spPr>
              <a:xfrm>
                <a:off x="3975" y="3667"/>
                <a:ext cx="182" cy="135"/>
              </a:xfrm>
              <a:prstGeom prst="rect">
                <a:avLst/>
              </a:prstGeom>
              <a:solidFill>
                <a:srgbClr val="000000"/>
              </a:solidFill>
              <a:ln w="9525">
                <a:noFill/>
              </a:ln>
            </p:spPr>
            <p:txBody>
              <a:bodyPr/>
              <a:p>
                <a:endParaRPr lang="zh-CN" altLang="en-US"/>
              </a:p>
            </p:txBody>
          </p:sp>
          <p:sp>
            <p:nvSpPr>
              <p:cNvPr id="452667" name="直接连接符 452666"/>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452668" name="组合 452667"/>
              <p:cNvGrpSpPr/>
              <p:nvPr/>
            </p:nvGrpSpPr>
            <p:grpSpPr>
              <a:xfrm>
                <a:off x="3899" y="3918"/>
                <a:ext cx="334" cy="51"/>
                <a:chOff x="3899" y="3918"/>
                <a:chExt cx="334" cy="51"/>
              </a:xfrm>
            </p:grpSpPr>
            <p:sp>
              <p:nvSpPr>
                <p:cNvPr id="452669" name="任意多边形 452668"/>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2670" name="任意多边形 452669"/>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2671" name="矩形 452670"/>
                <p:cNvSpPr/>
                <p:nvPr/>
              </p:nvSpPr>
              <p:spPr>
                <a:xfrm>
                  <a:off x="3901" y="3954"/>
                  <a:ext cx="330" cy="15"/>
                </a:xfrm>
                <a:prstGeom prst="rect">
                  <a:avLst/>
                </a:prstGeom>
                <a:solidFill>
                  <a:srgbClr val="000000"/>
                </a:solidFill>
                <a:ln w="9525">
                  <a:noFill/>
                </a:ln>
              </p:spPr>
              <p:txBody>
                <a:bodyPr/>
                <a:p>
                  <a:endParaRPr lang="zh-CN" altLang="en-US"/>
                </a:p>
              </p:txBody>
            </p:sp>
          </p:grpSp>
        </p:grpSp>
        <p:grpSp>
          <p:nvGrpSpPr>
            <p:cNvPr id="452672" name="组合 452671"/>
            <p:cNvGrpSpPr/>
            <p:nvPr/>
          </p:nvGrpSpPr>
          <p:grpSpPr>
            <a:xfrm>
              <a:off x="3891" y="3616"/>
              <a:ext cx="334" cy="346"/>
              <a:chOff x="3891" y="3616"/>
              <a:chExt cx="334" cy="346"/>
            </a:xfrm>
          </p:grpSpPr>
          <p:sp>
            <p:nvSpPr>
              <p:cNvPr id="452673" name="任意多边形 452672"/>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2674" name="任意多边形 452673"/>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2675" name="任意多边形 452674"/>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52676" name="任意多边形 452675"/>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52677" name="矩形 452676"/>
              <p:cNvSpPr/>
              <p:nvPr/>
            </p:nvSpPr>
            <p:spPr>
              <a:xfrm>
                <a:off x="3946" y="3639"/>
                <a:ext cx="223" cy="175"/>
              </a:xfrm>
              <a:prstGeom prst="rect">
                <a:avLst/>
              </a:prstGeom>
              <a:solidFill>
                <a:srgbClr val="B7B79D"/>
              </a:solidFill>
              <a:ln w="9525">
                <a:noFill/>
              </a:ln>
            </p:spPr>
            <p:txBody>
              <a:bodyPr/>
              <a:p>
                <a:endParaRPr lang="zh-CN" altLang="en-US"/>
              </a:p>
            </p:txBody>
          </p:sp>
          <p:sp>
            <p:nvSpPr>
              <p:cNvPr id="452678" name="矩形 452677"/>
              <p:cNvSpPr/>
              <p:nvPr/>
            </p:nvSpPr>
            <p:spPr>
              <a:xfrm>
                <a:off x="3901" y="3827"/>
                <a:ext cx="314" cy="78"/>
              </a:xfrm>
              <a:prstGeom prst="rect">
                <a:avLst/>
              </a:prstGeom>
              <a:solidFill>
                <a:srgbClr val="B7B79D"/>
              </a:solidFill>
              <a:ln w="9525">
                <a:noFill/>
              </a:ln>
            </p:spPr>
            <p:txBody>
              <a:bodyPr/>
              <a:p>
                <a:endParaRPr lang="zh-CN" altLang="en-US"/>
              </a:p>
            </p:txBody>
          </p:sp>
          <p:sp>
            <p:nvSpPr>
              <p:cNvPr id="452679" name="矩形 452678"/>
              <p:cNvSpPr/>
              <p:nvPr/>
            </p:nvSpPr>
            <p:spPr>
              <a:xfrm>
                <a:off x="3967" y="3660"/>
                <a:ext cx="182" cy="135"/>
              </a:xfrm>
              <a:prstGeom prst="rect">
                <a:avLst/>
              </a:prstGeom>
              <a:solidFill>
                <a:srgbClr val="FFFFFF"/>
              </a:solidFill>
              <a:ln w="9525">
                <a:noFill/>
              </a:ln>
            </p:spPr>
            <p:txBody>
              <a:bodyPr/>
              <a:p>
                <a:endParaRPr lang="zh-CN" altLang="en-US"/>
              </a:p>
            </p:txBody>
          </p:sp>
          <p:sp>
            <p:nvSpPr>
              <p:cNvPr id="452680" name="直接连接符 452679"/>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452681" name="组合 452680"/>
              <p:cNvGrpSpPr/>
              <p:nvPr/>
            </p:nvGrpSpPr>
            <p:grpSpPr>
              <a:xfrm>
                <a:off x="3891" y="3912"/>
                <a:ext cx="334" cy="50"/>
                <a:chOff x="3891" y="3912"/>
                <a:chExt cx="334" cy="50"/>
              </a:xfrm>
            </p:grpSpPr>
            <p:sp>
              <p:nvSpPr>
                <p:cNvPr id="452682" name="任意多边形 452681"/>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2683" name="任意多边形 452682"/>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2684" name="矩形 452683"/>
                <p:cNvSpPr/>
                <p:nvPr/>
              </p:nvSpPr>
              <p:spPr>
                <a:xfrm>
                  <a:off x="3893" y="3947"/>
                  <a:ext cx="330" cy="15"/>
                </a:xfrm>
                <a:prstGeom prst="rect">
                  <a:avLst/>
                </a:prstGeom>
                <a:solidFill>
                  <a:srgbClr val="BAB79D"/>
                </a:solidFill>
                <a:ln w="9525">
                  <a:noFill/>
                </a:ln>
              </p:spPr>
              <p:txBody>
                <a:bodyPr/>
                <a:p>
                  <a:endParaRPr lang="zh-CN" altLang="en-US"/>
                </a:p>
              </p:txBody>
            </p:sp>
          </p:grpSp>
        </p:grpSp>
      </p:grpSp>
      <p:grpSp>
        <p:nvGrpSpPr>
          <p:cNvPr id="452685" name="组合 452684"/>
          <p:cNvGrpSpPr/>
          <p:nvPr/>
        </p:nvGrpSpPr>
        <p:grpSpPr>
          <a:xfrm>
            <a:off x="4627563" y="6065838"/>
            <a:ext cx="504825" cy="515937"/>
            <a:chOff x="4752" y="3605"/>
            <a:chExt cx="343" cy="353"/>
          </a:xfrm>
        </p:grpSpPr>
        <p:grpSp>
          <p:nvGrpSpPr>
            <p:cNvPr id="452686" name="组合 452685"/>
            <p:cNvGrpSpPr/>
            <p:nvPr/>
          </p:nvGrpSpPr>
          <p:grpSpPr>
            <a:xfrm>
              <a:off x="4760" y="3612"/>
              <a:ext cx="335" cy="346"/>
              <a:chOff x="4760" y="3612"/>
              <a:chExt cx="335" cy="346"/>
            </a:xfrm>
          </p:grpSpPr>
          <p:sp>
            <p:nvSpPr>
              <p:cNvPr id="452687" name="任意多边形 452686"/>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2688" name="任意多边形 452687"/>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2689" name="任意多边形 452688"/>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690" name="任意多边形 452689"/>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691" name="矩形 452690"/>
              <p:cNvSpPr/>
              <p:nvPr/>
            </p:nvSpPr>
            <p:spPr>
              <a:xfrm>
                <a:off x="4816" y="3635"/>
                <a:ext cx="223" cy="175"/>
              </a:xfrm>
              <a:prstGeom prst="rect">
                <a:avLst/>
              </a:prstGeom>
              <a:solidFill>
                <a:srgbClr val="000000"/>
              </a:solidFill>
              <a:ln w="9525">
                <a:noFill/>
              </a:ln>
            </p:spPr>
            <p:txBody>
              <a:bodyPr/>
              <a:p>
                <a:endParaRPr lang="zh-CN" altLang="en-US"/>
              </a:p>
            </p:txBody>
          </p:sp>
          <p:sp>
            <p:nvSpPr>
              <p:cNvPr id="452692" name="矩形 452691"/>
              <p:cNvSpPr/>
              <p:nvPr/>
            </p:nvSpPr>
            <p:spPr>
              <a:xfrm>
                <a:off x="4770" y="3823"/>
                <a:ext cx="314" cy="78"/>
              </a:xfrm>
              <a:prstGeom prst="rect">
                <a:avLst/>
              </a:prstGeom>
              <a:solidFill>
                <a:srgbClr val="000000"/>
              </a:solidFill>
              <a:ln w="9525">
                <a:noFill/>
              </a:ln>
            </p:spPr>
            <p:txBody>
              <a:bodyPr/>
              <a:p>
                <a:endParaRPr lang="zh-CN" altLang="en-US"/>
              </a:p>
            </p:txBody>
          </p:sp>
          <p:sp>
            <p:nvSpPr>
              <p:cNvPr id="452693" name="矩形 452692"/>
              <p:cNvSpPr/>
              <p:nvPr/>
            </p:nvSpPr>
            <p:spPr>
              <a:xfrm>
                <a:off x="4836" y="3656"/>
                <a:ext cx="182" cy="135"/>
              </a:xfrm>
              <a:prstGeom prst="rect">
                <a:avLst/>
              </a:prstGeom>
              <a:solidFill>
                <a:srgbClr val="000000"/>
              </a:solidFill>
              <a:ln w="9525">
                <a:noFill/>
              </a:ln>
            </p:spPr>
            <p:txBody>
              <a:bodyPr/>
              <a:p>
                <a:endParaRPr lang="zh-CN" altLang="en-US"/>
              </a:p>
            </p:txBody>
          </p:sp>
          <p:sp>
            <p:nvSpPr>
              <p:cNvPr id="452694" name="直接连接符 452693"/>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452695" name="组合 452694"/>
              <p:cNvGrpSpPr/>
              <p:nvPr/>
            </p:nvGrpSpPr>
            <p:grpSpPr>
              <a:xfrm>
                <a:off x="4760" y="3907"/>
                <a:ext cx="335" cy="51"/>
                <a:chOff x="4760" y="3907"/>
                <a:chExt cx="335" cy="51"/>
              </a:xfrm>
            </p:grpSpPr>
            <p:sp>
              <p:nvSpPr>
                <p:cNvPr id="452696" name="任意多边形 452695"/>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52697" name="任意多边形 452696"/>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52698" name="矩形 452697"/>
                <p:cNvSpPr/>
                <p:nvPr/>
              </p:nvSpPr>
              <p:spPr>
                <a:xfrm>
                  <a:off x="4762" y="3943"/>
                  <a:ext cx="331" cy="15"/>
                </a:xfrm>
                <a:prstGeom prst="rect">
                  <a:avLst/>
                </a:prstGeom>
                <a:solidFill>
                  <a:srgbClr val="000000"/>
                </a:solidFill>
                <a:ln w="9525">
                  <a:noFill/>
                </a:ln>
              </p:spPr>
              <p:txBody>
                <a:bodyPr/>
                <a:p>
                  <a:endParaRPr lang="zh-CN" altLang="en-US"/>
                </a:p>
              </p:txBody>
            </p:sp>
          </p:grpSp>
        </p:grpSp>
        <p:grpSp>
          <p:nvGrpSpPr>
            <p:cNvPr id="452699" name="组合 452698"/>
            <p:cNvGrpSpPr/>
            <p:nvPr/>
          </p:nvGrpSpPr>
          <p:grpSpPr>
            <a:xfrm>
              <a:off x="4752" y="3605"/>
              <a:ext cx="334" cy="347"/>
              <a:chOff x="4752" y="3605"/>
              <a:chExt cx="334" cy="347"/>
            </a:xfrm>
          </p:grpSpPr>
          <p:sp>
            <p:nvSpPr>
              <p:cNvPr id="452700" name="任意多边形 452699"/>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2701" name="任意多边形 452700"/>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2702" name="任意多边形 452701"/>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52703" name="任意多边形 452702"/>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52704" name="矩形 452703"/>
              <p:cNvSpPr/>
              <p:nvPr/>
            </p:nvSpPr>
            <p:spPr>
              <a:xfrm>
                <a:off x="4808" y="3629"/>
                <a:ext cx="223" cy="175"/>
              </a:xfrm>
              <a:prstGeom prst="rect">
                <a:avLst/>
              </a:prstGeom>
              <a:solidFill>
                <a:srgbClr val="B7B79D"/>
              </a:solidFill>
              <a:ln w="9525">
                <a:noFill/>
              </a:ln>
            </p:spPr>
            <p:txBody>
              <a:bodyPr/>
              <a:p>
                <a:endParaRPr lang="zh-CN" altLang="en-US"/>
              </a:p>
            </p:txBody>
          </p:sp>
          <p:sp>
            <p:nvSpPr>
              <p:cNvPr id="452705" name="矩形 452704"/>
              <p:cNvSpPr/>
              <p:nvPr/>
            </p:nvSpPr>
            <p:spPr>
              <a:xfrm>
                <a:off x="4762" y="3817"/>
                <a:ext cx="314" cy="78"/>
              </a:xfrm>
              <a:prstGeom prst="rect">
                <a:avLst/>
              </a:prstGeom>
              <a:solidFill>
                <a:srgbClr val="B7B79D"/>
              </a:solidFill>
              <a:ln w="9525">
                <a:noFill/>
              </a:ln>
            </p:spPr>
            <p:txBody>
              <a:bodyPr/>
              <a:p>
                <a:endParaRPr lang="zh-CN" altLang="en-US"/>
              </a:p>
            </p:txBody>
          </p:sp>
          <p:sp>
            <p:nvSpPr>
              <p:cNvPr id="452706" name="矩形 452705"/>
              <p:cNvSpPr/>
              <p:nvPr/>
            </p:nvSpPr>
            <p:spPr>
              <a:xfrm>
                <a:off x="4828" y="3650"/>
                <a:ext cx="182" cy="135"/>
              </a:xfrm>
              <a:prstGeom prst="rect">
                <a:avLst/>
              </a:prstGeom>
              <a:solidFill>
                <a:srgbClr val="FFFFFF"/>
              </a:solidFill>
              <a:ln w="9525">
                <a:noFill/>
              </a:ln>
            </p:spPr>
            <p:txBody>
              <a:bodyPr/>
              <a:p>
                <a:endParaRPr lang="zh-CN" altLang="en-US"/>
              </a:p>
            </p:txBody>
          </p:sp>
          <p:sp>
            <p:nvSpPr>
              <p:cNvPr id="452707" name="直接连接符 452706"/>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452708" name="组合 452707"/>
              <p:cNvGrpSpPr/>
              <p:nvPr/>
            </p:nvGrpSpPr>
            <p:grpSpPr>
              <a:xfrm>
                <a:off x="4752" y="3901"/>
                <a:ext cx="334" cy="51"/>
                <a:chOff x="4752" y="3901"/>
                <a:chExt cx="334" cy="51"/>
              </a:xfrm>
            </p:grpSpPr>
            <p:sp>
              <p:nvSpPr>
                <p:cNvPr id="452709" name="任意多边形 452708"/>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2710" name="任意多边形 452709"/>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2711" name="矩形 452710"/>
                <p:cNvSpPr/>
                <p:nvPr/>
              </p:nvSpPr>
              <p:spPr>
                <a:xfrm>
                  <a:off x="4754" y="3937"/>
                  <a:ext cx="330" cy="15"/>
                </a:xfrm>
                <a:prstGeom prst="rect">
                  <a:avLst/>
                </a:prstGeom>
                <a:solidFill>
                  <a:srgbClr val="BAB79D"/>
                </a:solidFill>
                <a:ln w="9525">
                  <a:noFill/>
                </a:ln>
              </p:spPr>
              <p:txBody>
                <a:bodyPr/>
                <a:p>
                  <a:endParaRPr lang="zh-CN" altLang="en-US"/>
                </a:p>
              </p:txBody>
            </p:sp>
          </p:grpSp>
        </p:grpSp>
      </p:grpSp>
      <p:grpSp>
        <p:nvGrpSpPr>
          <p:cNvPr id="452712" name="组合 452711"/>
          <p:cNvGrpSpPr/>
          <p:nvPr/>
        </p:nvGrpSpPr>
        <p:grpSpPr>
          <a:xfrm>
            <a:off x="579438" y="2509838"/>
            <a:ext cx="504825" cy="517525"/>
            <a:chOff x="101" y="1539"/>
            <a:chExt cx="343" cy="352"/>
          </a:xfrm>
        </p:grpSpPr>
        <p:grpSp>
          <p:nvGrpSpPr>
            <p:cNvPr id="452713" name="组合 452712"/>
            <p:cNvGrpSpPr/>
            <p:nvPr/>
          </p:nvGrpSpPr>
          <p:grpSpPr>
            <a:xfrm>
              <a:off x="109" y="1545"/>
              <a:ext cx="335" cy="346"/>
              <a:chOff x="109" y="1545"/>
              <a:chExt cx="335" cy="346"/>
            </a:xfrm>
          </p:grpSpPr>
          <p:sp>
            <p:nvSpPr>
              <p:cNvPr id="452714" name="任意多边形 452713"/>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2715" name="任意多边形 452714"/>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2716" name="任意多边形 452715"/>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717" name="任意多边形 452716"/>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718" name="矩形 452717"/>
              <p:cNvSpPr/>
              <p:nvPr/>
            </p:nvSpPr>
            <p:spPr>
              <a:xfrm>
                <a:off x="165" y="1568"/>
                <a:ext cx="223" cy="175"/>
              </a:xfrm>
              <a:prstGeom prst="rect">
                <a:avLst/>
              </a:prstGeom>
              <a:solidFill>
                <a:srgbClr val="000000"/>
              </a:solidFill>
              <a:ln w="9525">
                <a:noFill/>
              </a:ln>
            </p:spPr>
            <p:txBody>
              <a:bodyPr/>
              <a:p>
                <a:endParaRPr lang="zh-CN" altLang="en-US"/>
              </a:p>
            </p:txBody>
          </p:sp>
          <p:sp>
            <p:nvSpPr>
              <p:cNvPr id="452719" name="矩形 452718"/>
              <p:cNvSpPr/>
              <p:nvPr/>
            </p:nvSpPr>
            <p:spPr>
              <a:xfrm>
                <a:off x="120" y="1756"/>
                <a:ext cx="314" cy="78"/>
              </a:xfrm>
              <a:prstGeom prst="rect">
                <a:avLst/>
              </a:prstGeom>
              <a:solidFill>
                <a:srgbClr val="000000"/>
              </a:solidFill>
              <a:ln w="9525">
                <a:noFill/>
              </a:ln>
            </p:spPr>
            <p:txBody>
              <a:bodyPr/>
              <a:p>
                <a:endParaRPr lang="zh-CN" altLang="en-US"/>
              </a:p>
            </p:txBody>
          </p:sp>
          <p:sp>
            <p:nvSpPr>
              <p:cNvPr id="452720" name="矩形 452719"/>
              <p:cNvSpPr/>
              <p:nvPr/>
            </p:nvSpPr>
            <p:spPr>
              <a:xfrm>
                <a:off x="186" y="1589"/>
                <a:ext cx="182" cy="135"/>
              </a:xfrm>
              <a:prstGeom prst="rect">
                <a:avLst/>
              </a:prstGeom>
              <a:solidFill>
                <a:srgbClr val="000000"/>
              </a:solidFill>
              <a:ln w="9525">
                <a:noFill/>
              </a:ln>
            </p:spPr>
            <p:txBody>
              <a:bodyPr/>
              <a:p>
                <a:endParaRPr lang="zh-CN" altLang="en-US"/>
              </a:p>
            </p:txBody>
          </p:sp>
          <p:sp>
            <p:nvSpPr>
              <p:cNvPr id="452721" name="直接连接符 452720"/>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452722" name="组合 452721"/>
              <p:cNvGrpSpPr/>
              <p:nvPr/>
            </p:nvGrpSpPr>
            <p:grpSpPr>
              <a:xfrm>
                <a:off x="109" y="1841"/>
                <a:ext cx="335" cy="50"/>
                <a:chOff x="109" y="1841"/>
                <a:chExt cx="335" cy="50"/>
              </a:xfrm>
            </p:grpSpPr>
            <p:sp>
              <p:nvSpPr>
                <p:cNvPr id="452723" name="任意多边形 452722"/>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724" name="任意多边形 452723"/>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725" name="矩形 452724"/>
                <p:cNvSpPr/>
                <p:nvPr/>
              </p:nvSpPr>
              <p:spPr>
                <a:xfrm>
                  <a:off x="112" y="1876"/>
                  <a:ext cx="330" cy="15"/>
                </a:xfrm>
                <a:prstGeom prst="rect">
                  <a:avLst/>
                </a:prstGeom>
                <a:solidFill>
                  <a:srgbClr val="000000"/>
                </a:solidFill>
                <a:ln w="9525">
                  <a:noFill/>
                </a:ln>
              </p:spPr>
              <p:txBody>
                <a:bodyPr/>
                <a:p>
                  <a:endParaRPr lang="zh-CN" altLang="en-US"/>
                </a:p>
              </p:txBody>
            </p:sp>
          </p:grpSp>
        </p:grpSp>
        <p:grpSp>
          <p:nvGrpSpPr>
            <p:cNvPr id="452726" name="组合 452725"/>
            <p:cNvGrpSpPr/>
            <p:nvPr/>
          </p:nvGrpSpPr>
          <p:grpSpPr>
            <a:xfrm>
              <a:off x="101" y="1539"/>
              <a:ext cx="335" cy="346"/>
              <a:chOff x="101" y="1539"/>
              <a:chExt cx="335" cy="346"/>
            </a:xfrm>
          </p:grpSpPr>
          <p:sp>
            <p:nvSpPr>
              <p:cNvPr id="452727" name="任意多边形 452726"/>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2728" name="任意多边形 452727"/>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2729" name="任意多边形 452728"/>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730" name="任意多边形 452729"/>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731" name="矩形 452730"/>
              <p:cNvSpPr/>
              <p:nvPr/>
            </p:nvSpPr>
            <p:spPr>
              <a:xfrm>
                <a:off x="157" y="1562"/>
                <a:ext cx="223" cy="175"/>
              </a:xfrm>
              <a:prstGeom prst="rect">
                <a:avLst/>
              </a:prstGeom>
              <a:solidFill>
                <a:srgbClr val="B7B79D"/>
              </a:solidFill>
              <a:ln w="9525">
                <a:noFill/>
              </a:ln>
            </p:spPr>
            <p:txBody>
              <a:bodyPr/>
              <a:p>
                <a:endParaRPr lang="zh-CN" altLang="en-US"/>
              </a:p>
            </p:txBody>
          </p:sp>
          <p:sp>
            <p:nvSpPr>
              <p:cNvPr id="452732" name="矩形 452731"/>
              <p:cNvSpPr/>
              <p:nvPr/>
            </p:nvSpPr>
            <p:spPr>
              <a:xfrm>
                <a:off x="112" y="1750"/>
                <a:ext cx="313" cy="78"/>
              </a:xfrm>
              <a:prstGeom prst="rect">
                <a:avLst/>
              </a:prstGeom>
              <a:solidFill>
                <a:srgbClr val="B7B79D"/>
              </a:solidFill>
              <a:ln w="9525">
                <a:noFill/>
              </a:ln>
            </p:spPr>
            <p:txBody>
              <a:bodyPr/>
              <a:p>
                <a:endParaRPr lang="zh-CN" altLang="en-US"/>
              </a:p>
            </p:txBody>
          </p:sp>
          <p:sp>
            <p:nvSpPr>
              <p:cNvPr id="452733" name="矩形 452732"/>
              <p:cNvSpPr/>
              <p:nvPr/>
            </p:nvSpPr>
            <p:spPr>
              <a:xfrm>
                <a:off x="178" y="1583"/>
                <a:ext cx="181" cy="135"/>
              </a:xfrm>
              <a:prstGeom prst="rect">
                <a:avLst/>
              </a:prstGeom>
              <a:solidFill>
                <a:srgbClr val="FFFFFF"/>
              </a:solidFill>
              <a:ln w="9525">
                <a:noFill/>
              </a:ln>
            </p:spPr>
            <p:txBody>
              <a:bodyPr/>
              <a:p>
                <a:endParaRPr lang="zh-CN" altLang="en-US"/>
              </a:p>
            </p:txBody>
          </p:sp>
          <p:sp>
            <p:nvSpPr>
              <p:cNvPr id="452734" name="直接连接符 452733"/>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452735" name="组合 452734"/>
              <p:cNvGrpSpPr/>
              <p:nvPr/>
            </p:nvGrpSpPr>
            <p:grpSpPr>
              <a:xfrm>
                <a:off x="101" y="1834"/>
                <a:ext cx="335" cy="51"/>
                <a:chOff x="101" y="1834"/>
                <a:chExt cx="335" cy="51"/>
              </a:xfrm>
            </p:grpSpPr>
            <p:sp>
              <p:nvSpPr>
                <p:cNvPr id="452736" name="任意多边形 452735"/>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737" name="任意多边形 452736"/>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738" name="矩形 452737"/>
                <p:cNvSpPr/>
                <p:nvPr/>
              </p:nvSpPr>
              <p:spPr>
                <a:xfrm>
                  <a:off x="103" y="1870"/>
                  <a:ext cx="331" cy="15"/>
                </a:xfrm>
                <a:prstGeom prst="rect">
                  <a:avLst/>
                </a:prstGeom>
                <a:solidFill>
                  <a:srgbClr val="BAB79D"/>
                </a:solidFill>
                <a:ln w="9525">
                  <a:noFill/>
                </a:ln>
              </p:spPr>
              <p:txBody>
                <a:bodyPr/>
                <a:p>
                  <a:endParaRPr lang="zh-CN" altLang="en-US"/>
                </a:p>
              </p:txBody>
            </p:sp>
          </p:grpSp>
        </p:grpSp>
      </p:grpSp>
      <p:grpSp>
        <p:nvGrpSpPr>
          <p:cNvPr id="452739" name="组合 452738"/>
          <p:cNvGrpSpPr/>
          <p:nvPr/>
        </p:nvGrpSpPr>
        <p:grpSpPr>
          <a:xfrm>
            <a:off x="8158163" y="3657600"/>
            <a:ext cx="506412" cy="514350"/>
            <a:chOff x="5237" y="2322"/>
            <a:chExt cx="343" cy="352"/>
          </a:xfrm>
        </p:grpSpPr>
        <p:grpSp>
          <p:nvGrpSpPr>
            <p:cNvPr id="452740" name="组合 452739"/>
            <p:cNvGrpSpPr/>
            <p:nvPr/>
          </p:nvGrpSpPr>
          <p:grpSpPr>
            <a:xfrm>
              <a:off x="5245" y="2328"/>
              <a:ext cx="335" cy="346"/>
              <a:chOff x="5245" y="2328"/>
              <a:chExt cx="335" cy="346"/>
            </a:xfrm>
          </p:grpSpPr>
          <p:sp>
            <p:nvSpPr>
              <p:cNvPr id="452741" name="任意多边形 452740"/>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2742" name="任意多边形 452741"/>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2743" name="任意多边形 452742"/>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744" name="任意多边形 452743"/>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745" name="矩形 452744"/>
              <p:cNvSpPr/>
              <p:nvPr/>
            </p:nvSpPr>
            <p:spPr>
              <a:xfrm>
                <a:off x="5301" y="2351"/>
                <a:ext cx="223" cy="176"/>
              </a:xfrm>
              <a:prstGeom prst="rect">
                <a:avLst/>
              </a:prstGeom>
              <a:solidFill>
                <a:srgbClr val="000000"/>
              </a:solidFill>
              <a:ln w="9525">
                <a:noFill/>
              </a:ln>
            </p:spPr>
            <p:txBody>
              <a:bodyPr/>
              <a:p>
                <a:endParaRPr lang="zh-CN" altLang="en-US"/>
              </a:p>
            </p:txBody>
          </p:sp>
          <p:sp>
            <p:nvSpPr>
              <p:cNvPr id="452746" name="矩形 452745"/>
              <p:cNvSpPr/>
              <p:nvPr/>
            </p:nvSpPr>
            <p:spPr>
              <a:xfrm>
                <a:off x="5256" y="2539"/>
                <a:ext cx="314" cy="78"/>
              </a:xfrm>
              <a:prstGeom prst="rect">
                <a:avLst/>
              </a:prstGeom>
              <a:solidFill>
                <a:srgbClr val="000000"/>
              </a:solidFill>
              <a:ln w="9525">
                <a:noFill/>
              </a:ln>
            </p:spPr>
            <p:txBody>
              <a:bodyPr/>
              <a:p>
                <a:endParaRPr lang="zh-CN" altLang="en-US"/>
              </a:p>
            </p:txBody>
          </p:sp>
          <p:sp>
            <p:nvSpPr>
              <p:cNvPr id="452747" name="矩形 452746"/>
              <p:cNvSpPr/>
              <p:nvPr/>
            </p:nvSpPr>
            <p:spPr>
              <a:xfrm>
                <a:off x="5322" y="2373"/>
                <a:ext cx="181" cy="135"/>
              </a:xfrm>
              <a:prstGeom prst="rect">
                <a:avLst/>
              </a:prstGeom>
              <a:solidFill>
                <a:srgbClr val="000000"/>
              </a:solidFill>
              <a:ln w="9525">
                <a:noFill/>
              </a:ln>
            </p:spPr>
            <p:txBody>
              <a:bodyPr/>
              <a:p>
                <a:endParaRPr lang="zh-CN" altLang="en-US"/>
              </a:p>
            </p:txBody>
          </p:sp>
          <p:sp>
            <p:nvSpPr>
              <p:cNvPr id="452748" name="直接连接符 452747"/>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452749" name="组合 452748"/>
              <p:cNvGrpSpPr/>
              <p:nvPr/>
            </p:nvGrpSpPr>
            <p:grpSpPr>
              <a:xfrm>
                <a:off x="5245" y="2624"/>
                <a:ext cx="335" cy="50"/>
                <a:chOff x="5245" y="2624"/>
                <a:chExt cx="335" cy="50"/>
              </a:xfrm>
            </p:grpSpPr>
            <p:sp>
              <p:nvSpPr>
                <p:cNvPr id="452750" name="任意多边形 452749"/>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751" name="任意多边形 452750"/>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752" name="矩形 452751"/>
                <p:cNvSpPr/>
                <p:nvPr/>
              </p:nvSpPr>
              <p:spPr>
                <a:xfrm>
                  <a:off x="5247" y="2660"/>
                  <a:ext cx="331" cy="14"/>
                </a:xfrm>
                <a:prstGeom prst="rect">
                  <a:avLst/>
                </a:prstGeom>
                <a:solidFill>
                  <a:srgbClr val="000000"/>
                </a:solidFill>
                <a:ln w="9525">
                  <a:noFill/>
                </a:ln>
              </p:spPr>
              <p:txBody>
                <a:bodyPr/>
                <a:p>
                  <a:endParaRPr lang="zh-CN" altLang="en-US"/>
                </a:p>
              </p:txBody>
            </p:sp>
          </p:grpSp>
        </p:grpSp>
        <p:grpSp>
          <p:nvGrpSpPr>
            <p:cNvPr id="452753" name="组合 452752"/>
            <p:cNvGrpSpPr/>
            <p:nvPr/>
          </p:nvGrpSpPr>
          <p:grpSpPr>
            <a:xfrm>
              <a:off x="5237" y="2322"/>
              <a:ext cx="335" cy="346"/>
              <a:chOff x="5237" y="2322"/>
              <a:chExt cx="335" cy="346"/>
            </a:xfrm>
          </p:grpSpPr>
          <p:sp>
            <p:nvSpPr>
              <p:cNvPr id="452754" name="任意多边形 452753"/>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2755" name="任意多边形 452754"/>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2756" name="任意多边形 452755"/>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757" name="任意多边形 452756"/>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758" name="矩形 452757"/>
              <p:cNvSpPr/>
              <p:nvPr/>
            </p:nvSpPr>
            <p:spPr>
              <a:xfrm>
                <a:off x="5293" y="2345"/>
                <a:ext cx="223" cy="175"/>
              </a:xfrm>
              <a:prstGeom prst="rect">
                <a:avLst/>
              </a:prstGeom>
              <a:solidFill>
                <a:srgbClr val="B7B79D"/>
              </a:solidFill>
              <a:ln w="9525">
                <a:noFill/>
              </a:ln>
            </p:spPr>
            <p:txBody>
              <a:bodyPr/>
              <a:p>
                <a:endParaRPr lang="zh-CN" altLang="en-US"/>
              </a:p>
            </p:txBody>
          </p:sp>
          <p:sp>
            <p:nvSpPr>
              <p:cNvPr id="452759" name="矩形 452758"/>
              <p:cNvSpPr/>
              <p:nvPr/>
            </p:nvSpPr>
            <p:spPr>
              <a:xfrm>
                <a:off x="5247" y="2533"/>
                <a:ext cx="314" cy="78"/>
              </a:xfrm>
              <a:prstGeom prst="rect">
                <a:avLst/>
              </a:prstGeom>
              <a:solidFill>
                <a:srgbClr val="B7B79D"/>
              </a:solidFill>
              <a:ln w="9525">
                <a:noFill/>
              </a:ln>
            </p:spPr>
            <p:txBody>
              <a:bodyPr/>
              <a:p>
                <a:endParaRPr lang="zh-CN" altLang="en-US"/>
              </a:p>
            </p:txBody>
          </p:sp>
          <p:sp>
            <p:nvSpPr>
              <p:cNvPr id="452760" name="矩形 452759"/>
              <p:cNvSpPr/>
              <p:nvPr/>
            </p:nvSpPr>
            <p:spPr>
              <a:xfrm>
                <a:off x="5313" y="2366"/>
                <a:ext cx="182" cy="135"/>
              </a:xfrm>
              <a:prstGeom prst="rect">
                <a:avLst/>
              </a:prstGeom>
              <a:solidFill>
                <a:srgbClr val="FFFFFF"/>
              </a:solidFill>
              <a:ln w="9525">
                <a:noFill/>
              </a:ln>
            </p:spPr>
            <p:txBody>
              <a:bodyPr/>
              <a:p>
                <a:endParaRPr lang="zh-CN" altLang="en-US"/>
              </a:p>
            </p:txBody>
          </p:sp>
          <p:sp>
            <p:nvSpPr>
              <p:cNvPr id="452761" name="直接连接符 452760"/>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452762" name="组合 452761"/>
              <p:cNvGrpSpPr/>
              <p:nvPr/>
            </p:nvGrpSpPr>
            <p:grpSpPr>
              <a:xfrm>
                <a:off x="5237" y="2617"/>
                <a:ext cx="335" cy="51"/>
                <a:chOff x="5237" y="2617"/>
                <a:chExt cx="335" cy="51"/>
              </a:xfrm>
            </p:grpSpPr>
            <p:sp>
              <p:nvSpPr>
                <p:cNvPr id="452763" name="任意多边形 452762"/>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764" name="任意多边形 452763"/>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765" name="矩形 452764"/>
                <p:cNvSpPr/>
                <p:nvPr/>
              </p:nvSpPr>
              <p:spPr>
                <a:xfrm>
                  <a:off x="5239" y="2653"/>
                  <a:ext cx="331" cy="15"/>
                </a:xfrm>
                <a:prstGeom prst="rect">
                  <a:avLst/>
                </a:prstGeom>
                <a:solidFill>
                  <a:srgbClr val="BAB79D"/>
                </a:solidFill>
                <a:ln w="9525">
                  <a:noFill/>
                </a:ln>
              </p:spPr>
              <p:txBody>
                <a:bodyPr/>
                <a:p>
                  <a:endParaRPr lang="zh-CN" altLang="en-US"/>
                </a:p>
              </p:txBody>
            </p:sp>
          </p:grpSp>
        </p:grpSp>
      </p:grpSp>
      <p:grpSp>
        <p:nvGrpSpPr>
          <p:cNvPr id="452766" name="组合 452765"/>
          <p:cNvGrpSpPr/>
          <p:nvPr/>
        </p:nvGrpSpPr>
        <p:grpSpPr>
          <a:xfrm>
            <a:off x="8158163" y="2581275"/>
            <a:ext cx="506412" cy="515938"/>
            <a:chOff x="5237" y="1587"/>
            <a:chExt cx="343" cy="353"/>
          </a:xfrm>
        </p:grpSpPr>
        <p:grpSp>
          <p:nvGrpSpPr>
            <p:cNvPr id="452767" name="组合 452766"/>
            <p:cNvGrpSpPr/>
            <p:nvPr/>
          </p:nvGrpSpPr>
          <p:grpSpPr>
            <a:xfrm>
              <a:off x="5245" y="1594"/>
              <a:ext cx="335" cy="346"/>
              <a:chOff x="5245" y="1594"/>
              <a:chExt cx="335" cy="346"/>
            </a:xfrm>
          </p:grpSpPr>
          <p:sp>
            <p:nvSpPr>
              <p:cNvPr id="452768" name="任意多边形 452767"/>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2769" name="任意多边形 452768"/>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2770" name="任意多边形 452769"/>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771" name="任意多边形 452770"/>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772" name="矩形 452771"/>
              <p:cNvSpPr/>
              <p:nvPr/>
            </p:nvSpPr>
            <p:spPr>
              <a:xfrm>
                <a:off x="5301" y="1617"/>
                <a:ext cx="223" cy="175"/>
              </a:xfrm>
              <a:prstGeom prst="rect">
                <a:avLst/>
              </a:prstGeom>
              <a:solidFill>
                <a:srgbClr val="000000"/>
              </a:solidFill>
              <a:ln w="9525">
                <a:noFill/>
              </a:ln>
            </p:spPr>
            <p:txBody>
              <a:bodyPr/>
              <a:p>
                <a:endParaRPr lang="zh-CN" altLang="en-US"/>
              </a:p>
            </p:txBody>
          </p:sp>
          <p:sp>
            <p:nvSpPr>
              <p:cNvPr id="452773" name="矩形 452772"/>
              <p:cNvSpPr/>
              <p:nvPr/>
            </p:nvSpPr>
            <p:spPr>
              <a:xfrm>
                <a:off x="5256" y="1805"/>
                <a:ext cx="314" cy="78"/>
              </a:xfrm>
              <a:prstGeom prst="rect">
                <a:avLst/>
              </a:prstGeom>
              <a:solidFill>
                <a:srgbClr val="000000"/>
              </a:solidFill>
              <a:ln w="9525">
                <a:noFill/>
              </a:ln>
            </p:spPr>
            <p:txBody>
              <a:bodyPr/>
              <a:p>
                <a:endParaRPr lang="zh-CN" altLang="en-US"/>
              </a:p>
            </p:txBody>
          </p:sp>
          <p:sp>
            <p:nvSpPr>
              <p:cNvPr id="452774" name="矩形 452773"/>
              <p:cNvSpPr/>
              <p:nvPr/>
            </p:nvSpPr>
            <p:spPr>
              <a:xfrm>
                <a:off x="5322" y="1638"/>
                <a:ext cx="181" cy="135"/>
              </a:xfrm>
              <a:prstGeom prst="rect">
                <a:avLst/>
              </a:prstGeom>
              <a:solidFill>
                <a:srgbClr val="000000"/>
              </a:solidFill>
              <a:ln w="9525">
                <a:noFill/>
              </a:ln>
            </p:spPr>
            <p:txBody>
              <a:bodyPr/>
              <a:p>
                <a:endParaRPr lang="zh-CN" altLang="en-US"/>
              </a:p>
            </p:txBody>
          </p:sp>
          <p:sp>
            <p:nvSpPr>
              <p:cNvPr id="452775" name="直接连接符 452774"/>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452776" name="组合 452775"/>
              <p:cNvGrpSpPr/>
              <p:nvPr/>
            </p:nvGrpSpPr>
            <p:grpSpPr>
              <a:xfrm>
                <a:off x="5245" y="1889"/>
                <a:ext cx="335" cy="51"/>
                <a:chOff x="5245" y="1889"/>
                <a:chExt cx="335" cy="51"/>
              </a:xfrm>
            </p:grpSpPr>
            <p:sp>
              <p:nvSpPr>
                <p:cNvPr id="452777" name="任意多边形 452776"/>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778" name="任意多边形 452777"/>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779" name="矩形 452778"/>
                <p:cNvSpPr/>
                <p:nvPr/>
              </p:nvSpPr>
              <p:spPr>
                <a:xfrm>
                  <a:off x="5247" y="1925"/>
                  <a:ext cx="331" cy="15"/>
                </a:xfrm>
                <a:prstGeom prst="rect">
                  <a:avLst/>
                </a:prstGeom>
                <a:solidFill>
                  <a:srgbClr val="000000"/>
                </a:solidFill>
                <a:ln w="9525">
                  <a:noFill/>
                </a:ln>
              </p:spPr>
              <p:txBody>
                <a:bodyPr/>
                <a:p>
                  <a:endParaRPr lang="zh-CN" altLang="en-US"/>
                </a:p>
              </p:txBody>
            </p:sp>
          </p:grpSp>
        </p:grpSp>
        <p:grpSp>
          <p:nvGrpSpPr>
            <p:cNvPr id="452780" name="组合 452779"/>
            <p:cNvGrpSpPr/>
            <p:nvPr/>
          </p:nvGrpSpPr>
          <p:grpSpPr>
            <a:xfrm>
              <a:off x="5237" y="1587"/>
              <a:ext cx="335" cy="346"/>
              <a:chOff x="5237" y="1587"/>
              <a:chExt cx="335" cy="346"/>
            </a:xfrm>
          </p:grpSpPr>
          <p:sp>
            <p:nvSpPr>
              <p:cNvPr id="452781" name="任意多边形 452780"/>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52782" name="任意多边形 452781"/>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52783" name="任意多边形 452782"/>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784" name="任意多边形 452783"/>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785" name="矩形 452784"/>
              <p:cNvSpPr/>
              <p:nvPr/>
            </p:nvSpPr>
            <p:spPr>
              <a:xfrm>
                <a:off x="5293" y="1610"/>
                <a:ext cx="223" cy="176"/>
              </a:xfrm>
              <a:prstGeom prst="rect">
                <a:avLst/>
              </a:prstGeom>
              <a:solidFill>
                <a:srgbClr val="B7B79D"/>
              </a:solidFill>
              <a:ln w="9525">
                <a:noFill/>
              </a:ln>
            </p:spPr>
            <p:txBody>
              <a:bodyPr/>
              <a:p>
                <a:endParaRPr lang="zh-CN" altLang="en-US"/>
              </a:p>
            </p:txBody>
          </p:sp>
          <p:sp>
            <p:nvSpPr>
              <p:cNvPr id="452786" name="矩形 452785"/>
              <p:cNvSpPr/>
              <p:nvPr/>
            </p:nvSpPr>
            <p:spPr>
              <a:xfrm>
                <a:off x="5247" y="1798"/>
                <a:ext cx="314" cy="78"/>
              </a:xfrm>
              <a:prstGeom prst="rect">
                <a:avLst/>
              </a:prstGeom>
              <a:solidFill>
                <a:srgbClr val="B7B79D"/>
              </a:solidFill>
              <a:ln w="9525">
                <a:noFill/>
              </a:ln>
            </p:spPr>
            <p:txBody>
              <a:bodyPr/>
              <a:p>
                <a:endParaRPr lang="zh-CN" altLang="en-US"/>
              </a:p>
            </p:txBody>
          </p:sp>
          <p:sp>
            <p:nvSpPr>
              <p:cNvPr id="452787" name="矩形 452786"/>
              <p:cNvSpPr/>
              <p:nvPr/>
            </p:nvSpPr>
            <p:spPr>
              <a:xfrm>
                <a:off x="5313" y="1632"/>
                <a:ext cx="182" cy="135"/>
              </a:xfrm>
              <a:prstGeom prst="rect">
                <a:avLst/>
              </a:prstGeom>
              <a:solidFill>
                <a:srgbClr val="FFFFFF"/>
              </a:solidFill>
              <a:ln w="9525">
                <a:noFill/>
              </a:ln>
            </p:spPr>
            <p:txBody>
              <a:bodyPr/>
              <a:p>
                <a:endParaRPr lang="zh-CN" altLang="en-US"/>
              </a:p>
            </p:txBody>
          </p:sp>
          <p:sp>
            <p:nvSpPr>
              <p:cNvPr id="452788" name="直接连接符 452787"/>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452789" name="组合 452788"/>
              <p:cNvGrpSpPr/>
              <p:nvPr/>
            </p:nvGrpSpPr>
            <p:grpSpPr>
              <a:xfrm>
                <a:off x="5237" y="1883"/>
                <a:ext cx="335" cy="50"/>
                <a:chOff x="5237" y="1883"/>
                <a:chExt cx="335" cy="50"/>
              </a:xfrm>
            </p:grpSpPr>
            <p:sp>
              <p:nvSpPr>
                <p:cNvPr id="452790" name="任意多边形 452789"/>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791" name="任意多边形 452790"/>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792" name="矩形 452791"/>
                <p:cNvSpPr/>
                <p:nvPr/>
              </p:nvSpPr>
              <p:spPr>
                <a:xfrm>
                  <a:off x="5239" y="1919"/>
                  <a:ext cx="331" cy="14"/>
                </a:xfrm>
                <a:prstGeom prst="rect">
                  <a:avLst/>
                </a:prstGeom>
                <a:solidFill>
                  <a:srgbClr val="BAB79D"/>
                </a:solidFill>
                <a:ln w="9525">
                  <a:noFill/>
                </a:ln>
              </p:spPr>
              <p:txBody>
                <a:bodyPr/>
                <a:p>
                  <a:endParaRPr lang="zh-CN" altLang="en-US"/>
                </a:p>
              </p:txBody>
            </p:sp>
          </p:grpSp>
        </p:grpSp>
      </p:grpSp>
      <p:sp>
        <p:nvSpPr>
          <p:cNvPr id="452793" name="矩形 452792"/>
          <p:cNvSpPr/>
          <p:nvPr/>
        </p:nvSpPr>
        <p:spPr>
          <a:xfrm>
            <a:off x="1900238" y="1920875"/>
            <a:ext cx="898525" cy="355600"/>
          </a:xfrm>
          <a:prstGeom prst="rect">
            <a:avLst/>
          </a:prstGeom>
          <a:noFill/>
          <a:ln w="9525">
            <a:noFill/>
          </a:ln>
        </p:spPr>
        <p:txBody>
          <a:bodyPr/>
          <a:p>
            <a:endParaRPr lang="zh-CN" altLang="en-US"/>
          </a:p>
        </p:txBody>
      </p:sp>
      <p:sp>
        <p:nvSpPr>
          <p:cNvPr id="452794" name="矩形 452793"/>
          <p:cNvSpPr/>
          <p:nvPr/>
        </p:nvSpPr>
        <p:spPr>
          <a:xfrm>
            <a:off x="2343150" y="2324100"/>
            <a:ext cx="91757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222.1.1.</a:t>
            </a:r>
            <a:endParaRPr lang="en-US" altLang="zh-CN" sz="2000">
              <a:solidFill>
                <a:srgbClr val="333399"/>
              </a:solidFill>
              <a:latin typeface="Arial" panose="020B0604020202020204" pitchFamily="34" charset="0"/>
              <a:ea typeface="黑体" panose="02010609060101010101" pitchFamily="2" charset="-122"/>
            </a:endParaRPr>
          </a:p>
        </p:txBody>
      </p:sp>
      <p:sp>
        <p:nvSpPr>
          <p:cNvPr id="452795" name="矩形 452794"/>
          <p:cNvSpPr/>
          <p:nvPr/>
        </p:nvSpPr>
        <p:spPr>
          <a:xfrm>
            <a:off x="3568700" y="1482725"/>
            <a:ext cx="1008063" cy="354013"/>
          </a:xfrm>
          <a:prstGeom prst="rect">
            <a:avLst/>
          </a:prstGeom>
          <a:noFill/>
          <a:ln w="9525">
            <a:noFill/>
          </a:ln>
        </p:spPr>
        <p:txBody>
          <a:bodyPr/>
          <a:p>
            <a:endParaRPr lang="zh-CN" altLang="en-US"/>
          </a:p>
        </p:txBody>
      </p:sp>
      <p:sp>
        <p:nvSpPr>
          <p:cNvPr id="452796" name="矩形 452795"/>
          <p:cNvSpPr/>
          <p:nvPr/>
        </p:nvSpPr>
        <p:spPr>
          <a:xfrm>
            <a:off x="3484563"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222.1.1.1</a:t>
            </a:r>
            <a:endParaRPr lang="en-US" altLang="zh-CN" sz="2000">
              <a:solidFill>
                <a:srgbClr val="333399"/>
              </a:solidFill>
              <a:latin typeface="Arial" panose="020B0604020202020204" pitchFamily="34" charset="0"/>
              <a:ea typeface="黑体" panose="02010609060101010101" pitchFamily="2" charset="-122"/>
            </a:endParaRPr>
          </a:p>
        </p:txBody>
      </p:sp>
      <p:sp>
        <p:nvSpPr>
          <p:cNvPr id="452797" name="矩形 452796"/>
          <p:cNvSpPr/>
          <p:nvPr/>
        </p:nvSpPr>
        <p:spPr>
          <a:xfrm>
            <a:off x="5113338" y="1482725"/>
            <a:ext cx="1006475" cy="354013"/>
          </a:xfrm>
          <a:prstGeom prst="rect">
            <a:avLst/>
          </a:prstGeom>
          <a:noFill/>
          <a:ln w="9525">
            <a:noFill/>
          </a:ln>
        </p:spPr>
        <p:txBody>
          <a:bodyPr/>
          <a:p>
            <a:endParaRPr lang="zh-CN" altLang="en-US"/>
          </a:p>
        </p:txBody>
      </p:sp>
      <p:sp>
        <p:nvSpPr>
          <p:cNvPr id="452798" name="矩形 452797"/>
          <p:cNvSpPr/>
          <p:nvPr/>
        </p:nvSpPr>
        <p:spPr>
          <a:xfrm>
            <a:off x="5006975"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222.1.1.2</a:t>
            </a:r>
            <a:endParaRPr lang="en-US" altLang="zh-CN" sz="2000">
              <a:solidFill>
                <a:srgbClr val="333399"/>
              </a:solidFill>
              <a:latin typeface="Arial" panose="020B0604020202020204" pitchFamily="34" charset="0"/>
              <a:ea typeface="黑体" panose="02010609060101010101" pitchFamily="2" charset="-122"/>
            </a:endParaRPr>
          </a:p>
        </p:txBody>
      </p:sp>
      <p:sp>
        <p:nvSpPr>
          <p:cNvPr id="452799" name="矩形 452798"/>
          <p:cNvSpPr/>
          <p:nvPr/>
        </p:nvSpPr>
        <p:spPr>
          <a:xfrm>
            <a:off x="6707188" y="1482725"/>
            <a:ext cx="1006475" cy="354013"/>
          </a:xfrm>
          <a:prstGeom prst="rect">
            <a:avLst/>
          </a:prstGeom>
          <a:noFill/>
          <a:ln w="9525">
            <a:noFill/>
          </a:ln>
        </p:spPr>
        <p:txBody>
          <a:bodyPr/>
          <a:p>
            <a:endParaRPr lang="zh-CN" altLang="en-US"/>
          </a:p>
        </p:txBody>
      </p:sp>
      <p:sp>
        <p:nvSpPr>
          <p:cNvPr id="452800" name="矩形 452799"/>
          <p:cNvSpPr/>
          <p:nvPr/>
        </p:nvSpPr>
        <p:spPr>
          <a:xfrm>
            <a:off x="6554788" y="14128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222.1.1.3</a:t>
            </a:r>
            <a:endParaRPr lang="en-US" altLang="zh-CN" sz="2000">
              <a:solidFill>
                <a:srgbClr val="333399"/>
              </a:solidFill>
              <a:latin typeface="Arial" panose="020B0604020202020204" pitchFamily="34" charset="0"/>
              <a:ea typeface="黑体" panose="02010609060101010101" pitchFamily="2" charset="-122"/>
            </a:endParaRPr>
          </a:p>
        </p:txBody>
      </p:sp>
      <p:sp>
        <p:nvSpPr>
          <p:cNvPr id="452801" name="矩形 452800"/>
          <p:cNvSpPr/>
          <p:nvPr/>
        </p:nvSpPr>
        <p:spPr>
          <a:xfrm>
            <a:off x="4168775" y="2138363"/>
            <a:ext cx="26988" cy="538162"/>
          </a:xfrm>
          <a:prstGeom prst="rect">
            <a:avLst/>
          </a:prstGeom>
          <a:solidFill>
            <a:srgbClr val="000000"/>
          </a:solidFill>
          <a:ln w="9525">
            <a:noFill/>
          </a:ln>
        </p:spPr>
        <p:txBody>
          <a:bodyPr/>
          <a:p>
            <a:endParaRPr lang="zh-CN" altLang="en-US"/>
          </a:p>
        </p:txBody>
      </p:sp>
      <p:grpSp>
        <p:nvGrpSpPr>
          <p:cNvPr id="452802" name="组合 452801"/>
          <p:cNvGrpSpPr/>
          <p:nvPr/>
        </p:nvGrpSpPr>
        <p:grpSpPr>
          <a:xfrm>
            <a:off x="3822700" y="2630488"/>
            <a:ext cx="647700" cy="385762"/>
            <a:chOff x="2299" y="1622"/>
            <a:chExt cx="439" cy="262"/>
          </a:xfrm>
        </p:grpSpPr>
        <p:sp>
          <p:nvSpPr>
            <p:cNvPr id="452803" name="椭圆 452802"/>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2804" name="矩形 452803"/>
            <p:cNvSpPr/>
            <p:nvPr/>
          </p:nvSpPr>
          <p:spPr>
            <a:xfrm>
              <a:off x="2299" y="1700"/>
              <a:ext cx="437" cy="109"/>
            </a:xfrm>
            <a:prstGeom prst="rect">
              <a:avLst/>
            </a:prstGeom>
            <a:solidFill>
              <a:srgbClr val="0078AA"/>
            </a:solidFill>
            <a:ln w="9525">
              <a:noFill/>
            </a:ln>
          </p:spPr>
          <p:txBody>
            <a:bodyPr/>
            <a:p>
              <a:endParaRPr lang="zh-CN" altLang="en-US"/>
            </a:p>
          </p:txBody>
        </p:sp>
        <p:sp>
          <p:nvSpPr>
            <p:cNvPr id="452805" name="矩形 452804"/>
            <p:cNvSpPr/>
            <p:nvPr/>
          </p:nvSpPr>
          <p:spPr>
            <a:xfrm>
              <a:off x="2299" y="1700"/>
              <a:ext cx="437" cy="109"/>
            </a:xfrm>
            <a:prstGeom prst="rect">
              <a:avLst/>
            </a:prstGeom>
            <a:solidFill>
              <a:srgbClr val="0078AA"/>
            </a:solidFill>
            <a:ln w="9525">
              <a:noFill/>
            </a:ln>
          </p:spPr>
          <p:txBody>
            <a:bodyPr/>
            <a:p>
              <a:endParaRPr lang="zh-CN" altLang="en-US"/>
            </a:p>
          </p:txBody>
        </p:sp>
        <p:sp>
          <p:nvSpPr>
            <p:cNvPr id="452806" name="椭圆 452805"/>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2807" name="组合 452806"/>
            <p:cNvGrpSpPr/>
            <p:nvPr/>
          </p:nvGrpSpPr>
          <p:grpSpPr>
            <a:xfrm>
              <a:off x="2365" y="1640"/>
              <a:ext cx="304" cy="117"/>
              <a:chOff x="2365" y="1640"/>
              <a:chExt cx="304" cy="117"/>
            </a:xfrm>
          </p:grpSpPr>
          <p:grpSp>
            <p:nvGrpSpPr>
              <p:cNvPr id="452808" name="组合 452807"/>
              <p:cNvGrpSpPr/>
              <p:nvPr/>
            </p:nvGrpSpPr>
            <p:grpSpPr>
              <a:xfrm>
                <a:off x="2365" y="1640"/>
                <a:ext cx="302" cy="115"/>
                <a:chOff x="2365" y="1640"/>
                <a:chExt cx="302" cy="115"/>
              </a:xfrm>
            </p:grpSpPr>
            <p:sp>
              <p:nvSpPr>
                <p:cNvPr id="452809" name="任意多边形 452808"/>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52810" name="任意多边形 452809"/>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52811" name="任意多边形 452810"/>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52812" name="任意多边形 452811"/>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52813" name="任意多边形 452812"/>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52814" name="任意多边形 452813"/>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52815" name="任意多边形 452814"/>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sp>
              <p:nvSpPr>
                <p:cNvPr id="452816" name="任意多边形 452815"/>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2817" name="组合 452816"/>
              <p:cNvGrpSpPr/>
              <p:nvPr/>
            </p:nvGrpSpPr>
            <p:grpSpPr>
              <a:xfrm>
                <a:off x="2368" y="1643"/>
                <a:ext cx="301" cy="114"/>
                <a:chOff x="2368" y="1643"/>
                <a:chExt cx="301" cy="114"/>
              </a:xfrm>
            </p:grpSpPr>
            <p:sp>
              <p:nvSpPr>
                <p:cNvPr id="452818" name="任意多边形 452817"/>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52819" name="任意多边形 452818"/>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52820" name="任意多边形 452819"/>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2821" name="任意多边形 452820"/>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2822" name="任意多边形 452821"/>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52823" name="任意多边形 452822"/>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52824" name="任意多边形 452823"/>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sp>
              <p:nvSpPr>
                <p:cNvPr id="452825" name="任意多边形 452824"/>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grpSp>
        </p:grpSp>
        <p:sp>
          <p:nvSpPr>
            <p:cNvPr id="452826" name="直接连接符 452825"/>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452827" name="直接连接符 452826"/>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452828" name="矩形 452827"/>
          <p:cNvSpPr/>
          <p:nvPr/>
        </p:nvSpPr>
        <p:spPr>
          <a:xfrm>
            <a:off x="4278313" y="2371725"/>
            <a:ext cx="1009650" cy="354013"/>
          </a:xfrm>
          <a:prstGeom prst="rect">
            <a:avLst/>
          </a:prstGeom>
          <a:noFill/>
          <a:ln w="9525">
            <a:noFill/>
          </a:ln>
        </p:spPr>
        <p:txBody>
          <a:bodyPr/>
          <a:p>
            <a:endParaRPr lang="zh-CN" altLang="en-US"/>
          </a:p>
        </p:txBody>
      </p:sp>
      <p:sp>
        <p:nvSpPr>
          <p:cNvPr id="452829" name="矩形 452828"/>
          <p:cNvSpPr/>
          <p:nvPr/>
        </p:nvSpPr>
        <p:spPr>
          <a:xfrm>
            <a:off x="4351338" y="2381250"/>
            <a:ext cx="1055687"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222.1.1.4</a:t>
            </a:r>
            <a:endParaRPr lang="en-US" altLang="zh-CN" sz="2000">
              <a:solidFill>
                <a:srgbClr val="333399"/>
              </a:solidFill>
              <a:latin typeface="Arial" panose="020B0604020202020204" pitchFamily="34" charset="0"/>
              <a:ea typeface="黑体" panose="02010609060101010101" pitchFamily="2" charset="-122"/>
            </a:endParaRPr>
          </a:p>
        </p:txBody>
      </p:sp>
      <p:sp>
        <p:nvSpPr>
          <p:cNvPr id="452830" name="矩形 452829"/>
          <p:cNvSpPr/>
          <p:nvPr/>
        </p:nvSpPr>
        <p:spPr>
          <a:xfrm>
            <a:off x="3446463" y="2519363"/>
            <a:ext cx="412750" cy="350837"/>
          </a:xfrm>
          <a:prstGeom prst="rect">
            <a:avLst/>
          </a:prstGeom>
          <a:noFill/>
          <a:ln w="9525">
            <a:noFill/>
          </a:ln>
        </p:spPr>
        <p:txBody>
          <a:bodyPr/>
          <a:p>
            <a:endParaRPr lang="zh-CN" altLang="en-US"/>
          </a:p>
        </p:txBody>
      </p:sp>
      <p:sp>
        <p:nvSpPr>
          <p:cNvPr id="452831" name="矩形 452830"/>
          <p:cNvSpPr/>
          <p:nvPr/>
        </p:nvSpPr>
        <p:spPr>
          <a:xfrm>
            <a:off x="3549650" y="2509838"/>
            <a:ext cx="276225"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2832" name="椭圆 452831"/>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833" name="矩形 452832"/>
          <p:cNvSpPr/>
          <p:nvPr/>
        </p:nvSpPr>
        <p:spPr>
          <a:xfrm>
            <a:off x="1974850" y="1616075"/>
            <a:ext cx="720725" cy="355600"/>
          </a:xfrm>
          <a:prstGeom prst="rect">
            <a:avLst/>
          </a:prstGeom>
          <a:noFill/>
          <a:ln w="9525">
            <a:noFill/>
          </a:ln>
        </p:spPr>
        <p:txBody>
          <a:bodyPr/>
          <a:p>
            <a:endParaRPr lang="zh-CN" altLang="en-US"/>
          </a:p>
        </p:txBody>
      </p:sp>
      <p:sp>
        <p:nvSpPr>
          <p:cNvPr id="452834" name="椭圆 452833"/>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835" name="椭圆 452834"/>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836" name="矩形 452835"/>
          <p:cNvSpPr/>
          <p:nvPr/>
        </p:nvSpPr>
        <p:spPr>
          <a:xfrm>
            <a:off x="6338888" y="3686175"/>
            <a:ext cx="1009650" cy="352425"/>
          </a:xfrm>
          <a:prstGeom prst="rect">
            <a:avLst/>
          </a:prstGeom>
          <a:noFill/>
          <a:ln w="9525">
            <a:noFill/>
          </a:ln>
        </p:spPr>
        <p:txBody>
          <a:bodyPr/>
          <a:p>
            <a:endParaRPr lang="zh-CN" altLang="en-US"/>
          </a:p>
        </p:txBody>
      </p:sp>
      <p:sp>
        <p:nvSpPr>
          <p:cNvPr id="452837" name="矩形 452836"/>
          <p:cNvSpPr/>
          <p:nvPr/>
        </p:nvSpPr>
        <p:spPr>
          <a:xfrm>
            <a:off x="5976938" y="4222750"/>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222.1.2.5</a:t>
            </a:r>
            <a:endParaRPr lang="en-US" altLang="zh-CN" sz="2000">
              <a:solidFill>
                <a:srgbClr val="333399"/>
              </a:solidFill>
              <a:latin typeface="Arial" panose="020B0604020202020204" pitchFamily="34" charset="0"/>
              <a:ea typeface="黑体" panose="02010609060101010101" pitchFamily="2" charset="-122"/>
            </a:endParaRPr>
          </a:p>
        </p:txBody>
      </p:sp>
      <p:sp>
        <p:nvSpPr>
          <p:cNvPr id="452838" name="矩形 452837"/>
          <p:cNvSpPr/>
          <p:nvPr/>
        </p:nvSpPr>
        <p:spPr>
          <a:xfrm>
            <a:off x="7883525" y="4197350"/>
            <a:ext cx="1008063" cy="350838"/>
          </a:xfrm>
          <a:prstGeom prst="rect">
            <a:avLst/>
          </a:prstGeom>
          <a:noFill/>
          <a:ln w="9525">
            <a:noFill/>
          </a:ln>
        </p:spPr>
        <p:txBody>
          <a:bodyPr/>
          <a:p>
            <a:endParaRPr lang="zh-CN" altLang="en-US"/>
          </a:p>
        </p:txBody>
      </p:sp>
      <p:sp>
        <p:nvSpPr>
          <p:cNvPr id="452839" name="矩形 452838"/>
          <p:cNvSpPr/>
          <p:nvPr/>
        </p:nvSpPr>
        <p:spPr>
          <a:xfrm>
            <a:off x="7975600" y="4257675"/>
            <a:ext cx="1055688" cy="303213"/>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222.1.2.2</a:t>
            </a:r>
            <a:endParaRPr lang="en-US" altLang="zh-CN" sz="2000">
              <a:solidFill>
                <a:srgbClr val="333399"/>
              </a:solidFill>
              <a:latin typeface="Arial" panose="020B0604020202020204" pitchFamily="34" charset="0"/>
              <a:ea typeface="黑体" panose="02010609060101010101" pitchFamily="2" charset="-122"/>
            </a:endParaRPr>
          </a:p>
        </p:txBody>
      </p:sp>
      <p:sp>
        <p:nvSpPr>
          <p:cNvPr id="452840" name="矩形 452839"/>
          <p:cNvSpPr/>
          <p:nvPr/>
        </p:nvSpPr>
        <p:spPr>
          <a:xfrm>
            <a:off x="7883525" y="3086100"/>
            <a:ext cx="1008063" cy="355600"/>
          </a:xfrm>
          <a:prstGeom prst="rect">
            <a:avLst/>
          </a:prstGeom>
          <a:noFill/>
          <a:ln w="9525">
            <a:noFill/>
          </a:ln>
        </p:spPr>
        <p:txBody>
          <a:bodyPr/>
          <a:p>
            <a:endParaRPr lang="zh-CN" altLang="en-US"/>
          </a:p>
        </p:txBody>
      </p:sp>
      <p:sp>
        <p:nvSpPr>
          <p:cNvPr id="452841" name="矩形 452840"/>
          <p:cNvSpPr/>
          <p:nvPr/>
        </p:nvSpPr>
        <p:spPr>
          <a:xfrm>
            <a:off x="7975600" y="3148013"/>
            <a:ext cx="1055688"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222.1.2.1</a:t>
            </a:r>
            <a:endParaRPr lang="en-US" altLang="zh-CN" sz="2000">
              <a:solidFill>
                <a:srgbClr val="333399"/>
              </a:solidFill>
              <a:latin typeface="Arial" panose="020B0604020202020204" pitchFamily="34" charset="0"/>
              <a:ea typeface="黑体" panose="02010609060101010101" pitchFamily="2" charset="-122"/>
            </a:endParaRPr>
          </a:p>
        </p:txBody>
      </p:sp>
      <p:sp>
        <p:nvSpPr>
          <p:cNvPr id="452842" name="矩形 452841"/>
          <p:cNvSpPr/>
          <p:nvPr/>
        </p:nvSpPr>
        <p:spPr>
          <a:xfrm>
            <a:off x="7785100" y="5219700"/>
            <a:ext cx="1008063" cy="349250"/>
          </a:xfrm>
          <a:prstGeom prst="rect">
            <a:avLst/>
          </a:prstGeom>
          <a:noFill/>
          <a:ln w="9525">
            <a:noFill/>
          </a:ln>
        </p:spPr>
        <p:txBody>
          <a:bodyPr/>
          <a:p>
            <a:endParaRPr lang="zh-CN" altLang="en-US"/>
          </a:p>
        </p:txBody>
      </p:sp>
      <p:sp>
        <p:nvSpPr>
          <p:cNvPr id="452843" name="矩形 452842"/>
          <p:cNvSpPr/>
          <p:nvPr/>
        </p:nvSpPr>
        <p:spPr>
          <a:xfrm>
            <a:off x="4999038" y="57181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452844" name="矩形 452843"/>
          <p:cNvSpPr/>
          <p:nvPr/>
        </p:nvSpPr>
        <p:spPr>
          <a:xfrm>
            <a:off x="3670300" y="5605463"/>
            <a:ext cx="1008063" cy="352425"/>
          </a:xfrm>
          <a:prstGeom prst="rect">
            <a:avLst/>
          </a:prstGeom>
          <a:noFill/>
          <a:ln w="9525">
            <a:noFill/>
          </a:ln>
        </p:spPr>
        <p:txBody>
          <a:bodyPr/>
          <a:p>
            <a:endParaRPr lang="zh-CN" altLang="en-US"/>
          </a:p>
        </p:txBody>
      </p:sp>
      <p:sp>
        <p:nvSpPr>
          <p:cNvPr id="452845" name="矩形 452844"/>
          <p:cNvSpPr/>
          <p:nvPr/>
        </p:nvSpPr>
        <p:spPr>
          <a:xfrm>
            <a:off x="3748088" y="5718175"/>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222.1.2.4</a:t>
            </a:r>
            <a:endParaRPr lang="en-US" altLang="zh-CN" sz="2000">
              <a:solidFill>
                <a:srgbClr val="333399"/>
              </a:solidFill>
              <a:latin typeface="Arial" panose="020B0604020202020204" pitchFamily="34" charset="0"/>
              <a:ea typeface="黑体" panose="02010609060101010101" pitchFamily="2" charset="-122"/>
            </a:endParaRPr>
          </a:p>
        </p:txBody>
      </p:sp>
      <p:sp>
        <p:nvSpPr>
          <p:cNvPr id="452846" name="椭圆 452845"/>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847" name="矩形 452846"/>
          <p:cNvSpPr/>
          <p:nvPr/>
        </p:nvSpPr>
        <p:spPr>
          <a:xfrm>
            <a:off x="6818313" y="2955925"/>
            <a:ext cx="895350" cy="352425"/>
          </a:xfrm>
          <a:prstGeom prst="rect">
            <a:avLst/>
          </a:prstGeom>
          <a:noFill/>
          <a:ln w="9525">
            <a:noFill/>
          </a:ln>
        </p:spPr>
        <p:txBody>
          <a:bodyPr/>
          <a:p>
            <a:endParaRPr lang="zh-CN" altLang="en-US"/>
          </a:p>
        </p:txBody>
      </p:sp>
      <p:sp>
        <p:nvSpPr>
          <p:cNvPr id="452848" name="矩形 452847"/>
          <p:cNvSpPr/>
          <p:nvPr/>
        </p:nvSpPr>
        <p:spPr>
          <a:xfrm>
            <a:off x="6827838" y="3589338"/>
            <a:ext cx="915987"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222.1.2.</a:t>
            </a:r>
            <a:endParaRPr lang="en-US" altLang="zh-CN" sz="2000">
              <a:solidFill>
                <a:srgbClr val="333399"/>
              </a:solidFill>
              <a:latin typeface="Arial" panose="020B0604020202020204" pitchFamily="34" charset="0"/>
              <a:ea typeface="黑体" panose="02010609060101010101" pitchFamily="2" charset="-122"/>
            </a:endParaRPr>
          </a:p>
        </p:txBody>
      </p:sp>
      <p:sp>
        <p:nvSpPr>
          <p:cNvPr id="452849" name="矩形 452848"/>
          <p:cNvSpPr/>
          <p:nvPr/>
        </p:nvSpPr>
        <p:spPr>
          <a:xfrm>
            <a:off x="6889750" y="2663825"/>
            <a:ext cx="720725" cy="354013"/>
          </a:xfrm>
          <a:prstGeom prst="rect">
            <a:avLst/>
          </a:prstGeom>
          <a:noFill/>
          <a:ln w="9525">
            <a:noFill/>
          </a:ln>
        </p:spPr>
        <p:txBody>
          <a:bodyPr/>
          <a:p>
            <a:endParaRPr lang="zh-CN" altLang="en-US"/>
          </a:p>
        </p:txBody>
      </p:sp>
      <p:grpSp>
        <p:nvGrpSpPr>
          <p:cNvPr id="452850" name="组合 452849"/>
          <p:cNvGrpSpPr/>
          <p:nvPr/>
        </p:nvGrpSpPr>
        <p:grpSpPr>
          <a:xfrm>
            <a:off x="2222500" y="4386263"/>
            <a:ext cx="649288" cy="384175"/>
            <a:chOff x="1304" y="2569"/>
            <a:chExt cx="439" cy="262"/>
          </a:xfrm>
        </p:grpSpPr>
        <p:sp>
          <p:nvSpPr>
            <p:cNvPr id="452851" name="椭圆 452850"/>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2852" name="矩形 452851"/>
            <p:cNvSpPr/>
            <p:nvPr/>
          </p:nvSpPr>
          <p:spPr>
            <a:xfrm>
              <a:off x="1304" y="2647"/>
              <a:ext cx="437" cy="109"/>
            </a:xfrm>
            <a:prstGeom prst="rect">
              <a:avLst/>
            </a:prstGeom>
            <a:solidFill>
              <a:srgbClr val="0078AA"/>
            </a:solidFill>
            <a:ln w="9525">
              <a:noFill/>
            </a:ln>
          </p:spPr>
          <p:txBody>
            <a:bodyPr/>
            <a:p>
              <a:endParaRPr lang="zh-CN" altLang="en-US"/>
            </a:p>
          </p:txBody>
        </p:sp>
        <p:sp>
          <p:nvSpPr>
            <p:cNvPr id="452853" name="矩形 452852"/>
            <p:cNvSpPr/>
            <p:nvPr/>
          </p:nvSpPr>
          <p:spPr>
            <a:xfrm>
              <a:off x="1304" y="2647"/>
              <a:ext cx="437" cy="109"/>
            </a:xfrm>
            <a:prstGeom prst="rect">
              <a:avLst/>
            </a:prstGeom>
            <a:solidFill>
              <a:srgbClr val="0078AA"/>
            </a:solidFill>
            <a:ln w="9525">
              <a:noFill/>
            </a:ln>
          </p:spPr>
          <p:txBody>
            <a:bodyPr/>
            <a:p>
              <a:endParaRPr lang="zh-CN" altLang="en-US"/>
            </a:p>
          </p:txBody>
        </p:sp>
        <p:sp>
          <p:nvSpPr>
            <p:cNvPr id="452854" name="椭圆 452853"/>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2855" name="组合 452854"/>
            <p:cNvGrpSpPr/>
            <p:nvPr/>
          </p:nvGrpSpPr>
          <p:grpSpPr>
            <a:xfrm>
              <a:off x="1371" y="2587"/>
              <a:ext cx="304" cy="117"/>
              <a:chOff x="1371" y="2587"/>
              <a:chExt cx="304" cy="117"/>
            </a:xfrm>
          </p:grpSpPr>
          <p:grpSp>
            <p:nvGrpSpPr>
              <p:cNvPr id="452856" name="组合 452855"/>
              <p:cNvGrpSpPr/>
              <p:nvPr/>
            </p:nvGrpSpPr>
            <p:grpSpPr>
              <a:xfrm>
                <a:off x="1371" y="2587"/>
                <a:ext cx="301" cy="115"/>
                <a:chOff x="1371" y="2587"/>
                <a:chExt cx="301" cy="115"/>
              </a:xfrm>
            </p:grpSpPr>
            <p:sp>
              <p:nvSpPr>
                <p:cNvPr id="452857" name="任意多边形 452856"/>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2858" name="任意多边形 452857"/>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2859" name="任意多边形 452858"/>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2860" name="任意多边形 452859"/>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2861" name="任意多边形 452860"/>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2862" name="任意多边形 452861"/>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2863" name="任意多边形 452862"/>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52864" name="任意多边形 452863"/>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2865" name="组合 452864"/>
              <p:cNvGrpSpPr/>
              <p:nvPr/>
            </p:nvGrpSpPr>
            <p:grpSpPr>
              <a:xfrm>
                <a:off x="1373" y="2590"/>
                <a:ext cx="302" cy="114"/>
                <a:chOff x="1373" y="2590"/>
                <a:chExt cx="302" cy="114"/>
              </a:xfrm>
            </p:grpSpPr>
            <p:sp>
              <p:nvSpPr>
                <p:cNvPr id="452866" name="任意多边形 452865"/>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2867" name="任意多边形 452866"/>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2868" name="任意多边形 452867"/>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2869" name="任意多边形 452868"/>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2870" name="任意多边形 452869"/>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2871" name="任意多边形 452870"/>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2872" name="任意多边形 452871"/>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52873" name="任意多边形 452872"/>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52874" name="直接连接符 452873"/>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452875" name="直接连接符 452874"/>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452876" name="组合 452875"/>
          <p:cNvGrpSpPr/>
          <p:nvPr/>
        </p:nvGrpSpPr>
        <p:grpSpPr>
          <a:xfrm>
            <a:off x="5126038" y="4386263"/>
            <a:ext cx="649287" cy="384175"/>
            <a:chOff x="3488" y="2569"/>
            <a:chExt cx="439" cy="262"/>
          </a:xfrm>
        </p:grpSpPr>
        <p:sp>
          <p:nvSpPr>
            <p:cNvPr id="452877" name="椭圆 452876"/>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2878" name="矩形 452877"/>
            <p:cNvSpPr/>
            <p:nvPr/>
          </p:nvSpPr>
          <p:spPr>
            <a:xfrm>
              <a:off x="3488" y="2647"/>
              <a:ext cx="437" cy="109"/>
            </a:xfrm>
            <a:prstGeom prst="rect">
              <a:avLst/>
            </a:prstGeom>
            <a:solidFill>
              <a:srgbClr val="0078AA"/>
            </a:solidFill>
            <a:ln w="9525">
              <a:noFill/>
            </a:ln>
          </p:spPr>
          <p:txBody>
            <a:bodyPr/>
            <a:p>
              <a:endParaRPr lang="zh-CN" altLang="en-US"/>
            </a:p>
          </p:txBody>
        </p:sp>
        <p:sp>
          <p:nvSpPr>
            <p:cNvPr id="452879" name="矩形 452878"/>
            <p:cNvSpPr/>
            <p:nvPr/>
          </p:nvSpPr>
          <p:spPr>
            <a:xfrm>
              <a:off x="3488" y="2647"/>
              <a:ext cx="437" cy="109"/>
            </a:xfrm>
            <a:prstGeom prst="rect">
              <a:avLst/>
            </a:prstGeom>
            <a:solidFill>
              <a:srgbClr val="0078AA"/>
            </a:solidFill>
            <a:ln w="9525">
              <a:noFill/>
            </a:ln>
          </p:spPr>
          <p:txBody>
            <a:bodyPr/>
            <a:p>
              <a:endParaRPr lang="zh-CN" altLang="en-US"/>
            </a:p>
          </p:txBody>
        </p:sp>
        <p:sp>
          <p:nvSpPr>
            <p:cNvPr id="452880" name="椭圆 452879"/>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2881" name="组合 452880"/>
            <p:cNvGrpSpPr/>
            <p:nvPr/>
          </p:nvGrpSpPr>
          <p:grpSpPr>
            <a:xfrm>
              <a:off x="3555" y="2587"/>
              <a:ext cx="304" cy="117"/>
              <a:chOff x="3555" y="2587"/>
              <a:chExt cx="304" cy="117"/>
            </a:xfrm>
          </p:grpSpPr>
          <p:grpSp>
            <p:nvGrpSpPr>
              <p:cNvPr id="452882" name="组合 452881"/>
              <p:cNvGrpSpPr/>
              <p:nvPr/>
            </p:nvGrpSpPr>
            <p:grpSpPr>
              <a:xfrm>
                <a:off x="3555" y="2587"/>
                <a:ext cx="301" cy="115"/>
                <a:chOff x="3555" y="2587"/>
                <a:chExt cx="301" cy="115"/>
              </a:xfrm>
            </p:grpSpPr>
            <p:sp>
              <p:nvSpPr>
                <p:cNvPr id="452883" name="任意多边形 452882"/>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2884" name="任意多边形 452883"/>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2885" name="任意多边形 452884"/>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2886" name="任意多边形 452885"/>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2887" name="任意多边形 452886"/>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2888" name="任意多边形 452887"/>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2889" name="任意多边形 452888"/>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52890" name="任意多边形 452889"/>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2891" name="组合 452890"/>
              <p:cNvGrpSpPr/>
              <p:nvPr/>
            </p:nvGrpSpPr>
            <p:grpSpPr>
              <a:xfrm>
                <a:off x="3557" y="2590"/>
                <a:ext cx="302" cy="114"/>
                <a:chOff x="3557" y="2590"/>
                <a:chExt cx="302" cy="114"/>
              </a:xfrm>
            </p:grpSpPr>
            <p:sp>
              <p:nvSpPr>
                <p:cNvPr id="452892" name="任意多边形 452891"/>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2893" name="任意多边形 452892"/>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2894" name="任意多边形 452893"/>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2895" name="任意多边形 452894"/>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2896" name="任意多边形 452895"/>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2897" name="任意多边形 452896"/>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2898" name="任意多边形 452897"/>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52899" name="任意多边形 452898"/>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52900" name="直接连接符 452899"/>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452901" name="直接连接符 452900"/>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452902" name="椭圆 452901"/>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03" name="椭圆 452902"/>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04" name="椭圆 452903"/>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05" name="椭圆 452904"/>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06" name="椭圆 452905"/>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07" name="椭圆 452906"/>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08" name="矩形 452907"/>
          <p:cNvSpPr/>
          <p:nvPr/>
        </p:nvSpPr>
        <p:spPr>
          <a:xfrm>
            <a:off x="4548188" y="2724150"/>
            <a:ext cx="1009650" cy="354013"/>
          </a:xfrm>
          <a:prstGeom prst="rect">
            <a:avLst/>
          </a:prstGeom>
          <a:noFill/>
          <a:ln w="9525">
            <a:noFill/>
          </a:ln>
        </p:spPr>
        <p:txBody>
          <a:bodyPr/>
          <a:p>
            <a:endParaRPr lang="zh-CN" altLang="en-US"/>
          </a:p>
        </p:txBody>
      </p:sp>
      <p:sp>
        <p:nvSpPr>
          <p:cNvPr id="452909" name="矩形 452908"/>
          <p:cNvSpPr/>
          <p:nvPr/>
        </p:nvSpPr>
        <p:spPr>
          <a:xfrm>
            <a:off x="4570413" y="28860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222.1.6.1</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10" name="矩形 452909"/>
          <p:cNvSpPr/>
          <p:nvPr/>
        </p:nvSpPr>
        <p:spPr>
          <a:xfrm>
            <a:off x="2636838" y="2868613"/>
            <a:ext cx="1006475" cy="354012"/>
          </a:xfrm>
          <a:prstGeom prst="rect">
            <a:avLst/>
          </a:prstGeom>
          <a:noFill/>
          <a:ln w="9525">
            <a:noFill/>
          </a:ln>
        </p:spPr>
        <p:txBody>
          <a:bodyPr/>
          <a:p>
            <a:endParaRPr lang="zh-CN" altLang="en-US"/>
          </a:p>
        </p:txBody>
      </p:sp>
      <p:sp>
        <p:nvSpPr>
          <p:cNvPr id="452911" name="矩形 452910"/>
          <p:cNvSpPr/>
          <p:nvPr/>
        </p:nvSpPr>
        <p:spPr>
          <a:xfrm>
            <a:off x="2755900" y="2855913"/>
            <a:ext cx="1058863"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222.1.5.1</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12" name="矩形 452911"/>
          <p:cNvSpPr/>
          <p:nvPr/>
        </p:nvSpPr>
        <p:spPr>
          <a:xfrm>
            <a:off x="1900238" y="3525838"/>
            <a:ext cx="1009650" cy="354012"/>
          </a:xfrm>
          <a:prstGeom prst="rect">
            <a:avLst/>
          </a:prstGeom>
          <a:noFill/>
          <a:ln w="9525">
            <a:noFill/>
          </a:ln>
        </p:spPr>
        <p:txBody>
          <a:bodyPr/>
          <a:p>
            <a:endParaRPr lang="zh-CN" altLang="en-US"/>
          </a:p>
        </p:txBody>
      </p:sp>
      <p:sp>
        <p:nvSpPr>
          <p:cNvPr id="452913" name="矩形 452912"/>
          <p:cNvSpPr/>
          <p:nvPr/>
        </p:nvSpPr>
        <p:spPr>
          <a:xfrm>
            <a:off x="1866900" y="3776663"/>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222.1.5.2</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14" name="矩形 452913"/>
          <p:cNvSpPr/>
          <p:nvPr/>
        </p:nvSpPr>
        <p:spPr>
          <a:xfrm>
            <a:off x="5235575" y="3394075"/>
            <a:ext cx="1008063" cy="352425"/>
          </a:xfrm>
          <a:prstGeom prst="rect">
            <a:avLst/>
          </a:prstGeom>
          <a:noFill/>
          <a:ln w="9525">
            <a:noFill/>
          </a:ln>
        </p:spPr>
        <p:txBody>
          <a:bodyPr/>
          <a:p>
            <a:endParaRPr lang="zh-CN" altLang="en-US"/>
          </a:p>
        </p:txBody>
      </p:sp>
      <p:sp>
        <p:nvSpPr>
          <p:cNvPr id="452915" name="矩形 452914"/>
          <p:cNvSpPr/>
          <p:nvPr/>
        </p:nvSpPr>
        <p:spPr>
          <a:xfrm>
            <a:off x="5254625" y="3900488"/>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222.1.6.2</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16" name="矩形 452915"/>
          <p:cNvSpPr/>
          <p:nvPr/>
        </p:nvSpPr>
        <p:spPr>
          <a:xfrm>
            <a:off x="4689475" y="4278313"/>
            <a:ext cx="1009650" cy="355600"/>
          </a:xfrm>
          <a:prstGeom prst="rect">
            <a:avLst/>
          </a:prstGeom>
          <a:noFill/>
          <a:ln w="9525">
            <a:noFill/>
          </a:ln>
        </p:spPr>
        <p:txBody>
          <a:bodyPr/>
          <a:p>
            <a:endParaRPr lang="zh-CN" altLang="en-US"/>
          </a:p>
        </p:txBody>
      </p:sp>
      <p:sp>
        <p:nvSpPr>
          <p:cNvPr id="452917" name="矩形 452916"/>
          <p:cNvSpPr/>
          <p:nvPr/>
        </p:nvSpPr>
        <p:spPr>
          <a:xfrm>
            <a:off x="4543425" y="4730750"/>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222.1.4.1</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18" name="矩形 452917"/>
          <p:cNvSpPr/>
          <p:nvPr/>
        </p:nvSpPr>
        <p:spPr>
          <a:xfrm>
            <a:off x="2913063" y="4278313"/>
            <a:ext cx="1006475" cy="355600"/>
          </a:xfrm>
          <a:prstGeom prst="rect">
            <a:avLst/>
          </a:prstGeom>
          <a:noFill/>
          <a:ln w="9525">
            <a:noFill/>
          </a:ln>
        </p:spPr>
        <p:txBody>
          <a:bodyPr/>
          <a:p>
            <a:endParaRPr lang="zh-CN" altLang="en-US"/>
          </a:p>
        </p:txBody>
      </p:sp>
      <p:sp>
        <p:nvSpPr>
          <p:cNvPr id="452919" name="矩形 452918"/>
          <p:cNvSpPr/>
          <p:nvPr/>
        </p:nvSpPr>
        <p:spPr>
          <a:xfrm>
            <a:off x="3000375" y="4713288"/>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222.1.4.2</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20" name="矩形 452919"/>
          <p:cNvSpPr/>
          <p:nvPr/>
        </p:nvSpPr>
        <p:spPr>
          <a:xfrm>
            <a:off x="381000" y="3013075"/>
            <a:ext cx="1008063" cy="357188"/>
          </a:xfrm>
          <a:prstGeom prst="rect">
            <a:avLst/>
          </a:prstGeom>
          <a:noFill/>
          <a:ln w="9525">
            <a:noFill/>
          </a:ln>
        </p:spPr>
        <p:txBody>
          <a:bodyPr/>
          <a:p>
            <a:endParaRPr lang="zh-CN" altLang="en-US"/>
          </a:p>
        </p:txBody>
      </p:sp>
      <p:sp>
        <p:nvSpPr>
          <p:cNvPr id="452921" name="矩形 452920"/>
          <p:cNvSpPr/>
          <p:nvPr/>
        </p:nvSpPr>
        <p:spPr>
          <a:xfrm>
            <a:off x="381000" y="3074988"/>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222.1.3.3</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22" name="矩形 452921"/>
          <p:cNvSpPr/>
          <p:nvPr/>
        </p:nvSpPr>
        <p:spPr>
          <a:xfrm>
            <a:off x="1460500" y="4341813"/>
            <a:ext cx="1008063" cy="354012"/>
          </a:xfrm>
          <a:prstGeom prst="rect">
            <a:avLst/>
          </a:prstGeom>
          <a:noFill/>
          <a:ln w="9525">
            <a:noFill/>
          </a:ln>
        </p:spPr>
        <p:txBody>
          <a:bodyPr/>
          <a:p>
            <a:endParaRPr lang="zh-CN" altLang="en-US"/>
          </a:p>
        </p:txBody>
      </p:sp>
      <p:sp>
        <p:nvSpPr>
          <p:cNvPr id="452923" name="矩形 452922"/>
          <p:cNvSpPr/>
          <p:nvPr/>
        </p:nvSpPr>
        <p:spPr>
          <a:xfrm>
            <a:off x="1582738" y="476091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222.1.3.2</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24" name="矩形 452923"/>
          <p:cNvSpPr/>
          <p:nvPr/>
        </p:nvSpPr>
        <p:spPr>
          <a:xfrm>
            <a:off x="381000" y="4121150"/>
            <a:ext cx="1008063" cy="354013"/>
          </a:xfrm>
          <a:prstGeom prst="rect">
            <a:avLst/>
          </a:prstGeom>
          <a:noFill/>
          <a:ln w="9525">
            <a:noFill/>
          </a:ln>
        </p:spPr>
        <p:txBody>
          <a:bodyPr/>
          <a:p>
            <a:endParaRPr lang="zh-CN" altLang="en-US"/>
          </a:p>
        </p:txBody>
      </p:sp>
      <p:sp>
        <p:nvSpPr>
          <p:cNvPr id="452925" name="矩形 452924"/>
          <p:cNvSpPr/>
          <p:nvPr/>
        </p:nvSpPr>
        <p:spPr>
          <a:xfrm>
            <a:off x="381000" y="4183063"/>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222.1.3.1</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26" name="椭圆 452925"/>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27" name="椭圆 452926"/>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28" name="椭圆 452927"/>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29" name="矩形 452928"/>
          <p:cNvSpPr/>
          <p:nvPr/>
        </p:nvSpPr>
        <p:spPr>
          <a:xfrm>
            <a:off x="2535238" y="4398963"/>
            <a:ext cx="414337" cy="355600"/>
          </a:xfrm>
          <a:prstGeom prst="rect">
            <a:avLst/>
          </a:prstGeom>
          <a:noFill/>
          <a:ln w="9525">
            <a:noFill/>
          </a:ln>
        </p:spPr>
        <p:txBody>
          <a:bodyPr/>
          <a:p>
            <a:endParaRPr lang="zh-CN" altLang="en-US"/>
          </a:p>
        </p:txBody>
      </p:sp>
      <p:sp>
        <p:nvSpPr>
          <p:cNvPr id="452930" name="矩形 452929"/>
          <p:cNvSpPr/>
          <p:nvPr/>
        </p:nvSpPr>
        <p:spPr>
          <a:xfrm>
            <a:off x="2854325" y="4176713"/>
            <a:ext cx="276225"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2931" name="矩形 452930"/>
          <p:cNvSpPr/>
          <p:nvPr/>
        </p:nvSpPr>
        <p:spPr>
          <a:xfrm>
            <a:off x="5805488" y="4340225"/>
            <a:ext cx="414337" cy="350838"/>
          </a:xfrm>
          <a:prstGeom prst="rect">
            <a:avLst/>
          </a:prstGeom>
          <a:noFill/>
          <a:ln w="9525">
            <a:noFill/>
          </a:ln>
        </p:spPr>
        <p:txBody>
          <a:bodyPr/>
          <a:p>
            <a:endParaRPr lang="zh-CN" altLang="en-US"/>
          </a:p>
        </p:txBody>
      </p:sp>
      <p:sp>
        <p:nvSpPr>
          <p:cNvPr id="452932" name="矩形 452931"/>
          <p:cNvSpPr/>
          <p:nvPr/>
        </p:nvSpPr>
        <p:spPr>
          <a:xfrm>
            <a:off x="4873625" y="4175125"/>
            <a:ext cx="274638"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2933" name="矩形 452932"/>
          <p:cNvSpPr/>
          <p:nvPr/>
        </p:nvSpPr>
        <p:spPr>
          <a:xfrm>
            <a:off x="1501775" y="3022600"/>
            <a:ext cx="898525" cy="354013"/>
          </a:xfrm>
          <a:prstGeom prst="rect">
            <a:avLst/>
          </a:prstGeom>
          <a:noFill/>
          <a:ln w="9525">
            <a:noFill/>
          </a:ln>
        </p:spPr>
        <p:txBody>
          <a:bodyPr/>
          <a:p>
            <a:endParaRPr lang="zh-CN" altLang="en-US"/>
          </a:p>
        </p:txBody>
      </p:sp>
      <p:sp>
        <p:nvSpPr>
          <p:cNvPr id="452934" name="矩形 452933"/>
          <p:cNvSpPr/>
          <p:nvPr/>
        </p:nvSpPr>
        <p:spPr>
          <a:xfrm>
            <a:off x="1592263" y="3079750"/>
            <a:ext cx="915987"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222.1.3.</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35" name="矩形 452934"/>
          <p:cNvSpPr/>
          <p:nvPr/>
        </p:nvSpPr>
        <p:spPr>
          <a:xfrm>
            <a:off x="1535113" y="2725738"/>
            <a:ext cx="717550" cy="352425"/>
          </a:xfrm>
          <a:prstGeom prst="rect">
            <a:avLst/>
          </a:prstGeom>
          <a:noFill/>
          <a:ln w="9525">
            <a:noFill/>
          </a:ln>
        </p:spPr>
        <p:txBody>
          <a:bodyPr/>
          <a:p>
            <a:endParaRPr lang="zh-CN" altLang="en-US"/>
          </a:p>
        </p:txBody>
      </p:sp>
      <p:sp>
        <p:nvSpPr>
          <p:cNvPr id="452936" name="矩形 452935"/>
          <p:cNvSpPr/>
          <p:nvPr/>
        </p:nvSpPr>
        <p:spPr>
          <a:xfrm>
            <a:off x="1622425" y="2782888"/>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2937" name="矩形 452936"/>
          <p:cNvSpPr/>
          <p:nvPr/>
        </p:nvSpPr>
        <p:spPr>
          <a:xfrm>
            <a:off x="3959225" y="3816350"/>
            <a:ext cx="415925" cy="355600"/>
          </a:xfrm>
          <a:prstGeom prst="rect">
            <a:avLst/>
          </a:prstGeom>
          <a:noFill/>
          <a:ln w="9525">
            <a:noFill/>
          </a:ln>
        </p:spPr>
        <p:txBody>
          <a:bodyPr/>
          <a:p>
            <a:endParaRPr lang="zh-CN" altLang="en-US"/>
          </a:p>
        </p:txBody>
      </p:sp>
      <p:sp>
        <p:nvSpPr>
          <p:cNvPr id="452938" name="矩形 452937"/>
          <p:cNvSpPr/>
          <p:nvPr/>
        </p:nvSpPr>
        <p:spPr>
          <a:xfrm>
            <a:off x="4916488" y="3086100"/>
            <a:ext cx="414337" cy="355600"/>
          </a:xfrm>
          <a:prstGeom prst="rect">
            <a:avLst/>
          </a:prstGeom>
          <a:noFill/>
          <a:ln w="9525">
            <a:noFill/>
          </a:ln>
        </p:spPr>
        <p:txBody>
          <a:bodyPr/>
          <a:p>
            <a:endParaRPr lang="zh-CN" altLang="en-US"/>
          </a:p>
        </p:txBody>
      </p:sp>
      <p:sp>
        <p:nvSpPr>
          <p:cNvPr id="452939" name="矩形 452938"/>
          <p:cNvSpPr/>
          <p:nvPr/>
        </p:nvSpPr>
        <p:spPr>
          <a:xfrm>
            <a:off x="4914900" y="3292475"/>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2940" name="矩形 452939"/>
          <p:cNvSpPr/>
          <p:nvPr/>
        </p:nvSpPr>
        <p:spPr>
          <a:xfrm>
            <a:off x="3298825" y="3451225"/>
            <a:ext cx="412750" cy="355600"/>
          </a:xfrm>
          <a:prstGeom prst="rect">
            <a:avLst/>
          </a:prstGeom>
          <a:noFill/>
          <a:ln w="9525">
            <a:noFill/>
          </a:ln>
        </p:spPr>
        <p:txBody>
          <a:bodyPr/>
          <a:p>
            <a:endParaRPr lang="zh-CN" altLang="en-US"/>
          </a:p>
        </p:txBody>
      </p:sp>
      <p:sp>
        <p:nvSpPr>
          <p:cNvPr id="452941" name="矩形 452940"/>
          <p:cNvSpPr/>
          <p:nvPr/>
        </p:nvSpPr>
        <p:spPr>
          <a:xfrm>
            <a:off x="3214688" y="3714750"/>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2942" name="矩形 452941"/>
          <p:cNvSpPr/>
          <p:nvPr/>
        </p:nvSpPr>
        <p:spPr>
          <a:xfrm>
            <a:off x="3832225" y="4222750"/>
            <a:ext cx="917575"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222.1.4.</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43" name="矩形 452942"/>
          <p:cNvSpPr/>
          <p:nvPr/>
        </p:nvSpPr>
        <p:spPr>
          <a:xfrm>
            <a:off x="3592513" y="3451225"/>
            <a:ext cx="898525" cy="355600"/>
          </a:xfrm>
          <a:prstGeom prst="rect">
            <a:avLst/>
          </a:prstGeom>
          <a:noFill/>
          <a:ln w="9525">
            <a:noFill/>
          </a:ln>
        </p:spPr>
        <p:txBody>
          <a:bodyPr/>
          <a:p>
            <a:endParaRPr lang="zh-CN" altLang="en-US"/>
          </a:p>
        </p:txBody>
      </p:sp>
      <p:sp>
        <p:nvSpPr>
          <p:cNvPr id="452944" name="矩形 452943"/>
          <p:cNvSpPr/>
          <p:nvPr/>
        </p:nvSpPr>
        <p:spPr>
          <a:xfrm>
            <a:off x="3548063" y="3714750"/>
            <a:ext cx="91757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222.1.5.</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45" name="矩形 452944"/>
          <p:cNvSpPr/>
          <p:nvPr/>
        </p:nvSpPr>
        <p:spPr>
          <a:xfrm>
            <a:off x="5210175" y="3101975"/>
            <a:ext cx="898525" cy="354013"/>
          </a:xfrm>
          <a:prstGeom prst="rect">
            <a:avLst/>
          </a:prstGeom>
          <a:noFill/>
          <a:ln w="9525">
            <a:noFill/>
          </a:ln>
        </p:spPr>
        <p:txBody>
          <a:bodyPr/>
          <a:p>
            <a:endParaRPr lang="zh-CN" altLang="en-US"/>
          </a:p>
        </p:txBody>
      </p:sp>
      <p:sp>
        <p:nvSpPr>
          <p:cNvPr id="452946" name="矩形 452945"/>
          <p:cNvSpPr/>
          <p:nvPr/>
        </p:nvSpPr>
        <p:spPr>
          <a:xfrm>
            <a:off x="5243513" y="3308350"/>
            <a:ext cx="914400"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222.1.6.</a:t>
            </a:r>
            <a:endParaRPr lang="en-US" altLang="zh-CN" sz="2000">
              <a:solidFill>
                <a:srgbClr val="333399"/>
              </a:solidFill>
              <a:latin typeface="Arial" panose="020B0604020202020204" pitchFamily="34" charset="0"/>
              <a:ea typeface="黑体" panose="02010609060101010101" pitchFamily="2" charset="-122"/>
            </a:endParaRPr>
          </a:p>
        </p:txBody>
      </p:sp>
      <p:sp>
        <p:nvSpPr>
          <p:cNvPr id="452947" name="直接连接符 452946"/>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452948" name="矩形 452947"/>
          <p:cNvSpPr/>
          <p:nvPr/>
        </p:nvSpPr>
        <p:spPr>
          <a:xfrm>
            <a:off x="3498850" y="4206875"/>
            <a:ext cx="27622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452949" name="图片 452948"/>
          <p:cNvPicPr/>
          <p:nvPr/>
        </p:nvPicPr>
        <p:blipFill>
          <a:blip r:embed="rId1"/>
          <a:stretch>
            <a:fillRect/>
          </a:stretch>
        </p:blipFill>
        <p:spPr>
          <a:xfrm>
            <a:off x="6316663" y="4937125"/>
            <a:ext cx="581025" cy="396875"/>
          </a:xfrm>
          <a:prstGeom prst="rect">
            <a:avLst/>
          </a:prstGeom>
          <a:noFill/>
          <a:ln w="12699">
            <a:noFill/>
          </a:ln>
        </p:spPr>
      </p:pic>
      <p:sp>
        <p:nvSpPr>
          <p:cNvPr id="452950" name="直接连接符 452949"/>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452951" name="直接连接符 452950"/>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452952" name="直接连接符 452951"/>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452953" name="椭圆 452952"/>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2954" name="矩形 452953"/>
          <p:cNvSpPr/>
          <p:nvPr/>
        </p:nvSpPr>
        <p:spPr>
          <a:xfrm>
            <a:off x="6900863" y="329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2955" name="矩形 452954"/>
          <p:cNvSpPr/>
          <p:nvPr/>
        </p:nvSpPr>
        <p:spPr>
          <a:xfrm>
            <a:off x="2417763" y="202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2956" name="直接连接符 452955"/>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452957" name="矩形 452956"/>
          <p:cNvSpPr/>
          <p:nvPr/>
        </p:nvSpPr>
        <p:spPr>
          <a:xfrm>
            <a:off x="984250" y="5964238"/>
            <a:ext cx="762000" cy="306387"/>
          </a:xfrm>
          <a:prstGeom prst="rect">
            <a:avLst/>
          </a:prstGeom>
          <a:noFill/>
          <a:ln w="9525">
            <a:noFill/>
          </a:ln>
        </p:spPr>
        <p:txBody>
          <a:bodyPr wrap="none" lIns="0" tIns="0" rIns="0" bIns="0">
            <a:spAutoFit/>
          </a:bodyPr>
          <a:p>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52958" name="直接连接符 452957"/>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452959" name="直接连接符 452958"/>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452960" name="椭圆 452959"/>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2961" name="组合 452960"/>
          <p:cNvGrpSpPr/>
          <p:nvPr/>
        </p:nvGrpSpPr>
        <p:grpSpPr>
          <a:xfrm>
            <a:off x="3105150" y="898525"/>
            <a:ext cx="506413" cy="514350"/>
            <a:chOff x="1813" y="593"/>
            <a:chExt cx="343" cy="352"/>
          </a:xfrm>
        </p:grpSpPr>
        <p:grpSp>
          <p:nvGrpSpPr>
            <p:cNvPr id="452962" name="组合 452961"/>
            <p:cNvGrpSpPr/>
            <p:nvPr/>
          </p:nvGrpSpPr>
          <p:grpSpPr>
            <a:xfrm>
              <a:off x="1821" y="599"/>
              <a:ext cx="335" cy="346"/>
              <a:chOff x="1821" y="599"/>
              <a:chExt cx="335" cy="346"/>
            </a:xfrm>
          </p:grpSpPr>
          <p:sp>
            <p:nvSpPr>
              <p:cNvPr id="452963" name="任意多边形 452962"/>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2964" name="任意多边形 452963"/>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2965" name="任意多边形 452964"/>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966" name="任意多边形 452965"/>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2967" name="矩形 452966"/>
              <p:cNvSpPr/>
              <p:nvPr/>
            </p:nvSpPr>
            <p:spPr>
              <a:xfrm>
                <a:off x="1877" y="622"/>
                <a:ext cx="223" cy="176"/>
              </a:xfrm>
              <a:prstGeom prst="rect">
                <a:avLst/>
              </a:prstGeom>
              <a:solidFill>
                <a:srgbClr val="000000"/>
              </a:solidFill>
              <a:ln w="9525">
                <a:noFill/>
              </a:ln>
            </p:spPr>
            <p:txBody>
              <a:bodyPr/>
              <a:p>
                <a:endParaRPr lang="zh-CN" altLang="en-US"/>
              </a:p>
            </p:txBody>
          </p:sp>
          <p:sp>
            <p:nvSpPr>
              <p:cNvPr id="452968" name="矩形 452967"/>
              <p:cNvSpPr/>
              <p:nvPr/>
            </p:nvSpPr>
            <p:spPr>
              <a:xfrm>
                <a:off x="1832" y="810"/>
                <a:ext cx="314" cy="78"/>
              </a:xfrm>
              <a:prstGeom prst="rect">
                <a:avLst/>
              </a:prstGeom>
              <a:solidFill>
                <a:srgbClr val="000000"/>
              </a:solidFill>
              <a:ln w="9525">
                <a:noFill/>
              </a:ln>
            </p:spPr>
            <p:txBody>
              <a:bodyPr/>
              <a:p>
                <a:endParaRPr lang="zh-CN" altLang="en-US"/>
              </a:p>
            </p:txBody>
          </p:sp>
          <p:sp>
            <p:nvSpPr>
              <p:cNvPr id="452969" name="矩形 452968"/>
              <p:cNvSpPr/>
              <p:nvPr/>
            </p:nvSpPr>
            <p:spPr>
              <a:xfrm>
                <a:off x="1898" y="644"/>
                <a:ext cx="182" cy="135"/>
              </a:xfrm>
              <a:prstGeom prst="rect">
                <a:avLst/>
              </a:prstGeom>
              <a:solidFill>
                <a:srgbClr val="000000"/>
              </a:solidFill>
              <a:ln w="9525">
                <a:noFill/>
              </a:ln>
            </p:spPr>
            <p:txBody>
              <a:bodyPr/>
              <a:p>
                <a:endParaRPr lang="zh-CN" altLang="en-US"/>
              </a:p>
            </p:txBody>
          </p:sp>
          <p:sp>
            <p:nvSpPr>
              <p:cNvPr id="452970" name="直接连接符 452969"/>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452971" name="组合 452970"/>
              <p:cNvGrpSpPr/>
              <p:nvPr/>
            </p:nvGrpSpPr>
            <p:grpSpPr>
              <a:xfrm>
                <a:off x="1821" y="895"/>
                <a:ext cx="335" cy="50"/>
                <a:chOff x="1821" y="895"/>
                <a:chExt cx="335" cy="50"/>
              </a:xfrm>
            </p:grpSpPr>
            <p:sp>
              <p:nvSpPr>
                <p:cNvPr id="452972" name="任意多边形 452971"/>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973" name="任意多边形 452972"/>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2974" name="矩形 452973"/>
                <p:cNvSpPr/>
                <p:nvPr/>
              </p:nvSpPr>
              <p:spPr>
                <a:xfrm>
                  <a:off x="1823" y="931"/>
                  <a:ext cx="331" cy="14"/>
                </a:xfrm>
                <a:prstGeom prst="rect">
                  <a:avLst/>
                </a:prstGeom>
                <a:solidFill>
                  <a:srgbClr val="000000"/>
                </a:solidFill>
                <a:ln w="9525">
                  <a:noFill/>
                </a:ln>
              </p:spPr>
              <p:txBody>
                <a:bodyPr/>
                <a:p>
                  <a:endParaRPr lang="zh-CN" altLang="en-US"/>
                </a:p>
              </p:txBody>
            </p:sp>
          </p:grpSp>
        </p:grpSp>
        <p:grpSp>
          <p:nvGrpSpPr>
            <p:cNvPr id="452975" name="组合 452974"/>
            <p:cNvGrpSpPr/>
            <p:nvPr/>
          </p:nvGrpSpPr>
          <p:grpSpPr>
            <a:xfrm>
              <a:off x="1813" y="593"/>
              <a:ext cx="335" cy="346"/>
              <a:chOff x="1813" y="593"/>
              <a:chExt cx="335" cy="346"/>
            </a:xfrm>
          </p:grpSpPr>
          <p:sp>
            <p:nvSpPr>
              <p:cNvPr id="452976" name="任意多边形 452975"/>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2977" name="任意多边形 452976"/>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2978" name="任意多边形 452977"/>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979" name="任意多边形 452978"/>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980" name="矩形 452979"/>
              <p:cNvSpPr/>
              <p:nvPr/>
            </p:nvSpPr>
            <p:spPr>
              <a:xfrm>
                <a:off x="1869" y="616"/>
                <a:ext cx="223" cy="175"/>
              </a:xfrm>
              <a:prstGeom prst="rect">
                <a:avLst/>
              </a:prstGeom>
              <a:solidFill>
                <a:srgbClr val="B7B79D"/>
              </a:solidFill>
              <a:ln w="9525">
                <a:noFill/>
              </a:ln>
            </p:spPr>
            <p:txBody>
              <a:bodyPr/>
              <a:p>
                <a:endParaRPr lang="zh-CN" altLang="en-US"/>
              </a:p>
            </p:txBody>
          </p:sp>
          <p:sp>
            <p:nvSpPr>
              <p:cNvPr id="452981" name="矩形 452980"/>
              <p:cNvSpPr/>
              <p:nvPr/>
            </p:nvSpPr>
            <p:spPr>
              <a:xfrm>
                <a:off x="1823" y="804"/>
                <a:ext cx="314" cy="78"/>
              </a:xfrm>
              <a:prstGeom prst="rect">
                <a:avLst/>
              </a:prstGeom>
              <a:solidFill>
                <a:srgbClr val="B7B79D"/>
              </a:solidFill>
              <a:ln w="9525">
                <a:noFill/>
              </a:ln>
            </p:spPr>
            <p:txBody>
              <a:bodyPr/>
              <a:p>
                <a:endParaRPr lang="zh-CN" altLang="en-US"/>
              </a:p>
            </p:txBody>
          </p:sp>
          <p:sp>
            <p:nvSpPr>
              <p:cNvPr id="452982" name="矩形 452981"/>
              <p:cNvSpPr/>
              <p:nvPr/>
            </p:nvSpPr>
            <p:spPr>
              <a:xfrm>
                <a:off x="1890" y="637"/>
                <a:ext cx="181" cy="135"/>
              </a:xfrm>
              <a:prstGeom prst="rect">
                <a:avLst/>
              </a:prstGeom>
              <a:solidFill>
                <a:srgbClr val="FFFFFF"/>
              </a:solidFill>
              <a:ln w="9525">
                <a:noFill/>
              </a:ln>
            </p:spPr>
            <p:txBody>
              <a:bodyPr/>
              <a:p>
                <a:endParaRPr lang="zh-CN" altLang="en-US"/>
              </a:p>
            </p:txBody>
          </p:sp>
          <p:sp>
            <p:nvSpPr>
              <p:cNvPr id="452983" name="直接连接符 452982"/>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452984" name="组合 452983"/>
              <p:cNvGrpSpPr/>
              <p:nvPr/>
            </p:nvGrpSpPr>
            <p:grpSpPr>
              <a:xfrm>
                <a:off x="1813" y="888"/>
                <a:ext cx="335" cy="51"/>
                <a:chOff x="1813" y="888"/>
                <a:chExt cx="335" cy="51"/>
              </a:xfrm>
            </p:grpSpPr>
            <p:sp>
              <p:nvSpPr>
                <p:cNvPr id="452985" name="任意多边形 452984"/>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986" name="任意多边形 452985"/>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2987" name="矩形 452986"/>
                <p:cNvSpPr/>
                <p:nvPr/>
              </p:nvSpPr>
              <p:spPr>
                <a:xfrm>
                  <a:off x="1815" y="924"/>
                  <a:ext cx="331" cy="15"/>
                </a:xfrm>
                <a:prstGeom prst="rect">
                  <a:avLst/>
                </a:prstGeom>
                <a:solidFill>
                  <a:srgbClr val="BAB79D"/>
                </a:solidFill>
                <a:ln w="9525">
                  <a:noFill/>
                </a:ln>
              </p:spPr>
              <p:txBody>
                <a:bodyPr/>
                <a:p>
                  <a:endParaRPr lang="zh-CN" altLang="en-US"/>
                </a:p>
              </p:txBody>
            </p:sp>
          </p:grpSp>
        </p:grpSp>
      </p:grpSp>
      <p:sp>
        <p:nvSpPr>
          <p:cNvPr id="452988" name="直接连接符 452987"/>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452989" name="直接连接符 452988"/>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452990" name="椭圆 452989"/>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2991" name="组合 452990"/>
          <p:cNvGrpSpPr/>
          <p:nvPr/>
        </p:nvGrpSpPr>
        <p:grpSpPr>
          <a:xfrm>
            <a:off x="4662488" y="898525"/>
            <a:ext cx="506412" cy="514350"/>
            <a:chOff x="2868" y="593"/>
            <a:chExt cx="343" cy="352"/>
          </a:xfrm>
        </p:grpSpPr>
        <p:grpSp>
          <p:nvGrpSpPr>
            <p:cNvPr id="452992" name="组合 452991"/>
            <p:cNvGrpSpPr/>
            <p:nvPr/>
          </p:nvGrpSpPr>
          <p:grpSpPr>
            <a:xfrm>
              <a:off x="2877" y="599"/>
              <a:ext cx="334" cy="346"/>
              <a:chOff x="2877" y="599"/>
              <a:chExt cx="334" cy="346"/>
            </a:xfrm>
          </p:grpSpPr>
          <p:sp>
            <p:nvSpPr>
              <p:cNvPr id="452993" name="任意多边形 452992"/>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2994" name="任意多边形 452993"/>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2995" name="任意多边形 452994"/>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2996" name="任意多边形 452995"/>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2997" name="矩形 452996"/>
              <p:cNvSpPr/>
              <p:nvPr/>
            </p:nvSpPr>
            <p:spPr>
              <a:xfrm>
                <a:off x="2932" y="622"/>
                <a:ext cx="223" cy="176"/>
              </a:xfrm>
              <a:prstGeom prst="rect">
                <a:avLst/>
              </a:prstGeom>
              <a:solidFill>
                <a:srgbClr val="000000"/>
              </a:solidFill>
              <a:ln w="9525">
                <a:noFill/>
              </a:ln>
            </p:spPr>
            <p:txBody>
              <a:bodyPr/>
              <a:p>
                <a:endParaRPr lang="zh-CN" altLang="en-US"/>
              </a:p>
            </p:txBody>
          </p:sp>
          <p:sp>
            <p:nvSpPr>
              <p:cNvPr id="452998" name="矩形 452997"/>
              <p:cNvSpPr/>
              <p:nvPr/>
            </p:nvSpPr>
            <p:spPr>
              <a:xfrm>
                <a:off x="2887" y="810"/>
                <a:ext cx="314" cy="78"/>
              </a:xfrm>
              <a:prstGeom prst="rect">
                <a:avLst/>
              </a:prstGeom>
              <a:solidFill>
                <a:srgbClr val="000000"/>
              </a:solidFill>
              <a:ln w="9525">
                <a:noFill/>
              </a:ln>
            </p:spPr>
            <p:txBody>
              <a:bodyPr/>
              <a:p>
                <a:endParaRPr lang="zh-CN" altLang="en-US"/>
              </a:p>
            </p:txBody>
          </p:sp>
          <p:sp>
            <p:nvSpPr>
              <p:cNvPr id="452999" name="矩形 452998"/>
              <p:cNvSpPr/>
              <p:nvPr/>
            </p:nvSpPr>
            <p:spPr>
              <a:xfrm>
                <a:off x="2953" y="644"/>
                <a:ext cx="182" cy="135"/>
              </a:xfrm>
              <a:prstGeom prst="rect">
                <a:avLst/>
              </a:prstGeom>
              <a:solidFill>
                <a:srgbClr val="000000"/>
              </a:solidFill>
              <a:ln w="9525">
                <a:noFill/>
              </a:ln>
            </p:spPr>
            <p:txBody>
              <a:bodyPr/>
              <a:p>
                <a:endParaRPr lang="zh-CN" altLang="en-US"/>
              </a:p>
            </p:txBody>
          </p:sp>
          <p:sp>
            <p:nvSpPr>
              <p:cNvPr id="453000" name="直接连接符 452999"/>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453001" name="组合 453000"/>
              <p:cNvGrpSpPr/>
              <p:nvPr/>
            </p:nvGrpSpPr>
            <p:grpSpPr>
              <a:xfrm>
                <a:off x="2877" y="895"/>
                <a:ext cx="334" cy="50"/>
                <a:chOff x="2877" y="895"/>
                <a:chExt cx="334" cy="50"/>
              </a:xfrm>
            </p:grpSpPr>
            <p:sp>
              <p:nvSpPr>
                <p:cNvPr id="453002" name="任意多边形 453001"/>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3003" name="任意多边形 453002"/>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3004" name="矩形 453003"/>
                <p:cNvSpPr/>
                <p:nvPr/>
              </p:nvSpPr>
              <p:spPr>
                <a:xfrm>
                  <a:off x="2879" y="931"/>
                  <a:ext cx="330" cy="14"/>
                </a:xfrm>
                <a:prstGeom prst="rect">
                  <a:avLst/>
                </a:prstGeom>
                <a:solidFill>
                  <a:srgbClr val="000000"/>
                </a:solidFill>
                <a:ln w="9525">
                  <a:noFill/>
                </a:ln>
              </p:spPr>
              <p:txBody>
                <a:bodyPr/>
                <a:p>
                  <a:endParaRPr lang="zh-CN" altLang="en-US"/>
                </a:p>
              </p:txBody>
            </p:sp>
          </p:grpSp>
        </p:grpSp>
        <p:grpSp>
          <p:nvGrpSpPr>
            <p:cNvPr id="453005" name="组合 453004"/>
            <p:cNvGrpSpPr/>
            <p:nvPr/>
          </p:nvGrpSpPr>
          <p:grpSpPr>
            <a:xfrm>
              <a:off x="2868" y="593"/>
              <a:ext cx="335" cy="346"/>
              <a:chOff x="2868" y="593"/>
              <a:chExt cx="335" cy="346"/>
            </a:xfrm>
          </p:grpSpPr>
          <p:sp>
            <p:nvSpPr>
              <p:cNvPr id="453006" name="任意多边形 453005"/>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3007" name="任意多边形 453006"/>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3008" name="任意多边形 453007"/>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3009" name="任意多边形 453008"/>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3010" name="矩形 453009"/>
              <p:cNvSpPr/>
              <p:nvPr/>
            </p:nvSpPr>
            <p:spPr>
              <a:xfrm>
                <a:off x="2924" y="616"/>
                <a:ext cx="223" cy="175"/>
              </a:xfrm>
              <a:prstGeom prst="rect">
                <a:avLst/>
              </a:prstGeom>
              <a:solidFill>
                <a:srgbClr val="B7B79D"/>
              </a:solidFill>
              <a:ln w="9525">
                <a:noFill/>
              </a:ln>
            </p:spPr>
            <p:txBody>
              <a:bodyPr/>
              <a:p>
                <a:endParaRPr lang="zh-CN" altLang="en-US"/>
              </a:p>
            </p:txBody>
          </p:sp>
          <p:sp>
            <p:nvSpPr>
              <p:cNvPr id="453011" name="矩形 453010"/>
              <p:cNvSpPr/>
              <p:nvPr/>
            </p:nvSpPr>
            <p:spPr>
              <a:xfrm>
                <a:off x="2879" y="804"/>
                <a:ext cx="314" cy="78"/>
              </a:xfrm>
              <a:prstGeom prst="rect">
                <a:avLst/>
              </a:prstGeom>
              <a:solidFill>
                <a:srgbClr val="B7B79D"/>
              </a:solidFill>
              <a:ln w="9525">
                <a:noFill/>
              </a:ln>
            </p:spPr>
            <p:txBody>
              <a:bodyPr/>
              <a:p>
                <a:endParaRPr lang="zh-CN" altLang="en-US"/>
              </a:p>
            </p:txBody>
          </p:sp>
          <p:sp>
            <p:nvSpPr>
              <p:cNvPr id="453012" name="矩形 453011"/>
              <p:cNvSpPr/>
              <p:nvPr/>
            </p:nvSpPr>
            <p:spPr>
              <a:xfrm>
                <a:off x="2945" y="637"/>
                <a:ext cx="182" cy="135"/>
              </a:xfrm>
              <a:prstGeom prst="rect">
                <a:avLst/>
              </a:prstGeom>
              <a:solidFill>
                <a:srgbClr val="FFFFFF"/>
              </a:solidFill>
              <a:ln w="9525">
                <a:noFill/>
              </a:ln>
            </p:spPr>
            <p:txBody>
              <a:bodyPr/>
              <a:p>
                <a:endParaRPr lang="zh-CN" altLang="en-US"/>
              </a:p>
            </p:txBody>
          </p:sp>
          <p:sp>
            <p:nvSpPr>
              <p:cNvPr id="453013" name="直接连接符 453012"/>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453014" name="组合 453013"/>
              <p:cNvGrpSpPr/>
              <p:nvPr/>
            </p:nvGrpSpPr>
            <p:grpSpPr>
              <a:xfrm>
                <a:off x="2868" y="888"/>
                <a:ext cx="335" cy="51"/>
                <a:chOff x="2868" y="888"/>
                <a:chExt cx="335" cy="51"/>
              </a:xfrm>
            </p:grpSpPr>
            <p:sp>
              <p:nvSpPr>
                <p:cNvPr id="453015" name="任意多边形 453014"/>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3016" name="任意多边形 453015"/>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3017" name="矩形 453016"/>
                <p:cNvSpPr/>
                <p:nvPr/>
              </p:nvSpPr>
              <p:spPr>
                <a:xfrm>
                  <a:off x="2870" y="924"/>
                  <a:ext cx="331" cy="15"/>
                </a:xfrm>
                <a:prstGeom prst="rect">
                  <a:avLst/>
                </a:prstGeom>
                <a:solidFill>
                  <a:srgbClr val="BAB79D"/>
                </a:solidFill>
                <a:ln w="9525">
                  <a:noFill/>
                </a:ln>
              </p:spPr>
              <p:txBody>
                <a:bodyPr/>
                <a:p>
                  <a:endParaRPr lang="zh-CN" altLang="en-US"/>
                </a:p>
              </p:txBody>
            </p:sp>
          </p:grpSp>
        </p:grpSp>
      </p:grpSp>
      <p:sp>
        <p:nvSpPr>
          <p:cNvPr id="453018" name="椭圆 453017"/>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3019" name="组合 453018"/>
          <p:cNvGrpSpPr/>
          <p:nvPr/>
        </p:nvGrpSpPr>
        <p:grpSpPr>
          <a:xfrm>
            <a:off x="6207125" y="898525"/>
            <a:ext cx="506413" cy="514350"/>
            <a:chOff x="3915" y="593"/>
            <a:chExt cx="343" cy="352"/>
          </a:xfrm>
        </p:grpSpPr>
        <p:grpSp>
          <p:nvGrpSpPr>
            <p:cNvPr id="453020" name="组合 453019"/>
            <p:cNvGrpSpPr/>
            <p:nvPr/>
          </p:nvGrpSpPr>
          <p:grpSpPr>
            <a:xfrm>
              <a:off x="3924" y="599"/>
              <a:ext cx="334" cy="346"/>
              <a:chOff x="3924" y="599"/>
              <a:chExt cx="334" cy="346"/>
            </a:xfrm>
          </p:grpSpPr>
          <p:sp>
            <p:nvSpPr>
              <p:cNvPr id="453021" name="任意多边形 453020"/>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3022" name="任意多边形 453021"/>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3023" name="任意多边形 453022"/>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3024" name="任意多边形 453023"/>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3025" name="矩形 453024"/>
              <p:cNvSpPr/>
              <p:nvPr/>
            </p:nvSpPr>
            <p:spPr>
              <a:xfrm>
                <a:off x="3979" y="622"/>
                <a:ext cx="223" cy="176"/>
              </a:xfrm>
              <a:prstGeom prst="rect">
                <a:avLst/>
              </a:prstGeom>
              <a:solidFill>
                <a:srgbClr val="000000"/>
              </a:solidFill>
              <a:ln w="9525">
                <a:noFill/>
              </a:ln>
            </p:spPr>
            <p:txBody>
              <a:bodyPr/>
              <a:p>
                <a:endParaRPr lang="zh-CN" altLang="en-US"/>
              </a:p>
            </p:txBody>
          </p:sp>
          <p:sp>
            <p:nvSpPr>
              <p:cNvPr id="453026" name="矩形 453025"/>
              <p:cNvSpPr/>
              <p:nvPr/>
            </p:nvSpPr>
            <p:spPr>
              <a:xfrm>
                <a:off x="3934" y="810"/>
                <a:ext cx="314" cy="78"/>
              </a:xfrm>
              <a:prstGeom prst="rect">
                <a:avLst/>
              </a:prstGeom>
              <a:solidFill>
                <a:srgbClr val="000000"/>
              </a:solidFill>
              <a:ln w="9525">
                <a:noFill/>
              </a:ln>
            </p:spPr>
            <p:txBody>
              <a:bodyPr/>
              <a:p>
                <a:endParaRPr lang="zh-CN" altLang="en-US"/>
              </a:p>
            </p:txBody>
          </p:sp>
          <p:sp>
            <p:nvSpPr>
              <p:cNvPr id="453027" name="矩形 453026"/>
              <p:cNvSpPr/>
              <p:nvPr/>
            </p:nvSpPr>
            <p:spPr>
              <a:xfrm>
                <a:off x="4000" y="644"/>
                <a:ext cx="182" cy="135"/>
              </a:xfrm>
              <a:prstGeom prst="rect">
                <a:avLst/>
              </a:prstGeom>
              <a:solidFill>
                <a:srgbClr val="000000"/>
              </a:solidFill>
              <a:ln w="9525">
                <a:noFill/>
              </a:ln>
            </p:spPr>
            <p:txBody>
              <a:bodyPr/>
              <a:p>
                <a:endParaRPr lang="zh-CN" altLang="en-US"/>
              </a:p>
            </p:txBody>
          </p:sp>
          <p:sp>
            <p:nvSpPr>
              <p:cNvPr id="453028" name="直接连接符 453027"/>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453029" name="组合 453028"/>
              <p:cNvGrpSpPr/>
              <p:nvPr/>
            </p:nvGrpSpPr>
            <p:grpSpPr>
              <a:xfrm>
                <a:off x="3924" y="895"/>
                <a:ext cx="334" cy="50"/>
                <a:chOff x="3924" y="895"/>
                <a:chExt cx="334" cy="50"/>
              </a:xfrm>
            </p:grpSpPr>
            <p:sp>
              <p:nvSpPr>
                <p:cNvPr id="453030" name="任意多边形 453029"/>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3031" name="任意多边形 453030"/>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3032" name="矩形 453031"/>
                <p:cNvSpPr/>
                <p:nvPr/>
              </p:nvSpPr>
              <p:spPr>
                <a:xfrm>
                  <a:off x="3926" y="931"/>
                  <a:ext cx="330" cy="14"/>
                </a:xfrm>
                <a:prstGeom prst="rect">
                  <a:avLst/>
                </a:prstGeom>
                <a:solidFill>
                  <a:srgbClr val="000000"/>
                </a:solidFill>
                <a:ln w="9525">
                  <a:noFill/>
                </a:ln>
              </p:spPr>
              <p:txBody>
                <a:bodyPr/>
                <a:p>
                  <a:endParaRPr lang="zh-CN" altLang="en-US"/>
                </a:p>
              </p:txBody>
            </p:sp>
          </p:grpSp>
        </p:grpSp>
        <p:grpSp>
          <p:nvGrpSpPr>
            <p:cNvPr id="453033" name="组合 453032"/>
            <p:cNvGrpSpPr/>
            <p:nvPr/>
          </p:nvGrpSpPr>
          <p:grpSpPr>
            <a:xfrm>
              <a:off x="3915" y="593"/>
              <a:ext cx="335" cy="346"/>
              <a:chOff x="3915" y="593"/>
              <a:chExt cx="335" cy="346"/>
            </a:xfrm>
          </p:grpSpPr>
          <p:sp>
            <p:nvSpPr>
              <p:cNvPr id="453034" name="任意多边形 453033"/>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3035" name="任意多边形 453034"/>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3036" name="任意多边形 453035"/>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3037" name="任意多边形 453036"/>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3038" name="矩形 453037"/>
              <p:cNvSpPr/>
              <p:nvPr/>
            </p:nvSpPr>
            <p:spPr>
              <a:xfrm>
                <a:off x="3971" y="616"/>
                <a:ext cx="223" cy="175"/>
              </a:xfrm>
              <a:prstGeom prst="rect">
                <a:avLst/>
              </a:prstGeom>
              <a:solidFill>
                <a:srgbClr val="B7B79D"/>
              </a:solidFill>
              <a:ln w="9525">
                <a:noFill/>
              </a:ln>
            </p:spPr>
            <p:txBody>
              <a:bodyPr/>
              <a:p>
                <a:endParaRPr lang="zh-CN" altLang="en-US"/>
              </a:p>
            </p:txBody>
          </p:sp>
          <p:sp>
            <p:nvSpPr>
              <p:cNvPr id="453039" name="矩形 453038"/>
              <p:cNvSpPr/>
              <p:nvPr/>
            </p:nvSpPr>
            <p:spPr>
              <a:xfrm>
                <a:off x="3926" y="804"/>
                <a:ext cx="314" cy="78"/>
              </a:xfrm>
              <a:prstGeom prst="rect">
                <a:avLst/>
              </a:prstGeom>
              <a:solidFill>
                <a:srgbClr val="B7B79D"/>
              </a:solidFill>
              <a:ln w="9525">
                <a:noFill/>
              </a:ln>
            </p:spPr>
            <p:txBody>
              <a:bodyPr/>
              <a:p>
                <a:endParaRPr lang="zh-CN" altLang="en-US"/>
              </a:p>
            </p:txBody>
          </p:sp>
          <p:sp>
            <p:nvSpPr>
              <p:cNvPr id="453040" name="矩形 453039"/>
              <p:cNvSpPr/>
              <p:nvPr/>
            </p:nvSpPr>
            <p:spPr>
              <a:xfrm>
                <a:off x="3992" y="637"/>
                <a:ext cx="182" cy="135"/>
              </a:xfrm>
              <a:prstGeom prst="rect">
                <a:avLst/>
              </a:prstGeom>
              <a:solidFill>
                <a:srgbClr val="FFFFFF"/>
              </a:solidFill>
              <a:ln w="9525">
                <a:noFill/>
              </a:ln>
            </p:spPr>
            <p:txBody>
              <a:bodyPr/>
              <a:p>
                <a:endParaRPr lang="zh-CN" altLang="en-US"/>
              </a:p>
            </p:txBody>
          </p:sp>
          <p:sp>
            <p:nvSpPr>
              <p:cNvPr id="453041" name="直接连接符 453040"/>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453042" name="组合 453041"/>
              <p:cNvGrpSpPr/>
              <p:nvPr/>
            </p:nvGrpSpPr>
            <p:grpSpPr>
              <a:xfrm>
                <a:off x="3915" y="888"/>
                <a:ext cx="335" cy="51"/>
                <a:chOff x="3915" y="888"/>
                <a:chExt cx="335" cy="51"/>
              </a:xfrm>
            </p:grpSpPr>
            <p:sp>
              <p:nvSpPr>
                <p:cNvPr id="453043" name="任意多边形 453042"/>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3044" name="任意多边形 453043"/>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3045" name="矩形 453044"/>
                <p:cNvSpPr/>
                <p:nvPr/>
              </p:nvSpPr>
              <p:spPr>
                <a:xfrm>
                  <a:off x="3917" y="924"/>
                  <a:ext cx="331" cy="15"/>
                </a:xfrm>
                <a:prstGeom prst="rect">
                  <a:avLst/>
                </a:prstGeom>
                <a:solidFill>
                  <a:srgbClr val="BAB79D"/>
                </a:solidFill>
                <a:ln w="9525">
                  <a:noFill/>
                </a:ln>
              </p:spPr>
              <p:txBody>
                <a:bodyPr/>
                <a:p>
                  <a:endParaRPr lang="zh-CN" altLang="en-US"/>
                </a:p>
              </p:txBody>
            </p:sp>
          </p:grpSp>
        </p:grpSp>
      </p:grpSp>
      <p:sp>
        <p:nvSpPr>
          <p:cNvPr id="453046" name="文本框 453045"/>
          <p:cNvSpPr txBox="1"/>
          <p:nvPr/>
        </p:nvSpPr>
        <p:spPr>
          <a:xfrm>
            <a:off x="1042988" y="188913"/>
            <a:ext cx="7200900" cy="1639887"/>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algn="ctr">
              <a:lnSpc>
                <a:spcPct val="120000"/>
              </a:lnSpc>
            </a:pPr>
            <a:r>
              <a:rPr lang="zh-CN" altLang="en-US" dirty="0">
                <a:solidFill>
                  <a:srgbClr val="333399"/>
                </a:solidFill>
                <a:latin typeface="Arial" panose="020B0604020202020204" pitchFamily="34" charset="0"/>
                <a:ea typeface="黑体" panose="02010609060101010101" pitchFamily="2" charset="-122"/>
              </a:rPr>
              <a:t>路由器总是具有两个或两个以上的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a:t>
            </a:r>
            <a:endParaRPr lang="zh-CN" altLang="en-US" dirty="0">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路由器的每一个接口都有一个</a:t>
            </a:r>
            <a:endParaRPr lang="zh-CN" altLang="en-US" dirty="0">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不同网络号的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 </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453047" name="组合 453046"/>
          <p:cNvGrpSpPr/>
          <p:nvPr/>
        </p:nvGrpSpPr>
        <p:grpSpPr>
          <a:xfrm>
            <a:off x="1536700" y="4106863"/>
            <a:ext cx="2590800" cy="973137"/>
            <a:chOff x="968" y="2587"/>
            <a:chExt cx="1632" cy="613"/>
          </a:xfrm>
        </p:grpSpPr>
        <p:sp>
          <p:nvSpPr>
            <p:cNvPr id="453048" name="直接连接符 453047"/>
            <p:cNvSpPr/>
            <p:nvPr/>
          </p:nvSpPr>
          <p:spPr>
            <a:xfrm>
              <a:off x="1174" y="2587"/>
              <a:ext cx="726" cy="0"/>
            </a:xfrm>
            <a:prstGeom prst="line">
              <a:avLst/>
            </a:prstGeom>
            <a:ln w="57150" cap="flat" cmpd="sng">
              <a:solidFill>
                <a:schemeClr val="hlink"/>
              </a:solidFill>
              <a:prstDash val="solid"/>
              <a:headEnd type="none" w="med" len="med"/>
              <a:tailEnd type="none" w="med" len="med"/>
            </a:ln>
          </p:spPr>
        </p:sp>
        <p:sp>
          <p:nvSpPr>
            <p:cNvPr id="453049" name="直接连接符 453048"/>
            <p:cNvSpPr/>
            <p:nvPr/>
          </p:nvSpPr>
          <p:spPr>
            <a:xfrm>
              <a:off x="1874" y="3176"/>
              <a:ext cx="726" cy="0"/>
            </a:xfrm>
            <a:prstGeom prst="line">
              <a:avLst/>
            </a:prstGeom>
            <a:ln w="57150" cap="flat" cmpd="sng">
              <a:solidFill>
                <a:schemeClr val="hlink"/>
              </a:solidFill>
              <a:prstDash val="solid"/>
              <a:headEnd type="none" w="med" len="med"/>
              <a:tailEnd type="none" w="med" len="med"/>
            </a:ln>
          </p:spPr>
        </p:sp>
        <p:sp>
          <p:nvSpPr>
            <p:cNvPr id="453050" name="直接连接符 453049"/>
            <p:cNvSpPr/>
            <p:nvPr/>
          </p:nvSpPr>
          <p:spPr>
            <a:xfrm>
              <a:off x="968" y="3200"/>
              <a:ext cx="726" cy="0"/>
            </a:xfrm>
            <a:prstGeom prst="line">
              <a:avLst/>
            </a:prstGeom>
            <a:ln w="57150" cap="flat" cmpd="sng">
              <a:solidFill>
                <a:schemeClr val="hlink"/>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304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4530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1586" name="圆角矩形 451585"/>
          <p:cNvSpPr/>
          <p:nvPr/>
        </p:nvSpPr>
        <p:spPr>
          <a:xfrm>
            <a:off x="1350963" y="1793875"/>
            <a:ext cx="6521450" cy="3902075"/>
          </a:xfrm>
          <a:prstGeom prst="roundRect">
            <a:avLst>
              <a:gd name="adj" fmla="val 2478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451587" name="标题 451586"/>
          <p:cNvSpPr>
            <a:spLocks noGrp="1"/>
          </p:cNvSpPr>
          <p:nvPr>
            <p:ph type="title"/>
          </p:nvPr>
        </p:nvSpPr>
        <p:spPr>
          <a:xfrm>
            <a:off x="755650" y="115888"/>
            <a:ext cx="7793038" cy="695325"/>
          </a:xfrm>
          <a:ln/>
        </p:spPr>
        <p:txBody>
          <a:bodyPr anchor="b"/>
          <a:p>
            <a:pPr algn="ctr"/>
            <a:r>
              <a:rPr lang="zh-CN" altLang="en-US" sz="3600" dirty="0"/>
              <a:t>互联网中的 </a:t>
            </a:r>
            <a:r>
              <a:rPr lang="en-US" altLang="zh-CN" sz="3600" dirty="0"/>
              <a:t>IP </a:t>
            </a:r>
            <a:r>
              <a:rPr lang="zh-CN" altLang="en-US" sz="3600" dirty="0"/>
              <a:t>地址 </a:t>
            </a:r>
            <a:endParaRPr lang="zh-CN" altLang="en-US" sz="3600" dirty="0"/>
          </a:p>
        </p:txBody>
      </p:sp>
      <p:sp>
        <p:nvSpPr>
          <p:cNvPr id="451588" name="任意多边形 451587"/>
          <p:cNvSpPr/>
          <p:nvPr/>
        </p:nvSpPr>
        <p:spPr>
          <a:xfrm>
            <a:off x="3055938" y="2538413"/>
            <a:ext cx="4789487" cy="3170237"/>
          </a:xfrm>
          <a:custGeom>
            <a:avLst/>
            <a:gdLst/>
            <a:ahLst/>
            <a:cxnLst/>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CCFF"/>
          </a:solidFill>
          <a:ln w="9525">
            <a:noFill/>
          </a:ln>
        </p:spPr>
        <p:txBody>
          <a:bodyPr/>
          <a:p>
            <a:endParaRPr lang="zh-CN" altLang="en-US"/>
          </a:p>
        </p:txBody>
      </p:sp>
      <p:sp>
        <p:nvSpPr>
          <p:cNvPr id="451589" name="直接连接符 451588"/>
          <p:cNvSpPr/>
          <p:nvPr/>
        </p:nvSpPr>
        <p:spPr>
          <a:xfrm>
            <a:off x="4878388" y="5426075"/>
            <a:ext cx="0" cy="855663"/>
          </a:xfrm>
          <a:prstGeom prst="line">
            <a:avLst/>
          </a:prstGeom>
          <a:ln w="28575" cap="flat" cmpd="sng">
            <a:solidFill>
              <a:schemeClr val="tx1"/>
            </a:solidFill>
            <a:prstDash val="solid"/>
            <a:headEnd type="none" w="med" len="med"/>
            <a:tailEnd type="none" w="med" len="med"/>
          </a:ln>
        </p:spPr>
      </p:sp>
      <p:sp>
        <p:nvSpPr>
          <p:cNvPr id="451590" name="直接连接符 451589"/>
          <p:cNvSpPr/>
          <p:nvPr/>
        </p:nvSpPr>
        <p:spPr>
          <a:xfrm>
            <a:off x="3640138" y="5403850"/>
            <a:ext cx="0" cy="852488"/>
          </a:xfrm>
          <a:prstGeom prst="line">
            <a:avLst/>
          </a:prstGeom>
          <a:ln w="28575" cap="flat" cmpd="sng">
            <a:solidFill>
              <a:schemeClr val="tx1"/>
            </a:solidFill>
            <a:prstDash val="solid"/>
            <a:headEnd type="none" w="med" len="med"/>
            <a:tailEnd type="none" w="med" len="med"/>
          </a:ln>
        </p:spPr>
      </p:sp>
      <p:sp>
        <p:nvSpPr>
          <p:cNvPr id="451591" name="任意多边形 451590"/>
          <p:cNvSpPr/>
          <p:nvPr/>
        </p:nvSpPr>
        <p:spPr>
          <a:xfrm>
            <a:off x="5199063" y="5192713"/>
            <a:ext cx="2478087" cy="211137"/>
          </a:xfrm>
          <a:custGeom>
            <a:avLst/>
            <a:gdLst/>
            <a:ahLst/>
            <a:cxnLst/>
            <a:pathLst>
              <a:path w="1680" h="192">
                <a:moveTo>
                  <a:pt x="0" y="192"/>
                </a:moveTo>
                <a:lnTo>
                  <a:pt x="0" y="0"/>
                </a:lnTo>
                <a:lnTo>
                  <a:pt x="1680"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451594" name="任意多边形 451593"/>
          <p:cNvSpPr/>
          <p:nvPr/>
        </p:nvSpPr>
        <p:spPr>
          <a:xfrm>
            <a:off x="1365250" y="2455863"/>
            <a:ext cx="928688" cy="2366962"/>
          </a:xfrm>
          <a:custGeom>
            <a:avLst/>
            <a:gdLst/>
            <a:ahLst/>
            <a:cxnLst/>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CCFF"/>
          </a:solidFill>
          <a:ln w="9525">
            <a:noFill/>
          </a:ln>
        </p:spPr>
        <p:txBody>
          <a:bodyPr/>
          <a:p>
            <a:endParaRPr lang="zh-CN" altLang="en-US"/>
          </a:p>
        </p:txBody>
      </p:sp>
      <p:grpSp>
        <p:nvGrpSpPr>
          <p:cNvPr id="452028" name="组合 452027"/>
          <p:cNvGrpSpPr/>
          <p:nvPr/>
        </p:nvGrpSpPr>
        <p:grpSpPr>
          <a:xfrm>
            <a:off x="2754313" y="3081338"/>
            <a:ext cx="2574925" cy="1689100"/>
            <a:chOff x="1735" y="1941"/>
            <a:chExt cx="1622" cy="1064"/>
          </a:xfrm>
        </p:grpSpPr>
        <p:sp>
          <p:nvSpPr>
            <p:cNvPr id="451592" name="任意多边形 451591"/>
            <p:cNvSpPr/>
            <p:nvPr/>
          </p:nvSpPr>
          <p:spPr>
            <a:xfrm>
              <a:off x="2024" y="2844"/>
              <a:ext cx="1058" cy="161"/>
            </a:xfrm>
            <a:custGeom>
              <a:avLst/>
              <a:gdLst/>
              <a:ahLst/>
              <a:cxnLst/>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CCFF"/>
            </a:solidFill>
            <a:ln w="9525">
              <a:noFill/>
            </a:ln>
          </p:spPr>
          <p:txBody>
            <a:bodyPr/>
            <a:p>
              <a:endParaRPr lang="zh-CN" altLang="en-US"/>
            </a:p>
          </p:txBody>
        </p:sp>
        <p:sp>
          <p:nvSpPr>
            <p:cNvPr id="451595" name="任意多边形 451594"/>
            <p:cNvSpPr/>
            <p:nvPr/>
          </p:nvSpPr>
          <p:spPr>
            <a:xfrm>
              <a:off x="1735" y="1944"/>
              <a:ext cx="688" cy="687"/>
            </a:xfrm>
            <a:custGeom>
              <a:avLst/>
              <a:gdLst/>
              <a:ahLst/>
              <a:cxnLst/>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CCFF"/>
            </a:solidFill>
            <a:ln w="9525">
              <a:noFill/>
            </a:ln>
          </p:spPr>
          <p:txBody>
            <a:bodyPr/>
            <a:p>
              <a:endParaRPr lang="zh-CN" altLang="en-US"/>
            </a:p>
          </p:txBody>
        </p:sp>
        <p:sp>
          <p:nvSpPr>
            <p:cNvPr id="451596" name="任意多边形 451595"/>
            <p:cNvSpPr/>
            <p:nvPr/>
          </p:nvSpPr>
          <p:spPr>
            <a:xfrm>
              <a:off x="2745" y="1941"/>
              <a:ext cx="612" cy="769"/>
            </a:xfrm>
            <a:custGeom>
              <a:avLst/>
              <a:gdLst/>
              <a:ahLst/>
              <a:cxnLst/>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CCFF"/>
            </a:solidFill>
            <a:ln w="9525">
              <a:noFill/>
            </a:ln>
          </p:spPr>
          <p:txBody>
            <a:bodyPr/>
            <a:p>
              <a:endParaRPr lang="zh-CN" altLang="en-US"/>
            </a:p>
          </p:txBody>
        </p:sp>
      </p:grpSp>
      <p:sp>
        <p:nvSpPr>
          <p:cNvPr id="451593" name="直接连接符 451592"/>
          <p:cNvSpPr/>
          <p:nvPr/>
        </p:nvSpPr>
        <p:spPr>
          <a:xfrm>
            <a:off x="2789238" y="4629150"/>
            <a:ext cx="2409825" cy="0"/>
          </a:xfrm>
          <a:prstGeom prst="line">
            <a:avLst/>
          </a:prstGeom>
          <a:ln w="28575" cap="flat" cmpd="sng">
            <a:solidFill>
              <a:schemeClr val="tx1"/>
            </a:solidFill>
            <a:prstDash val="solid"/>
            <a:headEnd type="none" w="med" len="med"/>
            <a:tailEnd type="none" w="med" len="med"/>
          </a:ln>
        </p:spPr>
      </p:sp>
      <p:sp>
        <p:nvSpPr>
          <p:cNvPr id="451597" name="矩形 451596"/>
          <p:cNvSpPr/>
          <p:nvPr/>
        </p:nvSpPr>
        <p:spPr>
          <a:xfrm>
            <a:off x="1512888" y="4570413"/>
            <a:ext cx="1031875" cy="26987"/>
          </a:xfrm>
          <a:prstGeom prst="rect">
            <a:avLst/>
          </a:prstGeom>
          <a:solidFill>
            <a:srgbClr val="000000"/>
          </a:solidFill>
          <a:ln w="9525">
            <a:noFill/>
          </a:ln>
        </p:spPr>
        <p:txBody>
          <a:bodyPr/>
          <a:p>
            <a:endParaRPr lang="zh-CN" altLang="en-US"/>
          </a:p>
        </p:txBody>
      </p:sp>
      <p:sp>
        <p:nvSpPr>
          <p:cNvPr id="451598" name="任意多边形 451597"/>
          <p:cNvSpPr/>
          <p:nvPr/>
        </p:nvSpPr>
        <p:spPr>
          <a:xfrm>
            <a:off x="946150" y="4033838"/>
            <a:ext cx="566738" cy="30162"/>
          </a:xfrm>
          <a:custGeom>
            <a:avLst/>
            <a:gdLst/>
            <a:ahLst/>
            <a:cxnLst/>
            <a:pathLst>
              <a:path w="386" h="21">
                <a:moveTo>
                  <a:pt x="0" y="2"/>
                </a:moveTo>
                <a:lnTo>
                  <a:pt x="0" y="21"/>
                </a:lnTo>
                <a:lnTo>
                  <a:pt x="386" y="19"/>
                </a:lnTo>
                <a:lnTo>
                  <a:pt x="386" y="0"/>
                </a:lnTo>
                <a:lnTo>
                  <a:pt x="0" y="2"/>
                </a:lnTo>
                <a:close/>
              </a:path>
            </a:pathLst>
          </a:custGeom>
          <a:solidFill>
            <a:srgbClr val="000000"/>
          </a:solidFill>
          <a:ln w="9525">
            <a:noFill/>
          </a:ln>
        </p:spPr>
        <p:txBody>
          <a:bodyPr/>
          <a:p>
            <a:endParaRPr lang="zh-CN" altLang="en-US"/>
          </a:p>
        </p:txBody>
      </p:sp>
      <p:sp>
        <p:nvSpPr>
          <p:cNvPr id="451599" name="矩形 451598"/>
          <p:cNvSpPr/>
          <p:nvPr/>
        </p:nvSpPr>
        <p:spPr>
          <a:xfrm>
            <a:off x="946150" y="2930525"/>
            <a:ext cx="566738" cy="25400"/>
          </a:xfrm>
          <a:prstGeom prst="rect">
            <a:avLst/>
          </a:prstGeom>
          <a:solidFill>
            <a:srgbClr val="000000"/>
          </a:solidFill>
          <a:ln w="9525">
            <a:noFill/>
          </a:ln>
        </p:spPr>
        <p:txBody>
          <a:bodyPr/>
          <a:p>
            <a:endParaRPr lang="zh-CN" altLang="en-US"/>
          </a:p>
        </p:txBody>
      </p:sp>
      <p:sp>
        <p:nvSpPr>
          <p:cNvPr id="451600" name="任意多边形 451599"/>
          <p:cNvSpPr/>
          <p:nvPr/>
        </p:nvSpPr>
        <p:spPr>
          <a:xfrm>
            <a:off x="2466975" y="2846388"/>
            <a:ext cx="1582738" cy="1639887"/>
          </a:xfrm>
          <a:custGeom>
            <a:avLst/>
            <a:gdLst/>
            <a:ahLst/>
            <a:cxnLst/>
            <a:pathLst>
              <a:path w="945" h="888">
                <a:moveTo>
                  <a:pt x="0" y="876"/>
                </a:moveTo>
                <a:lnTo>
                  <a:pt x="12" y="888"/>
                </a:lnTo>
                <a:lnTo>
                  <a:pt x="945" y="12"/>
                </a:lnTo>
                <a:lnTo>
                  <a:pt x="932" y="0"/>
                </a:lnTo>
                <a:lnTo>
                  <a:pt x="0" y="876"/>
                </a:lnTo>
                <a:close/>
              </a:path>
            </a:pathLst>
          </a:custGeom>
          <a:solidFill>
            <a:schemeClr val="tx1"/>
          </a:solidFill>
          <a:ln w="9525" cap="flat" cmpd="sng">
            <a:solidFill>
              <a:schemeClr val="tx1"/>
            </a:solidFill>
            <a:prstDash val="solid"/>
            <a:headEnd type="none" w="med" len="med"/>
            <a:tailEnd type="none" w="med" len="med"/>
          </a:ln>
        </p:spPr>
        <p:txBody>
          <a:bodyPr/>
          <a:p>
            <a:endParaRPr lang="zh-CN" altLang="en-US"/>
          </a:p>
        </p:txBody>
      </p:sp>
      <p:sp>
        <p:nvSpPr>
          <p:cNvPr id="451601" name="任意多边形 451600"/>
          <p:cNvSpPr/>
          <p:nvPr/>
        </p:nvSpPr>
        <p:spPr>
          <a:xfrm>
            <a:off x="2165350" y="1773238"/>
            <a:ext cx="5022850" cy="884237"/>
          </a:xfrm>
          <a:custGeom>
            <a:avLst/>
            <a:gdLst/>
            <a:ahLst/>
            <a:cxnLst/>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CCFF"/>
          </a:solidFill>
          <a:ln w="9525">
            <a:noFill/>
          </a:ln>
        </p:spPr>
        <p:txBody>
          <a:bodyPr/>
          <a:p>
            <a:endParaRPr lang="zh-CN" altLang="en-US"/>
          </a:p>
        </p:txBody>
      </p:sp>
      <p:sp>
        <p:nvSpPr>
          <p:cNvPr id="451602" name="任意多边形 451601"/>
          <p:cNvSpPr/>
          <p:nvPr/>
        </p:nvSpPr>
        <p:spPr>
          <a:xfrm>
            <a:off x="4224338" y="2828925"/>
            <a:ext cx="1185862" cy="1589088"/>
          </a:xfrm>
          <a:custGeom>
            <a:avLst/>
            <a:gdLst/>
            <a:ahLst/>
            <a:cxnLst/>
            <a:pathLst>
              <a:path w="1094" h="901">
                <a:moveTo>
                  <a:pt x="1082" y="901"/>
                </a:moveTo>
                <a:lnTo>
                  <a:pt x="1094" y="887"/>
                </a:lnTo>
                <a:lnTo>
                  <a:pt x="12" y="0"/>
                </a:lnTo>
                <a:lnTo>
                  <a:pt x="0" y="15"/>
                </a:lnTo>
                <a:lnTo>
                  <a:pt x="1082" y="901"/>
                </a:lnTo>
                <a:close/>
              </a:path>
            </a:pathLst>
          </a:custGeom>
          <a:solidFill>
            <a:srgbClr val="000000"/>
          </a:solidFill>
          <a:ln w="9525">
            <a:noFill/>
          </a:ln>
        </p:spPr>
        <p:txBody>
          <a:bodyPr/>
          <a:p>
            <a:endParaRPr lang="zh-CN" altLang="en-US"/>
          </a:p>
        </p:txBody>
      </p:sp>
      <p:sp>
        <p:nvSpPr>
          <p:cNvPr id="451603" name="矩形 451602"/>
          <p:cNvSpPr/>
          <p:nvPr/>
        </p:nvSpPr>
        <p:spPr>
          <a:xfrm>
            <a:off x="7673975" y="4095750"/>
            <a:ext cx="627063" cy="25400"/>
          </a:xfrm>
          <a:prstGeom prst="rect">
            <a:avLst/>
          </a:prstGeom>
          <a:solidFill>
            <a:srgbClr val="000000"/>
          </a:solidFill>
          <a:ln w="9525">
            <a:noFill/>
          </a:ln>
        </p:spPr>
        <p:txBody>
          <a:bodyPr/>
          <a:p>
            <a:endParaRPr lang="zh-CN" altLang="en-US"/>
          </a:p>
        </p:txBody>
      </p:sp>
      <p:sp>
        <p:nvSpPr>
          <p:cNvPr id="451604" name="矩形 451603"/>
          <p:cNvSpPr/>
          <p:nvPr/>
        </p:nvSpPr>
        <p:spPr>
          <a:xfrm>
            <a:off x="7686675" y="3001963"/>
            <a:ext cx="625475" cy="26987"/>
          </a:xfrm>
          <a:prstGeom prst="rect">
            <a:avLst/>
          </a:prstGeom>
          <a:solidFill>
            <a:srgbClr val="000000"/>
          </a:solidFill>
          <a:ln w="9525">
            <a:noFill/>
          </a:ln>
        </p:spPr>
        <p:txBody>
          <a:bodyPr/>
          <a:p>
            <a:endParaRPr lang="zh-CN" altLang="en-US"/>
          </a:p>
        </p:txBody>
      </p:sp>
      <p:sp>
        <p:nvSpPr>
          <p:cNvPr id="451605" name="矩形 451604"/>
          <p:cNvSpPr/>
          <p:nvPr/>
        </p:nvSpPr>
        <p:spPr>
          <a:xfrm>
            <a:off x="6530975" y="4770438"/>
            <a:ext cx="184150"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451606" name="椭圆 451605"/>
          <p:cNvSpPr/>
          <p:nvPr/>
        </p:nvSpPr>
        <p:spPr>
          <a:xfrm>
            <a:off x="3584575" y="5621338"/>
            <a:ext cx="117475" cy="1190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1607" name="组合 451606"/>
          <p:cNvGrpSpPr/>
          <p:nvPr/>
        </p:nvGrpSpPr>
        <p:grpSpPr>
          <a:xfrm>
            <a:off x="579438" y="3616325"/>
            <a:ext cx="504825" cy="515938"/>
            <a:chOff x="101" y="2294"/>
            <a:chExt cx="343" cy="353"/>
          </a:xfrm>
        </p:grpSpPr>
        <p:grpSp>
          <p:nvGrpSpPr>
            <p:cNvPr id="451608" name="组合 451607"/>
            <p:cNvGrpSpPr/>
            <p:nvPr/>
          </p:nvGrpSpPr>
          <p:grpSpPr>
            <a:xfrm>
              <a:off x="109" y="2301"/>
              <a:ext cx="335" cy="346"/>
              <a:chOff x="109" y="2301"/>
              <a:chExt cx="335" cy="346"/>
            </a:xfrm>
          </p:grpSpPr>
          <p:sp>
            <p:nvSpPr>
              <p:cNvPr id="451609" name="任意多边形 451608"/>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1610" name="任意多边形 451609"/>
              <p:cNvSpPr/>
              <p:nvPr/>
            </p:nvSpPr>
            <p:spPr>
              <a:xfrm>
                <a:off x="118" y="2480"/>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1611" name="任意多边形 451610"/>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612" name="任意多边形 451611"/>
              <p:cNvSpPr/>
              <p:nvPr/>
            </p:nvSpPr>
            <p:spPr>
              <a:xfrm>
                <a:off x="165" y="2301"/>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613" name="矩形 451612"/>
              <p:cNvSpPr/>
              <p:nvPr/>
            </p:nvSpPr>
            <p:spPr>
              <a:xfrm>
                <a:off x="165" y="2324"/>
                <a:ext cx="223" cy="175"/>
              </a:xfrm>
              <a:prstGeom prst="rect">
                <a:avLst/>
              </a:prstGeom>
              <a:solidFill>
                <a:srgbClr val="000000"/>
              </a:solidFill>
              <a:ln w="9525">
                <a:noFill/>
              </a:ln>
            </p:spPr>
            <p:txBody>
              <a:bodyPr/>
              <a:p>
                <a:endParaRPr lang="zh-CN" altLang="en-US"/>
              </a:p>
            </p:txBody>
          </p:sp>
          <p:sp>
            <p:nvSpPr>
              <p:cNvPr id="451614" name="矩形 451613"/>
              <p:cNvSpPr/>
              <p:nvPr/>
            </p:nvSpPr>
            <p:spPr>
              <a:xfrm>
                <a:off x="120" y="2512"/>
                <a:ext cx="314" cy="78"/>
              </a:xfrm>
              <a:prstGeom prst="rect">
                <a:avLst/>
              </a:prstGeom>
              <a:solidFill>
                <a:srgbClr val="000000"/>
              </a:solidFill>
              <a:ln w="9525">
                <a:noFill/>
              </a:ln>
            </p:spPr>
            <p:txBody>
              <a:bodyPr/>
              <a:p>
                <a:endParaRPr lang="zh-CN" altLang="en-US"/>
              </a:p>
            </p:txBody>
          </p:sp>
          <p:sp>
            <p:nvSpPr>
              <p:cNvPr id="451615" name="矩形 451614"/>
              <p:cNvSpPr/>
              <p:nvPr/>
            </p:nvSpPr>
            <p:spPr>
              <a:xfrm>
                <a:off x="186" y="2345"/>
                <a:ext cx="182" cy="135"/>
              </a:xfrm>
              <a:prstGeom prst="rect">
                <a:avLst/>
              </a:prstGeom>
              <a:solidFill>
                <a:srgbClr val="000000"/>
              </a:solidFill>
              <a:ln w="9525">
                <a:noFill/>
              </a:ln>
            </p:spPr>
            <p:txBody>
              <a:bodyPr/>
              <a:p>
                <a:endParaRPr lang="zh-CN" altLang="en-US"/>
              </a:p>
            </p:txBody>
          </p:sp>
          <p:sp>
            <p:nvSpPr>
              <p:cNvPr id="451616" name="直接连接符 451615"/>
              <p:cNvSpPr/>
              <p:nvPr/>
            </p:nvSpPr>
            <p:spPr>
              <a:xfrm flipH="1">
                <a:off x="335" y="2541"/>
                <a:ext cx="74" cy="1"/>
              </a:xfrm>
              <a:prstGeom prst="line">
                <a:avLst/>
              </a:prstGeom>
              <a:ln w="9525" cap="flat" cmpd="sng">
                <a:solidFill>
                  <a:srgbClr val="000000"/>
                </a:solidFill>
                <a:prstDash val="solid"/>
                <a:headEnd type="none" w="med" len="med"/>
                <a:tailEnd type="none" w="med" len="med"/>
              </a:ln>
            </p:spPr>
          </p:sp>
          <p:grpSp>
            <p:nvGrpSpPr>
              <p:cNvPr id="451617" name="组合 451616"/>
              <p:cNvGrpSpPr/>
              <p:nvPr/>
            </p:nvGrpSpPr>
            <p:grpSpPr>
              <a:xfrm>
                <a:off x="109" y="2596"/>
                <a:ext cx="335" cy="51"/>
                <a:chOff x="109" y="2596"/>
                <a:chExt cx="335" cy="51"/>
              </a:xfrm>
            </p:grpSpPr>
            <p:sp>
              <p:nvSpPr>
                <p:cNvPr id="451618" name="任意多边形 451617"/>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619" name="任意多边形 451618"/>
                <p:cNvSpPr/>
                <p:nvPr/>
              </p:nvSpPr>
              <p:spPr>
                <a:xfrm>
                  <a:off x="109" y="2596"/>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620" name="矩形 451619"/>
                <p:cNvSpPr/>
                <p:nvPr/>
              </p:nvSpPr>
              <p:spPr>
                <a:xfrm>
                  <a:off x="112" y="2632"/>
                  <a:ext cx="330" cy="15"/>
                </a:xfrm>
                <a:prstGeom prst="rect">
                  <a:avLst/>
                </a:prstGeom>
                <a:solidFill>
                  <a:srgbClr val="000000"/>
                </a:solidFill>
                <a:ln w="9525">
                  <a:noFill/>
                </a:ln>
              </p:spPr>
              <p:txBody>
                <a:bodyPr/>
                <a:p>
                  <a:endParaRPr lang="zh-CN" altLang="en-US"/>
                </a:p>
              </p:txBody>
            </p:sp>
          </p:grpSp>
        </p:grpSp>
        <p:grpSp>
          <p:nvGrpSpPr>
            <p:cNvPr id="451621" name="组合 451620"/>
            <p:cNvGrpSpPr/>
            <p:nvPr/>
          </p:nvGrpSpPr>
          <p:grpSpPr>
            <a:xfrm>
              <a:off x="101" y="2294"/>
              <a:ext cx="335" cy="347"/>
              <a:chOff x="101" y="2294"/>
              <a:chExt cx="335" cy="347"/>
            </a:xfrm>
          </p:grpSpPr>
          <p:sp>
            <p:nvSpPr>
              <p:cNvPr id="451622" name="任意多边形 451621"/>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1623" name="任意多边形 451622"/>
              <p:cNvSpPr/>
              <p:nvPr/>
            </p:nvSpPr>
            <p:spPr>
              <a:xfrm>
                <a:off x="109" y="2474"/>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1624" name="任意多边形 451623"/>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51625" name="任意多边形 451624"/>
              <p:cNvSpPr/>
              <p:nvPr/>
            </p:nvSpPr>
            <p:spPr>
              <a:xfrm>
                <a:off x="157" y="2294"/>
                <a:ext cx="223" cy="24"/>
              </a:xfrm>
              <a:custGeom>
                <a:avLst/>
                <a:gdLst/>
                <a:ahLst/>
                <a:cxnLst/>
                <a:pathLst>
                  <a:path w="223" h="24">
                    <a:moveTo>
                      <a:pt x="0" y="24"/>
                    </a:moveTo>
                    <a:lnTo>
                      <a:pt x="27" y="0"/>
                    </a:lnTo>
                    <a:lnTo>
                      <a:pt x="196" y="0"/>
                    </a:lnTo>
                    <a:lnTo>
                      <a:pt x="223" y="24"/>
                    </a:lnTo>
                    <a:lnTo>
                      <a:pt x="0" y="24"/>
                    </a:lnTo>
                    <a:close/>
                  </a:path>
                </a:pathLst>
              </a:custGeom>
              <a:solidFill>
                <a:srgbClr val="C9C9B6"/>
              </a:solidFill>
              <a:ln w="9525">
                <a:noFill/>
              </a:ln>
            </p:spPr>
            <p:txBody>
              <a:bodyPr/>
              <a:p>
                <a:endParaRPr lang="zh-CN" altLang="en-US"/>
              </a:p>
            </p:txBody>
          </p:sp>
          <p:sp>
            <p:nvSpPr>
              <p:cNvPr id="451626" name="矩形 451625"/>
              <p:cNvSpPr/>
              <p:nvPr/>
            </p:nvSpPr>
            <p:spPr>
              <a:xfrm>
                <a:off x="157" y="2318"/>
                <a:ext cx="223" cy="175"/>
              </a:xfrm>
              <a:prstGeom prst="rect">
                <a:avLst/>
              </a:prstGeom>
              <a:solidFill>
                <a:srgbClr val="B7B79D"/>
              </a:solidFill>
              <a:ln w="9525">
                <a:noFill/>
              </a:ln>
            </p:spPr>
            <p:txBody>
              <a:bodyPr/>
              <a:p>
                <a:endParaRPr lang="zh-CN" altLang="en-US"/>
              </a:p>
            </p:txBody>
          </p:sp>
          <p:sp>
            <p:nvSpPr>
              <p:cNvPr id="451627" name="矩形 451626"/>
              <p:cNvSpPr/>
              <p:nvPr/>
            </p:nvSpPr>
            <p:spPr>
              <a:xfrm>
                <a:off x="112" y="2506"/>
                <a:ext cx="313" cy="78"/>
              </a:xfrm>
              <a:prstGeom prst="rect">
                <a:avLst/>
              </a:prstGeom>
              <a:solidFill>
                <a:srgbClr val="B7B79D"/>
              </a:solidFill>
              <a:ln w="9525">
                <a:noFill/>
              </a:ln>
            </p:spPr>
            <p:txBody>
              <a:bodyPr/>
              <a:p>
                <a:endParaRPr lang="zh-CN" altLang="en-US"/>
              </a:p>
            </p:txBody>
          </p:sp>
          <p:sp>
            <p:nvSpPr>
              <p:cNvPr id="451628" name="矩形 451627"/>
              <p:cNvSpPr/>
              <p:nvPr/>
            </p:nvSpPr>
            <p:spPr>
              <a:xfrm>
                <a:off x="178" y="2339"/>
                <a:ext cx="181" cy="135"/>
              </a:xfrm>
              <a:prstGeom prst="rect">
                <a:avLst/>
              </a:prstGeom>
              <a:solidFill>
                <a:srgbClr val="FFFFFF"/>
              </a:solidFill>
              <a:ln w="9525">
                <a:noFill/>
              </a:ln>
            </p:spPr>
            <p:txBody>
              <a:bodyPr/>
              <a:p>
                <a:endParaRPr lang="zh-CN" altLang="en-US"/>
              </a:p>
            </p:txBody>
          </p:sp>
          <p:sp>
            <p:nvSpPr>
              <p:cNvPr id="451629" name="直接连接符 451628"/>
              <p:cNvSpPr/>
              <p:nvPr/>
            </p:nvSpPr>
            <p:spPr>
              <a:xfrm flipH="1">
                <a:off x="326" y="2535"/>
                <a:ext cx="75" cy="1"/>
              </a:xfrm>
              <a:prstGeom prst="line">
                <a:avLst/>
              </a:prstGeom>
              <a:ln w="9525" cap="flat" cmpd="sng">
                <a:solidFill>
                  <a:srgbClr val="000000"/>
                </a:solidFill>
                <a:prstDash val="solid"/>
                <a:headEnd type="none" w="med" len="med"/>
                <a:tailEnd type="none" w="med" len="med"/>
              </a:ln>
            </p:spPr>
          </p:sp>
          <p:grpSp>
            <p:nvGrpSpPr>
              <p:cNvPr id="451630" name="组合 451629"/>
              <p:cNvGrpSpPr/>
              <p:nvPr/>
            </p:nvGrpSpPr>
            <p:grpSpPr>
              <a:xfrm>
                <a:off x="101" y="2590"/>
                <a:ext cx="335" cy="51"/>
                <a:chOff x="101" y="2590"/>
                <a:chExt cx="335" cy="51"/>
              </a:xfrm>
            </p:grpSpPr>
            <p:sp>
              <p:nvSpPr>
                <p:cNvPr id="451631" name="任意多边形 451630"/>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632" name="任意多边形 451631"/>
                <p:cNvSpPr/>
                <p:nvPr/>
              </p:nvSpPr>
              <p:spPr>
                <a:xfrm>
                  <a:off x="101" y="2590"/>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633" name="矩形 451632"/>
                <p:cNvSpPr/>
                <p:nvPr/>
              </p:nvSpPr>
              <p:spPr>
                <a:xfrm>
                  <a:off x="103" y="2626"/>
                  <a:ext cx="331" cy="15"/>
                </a:xfrm>
                <a:prstGeom prst="rect">
                  <a:avLst/>
                </a:prstGeom>
                <a:solidFill>
                  <a:srgbClr val="BAB79D"/>
                </a:solidFill>
                <a:ln w="9525">
                  <a:noFill/>
                </a:ln>
              </p:spPr>
              <p:txBody>
                <a:bodyPr/>
                <a:p>
                  <a:endParaRPr lang="zh-CN" altLang="en-US"/>
                </a:p>
              </p:txBody>
            </p:sp>
          </p:grpSp>
        </p:grpSp>
      </p:grpSp>
      <p:grpSp>
        <p:nvGrpSpPr>
          <p:cNvPr id="451634" name="组合 451633"/>
          <p:cNvGrpSpPr/>
          <p:nvPr/>
        </p:nvGrpSpPr>
        <p:grpSpPr>
          <a:xfrm>
            <a:off x="3357563" y="6081713"/>
            <a:ext cx="503237" cy="515937"/>
            <a:chOff x="3891" y="3616"/>
            <a:chExt cx="342" cy="353"/>
          </a:xfrm>
        </p:grpSpPr>
        <p:grpSp>
          <p:nvGrpSpPr>
            <p:cNvPr id="451635" name="组合 451634"/>
            <p:cNvGrpSpPr/>
            <p:nvPr/>
          </p:nvGrpSpPr>
          <p:grpSpPr>
            <a:xfrm>
              <a:off x="3899" y="3622"/>
              <a:ext cx="334" cy="347"/>
              <a:chOff x="3899" y="3622"/>
              <a:chExt cx="334" cy="347"/>
            </a:xfrm>
          </p:grpSpPr>
          <p:sp>
            <p:nvSpPr>
              <p:cNvPr id="451636" name="任意多边形 451635"/>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1637" name="任意多边形 451636"/>
              <p:cNvSpPr/>
              <p:nvPr/>
            </p:nvSpPr>
            <p:spPr>
              <a:xfrm>
                <a:off x="3907" y="3802"/>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1638" name="任意多边形 451637"/>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51639" name="任意多边形 451638"/>
              <p:cNvSpPr/>
              <p:nvPr/>
            </p:nvSpPr>
            <p:spPr>
              <a:xfrm>
                <a:off x="3955" y="3622"/>
                <a:ext cx="223" cy="24"/>
              </a:xfrm>
              <a:custGeom>
                <a:avLst/>
                <a:gdLst/>
                <a:ahLst/>
                <a:cxnLst/>
                <a:pathLst>
                  <a:path w="223" h="24">
                    <a:moveTo>
                      <a:pt x="0" y="24"/>
                    </a:moveTo>
                    <a:lnTo>
                      <a:pt x="26" y="0"/>
                    </a:lnTo>
                    <a:lnTo>
                      <a:pt x="196" y="0"/>
                    </a:lnTo>
                    <a:lnTo>
                      <a:pt x="223" y="24"/>
                    </a:lnTo>
                    <a:lnTo>
                      <a:pt x="0" y="24"/>
                    </a:lnTo>
                    <a:close/>
                  </a:path>
                </a:pathLst>
              </a:custGeom>
              <a:solidFill>
                <a:srgbClr val="000000"/>
              </a:solidFill>
              <a:ln w="9525">
                <a:noFill/>
              </a:ln>
            </p:spPr>
            <p:txBody>
              <a:bodyPr/>
              <a:p>
                <a:endParaRPr lang="zh-CN" altLang="en-US"/>
              </a:p>
            </p:txBody>
          </p:sp>
          <p:sp>
            <p:nvSpPr>
              <p:cNvPr id="451640" name="矩形 451639"/>
              <p:cNvSpPr/>
              <p:nvPr/>
            </p:nvSpPr>
            <p:spPr>
              <a:xfrm>
                <a:off x="3955" y="3646"/>
                <a:ext cx="223" cy="175"/>
              </a:xfrm>
              <a:prstGeom prst="rect">
                <a:avLst/>
              </a:prstGeom>
              <a:solidFill>
                <a:srgbClr val="000000"/>
              </a:solidFill>
              <a:ln w="9525">
                <a:noFill/>
              </a:ln>
            </p:spPr>
            <p:txBody>
              <a:bodyPr/>
              <a:p>
                <a:endParaRPr lang="zh-CN" altLang="en-US"/>
              </a:p>
            </p:txBody>
          </p:sp>
          <p:sp>
            <p:nvSpPr>
              <p:cNvPr id="451641" name="矩形 451640"/>
              <p:cNvSpPr/>
              <p:nvPr/>
            </p:nvSpPr>
            <p:spPr>
              <a:xfrm>
                <a:off x="3909" y="3833"/>
                <a:ext cx="314" cy="79"/>
              </a:xfrm>
              <a:prstGeom prst="rect">
                <a:avLst/>
              </a:prstGeom>
              <a:solidFill>
                <a:srgbClr val="000000"/>
              </a:solidFill>
              <a:ln w="9525">
                <a:noFill/>
              </a:ln>
            </p:spPr>
            <p:txBody>
              <a:bodyPr/>
              <a:p>
                <a:endParaRPr lang="zh-CN" altLang="en-US"/>
              </a:p>
            </p:txBody>
          </p:sp>
          <p:sp>
            <p:nvSpPr>
              <p:cNvPr id="451642" name="矩形 451641"/>
              <p:cNvSpPr/>
              <p:nvPr/>
            </p:nvSpPr>
            <p:spPr>
              <a:xfrm>
                <a:off x="3975" y="3667"/>
                <a:ext cx="182" cy="135"/>
              </a:xfrm>
              <a:prstGeom prst="rect">
                <a:avLst/>
              </a:prstGeom>
              <a:solidFill>
                <a:srgbClr val="000000"/>
              </a:solidFill>
              <a:ln w="9525">
                <a:noFill/>
              </a:ln>
            </p:spPr>
            <p:txBody>
              <a:bodyPr/>
              <a:p>
                <a:endParaRPr lang="zh-CN" altLang="en-US"/>
              </a:p>
            </p:txBody>
          </p:sp>
          <p:sp>
            <p:nvSpPr>
              <p:cNvPr id="451643" name="直接连接符 451642"/>
              <p:cNvSpPr/>
              <p:nvPr/>
            </p:nvSpPr>
            <p:spPr>
              <a:xfrm flipH="1">
                <a:off x="4124" y="3863"/>
                <a:ext cx="74" cy="1"/>
              </a:xfrm>
              <a:prstGeom prst="line">
                <a:avLst/>
              </a:prstGeom>
              <a:ln w="9525" cap="flat" cmpd="sng">
                <a:solidFill>
                  <a:srgbClr val="000000"/>
                </a:solidFill>
                <a:prstDash val="solid"/>
                <a:headEnd type="none" w="med" len="med"/>
                <a:tailEnd type="none" w="med" len="med"/>
              </a:ln>
            </p:spPr>
          </p:sp>
          <p:grpSp>
            <p:nvGrpSpPr>
              <p:cNvPr id="451644" name="组合 451643"/>
              <p:cNvGrpSpPr/>
              <p:nvPr/>
            </p:nvGrpSpPr>
            <p:grpSpPr>
              <a:xfrm>
                <a:off x="3899" y="3918"/>
                <a:ext cx="334" cy="51"/>
                <a:chOff x="3899" y="3918"/>
                <a:chExt cx="334" cy="51"/>
              </a:xfrm>
            </p:grpSpPr>
            <p:sp>
              <p:nvSpPr>
                <p:cNvPr id="451645" name="任意多边形 451644"/>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1646" name="任意多边形 451645"/>
                <p:cNvSpPr/>
                <p:nvPr/>
              </p:nvSpPr>
              <p:spPr>
                <a:xfrm>
                  <a:off x="3899" y="3918"/>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1647" name="矩形 451646"/>
                <p:cNvSpPr/>
                <p:nvPr/>
              </p:nvSpPr>
              <p:spPr>
                <a:xfrm>
                  <a:off x="3901" y="3954"/>
                  <a:ext cx="330" cy="15"/>
                </a:xfrm>
                <a:prstGeom prst="rect">
                  <a:avLst/>
                </a:prstGeom>
                <a:solidFill>
                  <a:srgbClr val="000000"/>
                </a:solidFill>
                <a:ln w="9525">
                  <a:noFill/>
                </a:ln>
              </p:spPr>
              <p:txBody>
                <a:bodyPr/>
                <a:p>
                  <a:endParaRPr lang="zh-CN" altLang="en-US"/>
                </a:p>
              </p:txBody>
            </p:sp>
          </p:grpSp>
        </p:grpSp>
        <p:grpSp>
          <p:nvGrpSpPr>
            <p:cNvPr id="451648" name="组合 451647"/>
            <p:cNvGrpSpPr/>
            <p:nvPr/>
          </p:nvGrpSpPr>
          <p:grpSpPr>
            <a:xfrm>
              <a:off x="3891" y="3616"/>
              <a:ext cx="334" cy="346"/>
              <a:chOff x="3891" y="3616"/>
              <a:chExt cx="334" cy="346"/>
            </a:xfrm>
          </p:grpSpPr>
          <p:sp>
            <p:nvSpPr>
              <p:cNvPr id="451649" name="任意多边形 451648"/>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1650" name="任意多边形 451649"/>
              <p:cNvSpPr/>
              <p:nvPr/>
            </p:nvSpPr>
            <p:spPr>
              <a:xfrm>
                <a:off x="3899" y="379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1651" name="任意多边形 451650"/>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51652" name="任意多边形 451651"/>
              <p:cNvSpPr/>
              <p:nvPr/>
            </p:nvSpPr>
            <p:spPr>
              <a:xfrm>
                <a:off x="3946" y="3616"/>
                <a:ext cx="223" cy="23"/>
              </a:xfrm>
              <a:custGeom>
                <a:avLst/>
                <a:gdLst/>
                <a:ahLst/>
                <a:cxnLst/>
                <a:pathLst>
                  <a:path w="223" h="23">
                    <a:moveTo>
                      <a:pt x="0" y="23"/>
                    </a:moveTo>
                    <a:lnTo>
                      <a:pt x="27" y="0"/>
                    </a:lnTo>
                    <a:lnTo>
                      <a:pt x="197" y="0"/>
                    </a:lnTo>
                    <a:lnTo>
                      <a:pt x="223" y="23"/>
                    </a:lnTo>
                    <a:lnTo>
                      <a:pt x="0" y="23"/>
                    </a:lnTo>
                    <a:close/>
                  </a:path>
                </a:pathLst>
              </a:custGeom>
              <a:solidFill>
                <a:srgbClr val="C9C9B6"/>
              </a:solidFill>
              <a:ln w="9525">
                <a:noFill/>
              </a:ln>
            </p:spPr>
            <p:txBody>
              <a:bodyPr/>
              <a:p>
                <a:endParaRPr lang="zh-CN" altLang="en-US"/>
              </a:p>
            </p:txBody>
          </p:sp>
          <p:sp>
            <p:nvSpPr>
              <p:cNvPr id="451653" name="矩形 451652"/>
              <p:cNvSpPr/>
              <p:nvPr/>
            </p:nvSpPr>
            <p:spPr>
              <a:xfrm>
                <a:off x="3946" y="3639"/>
                <a:ext cx="223" cy="175"/>
              </a:xfrm>
              <a:prstGeom prst="rect">
                <a:avLst/>
              </a:prstGeom>
              <a:solidFill>
                <a:srgbClr val="B7B79D"/>
              </a:solidFill>
              <a:ln w="9525">
                <a:noFill/>
              </a:ln>
            </p:spPr>
            <p:txBody>
              <a:bodyPr/>
              <a:p>
                <a:endParaRPr lang="zh-CN" altLang="en-US"/>
              </a:p>
            </p:txBody>
          </p:sp>
          <p:sp>
            <p:nvSpPr>
              <p:cNvPr id="451654" name="矩形 451653"/>
              <p:cNvSpPr/>
              <p:nvPr/>
            </p:nvSpPr>
            <p:spPr>
              <a:xfrm>
                <a:off x="3901" y="3827"/>
                <a:ext cx="314" cy="78"/>
              </a:xfrm>
              <a:prstGeom prst="rect">
                <a:avLst/>
              </a:prstGeom>
              <a:solidFill>
                <a:srgbClr val="B7B79D"/>
              </a:solidFill>
              <a:ln w="9525">
                <a:noFill/>
              </a:ln>
            </p:spPr>
            <p:txBody>
              <a:bodyPr/>
              <a:p>
                <a:endParaRPr lang="zh-CN" altLang="en-US"/>
              </a:p>
            </p:txBody>
          </p:sp>
          <p:sp>
            <p:nvSpPr>
              <p:cNvPr id="451655" name="矩形 451654"/>
              <p:cNvSpPr/>
              <p:nvPr/>
            </p:nvSpPr>
            <p:spPr>
              <a:xfrm>
                <a:off x="3967" y="3660"/>
                <a:ext cx="182" cy="135"/>
              </a:xfrm>
              <a:prstGeom prst="rect">
                <a:avLst/>
              </a:prstGeom>
              <a:solidFill>
                <a:srgbClr val="FFFFFF"/>
              </a:solidFill>
              <a:ln w="9525">
                <a:noFill/>
              </a:ln>
            </p:spPr>
            <p:txBody>
              <a:bodyPr/>
              <a:p>
                <a:endParaRPr lang="zh-CN" altLang="en-US"/>
              </a:p>
            </p:txBody>
          </p:sp>
          <p:sp>
            <p:nvSpPr>
              <p:cNvPr id="451656" name="直接连接符 451655"/>
              <p:cNvSpPr/>
              <p:nvPr/>
            </p:nvSpPr>
            <p:spPr>
              <a:xfrm flipH="1">
                <a:off x="4116" y="3857"/>
                <a:ext cx="74" cy="1"/>
              </a:xfrm>
              <a:prstGeom prst="line">
                <a:avLst/>
              </a:prstGeom>
              <a:ln w="9525" cap="flat" cmpd="sng">
                <a:solidFill>
                  <a:srgbClr val="000000"/>
                </a:solidFill>
                <a:prstDash val="solid"/>
                <a:headEnd type="none" w="med" len="med"/>
                <a:tailEnd type="none" w="med" len="med"/>
              </a:ln>
            </p:spPr>
          </p:sp>
          <p:grpSp>
            <p:nvGrpSpPr>
              <p:cNvPr id="451657" name="组合 451656"/>
              <p:cNvGrpSpPr/>
              <p:nvPr/>
            </p:nvGrpSpPr>
            <p:grpSpPr>
              <a:xfrm>
                <a:off x="3891" y="3912"/>
                <a:ext cx="334" cy="50"/>
                <a:chOff x="3891" y="3912"/>
                <a:chExt cx="334" cy="50"/>
              </a:xfrm>
            </p:grpSpPr>
            <p:sp>
              <p:nvSpPr>
                <p:cNvPr id="451658" name="任意多边形 451657"/>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1659" name="任意多边形 451658"/>
                <p:cNvSpPr/>
                <p:nvPr/>
              </p:nvSpPr>
              <p:spPr>
                <a:xfrm>
                  <a:off x="3891" y="3912"/>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1660" name="矩形 451659"/>
                <p:cNvSpPr/>
                <p:nvPr/>
              </p:nvSpPr>
              <p:spPr>
                <a:xfrm>
                  <a:off x="3893" y="3947"/>
                  <a:ext cx="330" cy="15"/>
                </a:xfrm>
                <a:prstGeom prst="rect">
                  <a:avLst/>
                </a:prstGeom>
                <a:solidFill>
                  <a:srgbClr val="BAB79D"/>
                </a:solidFill>
                <a:ln w="9525">
                  <a:noFill/>
                </a:ln>
              </p:spPr>
              <p:txBody>
                <a:bodyPr/>
                <a:p>
                  <a:endParaRPr lang="zh-CN" altLang="en-US"/>
                </a:p>
              </p:txBody>
            </p:sp>
          </p:grpSp>
        </p:grpSp>
      </p:grpSp>
      <p:grpSp>
        <p:nvGrpSpPr>
          <p:cNvPr id="451661" name="组合 451660"/>
          <p:cNvGrpSpPr/>
          <p:nvPr/>
        </p:nvGrpSpPr>
        <p:grpSpPr>
          <a:xfrm>
            <a:off x="4627563" y="6065838"/>
            <a:ext cx="504825" cy="515937"/>
            <a:chOff x="4752" y="3605"/>
            <a:chExt cx="343" cy="353"/>
          </a:xfrm>
        </p:grpSpPr>
        <p:grpSp>
          <p:nvGrpSpPr>
            <p:cNvPr id="451662" name="组合 451661"/>
            <p:cNvGrpSpPr/>
            <p:nvPr/>
          </p:nvGrpSpPr>
          <p:grpSpPr>
            <a:xfrm>
              <a:off x="4760" y="3612"/>
              <a:ext cx="335" cy="346"/>
              <a:chOff x="4760" y="3612"/>
              <a:chExt cx="335" cy="346"/>
            </a:xfrm>
          </p:grpSpPr>
          <p:sp>
            <p:nvSpPr>
              <p:cNvPr id="451663" name="任意多边形 451662"/>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1664" name="任意多边形 451663"/>
              <p:cNvSpPr/>
              <p:nvPr/>
            </p:nvSpPr>
            <p:spPr>
              <a:xfrm>
                <a:off x="4768" y="3791"/>
                <a:ext cx="316" cy="34"/>
              </a:xfrm>
              <a:custGeom>
                <a:avLst/>
                <a:gdLst/>
                <a:ahLst/>
                <a:cxnLst/>
                <a:pathLst>
                  <a:path w="316" h="34">
                    <a:moveTo>
                      <a:pt x="0" y="34"/>
                    </a:moveTo>
                    <a:lnTo>
                      <a:pt x="37" y="0"/>
                    </a:lnTo>
                    <a:lnTo>
                      <a:pt x="279" y="0"/>
                    </a:lnTo>
                    <a:lnTo>
                      <a:pt x="316" y="34"/>
                    </a:lnTo>
                    <a:lnTo>
                      <a:pt x="0" y="34"/>
                    </a:lnTo>
                    <a:close/>
                  </a:path>
                </a:pathLst>
              </a:custGeom>
              <a:solidFill>
                <a:srgbClr val="000000"/>
              </a:solidFill>
              <a:ln w="9525">
                <a:noFill/>
              </a:ln>
            </p:spPr>
            <p:txBody>
              <a:bodyPr/>
              <a:p>
                <a:endParaRPr lang="zh-CN" altLang="en-US"/>
              </a:p>
            </p:txBody>
          </p:sp>
          <p:sp>
            <p:nvSpPr>
              <p:cNvPr id="451665" name="任意多边形 451664"/>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666" name="任意多边形 451665"/>
              <p:cNvSpPr/>
              <p:nvPr/>
            </p:nvSpPr>
            <p:spPr>
              <a:xfrm>
                <a:off x="4816" y="3612"/>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667" name="矩形 451666"/>
              <p:cNvSpPr/>
              <p:nvPr/>
            </p:nvSpPr>
            <p:spPr>
              <a:xfrm>
                <a:off x="4816" y="3635"/>
                <a:ext cx="223" cy="175"/>
              </a:xfrm>
              <a:prstGeom prst="rect">
                <a:avLst/>
              </a:prstGeom>
              <a:solidFill>
                <a:srgbClr val="000000"/>
              </a:solidFill>
              <a:ln w="9525">
                <a:noFill/>
              </a:ln>
            </p:spPr>
            <p:txBody>
              <a:bodyPr/>
              <a:p>
                <a:endParaRPr lang="zh-CN" altLang="en-US"/>
              </a:p>
            </p:txBody>
          </p:sp>
          <p:sp>
            <p:nvSpPr>
              <p:cNvPr id="451668" name="矩形 451667"/>
              <p:cNvSpPr/>
              <p:nvPr/>
            </p:nvSpPr>
            <p:spPr>
              <a:xfrm>
                <a:off x="4770" y="3823"/>
                <a:ext cx="314" cy="78"/>
              </a:xfrm>
              <a:prstGeom prst="rect">
                <a:avLst/>
              </a:prstGeom>
              <a:solidFill>
                <a:srgbClr val="000000"/>
              </a:solidFill>
              <a:ln w="9525">
                <a:noFill/>
              </a:ln>
            </p:spPr>
            <p:txBody>
              <a:bodyPr/>
              <a:p>
                <a:endParaRPr lang="zh-CN" altLang="en-US"/>
              </a:p>
            </p:txBody>
          </p:sp>
          <p:sp>
            <p:nvSpPr>
              <p:cNvPr id="451669" name="矩形 451668"/>
              <p:cNvSpPr/>
              <p:nvPr/>
            </p:nvSpPr>
            <p:spPr>
              <a:xfrm>
                <a:off x="4836" y="3656"/>
                <a:ext cx="182" cy="135"/>
              </a:xfrm>
              <a:prstGeom prst="rect">
                <a:avLst/>
              </a:prstGeom>
              <a:solidFill>
                <a:srgbClr val="000000"/>
              </a:solidFill>
              <a:ln w="9525">
                <a:noFill/>
              </a:ln>
            </p:spPr>
            <p:txBody>
              <a:bodyPr/>
              <a:p>
                <a:endParaRPr lang="zh-CN" altLang="en-US"/>
              </a:p>
            </p:txBody>
          </p:sp>
          <p:sp>
            <p:nvSpPr>
              <p:cNvPr id="451670" name="直接连接符 451669"/>
              <p:cNvSpPr/>
              <p:nvPr/>
            </p:nvSpPr>
            <p:spPr>
              <a:xfrm flipH="1">
                <a:off x="4985" y="3852"/>
                <a:ext cx="74" cy="1"/>
              </a:xfrm>
              <a:prstGeom prst="line">
                <a:avLst/>
              </a:prstGeom>
              <a:ln w="9525" cap="flat" cmpd="sng">
                <a:solidFill>
                  <a:srgbClr val="000000"/>
                </a:solidFill>
                <a:prstDash val="solid"/>
                <a:headEnd type="none" w="med" len="med"/>
                <a:tailEnd type="none" w="med" len="med"/>
              </a:ln>
            </p:spPr>
          </p:sp>
          <p:grpSp>
            <p:nvGrpSpPr>
              <p:cNvPr id="451671" name="组合 451670"/>
              <p:cNvGrpSpPr/>
              <p:nvPr/>
            </p:nvGrpSpPr>
            <p:grpSpPr>
              <a:xfrm>
                <a:off x="4760" y="3907"/>
                <a:ext cx="335" cy="51"/>
                <a:chOff x="4760" y="3907"/>
                <a:chExt cx="335" cy="51"/>
              </a:xfrm>
            </p:grpSpPr>
            <p:sp>
              <p:nvSpPr>
                <p:cNvPr id="451672" name="任意多边形 451671"/>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51673" name="任意多边形 451672"/>
                <p:cNvSpPr/>
                <p:nvPr/>
              </p:nvSpPr>
              <p:spPr>
                <a:xfrm>
                  <a:off x="4760" y="3907"/>
                  <a:ext cx="335" cy="38"/>
                </a:xfrm>
                <a:custGeom>
                  <a:avLst/>
                  <a:gdLst/>
                  <a:ahLst/>
                  <a:cxnLst/>
                  <a:pathLst>
                    <a:path w="335" h="38">
                      <a:moveTo>
                        <a:pt x="0" y="38"/>
                      </a:moveTo>
                      <a:lnTo>
                        <a:pt x="39" y="0"/>
                      </a:lnTo>
                      <a:lnTo>
                        <a:pt x="295" y="0"/>
                      </a:lnTo>
                      <a:lnTo>
                        <a:pt x="335" y="38"/>
                      </a:lnTo>
                      <a:lnTo>
                        <a:pt x="0" y="38"/>
                      </a:lnTo>
                      <a:close/>
                    </a:path>
                  </a:pathLst>
                </a:custGeom>
                <a:solidFill>
                  <a:srgbClr val="000000"/>
                </a:solidFill>
                <a:ln w="9525">
                  <a:noFill/>
                </a:ln>
              </p:spPr>
              <p:txBody>
                <a:bodyPr/>
                <a:p>
                  <a:endParaRPr lang="zh-CN" altLang="en-US"/>
                </a:p>
              </p:txBody>
            </p:sp>
            <p:sp>
              <p:nvSpPr>
                <p:cNvPr id="451674" name="矩形 451673"/>
                <p:cNvSpPr/>
                <p:nvPr/>
              </p:nvSpPr>
              <p:spPr>
                <a:xfrm>
                  <a:off x="4762" y="3943"/>
                  <a:ext cx="331" cy="15"/>
                </a:xfrm>
                <a:prstGeom prst="rect">
                  <a:avLst/>
                </a:prstGeom>
                <a:solidFill>
                  <a:srgbClr val="000000"/>
                </a:solidFill>
                <a:ln w="9525">
                  <a:noFill/>
                </a:ln>
              </p:spPr>
              <p:txBody>
                <a:bodyPr/>
                <a:p>
                  <a:endParaRPr lang="zh-CN" altLang="en-US"/>
                </a:p>
              </p:txBody>
            </p:sp>
          </p:grpSp>
        </p:grpSp>
        <p:grpSp>
          <p:nvGrpSpPr>
            <p:cNvPr id="451675" name="组合 451674"/>
            <p:cNvGrpSpPr/>
            <p:nvPr/>
          </p:nvGrpSpPr>
          <p:grpSpPr>
            <a:xfrm>
              <a:off x="4752" y="3605"/>
              <a:ext cx="334" cy="347"/>
              <a:chOff x="4752" y="3605"/>
              <a:chExt cx="334" cy="347"/>
            </a:xfrm>
          </p:grpSpPr>
          <p:sp>
            <p:nvSpPr>
              <p:cNvPr id="451676" name="任意多边形 451675"/>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1677" name="任意多边形 451676"/>
              <p:cNvSpPr/>
              <p:nvPr/>
            </p:nvSpPr>
            <p:spPr>
              <a:xfrm>
                <a:off x="4760" y="3785"/>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1678" name="任意多边形 451677"/>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51679" name="任意多边形 451678"/>
              <p:cNvSpPr/>
              <p:nvPr/>
            </p:nvSpPr>
            <p:spPr>
              <a:xfrm>
                <a:off x="4808" y="3605"/>
                <a:ext cx="223" cy="24"/>
              </a:xfrm>
              <a:custGeom>
                <a:avLst/>
                <a:gdLst/>
                <a:ahLst/>
                <a:cxnLst/>
                <a:pathLst>
                  <a:path w="223" h="24">
                    <a:moveTo>
                      <a:pt x="0" y="24"/>
                    </a:moveTo>
                    <a:lnTo>
                      <a:pt x="26" y="0"/>
                    </a:lnTo>
                    <a:lnTo>
                      <a:pt x="196" y="0"/>
                    </a:lnTo>
                    <a:lnTo>
                      <a:pt x="223" y="24"/>
                    </a:lnTo>
                    <a:lnTo>
                      <a:pt x="0" y="24"/>
                    </a:lnTo>
                    <a:close/>
                  </a:path>
                </a:pathLst>
              </a:custGeom>
              <a:solidFill>
                <a:srgbClr val="C9C9B6"/>
              </a:solidFill>
              <a:ln w="9525">
                <a:noFill/>
              </a:ln>
            </p:spPr>
            <p:txBody>
              <a:bodyPr/>
              <a:p>
                <a:endParaRPr lang="zh-CN" altLang="en-US"/>
              </a:p>
            </p:txBody>
          </p:sp>
          <p:sp>
            <p:nvSpPr>
              <p:cNvPr id="451680" name="矩形 451679"/>
              <p:cNvSpPr/>
              <p:nvPr/>
            </p:nvSpPr>
            <p:spPr>
              <a:xfrm>
                <a:off x="4808" y="3629"/>
                <a:ext cx="223" cy="175"/>
              </a:xfrm>
              <a:prstGeom prst="rect">
                <a:avLst/>
              </a:prstGeom>
              <a:solidFill>
                <a:srgbClr val="B7B79D"/>
              </a:solidFill>
              <a:ln w="9525">
                <a:noFill/>
              </a:ln>
            </p:spPr>
            <p:txBody>
              <a:bodyPr/>
              <a:p>
                <a:endParaRPr lang="zh-CN" altLang="en-US"/>
              </a:p>
            </p:txBody>
          </p:sp>
          <p:sp>
            <p:nvSpPr>
              <p:cNvPr id="451681" name="矩形 451680"/>
              <p:cNvSpPr/>
              <p:nvPr/>
            </p:nvSpPr>
            <p:spPr>
              <a:xfrm>
                <a:off x="4762" y="3817"/>
                <a:ext cx="314" cy="78"/>
              </a:xfrm>
              <a:prstGeom prst="rect">
                <a:avLst/>
              </a:prstGeom>
              <a:solidFill>
                <a:srgbClr val="B7B79D"/>
              </a:solidFill>
              <a:ln w="9525">
                <a:noFill/>
              </a:ln>
            </p:spPr>
            <p:txBody>
              <a:bodyPr/>
              <a:p>
                <a:endParaRPr lang="zh-CN" altLang="en-US"/>
              </a:p>
            </p:txBody>
          </p:sp>
          <p:sp>
            <p:nvSpPr>
              <p:cNvPr id="451682" name="矩形 451681"/>
              <p:cNvSpPr/>
              <p:nvPr/>
            </p:nvSpPr>
            <p:spPr>
              <a:xfrm>
                <a:off x="4828" y="3650"/>
                <a:ext cx="182" cy="135"/>
              </a:xfrm>
              <a:prstGeom prst="rect">
                <a:avLst/>
              </a:prstGeom>
              <a:solidFill>
                <a:srgbClr val="FFFFFF"/>
              </a:solidFill>
              <a:ln w="9525">
                <a:noFill/>
              </a:ln>
            </p:spPr>
            <p:txBody>
              <a:bodyPr/>
              <a:p>
                <a:endParaRPr lang="zh-CN" altLang="en-US"/>
              </a:p>
            </p:txBody>
          </p:sp>
          <p:sp>
            <p:nvSpPr>
              <p:cNvPr id="451683" name="直接连接符 451682"/>
              <p:cNvSpPr/>
              <p:nvPr/>
            </p:nvSpPr>
            <p:spPr>
              <a:xfrm flipH="1">
                <a:off x="4977" y="3846"/>
                <a:ext cx="74" cy="1"/>
              </a:xfrm>
              <a:prstGeom prst="line">
                <a:avLst/>
              </a:prstGeom>
              <a:ln w="9525" cap="flat" cmpd="sng">
                <a:solidFill>
                  <a:srgbClr val="000000"/>
                </a:solidFill>
                <a:prstDash val="solid"/>
                <a:headEnd type="none" w="med" len="med"/>
                <a:tailEnd type="none" w="med" len="med"/>
              </a:ln>
            </p:spPr>
          </p:sp>
          <p:grpSp>
            <p:nvGrpSpPr>
              <p:cNvPr id="451684" name="组合 451683"/>
              <p:cNvGrpSpPr/>
              <p:nvPr/>
            </p:nvGrpSpPr>
            <p:grpSpPr>
              <a:xfrm>
                <a:off x="4752" y="3901"/>
                <a:ext cx="334" cy="51"/>
                <a:chOff x="4752" y="3901"/>
                <a:chExt cx="334" cy="51"/>
              </a:xfrm>
            </p:grpSpPr>
            <p:sp>
              <p:nvSpPr>
                <p:cNvPr id="451685" name="任意多边形 451684"/>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1686" name="任意多边形 451685"/>
                <p:cNvSpPr/>
                <p:nvPr/>
              </p:nvSpPr>
              <p:spPr>
                <a:xfrm>
                  <a:off x="4752" y="3901"/>
                  <a:ext cx="334" cy="38"/>
                </a:xfrm>
                <a:custGeom>
                  <a:avLst/>
                  <a:gdLst/>
                  <a:ahLst/>
                  <a:cxnLst/>
                  <a:pathLst>
                    <a:path w="334" h="38">
                      <a:moveTo>
                        <a:pt x="0" y="38"/>
                      </a:moveTo>
                      <a:lnTo>
                        <a:pt x="39" y="0"/>
                      </a:lnTo>
                      <a:lnTo>
                        <a:pt x="295" y="0"/>
                      </a:lnTo>
                      <a:lnTo>
                        <a:pt x="334" y="38"/>
                      </a:lnTo>
                      <a:lnTo>
                        <a:pt x="0" y="38"/>
                      </a:lnTo>
                      <a:close/>
                    </a:path>
                  </a:pathLst>
                </a:custGeom>
                <a:solidFill>
                  <a:srgbClr val="C9C9B6"/>
                </a:solidFill>
                <a:ln w="9525">
                  <a:noFill/>
                </a:ln>
              </p:spPr>
              <p:txBody>
                <a:bodyPr/>
                <a:p>
                  <a:endParaRPr lang="zh-CN" altLang="en-US"/>
                </a:p>
              </p:txBody>
            </p:sp>
            <p:sp>
              <p:nvSpPr>
                <p:cNvPr id="451687" name="矩形 451686"/>
                <p:cNvSpPr/>
                <p:nvPr/>
              </p:nvSpPr>
              <p:spPr>
                <a:xfrm>
                  <a:off x="4754" y="3937"/>
                  <a:ext cx="330" cy="15"/>
                </a:xfrm>
                <a:prstGeom prst="rect">
                  <a:avLst/>
                </a:prstGeom>
                <a:solidFill>
                  <a:srgbClr val="BAB79D"/>
                </a:solidFill>
                <a:ln w="9525">
                  <a:noFill/>
                </a:ln>
              </p:spPr>
              <p:txBody>
                <a:bodyPr/>
                <a:p>
                  <a:endParaRPr lang="zh-CN" altLang="en-US"/>
                </a:p>
              </p:txBody>
            </p:sp>
          </p:grpSp>
        </p:grpSp>
      </p:grpSp>
      <p:grpSp>
        <p:nvGrpSpPr>
          <p:cNvPr id="451688" name="组合 451687"/>
          <p:cNvGrpSpPr/>
          <p:nvPr/>
        </p:nvGrpSpPr>
        <p:grpSpPr>
          <a:xfrm>
            <a:off x="579438" y="2509838"/>
            <a:ext cx="504825" cy="517525"/>
            <a:chOff x="101" y="1539"/>
            <a:chExt cx="343" cy="352"/>
          </a:xfrm>
        </p:grpSpPr>
        <p:grpSp>
          <p:nvGrpSpPr>
            <p:cNvPr id="451689" name="组合 451688"/>
            <p:cNvGrpSpPr/>
            <p:nvPr/>
          </p:nvGrpSpPr>
          <p:grpSpPr>
            <a:xfrm>
              <a:off x="109" y="1545"/>
              <a:ext cx="335" cy="346"/>
              <a:chOff x="109" y="1545"/>
              <a:chExt cx="335" cy="346"/>
            </a:xfrm>
          </p:grpSpPr>
          <p:sp>
            <p:nvSpPr>
              <p:cNvPr id="451690" name="任意多边形 451689"/>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1691" name="任意多边形 451690"/>
              <p:cNvSpPr/>
              <p:nvPr/>
            </p:nvSpPr>
            <p:spPr>
              <a:xfrm>
                <a:off x="118" y="1724"/>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1692" name="任意多边形 451691"/>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693" name="任意多边形 451692"/>
              <p:cNvSpPr/>
              <p:nvPr/>
            </p:nvSpPr>
            <p:spPr>
              <a:xfrm>
                <a:off x="165" y="1545"/>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694" name="矩形 451693"/>
              <p:cNvSpPr/>
              <p:nvPr/>
            </p:nvSpPr>
            <p:spPr>
              <a:xfrm>
                <a:off x="165" y="1568"/>
                <a:ext cx="223" cy="175"/>
              </a:xfrm>
              <a:prstGeom prst="rect">
                <a:avLst/>
              </a:prstGeom>
              <a:solidFill>
                <a:srgbClr val="000000"/>
              </a:solidFill>
              <a:ln w="9525">
                <a:noFill/>
              </a:ln>
            </p:spPr>
            <p:txBody>
              <a:bodyPr/>
              <a:p>
                <a:endParaRPr lang="zh-CN" altLang="en-US"/>
              </a:p>
            </p:txBody>
          </p:sp>
          <p:sp>
            <p:nvSpPr>
              <p:cNvPr id="451695" name="矩形 451694"/>
              <p:cNvSpPr/>
              <p:nvPr/>
            </p:nvSpPr>
            <p:spPr>
              <a:xfrm>
                <a:off x="120" y="1756"/>
                <a:ext cx="314" cy="78"/>
              </a:xfrm>
              <a:prstGeom prst="rect">
                <a:avLst/>
              </a:prstGeom>
              <a:solidFill>
                <a:srgbClr val="000000"/>
              </a:solidFill>
              <a:ln w="9525">
                <a:noFill/>
              </a:ln>
            </p:spPr>
            <p:txBody>
              <a:bodyPr/>
              <a:p>
                <a:endParaRPr lang="zh-CN" altLang="en-US"/>
              </a:p>
            </p:txBody>
          </p:sp>
          <p:sp>
            <p:nvSpPr>
              <p:cNvPr id="451696" name="矩形 451695"/>
              <p:cNvSpPr/>
              <p:nvPr/>
            </p:nvSpPr>
            <p:spPr>
              <a:xfrm>
                <a:off x="186" y="1589"/>
                <a:ext cx="182" cy="135"/>
              </a:xfrm>
              <a:prstGeom prst="rect">
                <a:avLst/>
              </a:prstGeom>
              <a:solidFill>
                <a:srgbClr val="000000"/>
              </a:solidFill>
              <a:ln w="9525">
                <a:noFill/>
              </a:ln>
            </p:spPr>
            <p:txBody>
              <a:bodyPr/>
              <a:p>
                <a:endParaRPr lang="zh-CN" altLang="en-US"/>
              </a:p>
            </p:txBody>
          </p:sp>
          <p:sp>
            <p:nvSpPr>
              <p:cNvPr id="451697" name="直接连接符 451696"/>
              <p:cNvSpPr/>
              <p:nvPr/>
            </p:nvSpPr>
            <p:spPr>
              <a:xfrm flipH="1">
                <a:off x="335" y="1786"/>
                <a:ext cx="74" cy="1"/>
              </a:xfrm>
              <a:prstGeom prst="line">
                <a:avLst/>
              </a:prstGeom>
              <a:ln w="9525" cap="flat" cmpd="sng">
                <a:solidFill>
                  <a:srgbClr val="000000"/>
                </a:solidFill>
                <a:prstDash val="solid"/>
                <a:headEnd type="none" w="med" len="med"/>
                <a:tailEnd type="none" w="med" len="med"/>
              </a:ln>
            </p:spPr>
          </p:sp>
          <p:grpSp>
            <p:nvGrpSpPr>
              <p:cNvPr id="451698" name="组合 451697"/>
              <p:cNvGrpSpPr/>
              <p:nvPr/>
            </p:nvGrpSpPr>
            <p:grpSpPr>
              <a:xfrm>
                <a:off x="109" y="1841"/>
                <a:ext cx="335" cy="50"/>
                <a:chOff x="109" y="1841"/>
                <a:chExt cx="335" cy="50"/>
              </a:xfrm>
            </p:grpSpPr>
            <p:sp>
              <p:nvSpPr>
                <p:cNvPr id="451699" name="任意多边形 451698"/>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700" name="任意多边形 451699"/>
                <p:cNvSpPr/>
                <p:nvPr/>
              </p:nvSpPr>
              <p:spPr>
                <a:xfrm>
                  <a:off x="109" y="1841"/>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701" name="矩形 451700"/>
                <p:cNvSpPr/>
                <p:nvPr/>
              </p:nvSpPr>
              <p:spPr>
                <a:xfrm>
                  <a:off x="112" y="1876"/>
                  <a:ext cx="330" cy="15"/>
                </a:xfrm>
                <a:prstGeom prst="rect">
                  <a:avLst/>
                </a:prstGeom>
                <a:solidFill>
                  <a:srgbClr val="000000"/>
                </a:solidFill>
                <a:ln w="9525">
                  <a:noFill/>
                </a:ln>
              </p:spPr>
              <p:txBody>
                <a:bodyPr/>
                <a:p>
                  <a:endParaRPr lang="zh-CN" altLang="en-US"/>
                </a:p>
              </p:txBody>
            </p:sp>
          </p:grpSp>
        </p:grpSp>
        <p:grpSp>
          <p:nvGrpSpPr>
            <p:cNvPr id="451702" name="组合 451701"/>
            <p:cNvGrpSpPr/>
            <p:nvPr/>
          </p:nvGrpSpPr>
          <p:grpSpPr>
            <a:xfrm>
              <a:off x="101" y="1539"/>
              <a:ext cx="335" cy="346"/>
              <a:chOff x="101" y="1539"/>
              <a:chExt cx="335" cy="346"/>
            </a:xfrm>
          </p:grpSpPr>
          <p:sp>
            <p:nvSpPr>
              <p:cNvPr id="451703" name="任意多边形 451702"/>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1704" name="任意多边形 451703"/>
              <p:cNvSpPr/>
              <p:nvPr/>
            </p:nvSpPr>
            <p:spPr>
              <a:xfrm>
                <a:off x="109" y="1718"/>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1705" name="任意多边形 451704"/>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706" name="任意多边形 451705"/>
              <p:cNvSpPr/>
              <p:nvPr/>
            </p:nvSpPr>
            <p:spPr>
              <a:xfrm>
                <a:off x="157" y="1539"/>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707" name="矩形 451706"/>
              <p:cNvSpPr/>
              <p:nvPr/>
            </p:nvSpPr>
            <p:spPr>
              <a:xfrm>
                <a:off x="157" y="1562"/>
                <a:ext cx="223" cy="175"/>
              </a:xfrm>
              <a:prstGeom prst="rect">
                <a:avLst/>
              </a:prstGeom>
              <a:solidFill>
                <a:srgbClr val="B7B79D"/>
              </a:solidFill>
              <a:ln w="9525">
                <a:noFill/>
              </a:ln>
            </p:spPr>
            <p:txBody>
              <a:bodyPr/>
              <a:p>
                <a:endParaRPr lang="zh-CN" altLang="en-US"/>
              </a:p>
            </p:txBody>
          </p:sp>
          <p:sp>
            <p:nvSpPr>
              <p:cNvPr id="451708" name="矩形 451707"/>
              <p:cNvSpPr/>
              <p:nvPr/>
            </p:nvSpPr>
            <p:spPr>
              <a:xfrm>
                <a:off x="112" y="1750"/>
                <a:ext cx="313" cy="78"/>
              </a:xfrm>
              <a:prstGeom prst="rect">
                <a:avLst/>
              </a:prstGeom>
              <a:solidFill>
                <a:srgbClr val="B7B79D"/>
              </a:solidFill>
              <a:ln w="9525">
                <a:noFill/>
              </a:ln>
            </p:spPr>
            <p:txBody>
              <a:bodyPr/>
              <a:p>
                <a:endParaRPr lang="zh-CN" altLang="en-US"/>
              </a:p>
            </p:txBody>
          </p:sp>
          <p:sp>
            <p:nvSpPr>
              <p:cNvPr id="451709" name="矩形 451708"/>
              <p:cNvSpPr/>
              <p:nvPr/>
            </p:nvSpPr>
            <p:spPr>
              <a:xfrm>
                <a:off x="178" y="1583"/>
                <a:ext cx="181" cy="135"/>
              </a:xfrm>
              <a:prstGeom prst="rect">
                <a:avLst/>
              </a:prstGeom>
              <a:solidFill>
                <a:srgbClr val="FFFFFF"/>
              </a:solidFill>
              <a:ln w="9525">
                <a:noFill/>
              </a:ln>
            </p:spPr>
            <p:txBody>
              <a:bodyPr/>
              <a:p>
                <a:endParaRPr lang="zh-CN" altLang="en-US"/>
              </a:p>
            </p:txBody>
          </p:sp>
          <p:sp>
            <p:nvSpPr>
              <p:cNvPr id="451710" name="直接连接符 451709"/>
              <p:cNvSpPr/>
              <p:nvPr/>
            </p:nvSpPr>
            <p:spPr>
              <a:xfrm flipH="1">
                <a:off x="326" y="1779"/>
                <a:ext cx="75" cy="1"/>
              </a:xfrm>
              <a:prstGeom prst="line">
                <a:avLst/>
              </a:prstGeom>
              <a:ln w="9525" cap="flat" cmpd="sng">
                <a:solidFill>
                  <a:srgbClr val="000000"/>
                </a:solidFill>
                <a:prstDash val="solid"/>
                <a:headEnd type="none" w="med" len="med"/>
                <a:tailEnd type="none" w="med" len="med"/>
              </a:ln>
            </p:spPr>
          </p:sp>
          <p:grpSp>
            <p:nvGrpSpPr>
              <p:cNvPr id="451711" name="组合 451710"/>
              <p:cNvGrpSpPr/>
              <p:nvPr/>
            </p:nvGrpSpPr>
            <p:grpSpPr>
              <a:xfrm>
                <a:off x="101" y="1834"/>
                <a:ext cx="335" cy="51"/>
                <a:chOff x="101" y="1834"/>
                <a:chExt cx="335" cy="51"/>
              </a:xfrm>
            </p:grpSpPr>
            <p:sp>
              <p:nvSpPr>
                <p:cNvPr id="451712" name="任意多边形 451711"/>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713" name="任意多边形 451712"/>
                <p:cNvSpPr/>
                <p:nvPr/>
              </p:nvSpPr>
              <p:spPr>
                <a:xfrm>
                  <a:off x="101" y="1834"/>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714" name="矩形 451713"/>
                <p:cNvSpPr/>
                <p:nvPr/>
              </p:nvSpPr>
              <p:spPr>
                <a:xfrm>
                  <a:off x="103" y="1870"/>
                  <a:ext cx="331" cy="15"/>
                </a:xfrm>
                <a:prstGeom prst="rect">
                  <a:avLst/>
                </a:prstGeom>
                <a:solidFill>
                  <a:srgbClr val="BAB79D"/>
                </a:solidFill>
                <a:ln w="9525">
                  <a:noFill/>
                </a:ln>
              </p:spPr>
              <p:txBody>
                <a:bodyPr/>
                <a:p>
                  <a:endParaRPr lang="zh-CN" altLang="en-US"/>
                </a:p>
              </p:txBody>
            </p:sp>
          </p:grpSp>
        </p:grpSp>
      </p:grpSp>
      <p:grpSp>
        <p:nvGrpSpPr>
          <p:cNvPr id="451715" name="组合 451714"/>
          <p:cNvGrpSpPr/>
          <p:nvPr/>
        </p:nvGrpSpPr>
        <p:grpSpPr>
          <a:xfrm>
            <a:off x="8158163" y="3657600"/>
            <a:ext cx="506412" cy="514350"/>
            <a:chOff x="5237" y="2322"/>
            <a:chExt cx="343" cy="352"/>
          </a:xfrm>
        </p:grpSpPr>
        <p:grpSp>
          <p:nvGrpSpPr>
            <p:cNvPr id="451716" name="组合 451715"/>
            <p:cNvGrpSpPr/>
            <p:nvPr/>
          </p:nvGrpSpPr>
          <p:grpSpPr>
            <a:xfrm>
              <a:off x="5245" y="2328"/>
              <a:ext cx="335" cy="346"/>
              <a:chOff x="5245" y="2328"/>
              <a:chExt cx="335" cy="346"/>
            </a:xfrm>
          </p:grpSpPr>
          <p:sp>
            <p:nvSpPr>
              <p:cNvPr id="451717" name="任意多边形 451716"/>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1718" name="任意多边形 451717"/>
              <p:cNvSpPr/>
              <p:nvPr/>
            </p:nvSpPr>
            <p:spPr>
              <a:xfrm>
                <a:off x="5254" y="2508"/>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1719" name="任意多边形 451718"/>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720" name="任意多边形 451719"/>
              <p:cNvSpPr/>
              <p:nvPr/>
            </p:nvSpPr>
            <p:spPr>
              <a:xfrm>
                <a:off x="5301" y="2328"/>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721" name="矩形 451720"/>
              <p:cNvSpPr/>
              <p:nvPr/>
            </p:nvSpPr>
            <p:spPr>
              <a:xfrm>
                <a:off x="5301" y="2351"/>
                <a:ext cx="223" cy="176"/>
              </a:xfrm>
              <a:prstGeom prst="rect">
                <a:avLst/>
              </a:prstGeom>
              <a:solidFill>
                <a:srgbClr val="000000"/>
              </a:solidFill>
              <a:ln w="9525">
                <a:noFill/>
              </a:ln>
            </p:spPr>
            <p:txBody>
              <a:bodyPr/>
              <a:p>
                <a:endParaRPr lang="zh-CN" altLang="en-US"/>
              </a:p>
            </p:txBody>
          </p:sp>
          <p:sp>
            <p:nvSpPr>
              <p:cNvPr id="451722" name="矩形 451721"/>
              <p:cNvSpPr/>
              <p:nvPr/>
            </p:nvSpPr>
            <p:spPr>
              <a:xfrm>
                <a:off x="5256" y="2539"/>
                <a:ext cx="314" cy="78"/>
              </a:xfrm>
              <a:prstGeom prst="rect">
                <a:avLst/>
              </a:prstGeom>
              <a:solidFill>
                <a:srgbClr val="000000"/>
              </a:solidFill>
              <a:ln w="9525">
                <a:noFill/>
              </a:ln>
            </p:spPr>
            <p:txBody>
              <a:bodyPr/>
              <a:p>
                <a:endParaRPr lang="zh-CN" altLang="en-US"/>
              </a:p>
            </p:txBody>
          </p:sp>
          <p:sp>
            <p:nvSpPr>
              <p:cNvPr id="451723" name="矩形 451722"/>
              <p:cNvSpPr/>
              <p:nvPr/>
            </p:nvSpPr>
            <p:spPr>
              <a:xfrm>
                <a:off x="5322" y="2373"/>
                <a:ext cx="181" cy="135"/>
              </a:xfrm>
              <a:prstGeom prst="rect">
                <a:avLst/>
              </a:prstGeom>
              <a:solidFill>
                <a:srgbClr val="000000"/>
              </a:solidFill>
              <a:ln w="9525">
                <a:noFill/>
              </a:ln>
            </p:spPr>
            <p:txBody>
              <a:bodyPr/>
              <a:p>
                <a:endParaRPr lang="zh-CN" altLang="en-US"/>
              </a:p>
            </p:txBody>
          </p:sp>
          <p:sp>
            <p:nvSpPr>
              <p:cNvPr id="451724" name="直接连接符 451723"/>
              <p:cNvSpPr/>
              <p:nvPr/>
            </p:nvSpPr>
            <p:spPr>
              <a:xfrm flipH="1">
                <a:off x="5470" y="2569"/>
                <a:ext cx="75" cy="1"/>
              </a:xfrm>
              <a:prstGeom prst="line">
                <a:avLst/>
              </a:prstGeom>
              <a:ln w="9525" cap="flat" cmpd="sng">
                <a:solidFill>
                  <a:srgbClr val="000000"/>
                </a:solidFill>
                <a:prstDash val="solid"/>
                <a:headEnd type="none" w="med" len="med"/>
                <a:tailEnd type="none" w="med" len="med"/>
              </a:ln>
            </p:spPr>
          </p:sp>
          <p:grpSp>
            <p:nvGrpSpPr>
              <p:cNvPr id="451725" name="组合 451724"/>
              <p:cNvGrpSpPr/>
              <p:nvPr/>
            </p:nvGrpSpPr>
            <p:grpSpPr>
              <a:xfrm>
                <a:off x="5245" y="2624"/>
                <a:ext cx="335" cy="50"/>
                <a:chOff x="5245" y="2624"/>
                <a:chExt cx="335" cy="50"/>
              </a:xfrm>
            </p:grpSpPr>
            <p:sp>
              <p:nvSpPr>
                <p:cNvPr id="451726" name="任意多边形 451725"/>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727" name="任意多边形 451726"/>
                <p:cNvSpPr/>
                <p:nvPr/>
              </p:nvSpPr>
              <p:spPr>
                <a:xfrm>
                  <a:off x="5245" y="2624"/>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728" name="矩形 451727"/>
                <p:cNvSpPr/>
                <p:nvPr/>
              </p:nvSpPr>
              <p:spPr>
                <a:xfrm>
                  <a:off x="5247" y="2660"/>
                  <a:ext cx="331" cy="14"/>
                </a:xfrm>
                <a:prstGeom prst="rect">
                  <a:avLst/>
                </a:prstGeom>
                <a:solidFill>
                  <a:srgbClr val="000000"/>
                </a:solidFill>
                <a:ln w="9525">
                  <a:noFill/>
                </a:ln>
              </p:spPr>
              <p:txBody>
                <a:bodyPr/>
                <a:p>
                  <a:endParaRPr lang="zh-CN" altLang="en-US"/>
                </a:p>
              </p:txBody>
            </p:sp>
          </p:grpSp>
        </p:grpSp>
        <p:grpSp>
          <p:nvGrpSpPr>
            <p:cNvPr id="451729" name="组合 451728"/>
            <p:cNvGrpSpPr/>
            <p:nvPr/>
          </p:nvGrpSpPr>
          <p:grpSpPr>
            <a:xfrm>
              <a:off x="5237" y="2322"/>
              <a:ext cx="335" cy="346"/>
              <a:chOff x="5237" y="2322"/>
              <a:chExt cx="335" cy="346"/>
            </a:xfrm>
          </p:grpSpPr>
          <p:sp>
            <p:nvSpPr>
              <p:cNvPr id="451730" name="任意多边形 451729"/>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1731" name="任意多边形 451730"/>
              <p:cNvSpPr/>
              <p:nvPr/>
            </p:nvSpPr>
            <p:spPr>
              <a:xfrm>
                <a:off x="5245" y="2501"/>
                <a:ext cx="316" cy="34"/>
              </a:xfrm>
              <a:custGeom>
                <a:avLst/>
                <a:gdLst/>
                <a:ahLst/>
                <a:cxnLst/>
                <a:pathLst>
                  <a:path w="316" h="34">
                    <a:moveTo>
                      <a:pt x="0" y="34"/>
                    </a:moveTo>
                    <a:lnTo>
                      <a:pt x="37" y="0"/>
                    </a:lnTo>
                    <a:lnTo>
                      <a:pt x="279" y="0"/>
                    </a:lnTo>
                    <a:lnTo>
                      <a:pt x="316" y="34"/>
                    </a:lnTo>
                    <a:lnTo>
                      <a:pt x="0" y="34"/>
                    </a:lnTo>
                    <a:close/>
                  </a:path>
                </a:pathLst>
              </a:custGeom>
              <a:solidFill>
                <a:srgbClr val="C9C9B6"/>
              </a:solidFill>
              <a:ln w="9525">
                <a:noFill/>
              </a:ln>
            </p:spPr>
            <p:txBody>
              <a:bodyPr/>
              <a:p>
                <a:endParaRPr lang="zh-CN" altLang="en-US"/>
              </a:p>
            </p:txBody>
          </p:sp>
          <p:sp>
            <p:nvSpPr>
              <p:cNvPr id="451732" name="任意多边形 451731"/>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733" name="任意多边形 451732"/>
              <p:cNvSpPr/>
              <p:nvPr/>
            </p:nvSpPr>
            <p:spPr>
              <a:xfrm>
                <a:off x="5293" y="2322"/>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734" name="矩形 451733"/>
              <p:cNvSpPr/>
              <p:nvPr/>
            </p:nvSpPr>
            <p:spPr>
              <a:xfrm>
                <a:off x="5293" y="2345"/>
                <a:ext cx="223" cy="175"/>
              </a:xfrm>
              <a:prstGeom prst="rect">
                <a:avLst/>
              </a:prstGeom>
              <a:solidFill>
                <a:srgbClr val="B7B79D"/>
              </a:solidFill>
              <a:ln w="9525">
                <a:noFill/>
              </a:ln>
            </p:spPr>
            <p:txBody>
              <a:bodyPr/>
              <a:p>
                <a:endParaRPr lang="zh-CN" altLang="en-US"/>
              </a:p>
            </p:txBody>
          </p:sp>
          <p:sp>
            <p:nvSpPr>
              <p:cNvPr id="451735" name="矩形 451734"/>
              <p:cNvSpPr/>
              <p:nvPr/>
            </p:nvSpPr>
            <p:spPr>
              <a:xfrm>
                <a:off x="5247" y="2533"/>
                <a:ext cx="314" cy="78"/>
              </a:xfrm>
              <a:prstGeom prst="rect">
                <a:avLst/>
              </a:prstGeom>
              <a:solidFill>
                <a:srgbClr val="B7B79D"/>
              </a:solidFill>
              <a:ln w="9525">
                <a:noFill/>
              </a:ln>
            </p:spPr>
            <p:txBody>
              <a:bodyPr/>
              <a:p>
                <a:endParaRPr lang="zh-CN" altLang="en-US"/>
              </a:p>
            </p:txBody>
          </p:sp>
          <p:sp>
            <p:nvSpPr>
              <p:cNvPr id="451736" name="矩形 451735"/>
              <p:cNvSpPr/>
              <p:nvPr/>
            </p:nvSpPr>
            <p:spPr>
              <a:xfrm>
                <a:off x="5313" y="2366"/>
                <a:ext cx="182" cy="135"/>
              </a:xfrm>
              <a:prstGeom prst="rect">
                <a:avLst/>
              </a:prstGeom>
              <a:solidFill>
                <a:srgbClr val="FFFFFF"/>
              </a:solidFill>
              <a:ln w="9525">
                <a:noFill/>
              </a:ln>
            </p:spPr>
            <p:txBody>
              <a:bodyPr/>
              <a:p>
                <a:endParaRPr lang="zh-CN" altLang="en-US"/>
              </a:p>
            </p:txBody>
          </p:sp>
          <p:sp>
            <p:nvSpPr>
              <p:cNvPr id="451737" name="直接连接符 451736"/>
              <p:cNvSpPr/>
              <p:nvPr/>
            </p:nvSpPr>
            <p:spPr>
              <a:xfrm flipH="1">
                <a:off x="5462" y="2563"/>
                <a:ext cx="75" cy="1"/>
              </a:xfrm>
              <a:prstGeom prst="line">
                <a:avLst/>
              </a:prstGeom>
              <a:ln w="9525" cap="flat" cmpd="sng">
                <a:solidFill>
                  <a:srgbClr val="000000"/>
                </a:solidFill>
                <a:prstDash val="solid"/>
                <a:headEnd type="none" w="med" len="med"/>
                <a:tailEnd type="none" w="med" len="med"/>
              </a:ln>
            </p:spPr>
          </p:sp>
          <p:grpSp>
            <p:nvGrpSpPr>
              <p:cNvPr id="451738" name="组合 451737"/>
              <p:cNvGrpSpPr/>
              <p:nvPr/>
            </p:nvGrpSpPr>
            <p:grpSpPr>
              <a:xfrm>
                <a:off x="5237" y="2617"/>
                <a:ext cx="335" cy="51"/>
                <a:chOff x="5237" y="2617"/>
                <a:chExt cx="335" cy="51"/>
              </a:xfrm>
            </p:grpSpPr>
            <p:sp>
              <p:nvSpPr>
                <p:cNvPr id="451739" name="任意多边形 451738"/>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740" name="任意多边形 451739"/>
                <p:cNvSpPr/>
                <p:nvPr/>
              </p:nvSpPr>
              <p:spPr>
                <a:xfrm>
                  <a:off x="5237" y="2617"/>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741" name="矩形 451740"/>
                <p:cNvSpPr/>
                <p:nvPr/>
              </p:nvSpPr>
              <p:spPr>
                <a:xfrm>
                  <a:off x="5239" y="2653"/>
                  <a:ext cx="331" cy="15"/>
                </a:xfrm>
                <a:prstGeom prst="rect">
                  <a:avLst/>
                </a:prstGeom>
                <a:solidFill>
                  <a:srgbClr val="BAB79D"/>
                </a:solidFill>
                <a:ln w="9525">
                  <a:noFill/>
                </a:ln>
              </p:spPr>
              <p:txBody>
                <a:bodyPr/>
                <a:p>
                  <a:endParaRPr lang="zh-CN" altLang="en-US"/>
                </a:p>
              </p:txBody>
            </p:sp>
          </p:grpSp>
        </p:grpSp>
      </p:grpSp>
      <p:grpSp>
        <p:nvGrpSpPr>
          <p:cNvPr id="451742" name="组合 451741"/>
          <p:cNvGrpSpPr/>
          <p:nvPr/>
        </p:nvGrpSpPr>
        <p:grpSpPr>
          <a:xfrm>
            <a:off x="8158163" y="2581275"/>
            <a:ext cx="506412" cy="515938"/>
            <a:chOff x="5237" y="1587"/>
            <a:chExt cx="343" cy="353"/>
          </a:xfrm>
        </p:grpSpPr>
        <p:grpSp>
          <p:nvGrpSpPr>
            <p:cNvPr id="451743" name="组合 451742"/>
            <p:cNvGrpSpPr/>
            <p:nvPr/>
          </p:nvGrpSpPr>
          <p:grpSpPr>
            <a:xfrm>
              <a:off x="5245" y="1594"/>
              <a:ext cx="335" cy="346"/>
              <a:chOff x="5245" y="1594"/>
              <a:chExt cx="335" cy="346"/>
            </a:xfrm>
          </p:grpSpPr>
          <p:sp>
            <p:nvSpPr>
              <p:cNvPr id="451744" name="任意多边形 451743"/>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1745" name="任意多边形 451744"/>
              <p:cNvSpPr/>
              <p:nvPr/>
            </p:nvSpPr>
            <p:spPr>
              <a:xfrm>
                <a:off x="5254" y="1773"/>
                <a:ext cx="316" cy="34"/>
              </a:xfrm>
              <a:custGeom>
                <a:avLst/>
                <a:gdLst/>
                <a:ahLst/>
                <a:cxnLst/>
                <a:pathLst>
                  <a:path w="316" h="34">
                    <a:moveTo>
                      <a:pt x="0" y="34"/>
                    </a:moveTo>
                    <a:lnTo>
                      <a:pt x="37" y="0"/>
                    </a:lnTo>
                    <a:lnTo>
                      <a:pt x="278" y="0"/>
                    </a:lnTo>
                    <a:lnTo>
                      <a:pt x="316" y="34"/>
                    </a:lnTo>
                    <a:lnTo>
                      <a:pt x="0" y="34"/>
                    </a:lnTo>
                    <a:close/>
                  </a:path>
                </a:pathLst>
              </a:custGeom>
              <a:solidFill>
                <a:srgbClr val="000000"/>
              </a:solidFill>
              <a:ln w="9525">
                <a:noFill/>
              </a:ln>
            </p:spPr>
            <p:txBody>
              <a:bodyPr/>
              <a:p>
                <a:endParaRPr lang="zh-CN" altLang="en-US"/>
              </a:p>
            </p:txBody>
          </p:sp>
          <p:sp>
            <p:nvSpPr>
              <p:cNvPr id="451746" name="任意多边形 451745"/>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747" name="任意多边形 451746"/>
              <p:cNvSpPr/>
              <p:nvPr/>
            </p:nvSpPr>
            <p:spPr>
              <a:xfrm>
                <a:off x="5301" y="1594"/>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748" name="矩形 451747"/>
              <p:cNvSpPr/>
              <p:nvPr/>
            </p:nvSpPr>
            <p:spPr>
              <a:xfrm>
                <a:off x="5301" y="1617"/>
                <a:ext cx="223" cy="175"/>
              </a:xfrm>
              <a:prstGeom prst="rect">
                <a:avLst/>
              </a:prstGeom>
              <a:solidFill>
                <a:srgbClr val="000000"/>
              </a:solidFill>
              <a:ln w="9525">
                <a:noFill/>
              </a:ln>
            </p:spPr>
            <p:txBody>
              <a:bodyPr/>
              <a:p>
                <a:endParaRPr lang="zh-CN" altLang="en-US"/>
              </a:p>
            </p:txBody>
          </p:sp>
          <p:sp>
            <p:nvSpPr>
              <p:cNvPr id="451749" name="矩形 451748"/>
              <p:cNvSpPr/>
              <p:nvPr/>
            </p:nvSpPr>
            <p:spPr>
              <a:xfrm>
                <a:off x="5256" y="1805"/>
                <a:ext cx="314" cy="78"/>
              </a:xfrm>
              <a:prstGeom prst="rect">
                <a:avLst/>
              </a:prstGeom>
              <a:solidFill>
                <a:srgbClr val="000000"/>
              </a:solidFill>
              <a:ln w="9525">
                <a:noFill/>
              </a:ln>
            </p:spPr>
            <p:txBody>
              <a:bodyPr/>
              <a:p>
                <a:endParaRPr lang="zh-CN" altLang="en-US"/>
              </a:p>
            </p:txBody>
          </p:sp>
          <p:sp>
            <p:nvSpPr>
              <p:cNvPr id="451750" name="矩形 451749"/>
              <p:cNvSpPr/>
              <p:nvPr/>
            </p:nvSpPr>
            <p:spPr>
              <a:xfrm>
                <a:off x="5322" y="1638"/>
                <a:ext cx="181" cy="135"/>
              </a:xfrm>
              <a:prstGeom prst="rect">
                <a:avLst/>
              </a:prstGeom>
              <a:solidFill>
                <a:srgbClr val="000000"/>
              </a:solidFill>
              <a:ln w="9525">
                <a:noFill/>
              </a:ln>
            </p:spPr>
            <p:txBody>
              <a:bodyPr/>
              <a:p>
                <a:endParaRPr lang="zh-CN" altLang="en-US"/>
              </a:p>
            </p:txBody>
          </p:sp>
          <p:sp>
            <p:nvSpPr>
              <p:cNvPr id="451751" name="直接连接符 451750"/>
              <p:cNvSpPr/>
              <p:nvPr/>
            </p:nvSpPr>
            <p:spPr>
              <a:xfrm flipH="1">
                <a:off x="5470" y="1834"/>
                <a:ext cx="75" cy="1"/>
              </a:xfrm>
              <a:prstGeom prst="line">
                <a:avLst/>
              </a:prstGeom>
              <a:ln w="9525" cap="flat" cmpd="sng">
                <a:solidFill>
                  <a:srgbClr val="000000"/>
                </a:solidFill>
                <a:prstDash val="solid"/>
                <a:headEnd type="none" w="med" len="med"/>
                <a:tailEnd type="none" w="med" len="med"/>
              </a:ln>
            </p:spPr>
          </p:sp>
          <p:grpSp>
            <p:nvGrpSpPr>
              <p:cNvPr id="451752" name="组合 451751"/>
              <p:cNvGrpSpPr/>
              <p:nvPr/>
            </p:nvGrpSpPr>
            <p:grpSpPr>
              <a:xfrm>
                <a:off x="5245" y="1889"/>
                <a:ext cx="335" cy="51"/>
                <a:chOff x="5245" y="1889"/>
                <a:chExt cx="335" cy="51"/>
              </a:xfrm>
            </p:grpSpPr>
            <p:sp>
              <p:nvSpPr>
                <p:cNvPr id="451753" name="任意多边形 451752"/>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754" name="任意多边形 451753"/>
                <p:cNvSpPr/>
                <p:nvPr/>
              </p:nvSpPr>
              <p:spPr>
                <a:xfrm>
                  <a:off x="5245" y="1889"/>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755" name="矩形 451754"/>
                <p:cNvSpPr/>
                <p:nvPr/>
              </p:nvSpPr>
              <p:spPr>
                <a:xfrm>
                  <a:off x="5247" y="1925"/>
                  <a:ext cx="331" cy="15"/>
                </a:xfrm>
                <a:prstGeom prst="rect">
                  <a:avLst/>
                </a:prstGeom>
                <a:solidFill>
                  <a:srgbClr val="000000"/>
                </a:solidFill>
                <a:ln w="9525">
                  <a:noFill/>
                </a:ln>
              </p:spPr>
              <p:txBody>
                <a:bodyPr/>
                <a:p>
                  <a:endParaRPr lang="zh-CN" altLang="en-US"/>
                </a:p>
              </p:txBody>
            </p:sp>
          </p:grpSp>
        </p:grpSp>
        <p:grpSp>
          <p:nvGrpSpPr>
            <p:cNvPr id="451756" name="组合 451755"/>
            <p:cNvGrpSpPr/>
            <p:nvPr/>
          </p:nvGrpSpPr>
          <p:grpSpPr>
            <a:xfrm>
              <a:off x="5237" y="1587"/>
              <a:ext cx="335" cy="346"/>
              <a:chOff x="5237" y="1587"/>
              <a:chExt cx="335" cy="346"/>
            </a:xfrm>
          </p:grpSpPr>
          <p:sp>
            <p:nvSpPr>
              <p:cNvPr id="451757" name="任意多边形 451756"/>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51758" name="任意多边形 451757"/>
              <p:cNvSpPr/>
              <p:nvPr/>
            </p:nvSpPr>
            <p:spPr>
              <a:xfrm>
                <a:off x="5245" y="1767"/>
                <a:ext cx="316" cy="33"/>
              </a:xfrm>
              <a:custGeom>
                <a:avLst/>
                <a:gdLst/>
                <a:ahLst/>
                <a:cxnLst/>
                <a:pathLst>
                  <a:path w="316" h="33">
                    <a:moveTo>
                      <a:pt x="0" y="33"/>
                    </a:moveTo>
                    <a:lnTo>
                      <a:pt x="37" y="0"/>
                    </a:lnTo>
                    <a:lnTo>
                      <a:pt x="279" y="0"/>
                    </a:lnTo>
                    <a:lnTo>
                      <a:pt x="316" y="33"/>
                    </a:lnTo>
                    <a:lnTo>
                      <a:pt x="0" y="33"/>
                    </a:lnTo>
                    <a:close/>
                  </a:path>
                </a:pathLst>
              </a:custGeom>
              <a:solidFill>
                <a:srgbClr val="C9C9B6"/>
              </a:solidFill>
              <a:ln w="9525">
                <a:noFill/>
              </a:ln>
            </p:spPr>
            <p:txBody>
              <a:bodyPr/>
              <a:p>
                <a:endParaRPr lang="zh-CN" altLang="en-US"/>
              </a:p>
            </p:txBody>
          </p:sp>
          <p:sp>
            <p:nvSpPr>
              <p:cNvPr id="451759" name="任意多边形 451758"/>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760" name="任意多边形 451759"/>
              <p:cNvSpPr/>
              <p:nvPr/>
            </p:nvSpPr>
            <p:spPr>
              <a:xfrm>
                <a:off x="5293" y="1587"/>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761" name="矩形 451760"/>
              <p:cNvSpPr/>
              <p:nvPr/>
            </p:nvSpPr>
            <p:spPr>
              <a:xfrm>
                <a:off x="5293" y="1610"/>
                <a:ext cx="223" cy="176"/>
              </a:xfrm>
              <a:prstGeom prst="rect">
                <a:avLst/>
              </a:prstGeom>
              <a:solidFill>
                <a:srgbClr val="B7B79D"/>
              </a:solidFill>
              <a:ln w="9525">
                <a:noFill/>
              </a:ln>
            </p:spPr>
            <p:txBody>
              <a:bodyPr/>
              <a:p>
                <a:endParaRPr lang="zh-CN" altLang="en-US"/>
              </a:p>
            </p:txBody>
          </p:sp>
          <p:sp>
            <p:nvSpPr>
              <p:cNvPr id="451762" name="矩形 451761"/>
              <p:cNvSpPr/>
              <p:nvPr/>
            </p:nvSpPr>
            <p:spPr>
              <a:xfrm>
                <a:off x="5247" y="1798"/>
                <a:ext cx="314" cy="78"/>
              </a:xfrm>
              <a:prstGeom prst="rect">
                <a:avLst/>
              </a:prstGeom>
              <a:solidFill>
                <a:srgbClr val="B7B79D"/>
              </a:solidFill>
              <a:ln w="9525">
                <a:noFill/>
              </a:ln>
            </p:spPr>
            <p:txBody>
              <a:bodyPr/>
              <a:p>
                <a:endParaRPr lang="zh-CN" altLang="en-US"/>
              </a:p>
            </p:txBody>
          </p:sp>
          <p:sp>
            <p:nvSpPr>
              <p:cNvPr id="451763" name="矩形 451762"/>
              <p:cNvSpPr/>
              <p:nvPr/>
            </p:nvSpPr>
            <p:spPr>
              <a:xfrm>
                <a:off x="5313" y="1632"/>
                <a:ext cx="182" cy="135"/>
              </a:xfrm>
              <a:prstGeom prst="rect">
                <a:avLst/>
              </a:prstGeom>
              <a:solidFill>
                <a:srgbClr val="FFFFFF"/>
              </a:solidFill>
              <a:ln w="9525">
                <a:noFill/>
              </a:ln>
            </p:spPr>
            <p:txBody>
              <a:bodyPr/>
              <a:p>
                <a:endParaRPr lang="zh-CN" altLang="en-US"/>
              </a:p>
            </p:txBody>
          </p:sp>
          <p:sp>
            <p:nvSpPr>
              <p:cNvPr id="451764" name="直接连接符 451763"/>
              <p:cNvSpPr/>
              <p:nvPr/>
            </p:nvSpPr>
            <p:spPr>
              <a:xfrm flipH="1">
                <a:off x="5462" y="1828"/>
                <a:ext cx="75" cy="1"/>
              </a:xfrm>
              <a:prstGeom prst="line">
                <a:avLst/>
              </a:prstGeom>
              <a:ln w="9525" cap="flat" cmpd="sng">
                <a:solidFill>
                  <a:srgbClr val="000000"/>
                </a:solidFill>
                <a:prstDash val="solid"/>
                <a:headEnd type="none" w="med" len="med"/>
                <a:tailEnd type="none" w="med" len="med"/>
              </a:ln>
            </p:spPr>
          </p:sp>
          <p:grpSp>
            <p:nvGrpSpPr>
              <p:cNvPr id="451765" name="组合 451764"/>
              <p:cNvGrpSpPr/>
              <p:nvPr/>
            </p:nvGrpSpPr>
            <p:grpSpPr>
              <a:xfrm>
                <a:off x="5237" y="1883"/>
                <a:ext cx="335" cy="50"/>
                <a:chOff x="5237" y="1883"/>
                <a:chExt cx="335" cy="50"/>
              </a:xfrm>
            </p:grpSpPr>
            <p:sp>
              <p:nvSpPr>
                <p:cNvPr id="451766" name="任意多边形 451765"/>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767" name="任意多边形 451766"/>
                <p:cNvSpPr/>
                <p:nvPr/>
              </p:nvSpPr>
              <p:spPr>
                <a:xfrm>
                  <a:off x="5237" y="1883"/>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768" name="矩形 451767"/>
                <p:cNvSpPr/>
                <p:nvPr/>
              </p:nvSpPr>
              <p:spPr>
                <a:xfrm>
                  <a:off x="5239" y="1919"/>
                  <a:ext cx="331" cy="14"/>
                </a:xfrm>
                <a:prstGeom prst="rect">
                  <a:avLst/>
                </a:prstGeom>
                <a:solidFill>
                  <a:srgbClr val="BAB79D"/>
                </a:solidFill>
                <a:ln w="9525">
                  <a:noFill/>
                </a:ln>
              </p:spPr>
              <p:txBody>
                <a:bodyPr/>
                <a:p>
                  <a:endParaRPr lang="zh-CN" altLang="en-US"/>
                </a:p>
              </p:txBody>
            </p:sp>
          </p:grpSp>
        </p:grpSp>
      </p:grpSp>
      <p:sp>
        <p:nvSpPr>
          <p:cNvPr id="451769" name="矩形 451768"/>
          <p:cNvSpPr/>
          <p:nvPr/>
        </p:nvSpPr>
        <p:spPr>
          <a:xfrm>
            <a:off x="1900238" y="1920875"/>
            <a:ext cx="898525" cy="355600"/>
          </a:xfrm>
          <a:prstGeom prst="rect">
            <a:avLst/>
          </a:prstGeom>
          <a:noFill/>
          <a:ln w="9525">
            <a:noFill/>
          </a:ln>
        </p:spPr>
        <p:txBody>
          <a:bodyPr/>
          <a:p>
            <a:endParaRPr lang="zh-CN" altLang="en-US"/>
          </a:p>
        </p:txBody>
      </p:sp>
      <p:sp>
        <p:nvSpPr>
          <p:cNvPr id="451770" name="矩形 451769"/>
          <p:cNvSpPr/>
          <p:nvPr/>
        </p:nvSpPr>
        <p:spPr>
          <a:xfrm>
            <a:off x="2343150" y="2324100"/>
            <a:ext cx="91757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222.1.1.</a:t>
            </a:r>
            <a:endParaRPr lang="en-US" altLang="zh-CN" sz="2000">
              <a:solidFill>
                <a:srgbClr val="333399"/>
              </a:solidFill>
              <a:latin typeface="Arial" panose="020B0604020202020204" pitchFamily="34" charset="0"/>
              <a:ea typeface="黑体" panose="02010609060101010101" pitchFamily="2" charset="-122"/>
            </a:endParaRPr>
          </a:p>
        </p:txBody>
      </p:sp>
      <p:sp>
        <p:nvSpPr>
          <p:cNvPr id="451771" name="矩形 451770"/>
          <p:cNvSpPr/>
          <p:nvPr/>
        </p:nvSpPr>
        <p:spPr>
          <a:xfrm>
            <a:off x="3568700" y="1482725"/>
            <a:ext cx="1008063" cy="354013"/>
          </a:xfrm>
          <a:prstGeom prst="rect">
            <a:avLst/>
          </a:prstGeom>
          <a:noFill/>
          <a:ln w="9525">
            <a:noFill/>
          </a:ln>
        </p:spPr>
        <p:txBody>
          <a:bodyPr/>
          <a:p>
            <a:endParaRPr lang="zh-CN" altLang="en-US"/>
          </a:p>
        </p:txBody>
      </p:sp>
      <p:sp>
        <p:nvSpPr>
          <p:cNvPr id="451772" name="矩形 451771"/>
          <p:cNvSpPr/>
          <p:nvPr/>
        </p:nvSpPr>
        <p:spPr>
          <a:xfrm>
            <a:off x="3484563"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222.1.1.1</a:t>
            </a:r>
            <a:endParaRPr lang="en-US" altLang="zh-CN" sz="2000">
              <a:solidFill>
                <a:srgbClr val="333399"/>
              </a:solidFill>
              <a:latin typeface="Arial" panose="020B0604020202020204" pitchFamily="34" charset="0"/>
              <a:ea typeface="黑体" panose="02010609060101010101" pitchFamily="2" charset="-122"/>
            </a:endParaRPr>
          </a:p>
        </p:txBody>
      </p:sp>
      <p:sp>
        <p:nvSpPr>
          <p:cNvPr id="451773" name="矩形 451772"/>
          <p:cNvSpPr/>
          <p:nvPr/>
        </p:nvSpPr>
        <p:spPr>
          <a:xfrm>
            <a:off x="5113338" y="1482725"/>
            <a:ext cx="1006475" cy="354013"/>
          </a:xfrm>
          <a:prstGeom prst="rect">
            <a:avLst/>
          </a:prstGeom>
          <a:noFill/>
          <a:ln w="9525">
            <a:noFill/>
          </a:ln>
        </p:spPr>
        <p:txBody>
          <a:bodyPr/>
          <a:p>
            <a:endParaRPr lang="zh-CN" altLang="en-US"/>
          </a:p>
        </p:txBody>
      </p:sp>
      <p:sp>
        <p:nvSpPr>
          <p:cNvPr id="451774" name="矩形 451773"/>
          <p:cNvSpPr/>
          <p:nvPr/>
        </p:nvSpPr>
        <p:spPr>
          <a:xfrm>
            <a:off x="5006975" y="143986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222.1.1.2</a:t>
            </a:r>
            <a:endParaRPr lang="en-US" altLang="zh-CN" sz="2000">
              <a:solidFill>
                <a:srgbClr val="333399"/>
              </a:solidFill>
              <a:latin typeface="Arial" panose="020B0604020202020204" pitchFamily="34" charset="0"/>
              <a:ea typeface="黑体" panose="02010609060101010101" pitchFamily="2" charset="-122"/>
            </a:endParaRPr>
          </a:p>
        </p:txBody>
      </p:sp>
      <p:sp>
        <p:nvSpPr>
          <p:cNvPr id="451775" name="矩形 451774"/>
          <p:cNvSpPr/>
          <p:nvPr/>
        </p:nvSpPr>
        <p:spPr>
          <a:xfrm>
            <a:off x="6707188" y="1482725"/>
            <a:ext cx="1006475" cy="354013"/>
          </a:xfrm>
          <a:prstGeom prst="rect">
            <a:avLst/>
          </a:prstGeom>
          <a:noFill/>
          <a:ln w="9525">
            <a:noFill/>
          </a:ln>
        </p:spPr>
        <p:txBody>
          <a:bodyPr/>
          <a:p>
            <a:endParaRPr lang="zh-CN" altLang="en-US"/>
          </a:p>
        </p:txBody>
      </p:sp>
      <p:sp>
        <p:nvSpPr>
          <p:cNvPr id="451776" name="矩形 451775"/>
          <p:cNvSpPr/>
          <p:nvPr/>
        </p:nvSpPr>
        <p:spPr>
          <a:xfrm>
            <a:off x="6554788" y="14128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222.1.1.3</a:t>
            </a:r>
            <a:endParaRPr lang="en-US" altLang="zh-CN" sz="2000">
              <a:solidFill>
                <a:srgbClr val="333399"/>
              </a:solidFill>
              <a:latin typeface="Arial" panose="020B0604020202020204" pitchFamily="34" charset="0"/>
              <a:ea typeface="黑体" panose="02010609060101010101" pitchFamily="2" charset="-122"/>
            </a:endParaRPr>
          </a:p>
        </p:txBody>
      </p:sp>
      <p:sp>
        <p:nvSpPr>
          <p:cNvPr id="451777" name="矩形 451776"/>
          <p:cNvSpPr/>
          <p:nvPr/>
        </p:nvSpPr>
        <p:spPr>
          <a:xfrm>
            <a:off x="4168775" y="2138363"/>
            <a:ext cx="26988" cy="538162"/>
          </a:xfrm>
          <a:prstGeom prst="rect">
            <a:avLst/>
          </a:prstGeom>
          <a:solidFill>
            <a:srgbClr val="000000"/>
          </a:solidFill>
          <a:ln w="9525">
            <a:noFill/>
          </a:ln>
        </p:spPr>
        <p:txBody>
          <a:bodyPr/>
          <a:p>
            <a:endParaRPr lang="zh-CN" altLang="en-US"/>
          </a:p>
        </p:txBody>
      </p:sp>
      <p:grpSp>
        <p:nvGrpSpPr>
          <p:cNvPr id="451778" name="组合 451777"/>
          <p:cNvGrpSpPr/>
          <p:nvPr/>
        </p:nvGrpSpPr>
        <p:grpSpPr>
          <a:xfrm>
            <a:off x="3822700" y="2630488"/>
            <a:ext cx="647700" cy="385762"/>
            <a:chOff x="2299" y="1622"/>
            <a:chExt cx="439" cy="262"/>
          </a:xfrm>
        </p:grpSpPr>
        <p:sp>
          <p:nvSpPr>
            <p:cNvPr id="451779" name="椭圆 451778"/>
            <p:cNvSpPr/>
            <p:nvPr/>
          </p:nvSpPr>
          <p:spPr>
            <a:xfrm>
              <a:off x="2300" y="1731"/>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1780" name="矩形 451779"/>
            <p:cNvSpPr/>
            <p:nvPr/>
          </p:nvSpPr>
          <p:spPr>
            <a:xfrm>
              <a:off x="2299" y="1700"/>
              <a:ext cx="437" cy="109"/>
            </a:xfrm>
            <a:prstGeom prst="rect">
              <a:avLst/>
            </a:prstGeom>
            <a:solidFill>
              <a:srgbClr val="0078AA"/>
            </a:solidFill>
            <a:ln w="9525">
              <a:noFill/>
            </a:ln>
          </p:spPr>
          <p:txBody>
            <a:bodyPr/>
            <a:p>
              <a:endParaRPr lang="zh-CN" altLang="en-US"/>
            </a:p>
          </p:txBody>
        </p:sp>
        <p:sp>
          <p:nvSpPr>
            <p:cNvPr id="451781" name="矩形 451780"/>
            <p:cNvSpPr/>
            <p:nvPr/>
          </p:nvSpPr>
          <p:spPr>
            <a:xfrm>
              <a:off x="2299" y="1700"/>
              <a:ext cx="437" cy="109"/>
            </a:xfrm>
            <a:prstGeom prst="rect">
              <a:avLst/>
            </a:prstGeom>
            <a:solidFill>
              <a:srgbClr val="0078AA"/>
            </a:solidFill>
            <a:ln w="9525">
              <a:noFill/>
            </a:ln>
          </p:spPr>
          <p:txBody>
            <a:bodyPr/>
            <a:p>
              <a:endParaRPr lang="zh-CN" altLang="en-US"/>
            </a:p>
          </p:txBody>
        </p:sp>
        <p:sp>
          <p:nvSpPr>
            <p:cNvPr id="451782" name="椭圆 451781"/>
            <p:cNvSpPr/>
            <p:nvPr/>
          </p:nvSpPr>
          <p:spPr>
            <a:xfrm>
              <a:off x="2300" y="1622"/>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1783" name="组合 451782"/>
            <p:cNvGrpSpPr/>
            <p:nvPr/>
          </p:nvGrpSpPr>
          <p:grpSpPr>
            <a:xfrm>
              <a:off x="2365" y="1640"/>
              <a:ext cx="304" cy="117"/>
              <a:chOff x="2365" y="1640"/>
              <a:chExt cx="304" cy="117"/>
            </a:xfrm>
          </p:grpSpPr>
          <p:grpSp>
            <p:nvGrpSpPr>
              <p:cNvPr id="451784" name="组合 451783"/>
              <p:cNvGrpSpPr/>
              <p:nvPr/>
            </p:nvGrpSpPr>
            <p:grpSpPr>
              <a:xfrm>
                <a:off x="2365" y="1640"/>
                <a:ext cx="302" cy="115"/>
                <a:chOff x="2365" y="1640"/>
                <a:chExt cx="302" cy="115"/>
              </a:xfrm>
            </p:grpSpPr>
            <p:sp>
              <p:nvSpPr>
                <p:cNvPr id="451785" name="任意多边形 451784"/>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51786" name="任意多边形 451785"/>
                <p:cNvSpPr/>
                <p:nvPr/>
              </p:nvSpPr>
              <p:spPr>
                <a:xfrm>
                  <a:off x="2523" y="164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w="9525">
                  <a:noFill/>
                </a:ln>
              </p:spPr>
              <p:txBody>
                <a:bodyPr/>
                <a:p>
                  <a:endParaRPr lang="zh-CN" altLang="en-US"/>
                </a:p>
              </p:txBody>
            </p:sp>
            <p:sp>
              <p:nvSpPr>
                <p:cNvPr id="451787" name="任意多边形 451786"/>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51788" name="任意多边形 451787"/>
                <p:cNvSpPr/>
                <p:nvPr/>
              </p:nvSpPr>
              <p:spPr>
                <a:xfrm>
                  <a:off x="2365" y="170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w="9525">
                  <a:noFill/>
                </a:ln>
              </p:spPr>
              <p:txBody>
                <a:bodyPr/>
                <a:p>
                  <a:endParaRPr lang="zh-CN" altLang="en-US"/>
                </a:p>
              </p:txBody>
            </p:sp>
            <p:sp>
              <p:nvSpPr>
                <p:cNvPr id="451789" name="任意多边形 451788"/>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51790" name="任意多边形 451789"/>
                <p:cNvSpPr/>
                <p:nvPr/>
              </p:nvSpPr>
              <p:spPr>
                <a:xfrm>
                  <a:off x="2373" y="164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w="9525">
                  <a:noFill/>
                </a:ln>
              </p:spPr>
              <p:txBody>
                <a:bodyPr/>
                <a:p>
                  <a:endParaRPr lang="zh-CN" altLang="en-US"/>
                </a:p>
              </p:txBody>
            </p:sp>
            <p:sp>
              <p:nvSpPr>
                <p:cNvPr id="451791" name="任意多边形 451790"/>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sp>
              <p:nvSpPr>
                <p:cNvPr id="451792" name="任意多边形 451791"/>
                <p:cNvSpPr/>
                <p:nvPr/>
              </p:nvSpPr>
              <p:spPr>
                <a:xfrm>
                  <a:off x="2517" y="1706"/>
                  <a:ext cx="144" cy="49"/>
                </a:xfrm>
                <a:custGeom>
                  <a:avLst/>
                  <a:gdLst/>
                  <a:ahLst/>
                  <a:cxnLst/>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1793" name="组合 451792"/>
              <p:cNvGrpSpPr/>
              <p:nvPr/>
            </p:nvGrpSpPr>
            <p:grpSpPr>
              <a:xfrm>
                <a:off x="2368" y="1643"/>
                <a:ext cx="301" cy="114"/>
                <a:chOff x="2368" y="1643"/>
                <a:chExt cx="301" cy="114"/>
              </a:xfrm>
            </p:grpSpPr>
            <p:sp>
              <p:nvSpPr>
                <p:cNvPr id="451794" name="任意多边形 451793"/>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51795" name="任意多边形 451794"/>
                <p:cNvSpPr/>
                <p:nvPr/>
              </p:nvSpPr>
              <p:spPr>
                <a:xfrm>
                  <a:off x="2525" y="1646"/>
                  <a:ext cx="144" cy="49"/>
                </a:xfrm>
                <a:custGeom>
                  <a:avLst/>
                  <a:gdLst/>
                  <a:ahLst/>
                  <a:cxnLst/>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w="9525">
                  <a:noFill/>
                </a:ln>
              </p:spPr>
              <p:txBody>
                <a:bodyPr/>
                <a:p>
                  <a:endParaRPr lang="zh-CN" altLang="en-US"/>
                </a:p>
              </p:txBody>
            </p:sp>
            <p:sp>
              <p:nvSpPr>
                <p:cNvPr id="451796" name="任意多边形 451795"/>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1797" name="任意多边形 451796"/>
                <p:cNvSpPr/>
                <p:nvPr/>
              </p:nvSpPr>
              <p:spPr>
                <a:xfrm>
                  <a:off x="2368" y="1703"/>
                  <a:ext cx="144" cy="52"/>
                </a:xfrm>
                <a:custGeom>
                  <a:avLst/>
                  <a:gdLst/>
                  <a:ahLst/>
                  <a:cxnLst/>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1798" name="任意多边形 451797"/>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51799" name="任意多边形 451798"/>
                <p:cNvSpPr/>
                <p:nvPr/>
              </p:nvSpPr>
              <p:spPr>
                <a:xfrm>
                  <a:off x="2376" y="1643"/>
                  <a:ext cx="144" cy="49"/>
                </a:xfrm>
                <a:custGeom>
                  <a:avLst/>
                  <a:gdLst/>
                  <a:ahLst/>
                  <a:cxnLst/>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w="9525">
                  <a:noFill/>
                </a:ln>
              </p:spPr>
              <p:txBody>
                <a:bodyPr/>
                <a:p>
                  <a:endParaRPr lang="zh-CN" altLang="en-US"/>
                </a:p>
              </p:txBody>
            </p:sp>
            <p:sp>
              <p:nvSpPr>
                <p:cNvPr id="451800" name="任意多边形 451799"/>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sp>
              <p:nvSpPr>
                <p:cNvPr id="451801" name="任意多边形 451800"/>
                <p:cNvSpPr/>
                <p:nvPr/>
              </p:nvSpPr>
              <p:spPr>
                <a:xfrm>
                  <a:off x="2520" y="1708"/>
                  <a:ext cx="144" cy="49"/>
                </a:xfrm>
                <a:custGeom>
                  <a:avLst/>
                  <a:gdLst/>
                  <a:ahLst/>
                  <a:cxnLst/>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w="9525">
                  <a:noFill/>
                </a:ln>
              </p:spPr>
              <p:txBody>
                <a:bodyPr/>
                <a:p>
                  <a:endParaRPr lang="zh-CN" altLang="en-US"/>
                </a:p>
              </p:txBody>
            </p:sp>
          </p:grpSp>
        </p:grpSp>
        <p:sp>
          <p:nvSpPr>
            <p:cNvPr id="451802" name="直接连接符 451801"/>
            <p:cNvSpPr/>
            <p:nvPr/>
          </p:nvSpPr>
          <p:spPr>
            <a:xfrm>
              <a:off x="2299" y="1697"/>
              <a:ext cx="1" cy="109"/>
            </a:xfrm>
            <a:prstGeom prst="line">
              <a:avLst/>
            </a:prstGeom>
            <a:ln w="4763" cap="flat" cmpd="sng">
              <a:solidFill>
                <a:srgbClr val="AAE6FF"/>
              </a:solidFill>
              <a:prstDash val="solid"/>
              <a:headEnd type="none" w="med" len="med"/>
              <a:tailEnd type="none" w="med" len="med"/>
            </a:ln>
          </p:spPr>
        </p:sp>
        <p:sp>
          <p:nvSpPr>
            <p:cNvPr id="451803" name="直接连接符 451802"/>
            <p:cNvSpPr/>
            <p:nvPr/>
          </p:nvSpPr>
          <p:spPr>
            <a:xfrm>
              <a:off x="2736" y="1697"/>
              <a:ext cx="1" cy="109"/>
            </a:xfrm>
            <a:prstGeom prst="line">
              <a:avLst/>
            </a:prstGeom>
            <a:ln w="4763" cap="flat" cmpd="sng">
              <a:solidFill>
                <a:srgbClr val="AAE6FF"/>
              </a:solidFill>
              <a:prstDash val="solid"/>
              <a:headEnd type="none" w="med" len="med"/>
              <a:tailEnd type="none" w="med" len="med"/>
            </a:ln>
          </p:spPr>
        </p:sp>
      </p:grpSp>
      <p:sp>
        <p:nvSpPr>
          <p:cNvPr id="451804" name="矩形 451803"/>
          <p:cNvSpPr/>
          <p:nvPr/>
        </p:nvSpPr>
        <p:spPr>
          <a:xfrm>
            <a:off x="4278313" y="2371725"/>
            <a:ext cx="1009650" cy="354013"/>
          </a:xfrm>
          <a:prstGeom prst="rect">
            <a:avLst/>
          </a:prstGeom>
          <a:noFill/>
          <a:ln w="9525">
            <a:noFill/>
          </a:ln>
        </p:spPr>
        <p:txBody>
          <a:bodyPr/>
          <a:p>
            <a:endParaRPr lang="zh-CN" altLang="en-US"/>
          </a:p>
        </p:txBody>
      </p:sp>
      <p:sp>
        <p:nvSpPr>
          <p:cNvPr id="451805" name="矩形 451804"/>
          <p:cNvSpPr/>
          <p:nvPr/>
        </p:nvSpPr>
        <p:spPr>
          <a:xfrm>
            <a:off x="4351338" y="2381250"/>
            <a:ext cx="1055687"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222.1.1.4</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06" name="矩形 451805"/>
          <p:cNvSpPr/>
          <p:nvPr/>
        </p:nvSpPr>
        <p:spPr>
          <a:xfrm>
            <a:off x="3446463" y="2519363"/>
            <a:ext cx="412750" cy="350837"/>
          </a:xfrm>
          <a:prstGeom prst="rect">
            <a:avLst/>
          </a:prstGeom>
          <a:noFill/>
          <a:ln w="9525">
            <a:noFill/>
          </a:ln>
        </p:spPr>
        <p:txBody>
          <a:bodyPr/>
          <a:p>
            <a:endParaRPr lang="zh-CN" altLang="en-US"/>
          </a:p>
        </p:txBody>
      </p:sp>
      <p:sp>
        <p:nvSpPr>
          <p:cNvPr id="451807" name="矩形 451806"/>
          <p:cNvSpPr/>
          <p:nvPr/>
        </p:nvSpPr>
        <p:spPr>
          <a:xfrm>
            <a:off x="3549650" y="2509838"/>
            <a:ext cx="276225"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1808" name="椭圆 451807"/>
          <p:cNvSpPr/>
          <p:nvPr/>
        </p:nvSpPr>
        <p:spPr>
          <a:xfrm>
            <a:off x="4129088" y="242252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09" name="矩形 451808"/>
          <p:cNvSpPr/>
          <p:nvPr/>
        </p:nvSpPr>
        <p:spPr>
          <a:xfrm>
            <a:off x="1974850" y="1616075"/>
            <a:ext cx="720725" cy="355600"/>
          </a:xfrm>
          <a:prstGeom prst="rect">
            <a:avLst/>
          </a:prstGeom>
          <a:noFill/>
          <a:ln w="9525">
            <a:noFill/>
          </a:ln>
        </p:spPr>
        <p:txBody>
          <a:bodyPr/>
          <a:p>
            <a:endParaRPr lang="zh-CN" altLang="en-US"/>
          </a:p>
        </p:txBody>
      </p:sp>
      <p:sp>
        <p:nvSpPr>
          <p:cNvPr id="451810" name="椭圆 451809"/>
          <p:cNvSpPr/>
          <p:nvPr/>
        </p:nvSpPr>
        <p:spPr>
          <a:xfrm>
            <a:off x="7786688" y="40671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11" name="椭圆 451810"/>
          <p:cNvSpPr/>
          <p:nvPr/>
        </p:nvSpPr>
        <p:spPr>
          <a:xfrm>
            <a:off x="7791450" y="2960688"/>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12" name="矩形 451811"/>
          <p:cNvSpPr/>
          <p:nvPr/>
        </p:nvSpPr>
        <p:spPr>
          <a:xfrm>
            <a:off x="6338888" y="3686175"/>
            <a:ext cx="1009650" cy="352425"/>
          </a:xfrm>
          <a:prstGeom prst="rect">
            <a:avLst/>
          </a:prstGeom>
          <a:noFill/>
          <a:ln w="9525">
            <a:noFill/>
          </a:ln>
        </p:spPr>
        <p:txBody>
          <a:bodyPr/>
          <a:p>
            <a:endParaRPr lang="zh-CN" altLang="en-US"/>
          </a:p>
        </p:txBody>
      </p:sp>
      <p:sp>
        <p:nvSpPr>
          <p:cNvPr id="451813" name="矩形 451812"/>
          <p:cNvSpPr/>
          <p:nvPr/>
        </p:nvSpPr>
        <p:spPr>
          <a:xfrm>
            <a:off x="5976938" y="4222750"/>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222.1.2.5</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14" name="矩形 451813"/>
          <p:cNvSpPr/>
          <p:nvPr/>
        </p:nvSpPr>
        <p:spPr>
          <a:xfrm>
            <a:off x="7883525" y="4197350"/>
            <a:ext cx="1008063" cy="350838"/>
          </a:xfrm>
          <a:prstGeom prst="rect">
            <a:avLst/>
          </a:prstGeom>
          <a:noFill/>
          <a:ln w="9525">
            <a:noFill/>
          </a:ln>
        </p:spPr>
        <p:txBody>
          <a:bodyPr/>
          <a:p>
            <a:endParaRPr lang="zh-CN" altLang="en-US"/>
          </a:p>
        </p:txBody>
      </p:sp>
      <p:sp>
        <p:nvSpPr>
          <p:cNvPr id="451815" name="矩形 451814"/>
          <p:cNvSpPr/>
          <p:nvPr/>
        </p:nvSpPr>
        <p:spPr>
          <a:xfrm>
            <a:off x="7975600" y="4257675"/>
            <a:ext cx="1055688" cy="303213"/>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222.1.2.2</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16" name="矩形 451815"/>
          <p:cNvSpPr/>
          <p:nvPr/>
        </p:nvSpPr>
        <p:spPr>
          <a:xfrm>
            <a:off x="7883525" y="3086100"/>
            <a:ext cx="1008063" cy="355600"/>
          </a:xfrm>
          <a:prstGeom prst="rect">
            <a:avLst/>
          </a:prstGeom>
          <a:noFill/>
          <a:ln w="9525">
            <a:noFill/>
          </a:ln>
        </p:spPr>
        <p:txBody>
          <a:bodyPr/>
          <a:p>
            <a:endParaRPr lang="zh-CN" altLang="en-US"/>
          </a:p>
        </p:txBody>
      </p:sp>
      <p:sp>
        <p:nvSpPr>
          <p:cNvPr id="451817" name="矩形 451816"/>
          <p:cNvSpPr/>
          <p:nvPr/>
        </p:nvSpPr>
        <p:spPr>
          <a:xfrm>
            <a:off x="7975600" y="3148013"/>
            <a:ext cx="1055688"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222.1.2.1</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18" name="矩形 451817"/>
          <p:cNvSpPr/>
          <p:nvPr/>
        </p:nvSpPr>
        <p:spPr>
          <a:xfrm>
            <a:off x="7785100" y="5219700"/>
            <a:ext cx="1008063" cy="349250"/>
          </a:xfrm>
          <a:prstGeom prst="rect">
            <a:avLst/>
          </a:prstGeom>
          <a:noFill/>
          <a:ln w="9525">
            <a:noFill/>
          </a:ln>
        </p:spPr>
        <p:txBody>
          <a:bodyPr/>
          <a:p>
            <a:endParaRPr lang="zh-CN" altLang="en-US"/>
          </a:p>
        </p:txBody>
      </p:sp>
      <p:sp>
        <p:nvSpPr>
          <p:cNvPr id="451819" name="矩形 451818"/>
          <p:cNvSpPr/>
          <p:nvPr/>
        </p:nvSpPr>
        <p:spPr>
          <a:xfrm>
            <a:off x="4999038" y="57181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20" name="矩形 451819"/>
          <p:cNvSpPr/>
          <p:nvPr/>
        </p:nvSpPr>
        <p:spPr>
          <a:xfrm>
            <a:off x="3670300" y="5605463"/>
            <a:ext cx="1008063" cy="352425"/>
          </a:xfrm>
          <a:prstGeom prst="rect">
            <a:avLst/>
          </a:prstGeom>
          <a:noFill/>
          <a:ln w="9525">
            <a:noFill/>
          </a:ln>
        </p:spPr>
        <p:txBody>
          <a:bodyPr/>
          <a:p>
            <a:endParaRPr lang="zh-CN" altLang="en-US"/>
          </a:p>
        </p:txBody>
      </p:sp>
      <p:sp>
        <p:nvSpPr>
          <p:cNvPr id="451821" name="矩形 451820"/>
          <p:cNvSpPr/>
          <p:nvPr/>
        </p:nvSpPr>
        <p:spPr>
          <a:xfrm>
            <a:off x="3748088" y="5718175"/>
            <a:ext cx="1058862"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222.1.2.4</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22" name="椭圆 451821"/>
          <p:cNvSpPr/>
          <p:nvPr/>
        </p:nvSpPr>
        <p:spPr>
          <a:xfrm>
            <a:off x="4835525" y="5634038"/>
            <a:ext cx="92075"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23" name="矩形 451822"/>
          <p:cNvSpPr/>
          <p:nvPr/>
        </p:nvSpPr>
        <p:spPr>
          <a:xfrm>
            <a:off x="6818313" y="2955925"/>
            <a:ext cx="895350" cy="352425"/>
          </a:xfrm>
          <a:prstGeom prst="rect">
            <a:avLst/>
          </a:prstGeom>
          <a:noFill/>
          <a:ln w="9525">
            <a:noFill/>
          </a:ln>
        </p:spPr>
        <p:txBody>
          <a:bodyPr/>
          <a:p>
            <a:endParaRPr lang="zh-CN" altLang="en-US"/>
          </a:p>
        </p:txBody>
      </p:sp>
      <p:sp>
        <p:nvSpPr>
          <p:cNvPr id="451824" name="矩形 451823"/>
          <p:cNvSpPr/>
          <p:nvPr/>
        </p:nvSpPr>
        <p:spPr>
          <a:xfrm>
            <a:off x="6827838" y="3589338"/>
            <a:ext cx="915987" cy="303212"/>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222.1.2.</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25" name="矩形 451824"/>
          <p:cNvSpPr/>
          <p:nvPr/>
        </p:nvSpPr>
        <p:spPr>
          <a:xfrm>
            <a:off x="6889750" y="2663825"/>
            <a:ext cx="720725" cy="354013"/>
          </a:xfrm>
          <a:prstGeom prst="rect">
            <a:avLst/>
          </a:prstGeom>
          <a:noFill/>
          <a:ln w="9525">
            <a:noFill/>
          </a:ln>
        </p:spPr>
        <p:txBody>
          <a:bodyPr/>
          <a:p>
            <a:endParaRPr lang="zh-CN" altLang="en-US"/>
          </a:p>
        </p:txBody>
      </p:sp>
      <p:grpSp>
        <p:nvGrpSpPr>
          <p:cNvPr id="451826" name="组合 451825"/>
          <p:cNvGrpSpPr/>
          <p:nvPr/>
        </p:nvGrpSpPr>
        <p:grpSpPr>
          <a:xfrm>
            <a:off x="2222500" y="4386263"/>
            <a:ext cx="649288" cy="384175"/>
            <a:chOff x="1304" y="2569"/>
            <a:chExt cx="439" cy="262"/>
          </a:xfrm>
        </p:grpSpPr>
        <p:sp>
          <p:nvSpPr>
            <p:cNvPr id="451827" name="椭圆 451826"/>
            <p:cNvSpPr/>
            <p:nvPr/>
          </p:nvSpPr>
          <p:spPr>
            <a:xfrm>
              <a:off x="1305"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1828" name="矩形 451827"/>
            <p:cNvSpPr/>
            <p:nvPr/>
          </p:nvSpPr>
          <p:spPr>
            <a:xfrm>
              <a:off x="1304" y="2647"/>
              <a:ext cx="437" cy="109"/>
            </a:xfrm>
            <a:prstGeom prst="rect">
              <a:avLst/>
            </a:prstGeom>
            <a:solidFill>
              <a:srgbClr val="0078AA"/>
            </a:solidFill>
            <a:ln w="9525">
              <a:noFill/>
            </a:ln>
          </p:spPr>
          <p:txBody>
            <a:bodyPr/>
            <a:p>
              <a:endParaRPr lang="zh-CN" altLang="en-US"/>
            </a:p>
          </p:txBody>
        </p:sp>
        <p:sp>
          <p:nvSpPr>
            <p:cNvPr id="451829" name="矩形 451828"/>
            <p:cNvSpPr/>
            <p:nvPr/>
          </p:nvSpPr>
          <p:spPr>
            <a:xfrm>
              <a:off x="1304" y="2647"/>
              <a:ext cx="437" cy="109"/>
            </a:xfrm>
            <a:prstGeom prst="rect">
              <a:avLst/>
            </a:prstGeom>
            <a:solidFill>
              <a:srgbClr val="0078AA"/>
            </a:solidFill>
            <a:ln w="9525">
              <a:noFill/>
            </a:ln>
          </p:spPr>
          <p:txBody>
            <a:bodyPr/>
            <a:p>
              <a:endParaRPr lang="zh-CN" altLang="en-US"/>
            </a:p>
          </p:txBody>
        </p:sp>
        <p:sp>
          <p:nvSpPr>
            <p:cNvPr id="451830" name="椭圆 451829"/>
            <p:cNvSpPr/>
            <p:nvPr/>
          </p:nvSpPr>
          <p:spPr>
            <a:xfrm>
              <a:off x="1305"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1831" name="组合 451830"/>
            <p:cNvGrpSpPr/>
            <p:nvPr/>
          </p:nvGrpSpPr>
          <p:grpSpPr>
            <a:xfrm>
              <a:off x="1371" y="2587"/>
              <a:ext cx="304" cy="117"/>
              <a:chOff x="1371" y="2587"/>
              <a:chExt cx="304" cy="117"/>
            </a:xfrm>
          </p:grpSpPr>
          <p:grpSp>
            <p:nvGrpSpPr>
              <p:cNvPr id="451832" name="组合 451831"/>
              <p:cNvGrpSpPr/>
              <p:nvPr/>
            </p:nvGrpSpPr>
            <p:grpSpPr>
              <a:xfrm>
                <a:off x="1371" y="2587"/>
                <a:ext cx="301" cy="115"/>
                <a:chOff x="1371" y="2587"/>
                <a:chExt cx="301" cy="115"/>
              </a:xfrm>
            </p:grpSpPr>
            <p:sp>
              <p:nvSpPr>
                <p:cNvPr id="451833" name="任意多边形 451832"/>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1834" name="任意多边形 451833"/>
                <p:cNvSpPr/>
                <p:nvPr/>
              </p:nvSpPr>
              <p:spPr>
                <a:xfrm>
                  <a:off x="1528"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1835" name="任意多边形 451834"/>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1836" name="任意多边形 451835"/>
                <p:cNvSpPr/>
                <p:nvPr/>
              </p:nvSpPr>
              <p:spPr>
                <a:xfrm>
                  <a:off x="1371"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1837" name="任意多边形 451836"/>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1838" name="任意多边形 451837"/>
                <p:cNvSpPr/>
                <p:nvPr/>
              </p:nvSpPr>
              <p:spPr>
                <a:xfrm>
                  <a:off x="1379"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1839" name="任意多边形 451838"/>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51840" name="任意多边形 451839"/>
                <p:cNvSpPr/>
                <p:nvPr/>
              </p:nvSpPr>
              <p:spPr>
                <a:xfrm>
                  <a:off x="1523"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1841" name="组合 451840"/>
              <p:cNvGrpSpPr/>
              <p:nvPr/>
            </p:nvGrpSpPr>
            <p:grpSpPr>
              <a:xfrm>
                <a:off x="1373" y="2590"/>
                <a:ext cx="302" cy="114"/>
                <a:chOff x="1373" y="2590"/>
                <a:chExt cx="302" cy="114"/>
              </a:xfrm>
            </p:grpSpPr>
            <p:sp>
              <p:nvSpPr>
                <p:cNvPr id="451842" name="任意多边形 451841"/>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1843" name="任意多边形 451842"/>
                <p:cNvSpPr/>
                <p:nvPr/>
              </p:nvSpPr>
              <p:spPr>
                <a:xfrm>
                  <a:off x="1531"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1844" name="任意多边形 451843"/>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1845" name="任意多边形 451844"/>
                <p:cNvSpPr/>
                <p:nvPr/>
              </p:nvSpPr>
              <p:spPr>
                <a:xfrm>
                  <a:off x="1373"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1846" name="任意多边形 451845"/>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1847" name="任意多边形 451846"/>
                <p:cNvSpPr/>
                <p:nvPr/>
              </p:nvSpPr>
              <p:spPr>
                <a:xfrm>
                  <a:off x="1381"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1848" name="任意多边形 451847"/>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51849" name="任意多边形 451848"/>
                <p:cNvSpPr/>
                <p:nvPr/>
              </p:nvSpPr>
              <p:spPr>
                <a:xfrm>
                  <a:off x="1525"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51850" name="直接连接符 451849"/>
            <p:cNvSpPr/>
            <p:nvPr/>
          </p:nvSpPr>
          <p:spPr>
            <a:xfrm>
              <a:off x="1304" y="2645"/>
              <a:ext cx="1" cy="108"/>
            </a:xfrm>
            <a:prstGeom prst="line">
              <a:avLst/>
            </a:prstGeom>
            <a:ln w="4763" cap="flat" cmpd="sng">
              <a:solidFill>
                <a:srgbClr val="AAE6FF"/>
              </a:solidFill>
              <a:prstDash val="solid"/>
              <a:headEnd type="none" w="med" len="med"/>
              <a:tailEnd type="none" w="med" len="med"/>
            </a:ln>
          </p:spPr>
        </p:sp>
        <p:sp>
          <p:nvSpPr>
            <p:cNvPr id="451851" name="直接连接符 451850"/>
            <p:cNvSpPr/>
            <p:nvPr/>
          </p:nvSpPr>
          <p:spPr>
            <a:xfrm>
              <a:off x="1741" y="2645"/>
              <a:ext cx="1" cy="108"/>
            </a:xfrm>
            <a:prstGeom prst="line">
              <a:avLst/>
            </a:prstGeom>
            <a:ln w="4763" cap="flat" cmpd="sng">
              <a:solidFill>
                <a:srgbClr val="AAE6FF"/>
              </a:solidFill>
              <a:prstDash val="solid"/>
              <a:headEnd type="none" w="med" len="med"/>
              <a:tailEnd type="none" w="med" len="med"/>
            </a:ln>
          </p:spPr>
        </p:sp>
      </p:grpSp>
      <p:grpSp>
        <p:nvGrpSpPr>
          <p:cNvPr id="451852" name="组合 451851"/>
          <p:cNvGrpSpPr/>
          <p:nvPr/>
        </p:nvGrpSpPr>
        <p:grpSpPr>
          <a:xfrm>
            <a:off x="5126038" y="4386263"/>
            <a:ext cx="649287" cy="384175"/>
            <a:chOff x="3488" y="2569"/>
            <a:chExt cx="439" cy="262"/>
          </a:xfrm>
        </p:grpSpPr>
        <p:sp>
          <p:nvSpPr>
            <p:cNvPr id="451853" name="椭圆 451852"/>
            <p:cNvSpPr/>
            <p:nvPr/>
          </p:nvSpPr>
          <p:spPr>
            <a:xfrm>
              <a:off x="3489" y="2678"/>
              <a:ext cx="438" cy="153"/>
            </a:xfrm>
            <a:prstGeom prst="ellipse">
              <a:avLst/>
            </a:prstGeom>
            <a:solidFill>
              <a:srgbClr val="0078AA"/>
            </a:solidFill>
            <a:ln w="4763" cap="flat" cmpd="sng">
              <a:solidFill>
                <a:srgbClr val="AAE6FF"/>
              </a:solidFill>
              <a:prstDash val="solid"/>
              <a:headEnd type="none" w="med" len="med"/>
              <a:tailEnd type="none" w="med" len="med"/>
            </a:ln>
          </p:spPr>
          <p:txBody>
            <a:bodyPr/>
            <a:p>
              <a:endParaRPr lang="zh-CN" altLang="en-US"/>
            </a:p>
          </p:txBody>
        </p:sp>
        <p:sp>
          <p:nvSpPr>
            <p:cNvPr id="451854" name="矩形 451853"/>
            <p:cNvSpPr/>
            <p:nvPr/>
          </p:nvSpPr>
          <p:spPr>
            <a:xfrm>
              <a:off x="3488" y="2647"/>
              <a:ext cx="437" cy="109"/>
            </a:xfrm>
            <a:prstGeom prst="rect">
              <a:avLst/>
            </a:prstGeom>
            <a:solidFill>
              <a:srgbClr val="0078AA"/>
            </a:solidFill>
            <a:ln w="9525">
              <a:noFill/>
            </a:ln>
          </p:spPr>
          <p:txBody>
            <a:bodyPr/>
            <a:p>
              <a:endParaRPr lang="zh-CN" altLang="en-US"/>
            </a:p>
          </p:txBody>
        </p:sp>
        <p:sp>
          <p:nvSpPr>
            <p:cNvPr id="451855" name="矩形 451854"/>
            <p:cNvSpPr/>
            <p:nvPr/>
          </p:nvSpPr>
          <p:spPr>
            <a:xfrm>
              <a:off x="3488" y="2647"/>
              <a:ext cx="437" cy="109"/>
            </a:xfrm>
            <a:prstGeom prst="rect">
              <a:avLst/>
            </a:prstGeom>
            <a:solidFill>
              <a:srgbClr val="0078AA"/>
            </a:solidFill>
            <a:ln w="9525">
              <a:noFill/>
            </a:ln>
          </p:spPr>
          <p:txBody>
            <a:bodyPr/>
            <a:p>
              <a:endParaRPr lang="zh-CN" altLang="en-US"/>
            </a:p>
          </p:txBody>
        </p:sp>
        <p:sp>
          <p:nvSpPr>
            <p:cNvPr id="451856" name="椭圆 451855"/>
            <p:cNvSpPr/>
            <p:nvPr/>
          </p:nvSpPr>
          <p:spPr>
            <a:xfrm>
              <a:off x="3489" y="2569"/>
              <a:ext cx="438" cy="153"/>
            </a:xfrm>
            <a:prstGeom prst="ellipse">
              <a:avLst/>
            </a:prstGeom>
            <a:solidFill>
              <a:srgbClr val="00B4FF"/>
            </a:solidFill>
            <a:ln w="4763" cap="flat" cmpd="sng">
              <a:solidFill>
                <a:srgbClr val="AAE6FF"/>
              </a:solidFill>
              <a:prstDash val="solid"/>
              <a:headEnd type="none" w="med" len="med"/>
              <a:tailEnd type="none" w="med" len="med"/>
            </a:ln>
          </p:spPr>
          <p:txBody>
            <a:bodyPr/>
            <a:p>
              <a:endParaRPr lang="zh-CN" altLang="en-US"/>
            </a:p>
          </p:txBody>
        </p:sp>
        <p:grpSp>
          <p:nvGrpSpPr>
            <p:cNvPr id="451857" name="组合 451856"/>
            <p:cNvGrpSpPr/>
            <p:nvPr/>
          </p:nvGrpSpPr>
          <p:grpSpPr>
            <a:xfrm>
              <a:off x="3555" y="2587"/>
              <a:ext cx="304" cy="117"/>
              <a:chOff x="3555" y="2587"/>
              <a:chExt cx="304" cy="117"/>
            </a:xfrm>
          </p:grpSpPr>
          <p:grpSp>
            <p:nvGrpSpPr>
              <p:cNvPr id="451858" name="组合 451857"/>
              <p:cNvGrpSpPr/>
              <p:nvPr/>
            </p:nvGrpSpPr>
            <p:grpSpPr>
              <a:xfrm>
                <a:off x="3555" y="2587"/>
                <a:ext cx="301" cy="115"/>
                <a:chOff x="3555" y="2587"/>
                <a:chExt cx="301" cy="115"/>
              </a:xfrm>
            </p:grpSpPr>
            <p:sp>
              <p:nvSpPr>
                <p:cNvPr id="451859" name="任意多边形 451858"/>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1860" name="任意多边形 451859"/>
                <p:cNvSpPr/>
                <p:nvPr/>
              </p:nvSpPr>
              <p:spPr>
                <a:xfrm>
                  <a:off x="3712" y="2590"/>
                  <a:ext cx="144" cy="49"/>
                </a:xfrm>
                <a:custGeom>
                  <a:avLst/>
                  <a:gdLst/>
                  <a:ahLst/>
                  <a:cxnLst/>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w="9525">
                  <a:noFill/>
                </a:ln>
              </p:spPr>
              <p:txBody>
                <a:bodyPr/>
                <a:p>
                  <a:endParaRPr lang="zh-CN" altLang="en-US"/>
                </a:p>
              </p:txBody>
            </p:sp>
            <p:sp>
              <p:nvSpPr>
                <p:cNvPr id="451861" name="任意多边形 451860"/>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1862" name="任意多边形 451861"/>
                <p:cNvSpPr/>
                <p:nvPr/>
              </p:nvSpPr>
              <p:spPr>
                <a:xfrm>
                  <a:off x="3555" y="2647"/>
                  <a:ext cx="144" cy="52"/>
                </a:xfrm>
                <a:custGeom>
                  <a:avLst/>
                  <a:gdLst/>
                  <a:ahLst/>
                  <a:cxnLst/>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w="9525">
                  <a:noFill/>
                </a:ln>
              </p:spPr>
              <p:txBody>
                <a:bodyPr/>
                <a:p>
                  <a:endParaRPr lang="zh-CN" altLang="en-US"/>
                </a:p>
              </p:txBody>
            </p:sp>
            <p:sp>
              <p:nvSpPr>
                <p:cNvPr id="451863" name="任意多边形 451862"/>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1864" name="任意多边形 451863"/>
                <p:cNvSpPr/>
                <p:nvPr/>
              </p:nvSpPr>
              <p:spPr>
                <a:xfrm>
                  <a:off x="3563" y="2587"/>
                  <a:ext cx="144" cy="49"/>
                </a:xfrm>
                <a:custGeom>
                  <a:avLst/>
                  <a:gdLst/>
                  <a:ahLst/>
                  <a:cxnLst/>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w="9525">
                  <a:noFill/>
                </a:ln>
              </p:spPr>
              <p:txBody>
                <a:bodyPr/>
                <a:p>
                  <a:endParaRPr lang="zh-CN" altLang="en-US"/>
                </a:p>
              </p:txBody>
            </p:sp>
            <p:sp>
              <p:nvSpPr>
                <p:cNvPr id="451865" name="任意多边形 451864"/>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sp>
              <p:nvSpPr>
                <p:cNvPr id="451866" name="任意多边形 451865"/>
                <p:cNvSpPr/>
                <p:nvPr/>
              </p:nvSpPr>
              <p:spPr>
                <a:xfrm>
                  <a:off x="3707" y="2653"/>
                  <a:ext cx="144" cy="49"/>
                </a:xfrm>
                <a:custGeom>
                  <a:avLst/>
                  <a:gdLst/>
                  <a:ahLst/>
                  <a:cxnLst/>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w="9525">
                  <a:noFill/>
                </a:ln>
              </p:spPr>
              <p:txBody>
                <a:bodyPr/>
                <a:p>
                  <a:endParaRPr lang="zh-CN" altLang="en-US"/>
                </a:p>
              </p:txBody>
            </p:sp>
          </p:grpSp>
          <p:grpSp>
            <p:nvGrpSpPr>
              <p:cNvPr id="451867" name="组合 451866"/>
              <p:cNvGrpSpPr/>
              <p:nvPr/>
            </p:nvGrpSpPr>
            <p:grpSpPr>
              <a:xfrm>
                <a:off x="3557" y="2590"/>
                <a:ext cx="302" cy="114"/>
                <a:chOff x="3557" y="2590"/>
                <a:chExt cx="302" cy="114"/>
              </a:xfrm>
            </p:grpSpPr>
            <p:sp>
              <p:nvSpPr>
                <p:cNvPr id="451868" name="任意多边形 451867"/>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1869" name="任意多边形 451868"/>
                <p:cNvSpPr/>
                <p:nvPr/>
              </p:nvSpPr>
              <p:spPr>
                <a:xfrm>
                  <a:off x="3715" y="2593"/>
                  <a:ext cx="144" cy="49"/>
                </a:xfrm>
                <a:custGeom>
                  <a:avLst/>
                  <a:gdLst/>
                  <a:ahLst/>
                  <a:cxnLst/>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w="9525">
                  <a:noFill/>
                </a:ln>
              </p:spPr>
              <p:txBody>
                <a:bodyPr/>
                <a:p>
                  <a:endParaRPr lang="zh-CN" altLang="en-US"/>
                </a:p>
              </p:txBody>
            </p:sp>
            <p:sp>
              <p:nvSpPr>
                <p:cNvPr id="451870" name="任意多边形 451869"/>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1871" name="任意多边形 451870"/>
                <p:cNvSpPr/>
                <p:nvPr/>
              </p:nvSpPr>
              <p:spPr>
                <a:xfrm>
                  <a:off x="3557" y="2650"/>
                  <a:ext cx="144" cy="52"/>
                </a:xfrm>
                <a:custGeom>
                  <a:avLst/>
                  <a:gdLst/>
                  <a:ahLst/>
                  <a:cxnLst/>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w="9525">
                  <a:noFill/>
                </a:ln>
              </p:spPr>
              <p:txBody>
                <a:bodyPr/>
                <a:p>
                  <a:endParaRPr lang="zh-CN" altLang="en-US"/>
                </a:p>
              </p:txBody>
            </p:sp>
            <p:sp>
              <p:nvSpPr>
                <p:cNvPr id="451872" name="任意多边形 451871"/>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1873" name="任意多边形 451872"/>
                <p:cNvSpPr/>
                <p:nvPr/>
              </p:nvSpPr>
              <p:spPr>
                <a:xfrm>
                  <a:off x="3565" y="2590"/>
                  <a:ext cx="144" cy="49"/>
                </a:xfrm>
                <a:custGeom>
                  <a:avLst/>
                  <a:gdLst/>
                  <a:ahLst/>
                  <a:cxnLst/>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w="9525">
                  <a:noFill/>
                </a:ln>
              </p:spPr>
              <p:txBody>
                <a:bodyPr/>
                <a:p>
                  <a:endParaRPr lang="zh-CN" altLang="en-US"/>
                </a:p>
              </p:txBody>
            </p:sp>
            <p:sp>
              <p:nvSpPr>
                <p:cNvPr id="451874" name="任意多边形 451873"/>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sp>
              <p:nvSpPr>
                <p:cNvPr id="451875" name="任意多边形 451874"/>
                <p:cNvSpPr/>
                <p:nvPr/>
              </p:nvSpPr>
              <p:spPr>
                <a:xfrm>
                  <a:off x="3709" y="2655"/>
                  <a:ext cx="144" cy="49"/>
                </a:xfrm>
                <a:custGeom>
                  <a:avLst/>
                  <a:gdLst/>
                  <a:ahLst/>
                  <a:cxnLst/>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w="9525">
                  <a:noFill/>
                </a:ln>
              </p:spPr>
              <p:txBody>
                <a:bodyPr/>
                <a:p>
                  <a:endParaRPr lang="zh-CN" altLang="en-US"/>
                </a:p>
              </p:txBody>
            </p:sp>
          </p:grpSp>
        </p:grpSp>
        <p:sp>
          <p:nvSpPr>
            <p:cNvPr id="451876" name="直接连接符 451875"/>
            <p:cNvSpPr/>
            <p:nvPr/>
          </p:nvSpPr>
          <p:spPr>
            <a:xfrm>
              <a:off x="3488" y="2645"/>
              <a:ext cx="1" cy="108"/>
            </a:xfrm>
            <a:prstGeom prst="line">
              <a:avLst/>
            </a:prstGeom>
            <a:ln w="4763" cap="flat" cmpd="sng">
              <a:solidFill>
                <a:srgbClr val="AAE6FF"/>
              </a:solidFill>
              <a:prstDash val="solid"/>
              <a:headEnd type="none" w="med" len="med"/>
              <a:tailEnd type="none" w="med" len="med"/>
            </a:ln>
          </p:spPr>
        </p:sp>
        <p:sp>
          <p:nvSpPr>
            <p:cNvPr id="451877" name="直接连接符 451876"/>
            <p:cNvSpPr/>
            <p:nvPr/>
          </p:nvSpPr>
          <p:spPr>
            <a:xfrm>
              <a:off x="3925" y="2645"/>
              <a:ext cx="1" cy="108"/>
            </a:xfrm>
            <a:prstGeom prst="line">
              <a:avLst/>
            </a:prstGeom>
            <a:ln w="4763" cap="flat" cmpd="sng">
              <a:solidFill>
                <a:srgbClr val="AAE6FF"/>
              </a:solidFill>
              <a:prstDash val="solid"/>
              <a:headEnd type="none" w="med" len="med"/>
              <a:tailEnd type="none" w="med" len="med"/>
            </a:ln>
          </p:spPr>
        </p:sp>
      </p:grpSp>
      <p:sp>
        <p:nvSpPr>
          <p:cNvPr id="451878" name="椭圆 451877"/>
          <p:cNvSpPr/>
          <p:nvPr/>
        </p:nvSpPr>
        <p:spPr>
          <a:xfrm>
            <a:off x="3179763" y="4589463"/>
            <a:ext cx="93662" cy="93662"/>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79" name="椭圆 451878"/>
          <p:cNvSpPr/>
          <p:nvPr/>
        </p:nvSpPr>
        <p:spPr>
          <a:xfrm>
            <a:off x="4845050" y="4583113"/>
            <a:ext cx="92075" cy="90487"/>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80" name="椭圆 451879"/>
          <p:cNvSpPr/>
          <p:nvPr/>
        </p:nvSpPr>
        <p:spPr>
          <a:xfrm>
            <a:off x="5256213" y="4227513"/>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81" name="椭圆 451880"/>
          <p:cNvSpPr/>
          <p:nvPr/>
        </p:nvSpPr>
        <p:spPr>
          <a:xfrm>
            <a:off x="4376738" y="30559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82" name="椭圆 451881"/>
          <p:cNvSpPr/>
          <p:nvPr/>
        </p:nvSpPr>
        <p:spPr>
          <a:xfrm>
            <a:off x="2717800" y="4114800"/>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83" name="椭圆 451882"/>
          <p:cNvSpPr/>
          <p:nvPr/>
        </p:nvSpPr>
        <p:spPr>
          <a:xfrm>
            <a:off x="3708400" y="3079750"/>
            <a:ext cx="90488" cy="90488"/>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884" name="矩形 451883"/>
          <p:cNvSpPr/>
          <p:nvPr/>
        </p:nvSpPr>
        <p:spPr>
          <a:xfrm>
            <a:off x="4548188" y="2724150"/>
            <a:ext cx="1009650" cy="354013"/>
          </a:xfrm>
          <a:prstGeom prst="rect">
            <a:avLst/>
          </a:prstGeom>
          <a:noFill/>
          <a:ln w="9525">
            <a:noFill/>
          </a:ln>
        </p:spPr>
        <p:txBody>
          <a:bodyPr/>
          <a:p>
            <a:endParaRPr lang="zh-CN" altLang="en-US"/>
          </a:p>
        </p:txBody>
      </p:sp>
      <p:sp>
        <p:nvSpPr>
          <p:cNvPr id="451885" name="矩形 451884"/>
          <p:cNvSpPr/>
          <p:nvPr/>
        </p:nvSpPr>
        <p:spPr>
          <a:xfrm>
            <a:off x="4570413" y="2886075"/>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222.1.6.1</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86" name="矩形 451885"/>
          <p:cNvSpPr/>
          <p:nvPr/>
        </p:nvSpPr>
        <p:spPr>
          <a:xfrm>
            <a:off x="2636838" y="2868613"/>
            <a:ext cx="1006475" cy="354012"/>
          </a:xfrm>
          <a:prstGeom prst="rect">
            <a:avLst/>
          </a:prstGeom>
          <a:noFill/>
          <a:ln w="9525">
            <a:noFill/>
          </a:ln>
        </p:spPr>
        <p:txBody>
          <a:bodyPr/>
          <a:p>
            <a:endParaRPr lang="zh-CN" altLang="en-US"/>
          </a:p>
        </p:txBody>
      </p:sp>
      <p:sp>
        <p:nvSpPr>
          <p:cNvPr id="451887" name="矩形 451886"/>
          <p:cNvSpPr/>
          <p:nvPr/>
        </p:nvSpPr>
        <p:spPr>
          <a:xfrm>
            <a:off x="2755900" y="2855913"/>
            <a:ext cx="1058863"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222.1.5.1</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88" name="矩形 451887"/>
          <p:cNvSpPr/>
          <p:nvPr/>
        </p:nvSpPr>
        <p:spPr>
          <a:xfrm>
            <a:off x="1900238" y="3525838"/>
            <a:ext cx="1009650" cy="354012"/>
          </a:xfrm>
          <a:prstGeom prst="rect">
            <a:avLst/>
          </a:prstGeom>
          <a:noFill/>
          <a:ln w="9525">
            <a:noFill/>
          </a:ln>
        </p:spPr>
        <p:txBody>
          <a:bodyPr/>
          <a:p>
            <a:endParaRPr lang="zh-CN" altLang="en-US"/>
          </a:p>
        </p:txBody>
      </p:sp>
      <p:sp>
        <p:nvSpPr>
          <p:cNvPr id="451889" name="矩形 451888"/>
          <p:cNvSpPr/>
          <p:nvPr/>
        </p:nvSpPr>
        <p:spPr>
          <a:xfrm>
            <a:off x="1866900" y="3776663"/>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222.1.5.2</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90" name="矩形 451889"/>
          <p:cNvSpPr/>
          <p:nvPr/>
        </p:nvSpPr>
        <p:spPr>
          <a:xfrm>
            <a:off x="5235575" y="3394075"/>
            <a:ext cx="1008063" cy="352425"/>
          </a:xfrm>
          <a:prstGeom prst="rect">
            <a:avLst/>
          </a:prstGeom>
          <a:noFill/>
          <a:ln w="9525">
            <a:noFill/>
          </a:ln>
        </p:spPr>
        <p:txBody>
          <a:bodyPr/>
          <a:p>
            <a:endParaRPr lang="zh-CN" altLang="en-US"/>
          </a:p>
        </p:txBody>
      </p:sp>
      <p:sp>
        <p:nvSpPr>
          <p:cNvPr id="451891" name="矩形 451890"/>
          <p:cNvSpPr/>
          <p:nvPr/>
        </p:nvSpPr>
        <p:spPr>
          <a:xfrm>
            <a:off x="5254625" y="3900488"/>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222.1.6.2</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92" name="矩形 451891"/>
          <p:cNvSpPr/>
          <p:nvPr/>
        </p:nvSpPr>
        <p:spPr>
          <a:xfrm>
            <a:off x="4689475" y="4278313"/>
            <a:ext cx="1009650" cy="355600"/>
          </a:xfrm>
          <a:prstGeom prst="rect">
            <a:avLst/>
          </a:prstGeom>
          <a:noFill/>
          <a:ln w="9525">
            <a:noFill/>
          </a:ln>
        </p:spPr>
        <p:txBody>
          <a:bodyPr/>
          <a:p>
            <a:endParaRPr lang="zh-CN" altLang="en-US"/>
          </a:p>
        </p:txBody>
      </p:sp>
      <p:sp>
        <p:nvSpPr>
          <p:cNvPr id="451893" name="矩形 451892"/>
          <p:cNvSpPr/>
          <p:nvPr/>
        </p:nvSpPr>
        <p:spPr>
          <a:xfrm>
            <a:off x="4543425" y="4730750"/>
            <a:ext cx="1057275" cy="306388"/>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222.1.4.1</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94" name="矩形 451893"/>
          <p:cNvSpPr/>
          <p:nvPr/>
        </p:nvSpPr>
        <p:spPr>
          <a:xfrm>
            <a:off x="2913063" y="4278313"/>
            <a:ext cx="1006475" cy="355600"/>
          </a:xfrm>
          <a:prstGeom prst="rect">
            <a:avLst/>
          </a:prstGeom>
          <a:noFill/>
          <a:ln w="9525">
            <a:noFill/>
          </a:ln>
        </p:spPr>
        <p:txBody>
          <a:bodyPr/>
          <a:p>
            <a:endParaRPr lang="zh-CN" altLang="en-US"/>
          </a:p>
        </p:txBody>
      </p:sp>
      <p:sp>
        <p:nvSpPr>
          <p:cNvPr id="451895" name="矩形 451894"/>
          <p:cNvSpPr/>
          <p:nvPr/>
        </p:nvSpPr>
        <p:spPr>
          <a:xfrm>
            <a:off x="3000375" y="4713288"/>
            <a:ext cx="1057275" cy="306387"/>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222.1.4.2</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96" name="矩形 451895"/>
          <p:cNvSpPr/>
          <p:nvPr/>
        </p:nvSpPr>
        <p:spPr>
          <a:xfrm>
            <a:off x="381000" y="3013075"/>
            <a:ext cx="1008063" cy="357188"/>
          </a:xfrm>
          <a:prstGeom prst="rect">
            <a:avLst/>
          </a:prstGeom>
          <a:noFill/>
          <a:ln w="9525">
            <a:noFill/>
          </a:ln>
        </p:spPr>
        <p:txBody>
          <a:bodyPr/>
          <a:p>
            <a:endParaRPr lang="zh-CN" altLang="en-US"/>
          </a:p>
        </p:txBody>
      </p:sp>
      <p:sp>
        <p:nvSpPr>
          <p:cNvPr id="451897" name="矩形 451896"/>
          <p:cNvSpPr/>
          <p:nvPr/>
        </p:nvSpPr>
        <p:spPr>
          <a:xfrm>
            <a:off x="381000" y="3074988"/>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222.1.3.3</a:t>
            </a:r>
            <a:endParaRPr lang="en-US" altLang="zh-CN" sz="2000">
              <a:solidFill>
                <a:srgbClr val="333399"/>
              </a:solidFill>
              <a:latin typeface="Arial" panose="020B0604020202020204" pitchFamily="34" charset="0"/>
              <a:ea typeface="黑体" panose="02010609060101010101" pitchFamily="2" charset="-122"/>
            </a:endParaRPr>
          </a:p>
        </p:txBody>
      </p:sp>
      <p:sp>
        <p:nvSpPr>
          <p:cNvPr id="451898" name="矩形 451897"/>
          <p:cNvSpPr/>
          <p:nvPr/>
        </p:nvSpPr>
        <p:spPr>
          <a:xfrm>
            <a:off x="1460500" y="4341813"/>
            <a:ext cx="1008063" cy="354012"/>
          </a:xfrm>
          <a:prstGeom prst="rect">
            <a:avLst/>
          </a:prstGeom>
          <a:noFill/>
          <a:ln w="9525">
            <a:noFill/>
          </a:ln>
        </p:spPr>
        <p:txBody>
          <a:bodyPr/>
          <a:p>
            <a:endParaRPr lang="zh-CN" altLang="en-US"/>
          </a:p>
        </p:txBody>
      </p:sp>
      <p:sp>
        <p:nvSpPr>
          <p:cNvPr id="451899" name="矩形 451898"/>
          <p:cNvSpPr/>
          <p:nvPr/>
        </p:nvSpPr>
        <p:spPr>
          <a:xfrm>
            <a:off x="1582738" y="4760913"/>
            <a:ext cx="1057275" cy="304800"/>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222.1.3.2</a:t>
            </a:r>
            <a:endParaRPr lang="en-US" altLang="zh-CN" sz="2000">
              <a:solidFill>
                <a:srgbClr val="333399"/>
              </a:solidFill>
              <a:latin typeface="Arial" panose="020B0604020202020204" pitchFamily="34" charset="0"/>
              <a:ea typeface="黑体" panose="02010609060101010101" pitchFamily="2" charset="-122"/>
            </a:endParaRPr>
          </a:p>
        </p:txBody>
      </p:sp>
      <p:sp>
        <p:nvSpPr>
          <p:cNvPr id="451900" name="矩形 451899"/>
          <p:cNvSpPr/>
          <p:nvPr/>
        </p:nvSpPr>
        <p:spPr>
          <a:xfrm>
            <a:off x="381000" y="4121150"/>
            <a:ext cx="1008063" cy="354013"/>
          </a:xfrm>
          <a:prstGeom prst="rect">
            <a:avLst/>
          </a:prstGeom>
          <a:noFill/>
          <a:ln w="9525">
            <a:noFill/>
          </a:ln>
        </p:spPr>
        <p:txBody>
          <a:bodyPr/>
          <a:p>
            <a:endParaRPr lang="zh-CN" altLang="en-US"/>
          </a:p>
        </p:txBody>
      </p:sp>
      <p:sp>
        <p:nvSpPr>
          <p:cNvPr id="451901" name="矩形 451900"/>
          <p:cNvSpPr/>
          <p:nvPr/>
        </p:nvSpPr>
        <p:spPr>
          <a:xfrm>
            <a:off x="381000" y="4183063"/>
            <a:ext cx="1058863" cy="303212"/>
          </a:xfrm>
          <a:prstGeom prst="rect">
            <a:avLst/>
          </a:prstGeom>
          <a:noFill/>
          <a:ln w="9525">
            <a:noFill/>
          </a:ln>
        </p:spPr>
        <p:txBody>
          <a:bodyPr wrap="none" lIns="0" tIns="0" rIns="0" bIns="0">
            <a:spAutoFit/>
          </a:bodyPr>
          <a:p>
            <a:r>
              <a:rPr lang="en-US" altLang="zh-CN" sz="2000">
                <a:solidFill>
                  <a:srgbClr val="333399"/>
                </a:solidFill>
                <a:latin typeface="Arial" panose="020B0604020202020204" pitchFamily="34" charset="0"/>
                <a:ea typeface="黑体" panose="02010609060101010101" pitchFamily="2" charset="-122"/>
              </a:rPr>
              <a:t>222.1.3.1</a:t>
            </a:r>
            <a:endParaRPr lang="en-US" altLang="zh-CN" sz="2000">
              <a:solidFill>
                <a:srgbClr val="333399"/>
              </a:solidFill>
              <a:latin typeface="Arial" panose="020B0604020202020204" pitchFamily="34" charset="0"/>
              <a:ea typeface="黑体" panose="02010609060101010101" pitchFamily="2" charset="-122"/>
            </a:endParaRPr>
          </a:p>
        </p:txBody>
      </p:sp>
      <p:sp>
        <p:nvSpPr>
          <p:cNvPr id="451902" name="椭圆 451901"/>
          <p:cNvSpPr/>
          <p:nvPr/>
        </p:nvSpPr>
        <p:spPr>
          <a:xfrm>
            <a:off x="1317625" y="399891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903" name="椭圆 451902"/>
          <p:cNvSpPr/>
          <p:nvPr/>
        </p:nvSpPr>
        <p:spPr>
          <a:xfrm>
            <a:off x="1309688" y="2890838"/>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904" name="椭圆 451903"/>
          <p:cNvSpPr/>
          <p:nvPr/>
        </p:nvSpPr>
        <p:spPr>
          <a:xfrm>
            <a:off x="2011363" y="4537075"/>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905" name="矩形 451904"/>
          <p:cNvSpPr/>
          <p:nvPr/>
        </p:nvSpPr>
        <p:spPr>
          <a:xfrm>
            <a:off x="2535238" y="4398963"/>
            <a:ext cx="414337" cy="355600"/>
          </a:xfrm>
          <a:prstGeom prst="rect">
            <a:avLst/>
          </a:prstGeom>
          <a:noFill/>
          <a:ln w="9525">
            <a:noFill/>
          </a:ln>
        </p:spPr>
        <p:txBody>
          <a:bodyPr/>
          <a:p>
            <a:endParaRPr lang="zh-CN" altLang="en-US"/>
          </a:p>
        </p:txBody>
      </p:sp>
      <p:sp>
        <p:nvSpPr>
          <p:cNvPr id="451906" name="矩形 451905"/>
          <p:cNvSpPr/>
          <p:nvPr/>
        </p:nvSpPr>
        <p:spPr>
          <a:xfrm>
            <a:off x="2854325" y="4176713"/>
            <a:ext cx="276225" cy="306387"/>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1907" name="矩形 451906"/>
          <p:cNvSpPr/>
          <p:nvPr/>
        </p:nvSpPr>
        <p:spPr>
          <a:xfrm>
            <a:off x="5805488" y="4340225"/>
            <a:ext cx="414337" cy="350838"/>
          </a:xfrm>
          <a:prstGeom prst="rect">
            <a:avLst/>
          </a:prstGeom>
          <a:noFill/>
          <a:ln w="9525">
            <a:noFill/>
          </a:ln>
        </p:spPr>
        <p:txBody>
          <a:bodyPr/>
          <a:p>
            <a:endParaRPr lang="zh-CN" altLang="en-US"/>
          </a:p>
        </p:txBody>
      </p:sp>
      <p:sp>
        <p:nvSpPr>
          <p:cNvPr id="451908" name="矩形 451907"/>
          <p:cNvSpPr/>
          <p:nvPr/>
        </p:nvSpPr>
        <p:spPr>
          <a:xfrm>
            <a:off x="4873625" y="4175125"/>
            <a:ext cx="274638"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R</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1909" name="矩形 451908"/>
          <p:cNvSpPr/>
          <p:nvPr/>
        </p:nvSpPr>
        <p:spPr>
          <a:xfrm>
            <a:off x="1501775" y="3022600"/>
            <a:ext cx="898525" cy="354013"/>
          </a:xfrm>
          <a:prstGeom prst="rect">
            <a:avLst/>
          </a:prstGeom>
          <a:noFill/>
          <a:ln w="9525">
            <a:noFill/>
          </a:ln>
        </p:spPr>
        <p:txBody>
          <a:bodyPr/>
          <a:p>
            <a:endParaRPr lang="zh-CN" altLang="en-US"/>
          </a:p>
        </p:txBody>
      </p:sp>
      <p:sp>
        <p:nvSpPr>
          <p:cNvPr id="451910" name="矩形 451909"/>
          <p:cNvSpPr/>
          <p:nvPr/>
        </p:nvSpPr>
        <p:spPr>
          <a:xfrm>
            <a:off x="1592263" y="3079750"/>
            <a:ext cx="915987"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222.1.3.</a:t>
            </a:r>
            <a:endParaRPr lang="en-US" altLang="zh-CN" sz="2000">
              <a:solidFill>
                <a:srgbClr val="333399"/>
              </a:solidFill>
              <a:latin typeface="Arial" panose="020B0604020202020204" pitchFamily="34" charset="0"/>
              <a:ea typeface="黑体" panose="02010609060101010101" pitchFamily="2" charset="-122"/>
            </a:endParaRPr>
          </a:p>
        </p:txBody>
      </p:sp>
      <p:sp>
        <p:nvSpPr>
          <p:cNvPr id="451911" name="矩形 451910"/>
          <p:cNvSpPr/>
          <p:nvPr/>
        </p:nvSpPr>
        <p:spPr>
          <a:xfrm>
            <a:off x="1535113" y="2725738"/>
            <a:ext cx="717550" cy="352425"/>
          </a:xfrm>
          <a:prstGeom prst="rect">
            <a:avLst/>
          </a:prstGeom>
          <a:noFill/>
          <a:ln w="9525">
            <a:noFill/>
          </a:ln>
        </p:spPr>
        <p:txBody>
          <a:bodyPr/>
          <a:p>
            <a:endParaRPr lang="zh-CN" altLang="en-US"/>
          </a:p>
        </p:txBody>
      </p:sp>
      <p:sp>
        <p:nvSpPr>
          <p:cNvPr id="451912" name="矩形 451911"/>
          <p:cNvSpPr/>
          <p:nvPr/>
        </p:nvSpPr>
        <p:spPr>
          <a:xfrm>
            <a:off x="1622425" y="2782888"/>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1913" name="矩形 451912"/>
          <p:cNvSpPr/>
          <p:nvPr/>
        </p:nvSpPr>
        <p:spPr>
          <a:xfrm>
            <a:off x="3959225" y="3816350"/>
            <a:ext cx="415925" cy="355600"/>
          </a:xfrm>
          <a:prstGeom prst="rect">
            <a:avLst/>
          </a:prstGeom>
          <a:noFill/>
          <a:ln w="9525">
            <a:noFill/>
          </a:ln>
        </p:spPr>
        <p:txBody>
          <a:bodyPr/>
          <a:p>
            <a:endParaRPr lang="zh-CN" altLang="en-US"/>
          </a:p>
        </p:txBody>
      </p:sp>
      <p:sp>
        <p:nvSpPr>
          <p:cNvPr id="451914" name="矩形 451913"/>
          <p:cNvSpPr/>
          <p:nvPr/>
        </p:nvSpPr>
        <p:spPr>
          <a:xfrm>
            <a:off x="4916488" y="3086100"/>
            <a:ext cx="414337" cy="355600"/>
          </a:xfrm>
          <a:prstGeom prst="rect">
            <a:avLst/>
          </a:prstGeom>
          <a:noFill/>
          <a:ln w="9525">
            <a:noFill/>
          </a:ln>
        </p:spPr>
        <p:txBody>
          <a:bodyPr/>
          <a:p>
            <a:endParaRPr lang="zh-CN" altLang="en-US"/>
          </a:p>
        </p:txBody>
      </p:sp>
      <p:sp>
        <p:nvSpPr>
          <p:cNvPr id="451915" name="矩形 451914"/>
          <p:cNvSpPr/>
          <p:nvPr/>
        </p:nvSpPr>
        <p:spPr>
          <a:xfrm>
            <a:off x="4914900" y="3292475"/>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1916" name="矩形 451915"/>
          <p:cNvSpPr/>
          <p:nvPr/>
        </p:nvSpPr>
        <p:spPr>
          <a:xfrm>
            <a:off x="3298825" y="3451225"/>
            <a:ext cx="412750" cy="355600"/>
          </a:xfrm>
          <a:prstGeom prst="rect">
            <a:avLst/>
          </a:prstGeom>
          <a:noFill/>
          <a:ln w="9525">
            <a:noFill/>
          </a:ln>
        </p:spPr>
        <p:txBody>
          <a:bodyPr/>
          <a:p>
            <a:endParaRPr lang="zh-CN" altLang="en-US"/>
          </a:p>
        </p:txBody>
      </p:sp>
      <p:sp>
        <p:nvSpPr>
          <p:cNvPr id="451917" name="矩形 451916"/>
          <p:cNvSpPr/>
          <p:nvPr/>
        </p:nvSpPr>
        <p:spPr>
          <a:xfrm>
            <a:off x="3214688" y="3714750"/>
            <a:ext cx="27622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1918" name="矩形 451917"/>
          <p:cNvSpPr/>
          <p:nvPr/>
        </p:nvSpPr>
        <p:spPr>
          <a:xfrm>
            <a:off x="3832225" y="4222750"/>
            <a:ext cx="917575"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222.1.4.</a:t>
            </a:r>
            <a:endParaRPr lang="en-US" altLang="zh-CN" sz="2000">
              <a:solidFill>
                <a:srgbClr val="333399"/>
              </a:solidFill>
              <a:latin typeface="Arial" panose="020B0604020202020204" pitchFamily="34" charset="0"/>
              <a:ea typeface="黑体" panose="02010609060101010101" pitchFamily="2" charset="-122"/>
            </a:endParaRPr>
          </a:p>
        </p:txBody>
      </p:sp>
      <p:sp>
        <p:nvSpPr>
          <p:cNvPr id="451919" name="矩形 451918"/>
          <p:cNvSpPr/>
          <p:nvPr/>
        </p:nvSpPr>
        <p:spPr>
          <a:xfrm>
            <a:off x="3592513" y="3451225"/>
            <a:ext cx="898525" cy="355600"/>
          </a:xfrm>
          <a:prstGeom prst="rect">
            <a:avLst/>
          </a:prstGeom>
          <a:noFill/>
          <a:ln w="9525">
            <a:noFill/>
          </a:ln>
        </p:spPr>
        <p:txBody>
          <a:bodyPr/>
          <a:p>
            <a:endParaRPr lang="zh-CN" altLang="en-US"/>
          </a:p>
        </p:txBody>
      </p:sp>
      <p:sp>
        <p:nvSpPr>
          <p:cNvPr id="451920" name="矩形 451919"/>
          <p:cNvSpPr/>
          <p:nvPr/>
        </p:nvSpPr>
        <p:spPr>
          <a:xfrm>
            <a:off x="3548063" y="3714750"/>
            <a:ext cx="917575" cy="303213"/>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222.1.5.</a:t>
            </a:r>
            <a:endParaRPr lang="en-US" altLang="zh-CN" sz="2000">
              <a:solidFill>
                <a:srgbClr val="333399"/>
              </a:solidFill>
              <a:latin typeface="Arial" panose="020B0604020202020204" pitchFamily="34" charset="0"/>
              <a:ea typeface="黑体" panose="02010609060101010101" pitchFamily="2" charset="-122"/>
            </a:endParaRPr>
          </a:p>
        </p:txBody>
      </p:sp>
      <p:sp>
        <p:nvSpPr>
          <p:cNvPr id="451921" name="矩形 451920"/>
          <p:cNvSpPr/>
          <p:nvPr/>
        </p:nvSpPr>
        <p:spPr>
          <a:xfrm>
            <a:off x="5210175" y="3101975"/>
            <a:ext cx="898525" cy="354013"/>
          </a:xfrm>
          <a:prstGeom prst="rect">
            <a:avLst/>
          </a:prstGeom>
          <a:noFill/>
          <a:ln w="9525">
            <a:noFill/>
          </a:ln>
        </p:spPr>
        <p:txBody>
          <a:bodyPr/>
          <a:p>
            <a:endParaRPr lang="zh-CN" altLang="en-US"/>
          </a:p>
        </p:txBody>
      </p:sp>
      <p:sp>
        <p:nvSpPr>
          <p:cNvPr id="451922" name="矩形 451921"/>
          <p:cNvSpPr/>
          <p:nvPr/>
        </p:nvSpPr>
        <p:spPr>
          <a:xfrm>
            <a:off x="5243513" y="3308350"/>
            <a:ext cx="914400" cy="306388"/>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222.1.6.</a:t>
            </a:r>
            <a:endParaRPr lang="en-US" altLang="zh-CN" sz="2000">
              <a:solidFill>
                <a:srgbClr val="333399"/>
              </a:solidFill>
              <a:latin typeface="Arial" panose="020B0604020202020204" pitchFamily="34" charset="0"/>
              <a:ea typeface="黑体" panose="02010609060101010101" pitchFamily="2" charset="-122"/>
            </a:endParaRPr>
          </a:p>
        </p:txBody>
      </p:sp>
      <p:sp>
        <p:nvSpPr>
          <p:cNvPr id="451923" name="直接连接符 451922"/>
          <p:cNvSpPr/>
          <p:nvPr/>
        </p:nvSpPr>
        <p:spPr>
          <a:xfrm>
            <a:off x="1512888" y="2590800"/>
            <a:ext cx="0" cy="2179638"/>
          </a:xfrm>
          <a:prstGeom prst="line">
            <a:avLst/>
          </a:prstGeom>
          <a:ln w="38100" cap="flat" cmpd="sng">
            <a:solidFill>
              <a:schemeClr val="tx1"/>
            </a:solidFill>
            <a:prstDash val="solid"/>
            <a:headEnd type="none" w="med" len="med"/>
            <a:tailEnd type="none" w="med" len="med"/>
          </a:ln>
        </p:spPr>
      </p:sp>
      <p:sp>
        <p:nvSpPr>
          <p:cNvPr id="451924" name="矩形 451923"/>
          <p:cNvSpPr/>
          <p:nvPr/>
        </p:nvSpPr>
        <p:spPr>
          <a:xfrm>
            <a:off x="3498850" y="4206875"/>
            <a:ext cx="276225"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pic>
        <p:nvPicPr>
          <p:cNvPr id="451925" name="图片 451924"/>
          <p:cNvPicPr/>
          <p:nvPr/>
        </p:nvPicPr>
        <p:blipFill>
          <a:blip r:embed="rId1"/>
          <a:stretch>
            <a:fillRect/>
          </a:stretch>
        </p:blipFill>
        <p:spPr>
          <a:xfrm>
            <a:off x="6316663" y="4937125"/>
            <a:ext cx="581025" cy="396875"/>
          </a:xfrm>
          <a:prstGeom prst="rect">
            <a:avLst/>
          </a:prstGeom>
          <a:noFill/>
          <a:ln w="12699">
            <a:noFill/>
          </a:ln>
        </p:spPr>
      </p:pic>
      <p:sp>
        <p:nvSpPr>
          <p:cNvPr id="451926" name="直接连接符 451925"/>
          <p:cNvSpPr/>
          <p:nvPr/>
        </p:nvSpPr>
        <p:spPr>
          <a:xfrm>
            <a:off x="7677150" y="2662238"/>
            <a:ext cx="0" cy="2671762"/>
          </a:xfrm>
          <a:prstGeom prst="line">
            <a:avLst/>
          </a:prstGeom>
          <a:ln w="38100" cap="flat" cmpd="sng">
            <a:solidFill>
              <a:schemeClr val="tx1"/>
            </a:solidFill>
            <a:prstDash val="solid"/>
            <a:headEnd type="none" w="med" len="med"/>
            <a:tailEnd type="none" w="med" len="med"/>
          </a:ln>
        </p:spPr>
      </p:sp>
      <p:sp>
        <p:nvSpPr>
          <p:cNvPr id="451927" name="直接连接符 451926"/>
          <p:cNvSpPr/>
          <p:nvPr/>
        </p:nvSpPr>
        <p:spPr>
          <a:xfrm rot="-5400000">
            <a:off x="4276725" y="4270375"/>
            <a:ext cx="0" cy="2266950"/>
          </a:xfrm>
          <a:prstGeom prst="line">
            <a:avLst/>
          </a:prstGeom>
          <a:ln w="38100" cap="flat" cmpd="sng">
            <a:solidFill>
              <a:schemeClr val="tx1"/>
            </a:solidFill>
            <a:prstDash val="solid"/>
            <a:headEnd type="none" w="med" len="med"/>
            <a:tailEnd type="none" w="med" len="med"/>
          </a:ln>
        </p:spPr>
      </p:sp>
      <p:sp>
        <p:nvSpPr>
          <p:cNvPr id="451928" name="直接连接符 451927"/>
          <p:cNvSpPr/>
          <p:nvPr/>
        </p:nvSpPr>
        <p:spPr>
          <a:xfrm>
            <a:off x="5694363" y="4559300"/>
            <a:ext cx="1982787" cy="0"/>
          </a:xfrm>
          <a:prstGeom prst="line">
            <a:avLst/>
          </a:prstGeom>
          <a:ln w="28575" cap="flat" cmpd="sng">
            <a:solidFill>
              <a:schemeClr val="tx1"/>
            </a:solidFill>
            <a:prstDash val="solid"/>
            <a:headEnd type="none" w="med" len="med"/>
            <a:tailEnd type="none" w="med" len="med"/>
          </a:ln>
        </p:spPr>
      </p:sp>
      <p:sp>
        <p:nvSpPr>
          <p:cNvPr id="451929" name="椭圆 451928"/>
          <p:cNvSpPr/>
          <p:nvPr/>
        </p:nvSpPr>
        <p:spPr>
          <a:xfrm>
            <a:off x="5907088" y="4489450"/>
            <a:ext cx="119062" cy="119063"/>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sp>
        <p:nvSpPr>
          <p:cNvPr id="451930" name="矩形 451929"/>
          <p:cNvSpPr/>
          <p:nvPr/>
        </p:nvSpPr>
        <p:spPr>
          <a:xfrm>
            <a:off x="6900863" y="329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1931" name="矩形 451930"/>
          <p:cNvSpPr/>
          <p:nvPr/>
        </p:nvSpPr>
        <p:spPr>
          <a:xfrm>
            <a:off x="2417763" y="2022475"/>
            <a:ext cx="615950" cy="304800"/>
          </a:xfrm>
          <a:prstGeom prst="rect">
            <a:avLst/>
          </a:prstGeom>
          <a:noFill/>
          <a:ln w="9525">
            <a:noFill/>
          </a:ln>
        </p:spPr>
        <p:txBody>
          <a:bodyPr wrap="none" lIns="0" tIns="0" rIns="0" bIns="0">
            <a:spAutoFit/>
          </a:bodyPr>
          <a:p>
            <a:r>
              <a:rPr lang="en-US" altLang="zh-CN" sz="2000" b="1">
                <a:solidFill>
                  <a:srgbClr val="333399"/>
                </a:solidFill>
                <a:latin typeface="Arial" panose="020B0604020202020204" pitchFamily="34" charset="0"/>
                <a:ea typeface="黑体" panose="02010609060101010101" pitchFamily="2" charset="-122"/>
              </a:rPr>
              <a:t>LAN</a:t>
            </a:r>
            <a:r>
              <a:rPr lang="en-US" altLang="zh-CN" sz="2000" b="1"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451932" name="直接连接符 451931"/>
          <p:cNvSpPr/>
          <p:nvPr/>
        </p:nvSpPr>
        <p:spPr>
          <a:xfrm rot="-5400000">
            <a:off x="5056188" y="141288"/>
            <a:ext cx="0" cy="3967162"/>
          </a:xfrm>
          <a:prstGeom prst="line">
            <a:avLst/>
          </a:prstGeom>
          <a:ln w="38100" cap="flat" cmpd="sng">
            <a:solidFill>
              <a:schemeClr val="tx1"/>
            </a:solidFill>
            <a:prstDash val="solid"/>
            <a:headEnd type="none" w="med" len="med"/>
            <a:tailEnd type="none" w="med" len="med"/>
          </a:ln>
        </p:spPr>
      </p:sp>
      <p:sp>
        <p:nvSpPr>
          <p:cNvPr id="451933" name="矩形 451932"/>
          <p:cNvSpPr/>
          <p:nvPr/>
        </p:nvSpPr>
        <p:spPr>
          <a:xfrm>
            <a:off x="984250" y="5964238"/>
            <a:ext cx="762000" cy="306387"/>
          </a:xfrm>
          <a:prstGeom prst="rect">
            <a:avLst/>
          </a:prstGeom>
          <a:noFill/>
          <a:ln w="9525">
            <a:noFill/>
          </a:ln>
        </p:spPr>
        <p:txBody>
          <a:bodyPr wrap="none" lIns="0" tIns="0" rIns="0" bIns="0">
            <a:spAutoFit/>
          </a:bodyPr>
          <a:p>
            <a:r>
              <a:rPr lang="zh-CN" altLang="en-US" sz="2000" dirty="0">
                <a:solidFill>
                  <a:srgbClr val="333399"/>
                </a:solidFill>
                <a:latin typeface="Arial" panose="020B0604020202020204" pitchFamily="34" charset="0"/>
                <a:ea typeface="黑体" panose="02010609060101010101" pitchFamily="2" charset="-122"/>
              </a:rPr>
              <a:t>互联网</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51934" name="直接连接符 451933"/>
          <p:cNvSpPr/>
          <p:nvPr/>
        </p:nvSpPr>
        <p:spPr>
          <a:xfrm flipV="1">
            <a:off x="1373188" y="5541963"/>
            <a:ext cx="423862" cy="422275"/>
          </a:xfrm>
          <a:prstGeom prst="line">
            <a:avLst/>
          </a:prstGeom>
          <a:ln w="9525" cap="flat" cmpd="sng">
            <a:solidFill>
              <a:schemeClr val="tx1"/>
            </a:solidFill>
            <a:prstDash val="solid"/>
            <a:headEnd type="none" w="med" len="med"/>
            <a:tailEnd type="triangle" w="sm" len="med"/>
          </a:ln>
        </p:spPr>
      </p:sp>
      <p:sp>
        <p:nvSpPr>
          <p:cNvPr id="451935" name="直接连接符 451934"/>
          <p:cNvSpPr/>
          <p:nvPr/>
        </p:nvSpPr>
        <p:spPr>
          <a:xfrm>
            <a:off x="3378200" y="1347788"/>
            <a:ext cx="0" cy="777875"/>
          </a:xfrm>
          <a:prstGeom prst="line">
            <a:avLst/>
          </a:prstGeom>
          <a:ln w="28575" cap="flat" cmpd="sng">
            <a:solidFill>
              <a:schemeClr val="tx1"/>
            </a:solidFill>
            <a:prstDash val="solid"/>
            <a:headEnd type="none" w="med" len="med"/>
            <a:tailEnd type="none" w="med" len="med"/>
          </a:ln>
        </p:spPr>
      </p:sp>
      <p:sp>
        <p:nvSpPr>
          <p:cNvPr id="451936" name="椭圆 451935"/>
          <p:cNvSpPr/>
          <p:nvPr/>
        </p:nvSpPr>
        <p:spPr>
          <a:xfrm>
            <a:off x="3322638" y="1730375"/>
            <a:ext cx="93662"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1937" name="组合 451936"/>
          <p:cNvGrpSpPr/>
          <p:nvPr/>
        </p:nvGrpSpPr>
        <p:grpSpPr>
          <a:xfrm>
            <a:off x="3105150" y="898525"/>
            <a:ext cx="506413" cy="514350"/>
            <a:chOff x="1813" y="593"/>
            <a:chExt cx="343" cy="352"/>
          </a:xfrm>
        </p:grpSpPr>
        <p:grpSp>
          <p:nvGrpSpPr>
            <p:cNvPr id="451938" name="组合 451937"/>
            <p:cNvGrpSpPr/>
            <p:nvPr/>
          </p:nvGrpSpPr>
          <p:grpSpPr>
            <a:xfrm>
              <a:off x="1821" y="599"/>
              <a:ext cx="335" cy="346"/>
              <a:chOff x="1821" y="599"/>
              <a:chExt cx="335" cy="346"/>
            </a:xfrm>
          </p:grpSpPr>
          <p:sp>
            <p:nvSpPr>
              <p:cNvPr id="451939" name="任意多边形 451938"/>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1940" name="任意多边形 451939"/>
              <p:cNvSpPr/>
              <p:nvPr/>
            </p:nvSpPr>
            <p:spPr>
              <a:xfrm>
                <a:off x="1830" y="779"/>
                <a:ext cx="316" cy="33"/>
              </a:xfrm>
              <a:custGeom>
                <a:avLst/>
                <a:gdLst/>
                <a:ahLst/>
                <a:cxnLst/>
                <a:pathLst>
                  <a:path w="316" h="33">
                    <a:moveTo>
                      <a:pt x="0" y="33"/>
                    </a:moveTo>
                    <a:lnTo>
                      <a:pt x="37" y="0"/>
                    </a:lnTo>
                    <a:lnTo>
                      <a:pt x="278" y="0"/>
                    </a:lnTo>
                    <a:lnTo>
                      <a:pt x="316" y="33"/>
                    </a:lnTo>
                    <a:lnTo>
                      <a:pt x="0" y="33"/>
                    </a:lnTo>
                    <a:close/>
                  </a:path>
                </a:pathLst>
              </a:custGeom>
              <a:solidFill>
                <a:srgbClr val="000000"/>
              </a:solidFill>
              <a:ln w="9525">
                <a:noFill/>
              </a:ln>
            </p:spPr>
            <p:txBody>
              <a:bodyPr/>
              <a:p>
                <a:endParaRPr lang="zh-CN" altLang="en-US"/>
              </a:p>
            </p:txBody>
          </p:sp>
          <p:sp>
            <p:nvSpPr>
              <p:cNvPr id="451941" name="任意多边形 451940"/>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942" name="任意多边形 451941"/>
              <p:cNvSpPr/>
              <p:nvPr/>
            </p:nvSpPr>
            <p:spPr>
              <a:xfrm>
                <a:off x="1877" y="599"/>
                <a:ext cx="223" cy="23"/>
              </a:xfrm>
              <a:custGeom>
                <a:avLst/>
                <a:gdLst/>
                <a:ahLst/>
                <a:cxnLst/>
                <a:pathLst>
                  <a:path w="223" h="23">
                    <a:moveTo>
                      <a:pt x="0" y="23"/>
                    </a:moveTo>
                    <a:lnTo>
                      <a:pt x="27" y="0"/>
                    </a:lnTo>
                    <a:lnTo>
                      <a:pt x="196" y="0"/>
                    </a:lnTo>
                    <a:lnTo>
                      <a:pt x="223" y="23"/>
                    </a:lnTo>
                    <a:lnTo>
                      <a:pt x="0" y="23"/>
                    </a:lnTo>
                    <a:close/>
                  </a:path>
                </a:pathLst>
              </a:custGeom>
              <a:solidFill>
                <a:srgbClr val="000000"/>
              </a:solidFill>
              <a:ln w="9525">
                <a:noFill/>
              </a:ln>
            </p:spPr>
            <p:txBody>
              <a:bodyPr/>
              <a:p>
                <a:endParaRPr lang="zh-CN" altLang="en-US"/>
              </a:p>
            </p:txBody>
          </p:sp>
          <p:sp>
            <p:nvSpPr>
              <p:cNvPr id="451943" name="矩形 451942"/>
              <p:cNvSpPr/>
              <p:nvPr/>
            </p:nvSpPr>
            <p:spPr>
              <a:xfrm>
                <a:off x="1877" y="622"/>
                <a:ext cx="223" cy="176"/>
              </a:xfrm>
              <a:prstGeom prst="rect">
                <a:avLst/>
              </a:prstGeom>
              <a:solidFill>
                <a:srgbClr val="000000"/>
              </a:solidFill>
              <a:ln w="9525">
                <a:noFill/>
              </a:ln>
            </p:spPr>
            <p:txBody>
              <a:bodyPr/>
              <a:p>
                <a:endParaRPr lang="zh-CN" altLang="en-US"/>
              </a:p>
            </p:txBody>
          </p:sp>
          <p:sp>
            <p:nvSpPr>
              <p:cNvPr id="451944" name="矩形 451943"/>
              <p:cNvSpPr/>
              <p:nvPr/>
            </p:nvSpPr>
            <p:spPr>
              <a:xfrm>
                <a:off x="1832" y="810"/>
                <a:ext cx="314" cy="78"/>
              </a:xfrm>
              <a:prstGeom prst="rect">
                <a:avLst/>
              </a:prstGeom>
              <a:solidFill>
                <a:srgbClr val="000000"/>
              </a:solidFill>
              <a:ln w="9525">
                <a:noFill/>
              </a:ln>
            </p:spPr>
            <p:txBody>
              <a:bodyPr/>
              <a:p>
                <a:endParaRPr lang="zh-CN" altLang="en-US"/>
              </a:p>
            </p:txBody>
          </p:sp>
          <p:sp>
            <p:nvSpPr>
              <p:cNvPr id="451945" name="矩形 451944"/>
              <p:cNvSpPr/>
              <p:nvPr/>
            </p:nvSpPr>
            <p:spPr>
              <a:xfrm>
                <a:off x="1898" y="644"/>
                <a:ext cx="182" cy="135"/>
              </a:xfrm>
              <a:prstGeom prst="rect">
                <a:avLst/>
              </a:prstGeom>
              <a:solidFill>
                <a:srgbClr val="000000"/>
              </a:solidFill>
              <a:ln w="9525">
                <a:noFill/>
              </a:ln>
            </p:spPr>
            <p:txBody>
              <a:bodyPr/>
              <a:p>
                <a:endParaRPr lang="zh-CN" altLang="en-US"/>
              </a:p>
            </p:txBody>
          </p:sp>
          <p:sp>
            <p:nvSpPr>
              <p:cNvPr id="451946" name="直接连接符 451945"/>
              <p:cNvSpPr/>
              <p:nvPr/>
            </p:nvSpPr>
            <p:spPr>
              <a:xfrm flipH="1">
                <a:off x="2047" y="840"/>
                <a:ext cx="74" cy="1"/>
              </a:xfrm>
              <a:prstGeom prst="line">
                <a:avLst/>
              </a:prstGeom>
              <a:ln w="9525" cap="flat" cmpd="sng">
                <a:solidFill>
                  <a:srgbClr val="000000"/>
                </a:solidFill>
                <a:prstDash val="solid"/>
                <a:headEnd type="none" w="med" len="med"/>
                <a:tailEnd type="none" w="med" len="med"/>
              </a:ln>
            </p:spPr>
          </p:sp>
          <p:grpSp>
            <p:nvGrpSpPr>
              <p:cNvPr id="451947" name="组合 451946"/>
              <p:cNvGrpSpPr/>
              <p:nvPr/>
            </p:nvGrpSpPr>
            <p:grpSpPr>
              <a:xfrm>
                <a:off x="1821" y="895"/>
                <a:ext cx="335" cy="50"/>
                <a:chOff x="1821" y="895"/>
                <a:chExt cx="335" cy="50"/>
              </a:xfrm>
            </p:grpSpPr>
            <p:sp>
              <p:nvSpPr>
                <p:cNvPr id="451948" name="任意多边形 451947"/>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949" name="任意多边形 451948"/>
                <p:cNvSpPr/>
                <p:nvPr/>
              </p:nvSpPr>
              <p:spPr>
                <a:xfrm>
                  <a:off x="1821" y="895"/>
                  <a:ext cx="335" cy="38"/>
                </a:xfrm>
                <a:custGeom>
                  <a:avLst/>
                  <a:gdLst/>
                  <a:ahLst/>
                  <a:cxnLst/>
                  <a:pathLst>
                    <a:path w="335" h="38">
                      <a:moveTo>
                        <a:pt x="0" y="38"/>
                      </a:moveTo>
                      <a:lnTo>
                        <a:pt x="40" y="0"/>
                      </a:lnTo>
                      <a:lnTo>
                        <a:pt x="296" y="0"/>
                      </a:lnTo>
                      <a:lnTo>
                        <a:pt x="335" y="38"/>
                      </a:lnTo>
                      <a:lnTo>
                        <a:pt x="0" y="38"/>
                      </a:lnTo>
                      <a:close/>
                    </a:path>
                  </a:pathLst>
                </a:custGeom>
                <a:solidFill>
                  <a:srgbClr val="000000"/>
                </a:solidFill>
                <a:ln w="9525">
                  <a:noFill/>
                </a:ln>
              </p:spPr>
              <p:txBody>
                <a:bodyPr/>
                <a:p>
                  <a:endParaRPr lang="zh-CN" altLang="en-US"/>
                </a:p>
              </p:txBody>
            </p:sp>
            <p:sp>
              <p:nvSpPr>
                <p:cNvPr id="451950" name="矩形 451949"/>
                <p:cNvSpPr/>
                <p:nvPr/>
              </p:nvSpPr>
              <p:spPr>
                <a:xfrm>
                  <a:off x="1823" y="931"/>
                  <a:ext cx="331" cy="14"/>
                </a:xfrm>
                <a:prstGeom prst="rect">
                  <a:avLst/>
                </a:prstGeom>
                <a:solidFill>
                  <a:srgbClr val="000000"/>
                </a:solidFill>
                <a:ln w="9525">
                  <a:noFill/>
                </a:ln>
              </p:spPr>
              <p:txBody>
                <a:bodyPr/>
                <a:p>
                  <a:endParaRPr lang="zh-CN" altLang="en-US"/>
                </a:p>
              </p:txBody>
            </p:sp>
          </p:grpSp>
        </p:grpSp>
        <p:grpSp>
          <p:nvGrpSpPr>
            <p:cNvPr id="451951" name="组合 451950"/>
            <p:cNvGrpSpPr/>
            <p:nvPr/>
          </p:nvGrpSpPr>
          <p:grpSpPr>
            <a:xfrm>
              <a:off x="1813" y="593"/>
              <a:ext cx="335" cy="346"/>
              <a:chOff x="1813" y="593"/>
              <a:chExt cx="335" cy="346"/>
            </a:xfrm>
          </p:grpSpPr>
          <p:sp>
            <p:nvSpPr>
              <p:cNvPr id="451952" name="任意多边形 451951"/>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1953" name="任意多边形 451952"/>
              <p:cNvSpPr/>
              <p:nvPr/>
            </p:nvSpPr>
            <p:spPr>
              <a:xfrm>
                <a:off x="1821" y="772"/>
                <a:ext cx="316" cy="34"/>
              </a:xfrm>
              <a:custGeom>
                <a:avLst/>
                <a:gdLst/>
                <a:ahLst/>
                <a:cxnLst/>
                <a:pathLst>
                  <a:path w="316" h="34">
                    <a:moveTo>
                      <a:pt x="0" y="34"/>
                    </a:moveTo>
                    <a:lnTo>
                      <a:pt x="38" y="0"/>
                    </a:lnTo>
                    <a:lnTo>
                      <a:pt x="279" y="0"/>
                    </a:lnTo>
                    <a:lnTo>
                      <a:pt x="316" y="34"/>
                    </a:lnTo>
                    <a:lnTo>
                      <a:pt x="0" y="34"/>
                    </a:lnTo>
                    <a:close/>
                  </a:path>
                </a:pathLst>
              </a:custGeom>
              <a:solidFill>
                <a:srgbClr val="C9C9B6"/>
              </a:solidFill>
              <a:ln w="9525">
                <a:noFill/>
              </a:ln>
            </p:spPr>
            <p:txBody>
              <a:bodyPr/>
              <a:p>
                <a:endParaRPr lang="zh-CN" altLang="en-US"/>
              </a:p>
            </p:txBody>
          </p:sp>
          <p:sp>
            <p:nvSpPr>
              <p:cNvPr id="451954" name="任意多边形 451953"/>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955" name="任意多边形 451954"/>
              <p:cNvSpPr/>
              <p:nvPr/>
            </p:nvSpPr>
            <p:spPr>
              <a:xfrm>
                <a:off x="1869"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956" name="矩形 451955"/>
              <p:cNvSpPr/>
              <p:nvPr/>
            </p:nvSpPr>
            <p:spPr>
              <a:xfrm>
                <a:off x="1869" y="616"/>
                <a:ext cx="223" cy="175"/>
              </a:xfrm>
              <a:prstGeom prst="rect">
                <a:avLst/>
              </a:prstGeom>
              <a:solidFill>
                <a:srgbClr val="B7B79D"/>
              </a:solidFill>
              <a:ln w="9525">
                <a:noFill/>
              </a:ln>
            </p:spPr>
            <p:txBody>
              <a:bodyPr/>
              <a:p>
                <a:endParaRPr lang="zh-CN" altLang="en-US"/>
              </a:p>
            </p:txBody>
          </p:sp>
          <p:sp>
            <p:nvSpPr>
              <p:cNvPr id="451957" name="矩形 451956"/>
              <p:cNvSpPr/>
              <p:nvPr/>
            </p:nvSpPr>
            <p:spPr>
              <a:xfrm>
                <a:off x="1823" y="804"/>
                <a:ext cx="314" cy="78"/>
              </a:xfrm>
              <a:prstGeom prst="rect">
                <a:avLst/>
              </a:prstGeom>
              <a:solidFill>
                <a:srgbClr val="B7B79D"/>
              </a:solidFill>
              <a:ln w="9525">
                <a:noFill/>
              </a:ln>
            </p:spPr>
            <p:txBody>
              <a:bodyPr/>
              <a:p>
                <a:endParaRPr lang="zh-CN" altLang="en-US"/>
              </a:p>
            </p:txBody>
          </p:sp>
          <p:sp>
            <p:nvSpPr>
              <p:cNvPr id="451958" name="矩形 451957"/>
              <p:cNvSpPr/>
              <p:nvPr/>
            </p:nvSpPr>
            <p:spPr>
              <a:xfrm>
                <a:off x="1890" y="637"/>
                <a:ext cx="181" cy="135"/>
              </a:xfrm>
              <a:prstGeom prst="rect">
                <a:avLst/>
              </a:prstGeom>
              <a:solidFill>
                <a:srgbClr val="FFFFFF"/>
              </a:solidFill>
              <a:ln w="9525">
                <a:noFill/>
              </a:ln>
            </p:spPr>
            <p:txBody>
              <a:bodyPr/>
              <a:p>
                <a:endParaRPr lang="zh-CN" altLang="en-US"/>
              </a:p>
            </p:txBody>
          </p:sp>
          <p:sp>
            <p:nvSpPr>
              <p:cNvPr id="451959" name="直接连接符 451958"/>
              <p:cNvSpPr/>
              <p:nvPr/>
            </p:nvSpPr>
            <p:spPr>
              <a:xfrm flipH="1">
                <a:off x="2038" y="834"/>
                <a:ext cx="75" cy="1"/>
              </a:xfrm>
              <a:prstGeom prst="line">
                <a:avLst/>
              </a:prstGeom>
              <a:ln w="9525" cap="flat" cmpd="sng">
                <a:solidFill>
                  <a:srgbClr val="000000"/>
                </a:solidFill>
                <a:prstDash val="solid"/>
                <a:headEnd type="none" w="med" len="med"/>
                <a:tailEnd type="none" w="med" len="med"/>
              </a:ln>
            </p:spPr>
          </p:sp>
          <p:grpSp>
            <p:nvGrpSpPr>
              <p:cNvPr id="451960" name="组合 451959"/>
              <p:cNvGrpSpPr/>
              <p:nvPr/>
            </p:nvGrpSpPr>
            <p:grpSpPr>
              <a:xfrm>
                <a:off x="1813" y="888"/>
                <a:ext cx="335" cy="51"/>
                <a:chOff x="1813" y="888"/>
                <a:chExt cx="335" cy="51"/>
              </a:xfrm>
            </p:grpSpPr>
            <p:sp>
              <p:nvSpPr>
                <p:cNvPr id="451961" name="任意多边形 451960"/>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962" name="任意多边形 451961"/>
                <p:cNvSpPr/>
                <p:nvPr/>
              </p:nvSpPr>
              <p:spPr>
                <a:xfrm>
                  <a:off x="1813" y="888"/>
                  <a:ext cx="335" cy="38"/>
                </a:xfrm>
                <a:custGeom>
                  <a:avLst/>
                  <a:gdLst/>
                  <a:ahLst/>
                  <a:cxnLst/>
                  <a:pathLst>
                    <a:path w="335" h="38">
                      <a:moveTo>
                        <a:pt x="0" y="38"/>
                      </a:moveTo>
                      <a:lnTo>
                        <a:pt x="39" y="0"/>
                      </a:lnTo>
                      <a:lnTo>
                        <a:pt x="295" y="0"/>
                      </a:lnTo>
                      <a:lnTo>
                        <a:pt x="335" y="38"/>
                      </a:lnTo>
                      <a:lnTo>
                        <a:pt x="0" y="38"/>
                      </a:lnTo>
                      <a:close/>
                    </a:path>
                  </a:pathLst>
                </a:custGeom>
                <a:solidFill>
                  <a:srgbClr val="C9C9B6"/>
                </a:solidFill>
                <a:ln w="9525">
                  <a:noFill/>
                </a:ln>
              </p:spPr>
              <p:txBody>
                <a:bodyPr/>
                <a:p>
                  <a:endParaRPr lang="zh-CN" altLang="en-US"/>
                </a:p>
              </p:txBody>
            </p:sp>
            <p:sp>
              <p:nvSpPr>
                <p:cNvPr id="451963" name="矩形 451962"/>
                <p:cNvSpPr/>
                <p:nvPr/>
              </p:nvSpPr>
              <p:spPr>
                <a:xfrm>
                  <a:off x="1815" y="924"/>
                  <a:ext cx="331" cy="15"/>
                </a:xfrm>
                <a:prstGeom prst="rect">
                  <a:avLst/>
                </a:prstGeom>
                <a:solidFill>
                  <a:srgbClr val="BAB79D"/>
                </a:solidFill>
                <a:ln w="9525">
                  <a:noFill/>
                </a:ln>
              </p:spPr>
              <p:txBody>
                <a:bodyPr/>
                <a:p>
                  <a:endParaRPr lang="zh-CN" altLang="en-US"/>
                </a:p>
              </p:txBody>
            </p:sp>
          </p:grpSp>
        </p:grpSp>
      </p:grpSp>
      <p:sp>
        <p:nvSpPr>
          <p:cNvPr id="451964" name="直接连接符 451963"/>
          <p:cNvSpPr/>
          <p:nvPr/>
        </p:nvSpPr>
        <p:spPr>
          <a:xfrm>
            <a:off x="6467475" y="1347788"/>
            <a:ext cx="0" cy="777875"/>
          </a:xfrm>
          <a:prstGeom prst="line">
            <a:avLst/>
          </a:prstGeom>
          <a:ln w="28575" cap="flat" cmpd="sng">
            <a:solidFill>
              <a:schemeClr val="tx1"/>
            </a:solidFill>
            <a:prstDash val="solid"/>
            <a:headEnd type="none" w="med" len="med"/>
            <a:tailEnd type="none" w="med" len="med"/>
          </a:ln>
        </p:spPr>
      </p:sp>
      <p:sp>
        <p:nvSpPr>
          <p:cNvPr id="451965" name="直接连接符 451964"/>
          <p:cNvSpPr/>
          <p:nvPr/>
        </p:nvSpPr>
        <p:spPr>
          <a:xfrm>
            <a:off x="4922838" y="1333500"/>
            <a:ext cx="0" cy="779463"/>
          </a:xfrm>
          <a:prstGeom prst="line">
            <a:avLst/>
          </a:prstGeom>
          <a:ln w="28575" cap="flat" cmpd="sng">
            <a:solidFill>
              <a:schemeClr val="tx1"/>
            </a:solidFill>
            <a:prstDash val="solid"/>
            <a:headEnd type="none" w="med" len="med"/>
            <a:tailEnd type="none" w="med" len="med"/>
          </a:ln>
        </p:spPr>
      </p:sp>
      <p:sp>
        <p:nvSpPr>
          <p:cNvPr id="451966" name="椭圆 451965"/>
          <p:cNvSpPr/>
          <p:nvPr/>
        </p:nvSpPr>
        <p:spPr>
          <a:xfrm>
            <a:off x="4878388" y="1744663"/>
            <a:ext cx="92075"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1967" name="组合 451966"/>
          <p:cNvGrpSpPr/>
          <p:nvPr/>
        </p:nvGrpSpPr>
        <p:grpSpPr>
          <a:xfrm>
            <a:off x="4662488" y="898525"/>
            <a:ext cx="506412" cy="514350"/>
            <a:chOff x="2868" y="593"/>
            <a:chExt cx="343" cy="352"/>
          </a:xfrm>
        </p:grpSpPr>
        <p:grpSp>
          <p:nvGrpSpPr>
            <p:cNvPr id="451968" name="组合 451967"/>
            <p:cNvGrpSpPr/>
            <p:nvPr/>
          </p:nvGrpSpPr>
          <p:grpSpPr>
            <a:xfrm>
              <a:off x="2877" y="599"/>
              <a:ext cx="334" cy="346"/>
              <a:chOff x="2877" y="599"/>
              <a:chExt cx="334" cy="346"/>
            </a:xfrm>
          </p:grpSpPr>
          <p:sp>
            <p:nvSpPr>
              <p:cNvPr id="451969" name="任意多边形 451968"/>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1970" name="任意多边形 451969"/>
              <p:cNvSpPr/>
              <p:nvPr/>
            </p:nvSpPr>
            <p:spPr>
              <a:xfrm>
                <a:off x="2885"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1971" name="任意多边形 451970"/>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1972" name="任意多边形 451971"/>
              <p:cNvSpPr/>
              <p:nvPr/>
            </p:nvSpPr>
            <p:spPr>
              <a:xfrm>
                <a:off x="2932"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1973" name="矩形 451972"/>
              <p:cNvSpPr/>
              <p:nvPr/>
            </p:nvSpPr>
            <p:spPr>
              <a:xfrm>
                <a:off x="2932" y="622"/>
                <a:ext cx="223" cy="176"/>
              </a:xfrm>
              <a:prstGeom prst="rect">
                <a:avLst/>
              </a:prstGeom>
              <a:solidFill>
                <a:srgbClr val="000000"/>
              </a:solidFill>
              <a:ln w="9525">
                <a:noFill/>
              </a:ln>
            </p:spPr>
            <p:txBody>
              <a:bodyPr/>
              <a:p>
                <a:endParaRPr lang="zh-CN" altLang="en-US"/>
              </a:p>
            </p:txBody>
          </p:sp>
          <p:sp>
            <p:nvSpPr>
              <p:cNvPr id="451974" name="矩形 451973"/>
              <p:cNvSpPr/>
              <p:nvPr/>
            </p:nvSpPr>
            <p:spPr>
              <a:xfrm>
                <a:off x="2887" y="810"/>
                <a:ext cx="314" cy="78"/>
              </a:xfrm>
              <a:prstGeom prst="rect">
                <a:avLst/>
              </a:prstGeom>
              <a:solidFill>
                <a:srgbClr val="000000"/>
              </a:solidFill>
              <a:ln w="9525">
                <a:noFill/>
              </a:ln>
            </p:spPr>
            <p:txBody>
              <a:bodyPr/>
              <a:p>
                <a:endParaRPr lang="zh-CN" altLang="en-US"/>
              </a:p>
            </p:txBody>
          </p:sp>
          <p:sp>
            <p:nvSpPr>
              <p:cNvPr id="451975" name="矩形 451974"/>
              <p:cNvSpPr/>
              <p:nvPr/>
            </p:nvSpPr>
            <p:spPr>
              <a:xfrm>
                <a:off x="2953" y="644"/>
                <a:ext cx="182" cy="135"/>
              </a:xfrm>
              <a:prstGeom prst="rect">
                <a:avLst/>
              </a:prstGeom>
              <a:solidFill>
                <a:srgbClr val="000000"/>
              </a:solidFill>
              <a:ln w="9525">
                <a:noFill/>
              </a:ln>
            </p:spPr>
            <p:txBody>
              <a:bodyPr/>
              <a:p>
                <a:endParaRPr lang="zh-CN" altLang="en-US"/>
              </a:p>
            </p:txBody>
          </p:sp>
          <p:sp>
            <p:nvSpPr>
              <p:cNvPr id="451976" name="直接连接符 451975"/>
              <p:cNvSpPr/>
              <p:nvPr/>
            </p:nvSpPr>
            <p:spPr>
              <a:xfrm flipH="1">
                <a:off x="3102" y="840"/>
                <a:ext cx="74" cy="1"/>
              </a:xfrm>
              <a:prstGeom prst="line">
                <a:avLst/>
              </a:prstGeom>
              <a:ln w="9525" cap="flat" cmpd="sng">
                <a:solidFill>
                  <a:srgbClr val="000000"/>
                </a:solidFill>
                <a:prstDash val="solid"/>
                <a:headEnd type="none" w="med" len="med"/>
                <a:tailEnd type="none" w="med" len="med"/>
              </a:ln>
            </p:spPr>
          </p:sp>
          <p:grpSp>
            <p:nvGrpSpPr>
              <p:cNvPr id="451977" name="组合 451976"/>
              <p:cNvGrpSpPr/>
              <p:nvPr/>
            </p:nvGrpSpPr>
            <p:grpSpPr>
              <a:xfrm>
                <a:off x="2877" y="895"/>
                <a:ext cx="334" cy="50"/>
                <a:chOff x="2877" y="895"/>
                <a:chExt cx="334" cy="50"/>
              </a:xfrm>
            </p:grpSpPr>
            <p:sp>
              <p:nvSpPr>
                <p:cNvPr id="451978" name="任意多边形 451977"/>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1979" name="任意多边形 451978"/>
                <p:cNvSpPr/>
                <p:nvPr/>
              </p:nvSpPr>
              <p:spPr>
                <a:xfrm>
                  <a:off x="2877"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1980" name="矩形 451979"/>
                <p:cNvSpPr/>
                <p:nvPr/>
              </p:nvSpPr>
              <p:spPr>
                <a:xfrm>
                  <a:off x="2879" y="931"/>
                  <a:ext cx="330" cy="14"/>
                </a:xfrm>
                <a:prstGeom prst="rect">
                  <a:avLst/>
                </a:prstGeom>
                <a:solidFill>
                  <a:srgbClr val="000000"/>
                </a:solidFill>
                <a:ln w="9525">
                  <a:noFill/>
                </a:ln>
              </p:spPr>
              <p:txBody>
                <a:bodyPr/>
                <a:p>
                  <a:endParaRPr lang="zh-CN" altLang="en-US"/>
                </a:p>
              </p:txBody>
            </p:sp>
          </p:grpSp>
        </p:grpSp>
        <p:grpSp>
          <p:nvGrpSpPr>
            <p:cNvPr id="451981" name="组合 451980"/>
            <p:cNvGrpSpPr/>
            <p:nvPr/>
          </p:nvGrpSpPr>
          <p:grpSpPr>
            <a:xfrm>
              <a:off x="2868" y="593"/>
              <a:ext cx="335" cy="346"/>
              <a:chOff x="2868" y="593"/>
              <a:chExt cx="335" cy="346"/>
            </a:xfrm>
          </p:grpSpPr>
          <p:sp>
            <p:nvSpPr>
              <p:cNvPr id="451982" name="任意多边形 451981"/>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1983" name="任意多边形 451982"/>
              <p:cNvSpPr/>
              <p:nvPr/>
            </p:nvSpPr>
            <p:spPr>
              <a:xfrm>
                <a:off x="2877"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1984" name="任意多边形 451983"/>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985" name="任意多边形 451984"/>
              <p:cNvSpPr/>
              <p:nvPr/>
            </p:nvSpPr>
            <p:spPr>
              <a:xfrm>
                <a:off x="2924"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1986" name="矩形 451985"/>
              <p:cNvSpPr/>
              <p:nvPr/>
            </p:nvSpPr>
            <p:spPr>
              <a:xfrm>
                <a:off x="2924" y="616"/>
                <a:ext cx="223" cy="175"/>
              </a:xfrm>
              <a:prstGeom prst="rect">
                <a:avLst/>
              </a:prstGeom>
              <a:solidFill>
                <a:srgbClr val="B7B79D"/>
              </a:solidFill>
              <a:ln w="9525">
                <a:noFill/>
              </a:ln>
            </p:spPr>
            <p:txBody>
              <a:bodyPr/>
              <a:p>
                <a:endParaRPr lang="zh-CN" altLang="en-US"/>
              </a:p>
            </p:txBody>
          </p:sp>
          <p:sp>
            <p:nvSpPr>
              <p:cNvPr id="451987" name="矩形 451986"/>
              <p:cNvSpPr/>
              <p:nvPr/>
            </p:nvSpPr>
            <p:spPr>
              <a:xfrm>
                <a:off x="2879" y="804"/>
                <a:ext cx="314" cy="78"/>
              </a:xfrm>
              <a:prstGeom prst="rect">
                <a:avLst/>
              </a:prstGeom>
              <a:solidFill>
                <a:srgbClr val="B7B79D"/>
              </a:solidFill>
              <a:ln w="9525">
                <a:noFill/>
              </a:ln>
            </p:spPr>
            <p:txBody>
              <a:bodyPr/>
              <a:p>
                <a:endParaRPr lang="zh-CN" altLang="en-US"/>
              </a:p>
            </p:txBody>
          </p:sp>
          <p:sp>
            <p:nvSpPr>
              <p:cNvPr id="451988" name="矩形 451987"/>
              <p:cNvSpPr/>
              <p:nvPr/>
            </p:nvSpPr>
            <p:spPr>
              <a:xfrm>
                <a:off x="2945" y="637"/>
                <a:ext cx="182" cy="135"/>
              </a:xfrm>
              <a:prstGeom prst="rect">
                <a:avLst/>
              </a:prstGeom>
              <a:solidFill>
                <a:srgbClr val="FFFFFF"/>
              </a:solidFill>
              <a:ln w="9525">
                <a:noFill/>
              </a:ln>
            </p:spPr>
            <p:txBody>
              <a:bodyPr/>
              <a:p>
                <a:endParaRPr lang="zh-CN" altLang="en-US"/>
              </a:p>
            </p:txBody>
          </p:sp>
          <p:sp>
            <p:nvSpPr>
              <p:cNvPr id="451989" name="直接连接符 451988"/>
              <p:cNvSpPr/>
              <p:nvPr/>
            </p:nvSpPr>
            <p:spPr>
              <a:xfrm flipH="1">
                <a:off x="3094" y="834"/>
                <a:ext cx="74" cy="1"/>
              </a:xfrm>
              <a:prstGeom prst="line">
                <a:avLst/>
              </a:prstGeom>
              <a:ln w="9525" cap="flat" cmpd="sng">
                <a:solidFill>
                  <a:srgbClr val="000000"/>
                </a:solidFill>
                <a:prstDash val="solid"/>
                <a:headEnd type="none" w="med" len="med"/>
                <a:tailEnd type="none" w="med" len="med"/>
              </a:ln>
            </p:spPr>
          </p:sp>
          <p:grpSp>
            <p:nvGrpSpPr>
              <p:cNvPr id="451990" name="组合 451989"/>
              <p:cNvGrpSpPr/>
              <p:nvPr/>
            </p:nvGrpSpPr>
            <p:grpSpPr>
              <a:xfrm>
                <a:off x="2868" y="888"/>
                <a:ext cx="335" cy="51"/>
                <a:chOff x="2868" y="888"/>
                <a:chExt cx="335" cy="51"/>
              </a:xfrm>
            </p:grpSpPr>
            <p:sp>
              <p:nvSpPr>
                <p:cNvPr id="451991" name="任意多边形 451990"/>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1992" name="任意多边形 451991"/>
                <p:cNvSpPr/>
                <p:nvPr/>
              </p:nvSpPr>
              <p:spPr>
                <a:xfrm>
                  <a:off x="2868"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1993" name="矩形 451992"/>
                <p:cNvSpPr/>
                <p:nvPr/>
              </p:nvSpPr>
              <p:spPr>
                <a:xfrm>
                  <a:off x="2870" y="924"/>
                  <a:ext cx="331" cy="15"/>
                </a:xfrm>
                <a:prstGeom prst="rect">
                  <a:avLst/>
                </a:prstGeom>
                <a:solidFill>
                  <a:srgbClr val="BAB79D"/>
                </a:solidFill>
                <a:ln w="9525">
                  <a:noFill/>
                </a:ln>
              </p:spPr>
              <p:txBody>
                <a:bodyPr/>
                <a:p>
                  <a:endParaRPr lang="zh-CN" altLang="en-US"/>
                </a:p>
              </p:txBody>
            </p:sp>
          </p:grpSp>
        </p:grpSp>
      </p:grpSp>
      <p:sp>
        <p:nvSpPr>
          <p:cNvPr id="451994" name="椭圆 451993"/>
          <p:cNvSpPr/>
          <p:nvPr/>
        </p:nvSpPr>
        <p:spPr>
          <a:xfrm>
            <a:off x="6423025" y="1744663"/>
            <a:ext cx="93663" cy="92075"/>
          </a:xfrm>
          <a:prstGeom prst="ellipse">
            <a:avLst/>
          </a:prstGeom>
          <a:solidFill>
            <a:srgbClr val="FFFFFF"/>
          </a:solidFill>
          <a:ln w="30163" cap="flat" cmpd="sng">
            <a:solidFill>
              <a:srgbClr val="000000"/>
            </a:solidFill>
            <a:prstDash val="solid"/>
            <a:headEnd type="none" w="med" len="med"/>
            <a:tailEnd type="none" w="med" len="med"/>
          </a:ln>
        </p:spPr>
        <p:txBody>
          <a:bodyPr/>
          <a:p>
            <a:endParaRPr lang="zh-CN" altLang="en-US"/>
          </a:p>
        </p:txBody>
      </p:sp>
      <p:grpSp>
        <p:nvGrpSpPr>
          <p:cNvPr id="451995" name="组合 451994"/>
          <p:cNvGrpSpPr/>
          <p:nvPr/>
        </p:nvGrpSpPr>
        <p:grpSpPr>
          <a:xfrm>
            <a:off x="6207125" y="898525"/>
            <a:ext cx="506413" cy="514350"/>
            <a:chOff x="3915" y="593"/>
            <a:chExt cx="343" cy="352"/>
          </a:xfrm>
        </p:grpSpPr>
        <p:grpSp>
          <p:nvGrpSpPr>
            <p:cNvPr id="451996" name="组合 451995"/>
            <p:cNvGrpSpPr/>
            <p:nvPr/>
          </p:nvGrpSpPr>
          <p:grpSpPr>
            <a:xfrm>
              <a:off x="3924" y="599"/>
              <a:ext cx="334" cy="346"/>
              <a:chOff x="3924" y="599"/>
              <a:chExt cx="334" cy="346"/>
            </a:xfrm>
          </p:grpSpPr>
          <p:sp>
            <p:nvSpPr>
              <p:cNvPr id="451997" name="任意多边形 451996"/>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1998" name="任意多边形 451997"/>
              <p:cNvSpPr/>
              <p:nvPr/>
            </p:nvSpPr>
            <p:spPr>
              <a:xfrm>
                <a:off x="3932" y="779"/>
                <a:ext cx="316" cy="33"/>
              </a:xfrm>
              <a:custGeom>
                <a:avLst/>
                <a:gdLst/>
                <a:ahLst/>
                <a:cxnLst/>
                <a:pathLst>
                  <a:path w="316" h="33">
                    <a:moveTo>
                      <a:pt x="0" y="33"/>
                    </a:moveTo>
                    <a:lnTo>
                      <a:pt x="37" y="0"/>
                    </a:lnTo>
                    <a:lnTo>
                      <a:pt x="279" y="0"/>
                    </a:lnTo>
                    <a:lnTo>
                      <a:pt x="316" y="33"/>
                    </a:lnTo>
                    <a:lnTo>
                      <a:pt x="0" y="33"/>
                    </a:lnTo>
                    <a:close/>
                  </a:path>
                </a:pathLst>
              </a:custGeom>
              <a:solidFill>
                <a:srgbClr val="000000"/>
              </a:solidFill>
              <a:ln w="9525">
                <a:noFill/>
              </a:ln>
            </p:spPr>
            <p:txBody>
              <a:bodyPr/>
              <a:p>
                <a:endParaRPr lang="zh-CN" altLang="en-US"/>
              </a:p>
            </p:txBody>
          </p:sp>
          <p:sp>
            <p:nvSpPr>
              <p:cNvPr id="451999" name="任意多边形 451998"/>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2000" name="任意多边形 451999"/>
              <p:cNvSpPr/>
              <p:nvPr/>
            </p:nvSpPr>
            <p:spPr>
              <a:xfrm>
                <a:off x="3979" y="599"/>
                <a:ext cx="223" cy="23"/>
              </a:xfrm>
              <a:custGeom>
                <a:avLst/>
                <a:gdLst/>
                <a:ahLst/>
                <a:cxnLst/>
                <a:pathLst>
                  <a:path w="223" h="23">
                    <a:moveTo>
                      <a:pt x="0" y="23"/>
                    </a:moveTo>
                    <a:lnTo>
                      <a:pt x="27" y="0"/>
                    </a:lnTo>
                    <a:lnTo>
                      <a:pt x="197" y="0"/>
                    </a:lnTo>
                    <a:lnTo>
                      <a:pt x="223" y="23"/>
                    </a:lnTo>
                    <a:lnTo>
                      <a:pt x="0" y="23"/>
                    </a:lnTo>
                    <a:close/>
                  </a:path>
                </a:pathLst>
              </a:custGeom>
              <a:solidFill>
                <a:srgbClr val="000000"/>
              </a:solidFill>
              <a:ln w="9525">
                <a:noFill/>
              </a:ln>
            </p:spPr>
            <p:txBody>
              <a:bodyPr/>
              <a:p>
                <a:endParaRPr lang="zh-CN" altLang="en-US"/>
              </a:p>
            </p:txBody>
          </p:sp>
          <p:sp>
            <p:nvSpPr>
              <p:cNvPr id="452001" name="矩形 452000"/>
              <p:cNvSpPr/>
              <p:nvPr/>
            </p:nvSpPr>
            <p:spPr>
              <a:xfrm>
                <a:off x="3979" y="622"/>
                <a:ext cx="223" cy="176"/>
              </a:xfrm>
              <a:prstGeom prst="rect">
                <a:avLst/>
              </a:prstGeom>
              <a:solidFill>
                <a:srgbClr val="000000"/>
              </a:solidFill>
              <a:ln w="9525">
                <a:noFill/>
              </a:ln>
            </p:spPr>
            <p:txBody>
              <a:bodyPr/>
              <a:p>
                <a:endParaRPr lang="zh-CN" altLang="en-US"/>
              </a:p>
            </p:txBody>
          </p:sp>
          <p:sp>
            <p:nvSpPr>
              <p:cNvPr id="452002" name="矩形 452001"/>
              <p:cNvSpPr/>
              <p:nvPr/>
            </p:nvSpPr>
            <p:spPr>
              <a:xfrm>
                <a:off x="3934" y="810"/>
                <a:ext cx="314" cy="78"/>
              </a:xfrm>
              <a:prstGeom prst="rect">
                <a:avLst/>
              </a:prstGeom>
              <a:solidFill>
                <a:srgbClr val="000000"/>
              </a:solidFill>
              <a:ln w="9525">
                <a:noFill/>
              </a:ln>
            </p:spPr>
            <p:txBody>
              <a:bodyPr/>
              <a:p>
                <a:endParaRPr lang="zh-CN" altLang="en-US"/>
              </a:p>
            </p:txBody>
          </p:sp>
          <p:sp>
            <p:nvSpPr>
              <p:cNvPr id="452003" name="矩形 452002"/>
              <p:cNvSpPr/>
              <p:nvPr/>
            </p:nvSpPr>
            <p:spPr>
              <a:xfrm>
                <a:off x="4000" y="644"/>
                <a:ext cx="182" cy="135"/>
              </a:xfrm>
              <a:prstGeom prst="rect">
                <a:avLst/>
              </a:prstGeom>
              <a:solidFill>
                <a:srgbClr val="000000"/>
              </a:solidFill>
              <a:ln w="9525">
                <a:noFill/>
              </a:ln>
            </p:spPr>
            <p:txBody>
              <a:bodyPr/>
              <a:p>
                <a:endParaRPr lang="zh-CN" altLang="en-US"/>
              </a:p>
            </p:txBody>
          </p:sp>
          <p:sp>
            <p:nvSpPr>
              <p:cNvPr id="452004" name="直接连接符 452003"/>
              <p:cNvSpPr/>
              <p:nvPr/>
            </p:nvSpPr>
            <p:spPr>
              <a:xfrm flipH="1">
                <a:off x="4149" y="840"/>
                <a:ext cx="74" cy="1"/>
              </a:xfrm>
              <a:prstGeom prst="line">
                <a:avLst/>
              </a:prstGeom>
              <a:ln w="9525" cap="flat" cmpd="sng">
                <a:solidFill>
                  <a:srgbClr val="000000"/>
                </a:solidFill>
                <a:prstDash val="solid"/>
                <a:headEnd type="none" w="med" len="med"/>
                <a:tailEnd type="none" w="med" len="med"/>
              </a:ln>
            </p:spPr>
          </p:sp>
          <p:grpSp>
            <p:nvGrpSpPr>
              <p:cNvPr id="452005" name="组合 452004"/>
              <p:cNvGrpSpPr/>
              <p:nvPr/>
            </p:nvGrpSpPr>
            <p:grpSpPr>
              <a:xfrm>
                <a:off x="3924" y="895"/>
                <a:ext cx="334" cy="50"/>
                <a:chOff x="3924" y="895"/>
                <a:chExt cx="334" cy="50"/>
              </a:xfrm>
            </p:grpSpPr>
            <p:sp>
              <p:nvSpPr>
                <p:cNvPr id="452006" name="任意多边形 452005"/>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2007" name="任意多边形 452006"/>
                <p:cNvSpPr/>
                <p:nvPr/>
              </p:nvSpPr>
              <p:spPr>
                <a:xfrm>
                  <a:off x="3924" y="895"/>
                  <a:ext cx="334" cy="38"/>
                </a:xfrm>
                <a:custGeom>
                  <a:avLst/>
                  <a:gdLst/>
                  <a:ahLst/>
                  <a:cxnLst/>
                  <a:pathLst>
                    <a:path w="334" h="38">
                      <a:moveTo>
                        <a:pt x="0" y="38"/>
                      </a:moveTo>
                      <a:lnTo>
                        <a:pt x="39" y="0"/>
                      </a:lnTo>
                      <a:lnTo>
                        <a:pt x="295" y="0"/>
                      </a:lnTo>
                      <a:lnTo>
                        <a:pt x="334" y="38"/>
                      </a:lnTo>
                      <a:lnTo>
                        <a:pt x="0" y="38"/>
                      </a:lnTo>
                      <a:close/>
                    </a:path>
                  </a:pathLst>
                </a:custGeom>
                <a:solidFill>
                  <a:srgbClr val="000000"/>
                </a:solidFill>
                <a:ln w="9525">
                  <a:noFill/>
                </a:ln>
              </p:spPr>
              <p:txBody>
                <a:bodyPr/>
                <a:p>
                  <a:endParaRPr lang="zh-CN" altLang="en-US"/>
                </a:p>
              </p:txBody>
            </p:sp>
            <p:sp>
              <p:nvSpPr>
                <p:cNvPr id="452008" name="矩形 452007"/>
                <p:cNvSpPr/>
                <p:nvPr/>
              </p:nvSpPr>
              <p:spPr>
                <a:xfrm>
                  <a:off x="3926" y="931"/>
                  <a:ext cx="330" cy="14"/>
                </a:xfrm>
                <a:prstGeom prst="rect">
                  <a:avLst/>
                </a:prstGeom>
                <a:solidFill>
                  <a:srgbClr val="000000"/>
                </a:solidFill>
                <a:ln w="9525">
                  <a:noFill/>
                </a:ln>
              </p:spPr>
              <p:txBody>
                <a:bodyPr/>
                <a:p>
                  <a:endParaRPr lang="zh-CN" altLang="en-US"/>
                </a:p>
              </p:txBody>
            </p:sp>
          </p:grpSp>
        </p:grpSp>
        <p:grpSp>
          <p:nvGrpSpPr>
            <p:cNvPr id="452009" name="组合 452008"/>
            <p:cNvGrpSpPr/>
            <p:nvPr/>
          </p:nvGrpSpPr>
          <p:grpSpPr>
            <a:xfrm>
              <a:off x="3915" y="593"/>
              <a:ext cx="335" cy="346"/>
              <a:chOff x="3915" y="593"/>
              <a:chExt cx="335" cy="346"/>
            </a:xfrm>
          </p:grpSpPr>
          <p:sp>
            <p:nvSpPr>
              <p:cNvPr id="452010" name="任意多边形 452009"/>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2011" name="任意多边形 452010"/>
              <p:cNvSpPr/>
              <p:nvPr/>
            </p:nvSpPr>
            <p:spPr>
              <a:xfrm>
                <a:off x="3924" y="772"/>
                <a:ext cx="316" cy="34"/>
              </a:xfrm>
              <a:custGeom>
                <a:avLst/>
                <a:gdLst/>
                <a:ahLst/>
                <a:cxnLst/>
                <a:pathLst>
                  <a:path w="316" h="34">
                    <a:moveTo>
                      <a:pt x="0" y="34"/>
                    </a:moveTo>
                    <a:lnTo>
                      <a:pt x="37" y="0"/>
                    </a:lnTo>
                    <a:lnTo>
                      <a:pt x="278" y="0"/>
                    </a:lnTo>
                    <a:lnTo>
                      <a:pt x="316" y="34"/>
                    </a:lnTo>
                    <a:lnTo>
                      <a:pt x="0" y="34"/>
                    </a:lnTo>
                    <a:close/>
                  </a:path>
                </a:pathLst>
              </a:custGeom>
              <a:solidFill>
                <a:srgbClr val="C9C9B6"/>
              </a:solidFill>
              <a:ln w="9525">
                <a:noFill/>
              </a:ln>
            </p:spPr>
            <p:txBody>
              <a:bodyPr/>
              <a:p>
                <a:endParaRPr lang="zh-CN" altLang="en-US"/>
              </a:p>
            </p:txBody>
          </p:sp>
          <p:sp>
            <p:nvSpPr>
              <p:cNvPr id="452012" name="任意多边形 452011"/>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013" name="任意多边形 452012"/>
              <p:cNvSpPr/>
              <p:nvPr/>
            </p:nvSpPr>
            <p:spPr>
              <a:xfrm>
                <a:off x="3971" y="593"/>
                <a:ext cx="223" cy="23"/>
              </a:xfrm>
              <a:custGeom>
                <a:avLst/>
                <a:gdLst/>
                <a:ahLst/>
                <a:cxnLst/>
                <a:pathLst>
                  <a:path w="223" h="23">
                    <a:moveTo>
                      <a:pt x="0" y="23"/>
                    </a:moveTo>
                    <a:lnTo>
                      <a:pt x="27" y="0"/>
                    </a:lnTo>
                    <a:lnTo>
                      <a:pt x="196" y="0"/>
                    </a:lnTo>
                    <a:lnTo>
                      <a:pt x="223" y="23"/>
                    </a:lnTo>
                    <a:lnTo>
                      <a:pt x="0" y="23"/>
                    </a:lnTo>
                    <a:close/>
                  </a:path>
                </a:pathLst>
              </a:custGeom>
              <a:solidFill>
                <a:srgbClr val="C9C9B6"/>
              </a:solidFill>
              <a:ln w="9525">
                <a:noFill/>
              </a:ln>
            </p:spPr>
            <p:txBody>
              <a:bodyPr/>
              <a:p>
                <a:endParaRPr lang="zh-CN" altLang="en-US"/>
              </a:p>
            </p:txBody>
          </p:sp>
          <p:sp>
            <p:nvSpPr>
              <p:cNvPr id="452014" name="矩形 452013"/>
              <p:cNvSpPr/>
              <p:nvPr/>
            </p:nvSpPr>
            <p:spPr>
              <a:xfrm>
                <a:off x="3971" y="616"/>
                <a:ext cx="223" cy="175"/>
              </a:xfrm>
              <a:prstGeom prst="rect">
                <a:avLst/>
              </a:prstGeom>
              <a:solidFill>
                <a:srgbClr val="B7B79D"/>
              </a:solidFill>
              <a:ln w="9525">
                <a:noFill/>
              </a:ln>
            </p:spPr>
            <p:txBody>
              <a:bodyPr/>
              <a:p>
                <a:endParaRPr lang="zh-CN" altLang="en-US"/>
              </a:p>
            </p:txBody>
          </p:sp>
          <p:sp>
            <p:nvSpPr>
              <p:cNvPr id="452015" name="矩形 452014"/>
              <p:cNvSpPr/>
              <p:nvPr/>
            </p:nvSpPr>
            <p:spPr>
              <a:xfrm>
                <a:off x="3926" y="804"/>
                <a:ext cx="314" cy="78"/>
              </a:xfrm>
              <a:prstGeom prst="rect">
                <a:avLst/>
              </a:prstGeom>
              <a:solidFill>
                <a:srgbClr val="B7B79D"/>
              </a:solidFill>
              <a:ln w="9525">
                <a:noFill/>
              </a:ln>
            </p:spPr>
            <p:txBody>
              <a:bodyPr/>
              <a:p>
                <a:endParaRPr lang="zh-CN" altLang="en-US"/>
              </a:p>
            </p:txBody>
          </p:sp>
          <p:sp>
            <p:nvSpPr>
              <p:cNvPr id="452016" name="矩形 452015"/>
              <p:cNvSpPr/>
              <p:nvPr/>
            </p:nvSpPr>
            <p:spPr>
              <a:xfrm>
                <a:off x="3992" y="637"/>
                <a:ext cx="182" cy="135"/>
              </a:xfrm>
              <a:prstGeom prst="rect">
                <a:avLst/>
              </a:prstGeom>
              <a:solidFill>
                <a:srgbClr val="FFFFFF"/>
              </a:solidFill>
              <a:ln w="9525">
                <a:noFill/>
              </a:ln>
            </p:spPr>
            <p:txBody>
              <a:bodyPr/>
              <a:p>
                <a:endParaRPr lang="zh-CN" altLang="en-US"/>
              </a:p>
            </p:txBody>
          </p:sp>
          <p:sp>
            <p:nvSpPr>
              <p:cNvPr id="452017" name="直接连接符 452016"/>
              <p:cNvSpPr/>
              <p:nvPr/>
            </p:nvSpPr>
            <p:spPr>
              <a:xfrm flipH="1">
                <a:off x="4141" y="834"/>
                <a:ext cx="74" cy="1"/>
              </a:xfrm>
              <a:prstGeom prst="line">
                <a:avLst/>
              </a:prstGeom>
              <a:ln w="9525" cap="flat" cmpd="sng">
                <a:solidFill>
                  <a:srgbClr val="000000"/>
                </a:solidFill>
                <a:prstDash val="solid"/>
                <a:headEnd type="none" w="med" len="med"/>
                <a:tailEnd type="none" w="med" len="med"/>
              </a:ln>
            </p:spPr>
          </p:sp>
          <p:grpSp>
            <p:nvGrpSpPr>
              <p:cNvPr id="452018" name="组合 452017"/>
              <p:cNvGrpSpPr/>
              <p:nvPr/>
            </p:nvGrpSpPr>
            <p:grpSpPr>
              <a:xfrm>
                <a:off x="3915" y="888"/>
                <a:ext cx="335" cy="51"/>
                <a:chOff x="3915" y="888"/>
                <a:chExt cx="335" cy="51"/>
              </a:xfrm>
            </p:grpSpPr>
            <p:sp>
              <p:nvSpPr>
                <p:cNvPr id="452019" name="任意多边形 452018"/>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2020" name="任意多边形 452019"/>
                <p:cNvSpPr/>
                <p:nvPr/>
              </p:nvSpPr>
              <p:spPr>
                <a:xfrm>
                  <a:off x="3915" y="888"/>
                  <a:ext cx="335" cy="38"/>
                </a:xfrm>
                <a:custGeom>
                  <a:avLst/>
                  <a:gdLst/>
                  <a:ahLst/>
                  <a:cxnLst/>
                  <a:pathLst>
                    <a:path w="335" h="38">
                      <a:moveTo>
                        <a:pt x="0" y="38"/>
                      </a:moveTo>
                      <a:lnTo>
                        <a:pt x="40" y="0"/>
                      </a:lnTo>
                      <a:lnTo>
                        <a:pt x="296" y="0"/>
                      </a:lnTo>
                      <a:lnTo>
                        <a:pt x="335" y="38"/>
                      </a:lnTo>
                      <a:lnTo>
                        <a:pt x="0" y="38"/>
                      </a:lnTo>
                      <a:close/>
                    </a:path>
                  </a:pathLst>
                </a:custGeom>
                <a:solidFill>
                  <a:srgbClr val="C9C9B6"/>
                </a:solidFill>
                <a:ln w="9525">
                  <a:noFill/>
                </a:ln>
              </p:spPr>
              <p:txBody>
                <a:bodyPr/>
                <a:p>
                  <a:endParaRPr lang="zh-CN" altLang="en-US"/>
                </a:p>
              </p:txBody>
            </p:sp>
            <p:sp>
              <p:nvSpPr>
                <p:cNvPr id="452021" name="矩形 452020"/>
                <p:cNvSpPr/>
                <p:nvPr/>
              </p:nvSpPr>
              <p:spPr>
                <a:xfrm>
                  <a:off x="3917" y="924"/>
                  <a:ext cx="331" cy="15"/>
                </a:xfrm>
                <a:prstGeom prst="rect">
                  <a:avLst/>
                </a:prstGeom>
                <a:solidFill>
                  <a:srgbClr val="BAB79D"/>
                </a:solidFill>
                <a:ln w="9525">
                  <a:noFill/>
                </a:ln>
              </p:spPr>
              <p:txBody>
                <a:bodyPr/>
                <a:p>
                  <a:endParaRPr lang="zh-CN" altLang="en-US"/>
                </a:p>
              </p:txBody>
            </p:sp>
          </p:grpSp>
        </p:grpSp>
      </p:grpSp>
      <p:sp>
        <p:nvSpPr>
          <p:cNvPr id="452022" name="文本框 452021"/>
          <p:cNvSpPr txBox="1"/>
          <p:nvPr/>
        </p:nvSpPr>
        <p:spPr>
          <a:xfrm>
            <a:off x="250825" y="188913"/>
            <a:ext cx="8424863" cy="2152650"/>
          </a:xfrm>
          <a:prstGeom prst="rect">
            <a:avLst/>
          </a:prstGeom>
          <a:solidFill>
            <a:srgbClr val="FFFF99"/>
          </a:solidFill>
          <a:ln w="9525" cap="flat" cmpd="sng">
            <a:solidFill>
              <a:schemeClr val="tx2"/>
            </a:solidFill>
            <a:prstDash val="solid"/>
            <a:miter/>
            <a:headEnd type="none" w="med" len="med"/>
            <a:tailEnd type="none" w="med" len="med"/>
          </a:ln>
        </p:spPr>
        <p:txBody>
          <a:bodyPr>
            <a:spAutoFit/>
          </a:bodyPr>
          <a:p>
            <a:pPr marL="342900" indent="-342900">
              <a:lnSpc>
                <a:spcPct val="120000"/>
              </a:lnSpc>
            </a:pPr>
            <a:r>
              <a:rPr lang="zh-CN" altLang="en-US" dirty="0">
                <a:solidFill>
                  <a:srgbClr val="333399"/>
                </a:solidFill>
                <a:latin typeface="Arial" panose="020B0604020202020204" pitchFamily="34" charset="0"/>
                <a:ea typeface="黑体" panose="02010609060101010101" pitchFamily="2" charset="-122"/>
              </a:rPr>
              <a:t>两个路由器直接相连的接口处，可指明也可不指明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地址。如指明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地址，则这一段连线就构成了一种只包含一段线路的特殊“网络” 。现在常不指明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4520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218114" name="标题 218113"/>
          <p:cNvSpPr>
            <a:spLocks noGrp="1"/>
          </p:cNvSpPr>
          <p:nvPr>
            <p:ph type="title"/>
          </p:nvPr>
        </p:nvSpPr>
        <p:spPr>
          <a:ln/>
        </p:spPr>
        <p:txBody>
          <a:bodyPr anchor="b"/>
          <a:p>
            <a:pPr algn="ctr"/>
            <a:r>
              <a:rPr lang="en-US" altLang="zh-CN" dirty="0"/>
              <a:t>4.2.3  IP </a:t>
            </a:r>
            <a:r>
              <a:rPr lang="zh-CN" altLang="en-US" dirty="0"/>
              <a:t>地址与硬件地址 </a:t>
            </a:r>
            <a:endParaRPr lang="zh-CN" altLang="en-US" dirty="0"/>
          </a:p>
        </p:txBody>
      </p:sp>
      <p:sp>
        <p:nvSpPr>
          <p:cNvPr id="218117" name="直接连接符 218116"/>
          <p:cNvSpPr/>
          <p:nvPr/>
        </p:nvSpPr>
        <p:spPr>
          <a:xfrm>
            <a:off x="1706563" y="5249863"/>
            <a:ext cx="5213350" cy="0"/>
          </a:xfrm>
          <a:prstGeom prst="line">
            <a:avLst/>
          </a:prstGeom>
          <a:ln w="28575" cap="flat" cmpd="sng">
            <a:solidFill>
              <a:srgbClr val="333399"/>
            </a:solidFill>
            <a:prstDash val="solid"/>
            <a:headEnd type="triangle" w="sm" len="med"/>
            <a:tailEnd type="triangle" w="sm" len="med"/>
          </a:ln>
        </p:spPr>
      </p:sp>
      <p:sp>
        <p:nvSpPr>
          <p:cNvPr id="218118" name="直接连接符 218117"/>
          <p:cNvSpPr/>
          <p:nvPr/>
        </p:nvSpPr>
        <p:spPr>
          <a:xfrm>
            <a:off x="2403475" y="4275138"/>
            <a:ext cx="3819525" cy="0"/>
          </a:xfrm>
          <a:prstGeom prst="line">
            <a:avLst/>
          </a:prstGeom>
          <a:ln w="28575" cap="flat" cmpd="sng">
            <a:solidFill>
              <a:srgbClr val="333399"/>
            </a:solidFill>
            <a:prstDash val="solid"/>
            <a:headEnd type="triangle" w="sm" len="med"/>
            <a:tailEnd type="triangle" w="sm" len="med"/>
          </a:ln>
        </p:spPr>
      </p:sp>
      <p:sp>
        <p:nvSpPr>
          <p:cNvPr id="218119" name="直接连接符 218118"/>
          <p:cNvSpPr/>
          <p:nvPr/>
        </p:nvSpPr>
        <p:spPr>
          <a:xfrm>
            <a:off x="3076575" y="3192463"/>
            <a:ext cx="3165475" cy="0"/>
          </a:xfrm>
          <a:prstGeom prst="line">
            <a:avLst/>
          </a:prstGeom>
          <a:ln w="28575" cap="flat" cmpd="sng">
            <a:solidFill>
              <a:srgbClr val="333399"/>
            </a:solidFill>
            <a:prstDash val="solid"/>
            <a:headEnd type="triangle" w="sm" len="med"/>
            <a:tailEnd type="triangle" w="sm" len="med"/>
          </a:ln>
        </p:spPr>
      </p:sp>
      <p:sp>
        <p:nvSpPr>
          <p:cNvPr id="218120" name="矩形 218119"/>
          <p:cNvSpPr/>
          <p:nvPr/>
        </p:nvSpPr>
        <p:spPr>
          <a:xfrm>
            <a:off x="4152900" y="3067050"/>
            <a:ext cx="1041400" cy="180975"/>
          </a:xfrm>
          <a:prstGeom prst="rect">
            <a:avLst/>
          </a:prstGeom>
          <a:solidFill>
            <a:schemeClr val="bg1"/>
          </a:solidFill>
          <a:ln w="9525">
            <a:noFill/>
          </a:ln>
        </p:spPr>
        <p:txBody>
          <a:bodyPr/>
          <a:p>
            <a:endParaRPr lang="zh-CN" altLang="en-US"/>
          </a:p>
        </p:txBody>
      </p:sp>
      <p:sp>
        <p:nvSpPr>
          <p:cNvPr id="218121" name="文本框 218120"/>
          <p:cNvSpPr txBox="1"/>
          <p:nvPr/>
        </p:nvSpPr>
        <p:spPr>
          <a:xfrm>
            <a:off x="4056063" y="2962275"/>
            <a:ext cx="1271587" cy="395288"/>
          </a:xfrm>
          <a:prstGeom prst="rect">
            <a:avLst/>
          </a:prstGeom>
          <a:solidFill>
            <a:schemeClr val="bg1"/>
          </a:solid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TCP </a:t>
            </a:r>
            <a:r>
              <a:rPr lang="zh-CN" altLang="en-US" sz="2000" dirty="0">
                <a:solidFill>
                  <a:srgbClr val="333399"/>
                </a:solidFill>
                <a:latin typeface="Arial" panose="020B0604020202020204" pitchFamily="34" charset="0"/>
                <a:ea typeface="黑体" panose="02010609060101010101" pitchFamily="2" charset="-122"/>
              </a:rPr>
              <a:t>报文</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8122" name="矩形 218121"/>
          <p:cNvSpPr/>
          <p:nvPr/>
        </p:nvSpPr>
        <p:spPr>
          <a:xfrm>
            <a:off x="3836988" y="4171950"/>
            <a:ext cx="966787" cy="173038"/>
          </a:xfrm>
          <a:prstGeom prst="rect">
            <a:avLst/>
          </a:prstGeom>
          <a:solidFill>
            <a:schemeClr val="bg1"/>
          </a:solidFill>
          <a:ln w="9525">
            <a:noFill/>
          </a:ln>
        </p:spPr>
        <p:txBody>
          <a:bodyPr/>
          <a:p>
            <a:endParaRPr lang="zh-CN" altLang="en-US"/>
          </a:p>
        </p:txBody>
      </p:sp>
      <p:sp>
        <p:nvSpPr>
          <p:cNvPr id="218123" name="文本框 218122"/>
          <p:cNvSpPr txBox="1"/>
          <p:nvPr/>
        </p:nvSpPr>
        <p:spPr>
          <a:xfrm>
            <a:off x="3713163" y="4040188"/>
            <a:ext cx="1254125" cy="396875"/>
          </a:xfrm>
          <a:prstGeom prst="rect">
            <a:avLst/>
          </a:prstGeom>
          <a:solidFill>
            <a:schemeClr val="bg1"/>
          </a:solid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数据报</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8124" name="矩形 218123"/>
          <p:cNvSpPr/>
          <p:nvPr/>
        </p:nvSpPr>
        <p:spPr>
          <a:xfrm>
            <a:off x="3895725" y="5159375"/>
            <a:ext cx="820738" cy="182563"/>
          </a:xfrm>
          <a:prstGeom prst="rect">
            <a:avLst/>
          </a:prstGeom>
          <a:solidFill>
            <a:schemeClr val="bg1"/>
          </a:solidFill>
          <a:ln w="9525">
            <a:noFill/>
          </a:ln>
        </p:spPr>
        <p:txBody>
          <a:bodyPr/>
          <a:p>
            <a:endParaRPr lang="zh-CN" altLang="en-US"/>
          </a:p>
        </p:txBody>
      </p:sp>
      <p:sp>
        <p:nvSpPr>
          <p:cNvPr id="218125" name="文本框 218124"/>
          <p:cNvSpPr txBox="1"/>
          <p:nvPr/>
        </p:nvSpPr>
        <p:spPr>
          <a:xfrm>
            <a:off x="3798888" y="5013325"/>
            <a:ext cx="1071562" cy="395288"/>
          </a:xfrm>
          <a:prstGeom prst="rect">
            <a:avLst/>
          </a:prstGeom>
          <a:solidFill>
            <a:schemeClr val="bg1"/>
          </a:solid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MAC </a:t>
            </a:r>
            <a:r>
              <a:rPr lang="zh-CN" altLang="en-US" sz="2000" dirty="0">
                <a:solidFill>
                  <a:srgbClr val="333399"/>
                </a:solidFill>
                <a:latin typeface="Arial" panose="020B0604020202020204" pitchFamily="34" charset="0"/>
                <a:ea typeface="黑体" panose="02010609060101010101" pitchFamily="2" charset="-122"/>
              </a:rPr>
              <a:t>帧</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8130" name="直接连接符 218129"/>
          <p:cNvSpPr/>
          <p:nvPr/>
        </p:nvSpPr>
        <p:spPr>
          <a:xfrm>
            <a:off x="2403475" y="4111625"/>
            <a:ext cx="0" cy="406400"/>
          </a:xfrm>
          <a:prstGeom prst="line">
            <a:avLst/>
          </a:prstGeom>
          <a:ln w="9525" cap="flat" cmpd="sng">
            <a:solidFill>
              <a:schemeClr val="tx1"/>
            </a:solidFill>
            <a:prstDash val="dash"/>
            <a:headEnd type="none" w="med" len="med"/>
            <a:tailEnd type="none" w="med" len="med"/>
          </a:ln>
        </p:spPr>
      </p:sp>
      <p:sp>
        <p:nvSpPr>
          <p:cNvPr id="218131" name="直接连接符 218130"/>
          <p:cNvSpPr/>
          <p:nvPr/>
        </p:nvSpPr>
        <p:spPr>
          <a:xfrm>
            <a:off x="6223000" y="4111625"/>
            <a:ext cx="0" cy="406400"/>
          </a:xfrm>
          <a:prstGeom prst="line">
            <a:avLst/>
          </a:prstGeom>
          <a:ln w="9525" cap="flat" cmpd="sng">
            <a:solidFill>
              <a:schemeClr val="tx1"/>
            </a:solidFill>
            <a:prstDash val="dash"/>
            <a:headEnd type="none" w="med" len="med"/>
            <a:tailEnd type="none" w="med" len="med"/>
          </a:ln>
        </p:spPr>
      </p:sp>
      <p:sp>
        <p:nvSpPr>
          <p:cNvPr id="218132" name="直接连接符 218131"/>
          <p:cNvSpPr/>
          <p:nvPr/>
        </p:nvSpPr>
        <p:spPr>
          <a:xfrm>
            <a:off x="3089275" y="2986088"/>
            <a:ext cx="12700" cy="558800"/>
          </a:xfrm>
          <a:prstGeom prst="line">
            <a:avLst/>
          </a:prstGeom>
          <a:ln w="9525" cap="flat" cmpd="sng">
            <a:solidFill>
              <a:schemeClr val="tx1"/>
            </a:solidFill>
            <a:prstDash val="dash"/>
            <a:headEnd type="none" w="med" len="med"/>
            <a:tailEnd type="none" w="med" len="med"/>
          </a:ln>
        </p:spPr>
      </p:sp>
      <p:sp>
        <p:nvSpPr>
          <p:cNvPr id="218133" name="直接连接符 218132"/>
          <p:cNvSpPr/>
          <p:nvPr/>
        </p:nvSpPr>
        <p:spPr>
          <a:xfrm>
            <a:off x="6223000" y="2986088"/>
            <a:ext cx="0" cy="558800"/>
          </a:xfrm>
          <a:prstGeom prst="line">
            <a:avLst/>
          </a:prstGeom>
          <a:ln w="9525" cap="flat" cmpd="sng">
            <a:solidFill>
              <a:schemeClr val="tx1"/>
            </a:solidFill>
            <a:prstDash val="dash"/>
            <a:headEnd type="none" w="med" len="med"/>
            <a:tailEnd type="none" w="med" len="med"/>
          </a:ln>
        </p:spPr>
      </p:sp>
      <p:sp>
        <p:nvSpPr>
          <p:cNvPr id="218134" name="直接连接符 218133"/>
          <p:cNvSpPr/>
          <p:nvPr/>
        </p:nvSpPr>
        <p:spPr>
          <a:xfrm flipV="1">
            <a:off x="6589713" y="4292600"/>
            <a:ext cx="2303462" cy="0"/>
          </a:xfrm>
          <a:prstGeom prst="line">
            <a:avLst/>
          </a:prstGeom>
          <a:ln w="28575" cap="flat" cmpd="sng">
            <a:solidFill>
              <a:schemeClr val="tx1"/>
            </a:solidFill>
            <a:prstDash val="dash"/>
            <a:headEnd type="none" w="med" len="med"/>
            <a:tailEnd type="none" w="med" len="med"/>
          </a:ln>
        </p:spPr>
      </p:sp>
      <p:sp>
        <p:nvSpPr>
          <p:cNvPr id="218135" name="矩形 218134"/>
          <p:cNvSpPr/>
          <p:nvPr/>
        </p:nvSpPr>
        <p:spPr>
          <a:xfrm>
            <a:off x="3089275" y="2490788"/>
            <a:ext cx="3133725" cy="487362"/>
          </a:xfrm>
          <a:prstGeom prst="rect">
            <a:avLst/>
          </a:prstGeom>
          <a:solidFill>
            <a:srgbClr val="66FF99"/>
          </a:solidFill>
          <a:ln w="28575" cap="flat" cmpd="sng">
            <a:solidFill>
              <a:schemeClr val="tx1"/>
            </a:solidFill>
            <a:prstDash val="solid"/>
            <a:miter/>
            <a:headEnd type="none" w="med" len="med"/>
            <a:tailEnd type="none" w="med" len="med"/>
          </a:ln>
        </p:spPr>
        <p:txBody>
          <a:bodyPr/>
          <a:p>
            <a:endParaRPr lang="zh-CN" altLang="en-US"/>
          </a:p>
        </p:txBody>
      </p:sp>
      <p:sp>
        <p:nvSpPr>
          <p:cNvPr id="218136" name="直接连接符 218135"/>
          <p:cNvSpPr/>
          <p:nvPr/>
        </p:nvSpPr>
        <p:spPr>
          <a:xfrm flipH="1">
            <a:off x="3775075" y="2490788"/>
            <a:ext cx="0" cy="487362"/>
          </a:xfrm>
          <a:prstGeom prst="line">
            <a:avLst/>
          </a:prstGeom>
          <a:ln w="19050" cap="flat" cmpd="sng">
            <a:solidFill>
              <a:schemeClr val="tx1"/>
            </a:solidFill>
            <a:prstDash val="solid"/>
            <a:headEnd type="none" w="med" len="med"/>
            <a:tailEnd type="none" w="med" len="med"/>
          </a:ln>
        </p:spPr>
      </p:sp>
      <p:sp>
        <p:nvSpPr>
          <p:cNvPr id="218137" name="文本框 218136"/>
          <p:cNvSpPr txBox="1"/>
          <p:nvPr/>
        </p:nvSpPr>
        <p:spPr>
          <a:xfrm>
            <a:off x="4279900" y="2492375"/>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应用层数据</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8138" name="文本框 218137"/>
          <p:cNvSpPr txBox="1"/>
          <p:nvPr/>
        </p:nvSpPr>
        <p:spPr>
          <a:xfrm>
            <a:off x="3063875" y="2493963"/>
            <a:ext cx="692150" cy="395287"/>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首部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8139" name="矩形 218138"/>
          <p:cNvSpPr/>
          <p:nvPr/>
        </p:nvSpPr>
        <p:spPr>
          <a:xfrm>
            <a:off x="2403475" y="3544888"/>
            <a:ext cx="3819525" cy="487362"/>
          </a:xfrm>
          <a:prstGeom prst="rect">
            <a:avLst/>
          </a:prstGeom>
          <a:solidFill>
            <a:srgbClr val="FFFF99"/>
          </a:solidFill>
          <a:ln w="28575" cap="flat" cmpd="sng">
            <a:solidFill>
              <a:schemeClr val="tx1"/>
            </a:solidFill>
            <a:prstDash val="solid"/>
            <a:miter/>
            <a:headEnd type="none" w="med" len="med"/>
            <a:tailEnd type="none" w="med" len="med"/>
          </a:ln>
        </p:spPr>
        <p:txBody>
          <a:bodyPr/>
          <a:p>
            <a:endParaRPr lang="zh-CN" altLang="en-US"/>
          </a:p>
        </p:txBody>
      </p:sp>
      <p:sp>
        <p:nvSpPr>
          <p:cNvPr id="218140" name="直接连接符 218139"/>
          <p:cNvSpPr/>
          <p:nvPr/>
        </p:nvSpPr>
        <p:spPr>
          <a:xfrm>
            <a:off x="3089275" y="3544888"/>
            <a:ext cx="0" cy="487362"/>
          </a:xfrm>
          <a:prstGeom prst="line">
            <a:avLst/>
          </a:prstGeom>
          <a:ln w="19050" cap="flat" cmpd="sng">
            <a:solidFill>
              <a:schemeClr val="tx1"/>
            </a:solidFill>
            <a:prstDash val="solid"/>
            <a:headEnd type="none" w="med" len="med"/>
            <a:tailEnd type="none" w="med" len="med"/>
          </a:ln>
        </p:spPr>
      </p:sp>
      <p:sp>
        <p:nvSpPr>
          <p:cNvPr id="218141" name="文本框 218140"/>
          <p:cNvSpPr txBox="1"/>
          <p:nvPr/>
        </p:nvSpPr>
        <p:spPr>
          <a:xfrm>
            <a:off x="2379663" y="3536950"/>
            <a:ext cx="6905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首部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8142" name="矩形 218141"/>
          <p:cNvSpPr/>
          <p:nvPr/>
        </p:nvSpPr>
        <p:spPr>
          <a:xfrm>
            <a:off x="1728788" y="4548188"/>
            <a:ext cx="684212" cy="457200"/>
          </a:xfrm>
          <a:prstGeom prst="rect">
            <a:avLst/>
          </a:prstGeom>
          <a:solidFill>
            <a:srgbClr val="EAEAEA"/>
          </a:solidFill>
          <a:ln w="9525">
            <a:noFill/>
          </a:ln>
        </p:spPr>
        <p:txBody>
          <a:bodyPr/>
          <a:p>
            <a:endParaRPr lang="zh-CN" altLang="en-US"/>
          </a:p>
        </p:txBody>
      </p:sp>
      <p:sp>
        <p:nvSpPr>
          <p:cNvPr id="218143" name="矩形 218142"/>
          <p:cNvSpPr/>
          <p:nvPr/>
        </p:nvSpPr>
        <p:spPr>
          <a:xfrm>
            <a:off x="1719263" y="4518025"/>
            <a:ext cx="5189537" cy="487363"/>
          </a:xfrm>
          <a:prstGeom prst="rect">
            <a:avLst/>
          </a:prstGeom>
          <a:solidFill>
            <a:srgbClr val="CCECFF"/>
          </a:solidFill>
          <a:ln w="28575" cap="flat" cmpd="sng">
            <a:solidFill>
              <a:schemeClr val="tx1"/>
            </a:solidFill>
            <a:prstDash val="solid"/>
            <a:miter/>
            <a:headEnd type="none" w="med" len="med"/>
            <a:tailEnd type="none" w="med" len="med"/>
          </a:ln>
        </p:spPr>
        <p:txBody>
          <a:bodyPr/>
          <a:p>
            <a:endParaRPr lang="zh-CN" altLang="en-US"/>
          </a:p>
        </p:txBody>
      </p:sp>
      <p:sp>
        <p:nvSpPr>
          <p:cNvPr id="218144" name="直接连接符 218143"/>
          <p:cNvSpPr/>
          <p:nvPr/>
        </p:nvSpPr>
        <p:spPr>
          <a:xfrm>
            <a:off x="2403475" y="4518025"/>
            <a:ext cx="0" cy="487363"/>
          </a:xfrm>
          <a:prstGeom prst="line">
            <a:avLst/>
          </a:prstGeom>
          <a:ln w="19050" cap="flat" cmpd="sng">
            <a:solidFill>
              <a:schemeClr val="tx1"/>
            </a:solidFill>
            <a:prstDash val="solid"/>
            <a:headEnd type="none" w="med" len="med"/>
            <a:tailEnd type="none" w="med" len="med"/>
          </a:ln>
        </p:spPr>
      </p:sp>
      <p:sp>
        <p:nvSpPr>
          <p:cNvPr id="218145" name="直接连接符 218144"/>
          <p:cNvSpPr/>
          <p:nvPr/>
        </p:nvSpPr>
        <p:spPr>
          <a:xfrm>
            <a:off x="6223000" y="4518025"/>
            <a:ext cx="0" cy="487363"/>
          </a:xfrm>
          <a:prstGeom prst="line">
            <a:avLst/>
          </a:prstGeom>
          <a:ln w="19050" cap="flat" cmpd="sng">
            <a:solidFill>
              <a:schemeClr val="tx1"/>
            </a:solidFill>
            <a:prstDash val="solid"/>
            <a:headEnd type="none" w="med" len="med"/>
            <a:tailEnd type="none" w="med" len="med"/>
          </a:ln>
        </p:spPr>
      </p:sp>
      <p:sp>
        <p:nvSpPr>
          <p:cNvPr id="218146" name="文本框 218145"/>
          <p:cNvSpPr txBox="1"/>
          <p:nvPr/>
        </p:nvSpPr>
        <p:spPr>
          <a:xfrm>
            <a:off x="6184900" y="4513263"/>
            <a:ext cx="692150" cy="398462"/>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尾部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8147" name="文本框 218146"/>
          <p:cNvSpPr txBox="1"/>
          <p:nvPr/>
        </p:nvSpPr>
        <p:spPr>
          <a:xfrm>
            <a:off x="1708150" y="4513263"/>
            <a:ext cx="690563" cy="398462"/>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首部</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218161" name="组合 218160"/>
          <p:cNvGrpSpPr/>
          <p:nvPr/>
        </p:nvGrpSpPr>
        <p:grpSpPr>
          <a:xfrm>
            <a:off x="288925" y="3824288"/>
            <a:ext cx="8440738" cy="1692275"/>
            <a:chOff x="182" y="2409"/>
            <a:chExt cx="5317" cy="1066"/>
          </a:xfrm>
        </p:grpSpPr>
        <p:grpSp>
          <p:nvGrpSpPr>
            <p:cNvPr id="218157" name="组合 218156"/>
            <p:cNvGrpSpPr/>
            <p:nvPr/>
          </p:nvGrpSpPr>
          <p:grpSpPr>
            <a:xfrm>
              <a:off x="4423" y="2709"/>
              <a:ext cx="1076" cy="766"/>
              <a:chOff x="4423" y="2709"/>
              <a:chExt cx="1076" cy="766"/>
            </a:xfrm>
          </p:grpSpPr>
          <p:sp>
            <p:nvSpPr>
              <p:cNvPr id="218127" name="上箭头 218126"/>
              <p:cNvSpPr/>
              <p:nvPr/>
            </p:nvSpPr>
            <p:spPr>
              <a:xfrm flipV="1">
                <a:off x="4831" y="2709"/>
                <a:ext cx="186" cy="358"/>
              </a:xfrm>
              <a:prstGeom prst="upArrow">
                <a:avLst>
                  <a:gd name="adj1" fmla="val 50000"/>
                  <a:gd name="adj2" fmla="val 81801"/>
                </a:avLst>
              </a:prstGeom>
              <a:solidFill>
                <a:srgbClr val="333399"/>
              </a:solidFill>
              <a:ln w="9525" cap="flat" cmpd="sng">
                <a:solidFill>
                  <a:schemeClr val="tx1"/>
                </a:solidFill>
                <a:prstDash val="solid"/>
                <a:miter/>
                <a:headEnd type="none" w="med" len="med"/>
                <a:tailEnd type="none" w="med" len="med"/>
              </a:ln>
            </p:spPr>
            <p:txBody>
              <a:bodyPr/>
              <a:p>
                <a:endParaRPr lang="zh-CN" altLang="en-US"/>
              </a:p>
            </p:txBody>
          </p:sp>
          <p:sp>
            <p:nvSpPr>
              <p:cNvPr id="218129" name="文本框 218128"/>
              <p:cNvSpPr txBox="1"/>
              <p:nvPr/>
            </p:nvSpPr>
            <p:spPr>
              <a:xfrm>
                <a:off x="4423" y="3033"/>
                <a:ext cx="1076" cy="442"/>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链路层及以下</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使用硬件地址</a:t>
                </a:r>
                <a:endParaRPr lang="zh-CN" altLang="en-US" sz="2000" dirty="0">
                  <a:solidFill>
                    <a:srgbClr val="333399"/>
                  </a:solidFill>
                  <a:latin typeface="Arial" panose="020B0604020202020204" pitchFamily="34" charset="0"/>
                  <a:ea typeface="黑体" panose="02010609060101010101" pitchFamily="2" charset="-122"/>
                </a:endParaRPr>
              </a:p>
            </p:txBody>
          </p:sp>
        </p:grpSp>
        <p:grpSp>
          <p:nvGrpSpPr>
            <p:cNvPr id="218159" name="组合 218158"/>
            <p:cNvGrpSpPr/>
            <p:nvPr/>
          </p:nvGrpSpPr>
          <p:grpSpPr>
            <a:xfrm>
              <a:off x="182" y="2409"/>
              <a:ext cx="802" cy="291"/>
              <a:chOff x="182" y="2409"/>
              <a:chExt cx="802" cy="291"/>
            </a:xfrm>
          </p:grpSpPr>
          <p:sp>
            <p:nvSpPr>
              <p:cNvPr id="218149" name="圆角矩形标注 218148"/>
              <p:cNvSpPr/>
              <p:nvPr/>
            </p:nvSpPr>
            <p:spPr>
              <a:xfrm>
                <a:off x="182" y="2427"/>
                <a:ext cx="802" cy="273"/>
              </a:xfrm>
              <a:prstGeom prst="wedgeRoundRectCallout">
                <a:avLst>
                  <a:gd name="adj1" fmla="val 72116"/>
                  <a:gd name="adj2" fmla="val 129167"/>
                  <a:gd name="adj3" fmla="val 16667"/>
                </a:avLst>
              </a:prstGeom>
              <a:solidFill>
                <a:srgbClr val="CCE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pPr algn="ctr"/>
                <a:endParaRPr sz="2000" dirty="0">
                  <a:solidFill>
                    <a:srgbClr val="333399"/>
                  </a:solidFill>
                  <a:latin typeface="Arial" panose="020B0604020202020204" pitchFamily="34" charset="0"/>
                  <a:ea typeface="黑体" panose="02010609060101010101" pitchFamily="2" charset="-122"/>
                </a:endParaRPr>
              </a:p>
            </p:txBody>
          </p:sp>
          <p:sp>
            <p:nvSpPr>
              <p:cNvPr id="218150" name="文本框 218149"/>
              <p:cNvSpPr txBox="1"/>
              <p:nvPr/>
            </p:nvSpPr>
            <p:spPr>
              <a:xfrm>
                <a:off x="190" y="2409"/>
                <a:ext cx="755" cy="250"/>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硬件地址</a:t>
                </a:r>
                <a:endParaRPr lang="zh-CN" altLang="en-US" sz="2000" dirty="0">
                  <a:solidFill>
                    <a:srgbClr val="333399"/>
                  </a:solidFill>
                  <a:latin typeface="Arial" panose="020B0604020202020204" pitchFamily="34" charset="0"/>
                  <a:ea typeface="黑体" panose="02010609060101010101" pitchFamily="2" charset="-122"/>
                </a:endParaRPr>
              </a:p>
            </p:txBody>
          </p:sp>
        </p:grpSp>
      </p:grpSp>
      <p:grpSp>
        <p:nvGrpSpPr>
          <p:cNvPr id="218160" name="组合 218159"/>
          <p:cNvGrpSpPr/>
          <p:nvPr/>
        </p:nvGrpSpPr>
        <p:grpSpPr>
          <a:xfrm>
            <a:off x="1462088" y="2887663"/>
            <a:ext cx="7142162" cy="1412875"/>
            <a:chOff x="921" y="1819"/>
            <a:chExt cx="4499" cy="890"/>
          </a:xfrm>
        </p:grpSpPr>
        <p:grpSp>
          <p:nvGrpSpPr>
            <p:cNvPr id="218156" name="组合 218155"/>
            <p:cNvGrpSpPr/>
            <p:nvPr/>
          </p:nvGrpSpPr>
          <p:grpSpPr>
            <a:xfrm>
              <a:off x="4344" y="1854"/>
              <a:ext cx="1076" cy="855"/>
              <a:chOff x="4344" y="1854"/>
              <a:chExt cx="1076" cy="855"/>
            </a:xfrm>
          </p:grpSpPr>
          <p:sp>
            <p:nvSpPr>
              <p:cNvPr id="218126" name="上箭头 218125"/>
              <p:cNvSpPr/>
              <p:nvPr/>
            </p:nvSpPr>
            <p:spPr>
              <a:xfrm>
                <a:off x="4831" y="2352"/>
                <a:ext cx="186" cy="357"/>
              </a:xfrm>
              <a:prstGeom prst="upArrow">
                <a:avLst>
                  <a:gd name="adj1" fmla="val 50000"/>
                  <a:gd name="adj2" fmla="val 69478"/>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sp>
            <p:nvSpPr>
              <p:cNvPr id="218128" name="文本框 218127"/>
              <p:cNvSpPr txBox="1"/>
              <p:nvPr/>
            </p:nvSpPr>
            <p:spPr>
              <a:xfrm>
                <a:off x="4344" y="1854"/>
                <a:ext cx="1076" cy="442"/>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网络层及以上</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 使用 </a:t>
                </a:r>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地址</a:t>
                </a:r>
                <a:endParaRPr lang="zh-CN" altLang="en-US" sz="2000" dirty="0">
                  <a:solidFill>
                    <a:srgbClr val="333399"/>
                  </a:solidFill>
                  <a:latin typeface="Arial" panose="020B0604020202020204" pitchFamily="34" charset="0"/>
                  <a:ea typeface="黑体" panose="02010609060101010101" pitchFamily="2" charset="-122"/>
                </a:endParaRPr>
              </a:p>
            </p:txBody>
          </p:sp>
        </p:grpSp>
        <p:grpSp>
          <p:nvGrpSpPr>
            <p:cNvPr id="218158" name="组合 218157"/>
            <p:cNvGrpSpPr/>
            <p:nvPr/>
          </p:nvGrpSpPr>
          <p:grpSpPr>
            <a:xfrm>
              <a:off x="921" y="1819"/>
              <a:ext cx="654" cy="261"/>
              <a:chOff x="921" y="1819"/>
              <a:chExt cx="654" cy="261"/>
            </a:xfrm>
          </p:grpSpPr>
          <p:sp>
            <p:nvSpPr>
              <p:cNvPr id="218152" name="圆角矩形标注 218151"/>
              <p:cNvSpPr/>
              <p:nvPr/>
            </p:nvSpPr>
            <p:spPr>
              <a:xfrm>
                <a:off x="921" y="1826"/>
                <a:ext cx="654" cy="254"/>
              </a:xfrm>
              <a:prstGeom prst="wedgeRoundRectCallout">
                <a:avLst>
                  <a:gd name="adj1" fmla="val 72171"/>
                  <a:gd name="adj2" fmla="val 129134"/>
                  <a:gd name="adj3" fmla="val 16667"/>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pPr algn="ctr"/>
                <a:endParaRPr sz="2000" dirty="0">
                  <a:solidFill>
                    <a:srgbClr val="333399"/>
                  </a:solidFill>
                  <a:latin typeface="Arial" panose="020B0604020202020204" pitchFamily="34" charset="0"/>
                  <a:ea typeface="黑体" panose="02010609060101010101" pitchFamily="2" charset="-122"/>
                </a:endParaRPr>
              </a:p>
            </p:txBody>
          </p:sp>
          <p:sp>
            <p:nvSpPr>
              <p:cNvPr id="218153" name="文本框 218152"/>
              <p:cNvSpPr txBox="1"/>
              <p:nvPr/>
            </p:nvSpPr>
            <p:spPr>
              <a:xfrm>
                <a:off x="927" y="1819"/>
                <a:ext cx="630" cy="250"/>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地址</a:t>
                </a:r>
                <a:endParaRPr lang="zh-CN" altLang="en-US" sz="2000" dirty="0">
                  <a:solidFill>
                    <a:srgbClr val="333399"/>
                  </a:solidFill>
                  <a:latin typeface="Arial" panose="020B0604020202020204" pitchFamily="34" charset="0"/>
                  <a:ea typeface="黑体" panose="02010609060101010101" pitchFamily="2" charset="-122"/>
                </a:endParaRPr>
              </a:p>
            </p:txBody>
          </p:sp>
        </p:grpSp>
      </p:grpSp>
      <p:sp>
        <p:nvSpPr>
          <p:cNvPr id="218155" name="矩形 218154"/>
          <p:cNvSpPr/>
          <p:nvPr/>
        </p:nvSpPr>
        <p:spPr>
          <a:xfrm>
            <a:off x="2424113" y="4548188"/>
            <a:ext cx="3776662" cy="433387"/>
          </a:xfrm>
          <a:prstGeom prst="rect">
            <a:avLst/>
          </a:prstGeom>
          <a:solidFill>
            <a:srgbClr val="FFFF99"/>
          </a:solid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218160"/>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2181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3634" name="任意多边形 453633"/>
          <p:cNvSpPr/>
          <p:nvPr/>
        </p:nvSpPr>
        <p:spPr>
          <a:xfrm>
            <a:off x="2586038" y="1239838"/>
            <a:ext cx="249237" cy="533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3635" name="任意多边形 453634"/>
          <p:cNvSpPr/>
          <p:nvPr/>
        </p:nvSpPr>
        <p:spPr>
          <a:xfrm>
            <a:off x="5330825" y="1239838"/>
            <a:ext cx="169863" cy="531812"/>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3636" name="直接连接符 453635"/>
          <p:cNvSpPr/>
          <p:nvPr/>
        </p:nvSpPr>
        <p:spPr>
          <a:xfrm rot="-5400000">
            <a:off x="8356600" y="1504950"/>
            <a:ext cx="533400" cy="3175"/>
          </a:xfrm>
          <a:prstGeom prst="line">
            <a:avLst/>
          </a:prstGeom>
          <a:ln w="28575" cap="flat" cmpd="sng">
            <a:solidFill>
              <a:srgbClr val="333399"/>
            </a:solidFill>
            <a:prstDash val="solid"/>
            <a:headEnd type="none" w="med" len="med"/>
            <a:tailEnd type="none" w="med" len="med"/>
          </a:ln>
        </p:spPr>
      </p:sp>
      <p:sp>
        <p:nvSpPr>
          <p:cNvPr id="453637" name="直接连接符 453636"/>
          <p:cNvSpPr/>
          <p:nvPr/>
        </p:nvSpPr>
        <p:spPr>
          <a:xfrm rot="-5400000">
            <a:off x="203200" y="1504950"/>
            <a:ext cx="533400" cy="3175"/>
          </a:xfrm>
          <a:prstGeom prst="line">
            <a:avLst/>
          </a:prstGeom>
          <a:ln w="28575" cap="flat" cmpd="sng">
            <a:solidFill>
              <a:srgbClr val="333399"/>
            </a:solidFill>
            <a:prstDash val="solid"/>
            <a:headEnd type="none" w="med" len="med"/>
            <a:tailEnd type="none" w="med" len="med"/>
          </a:ln>
        </p:spPr>
      </p:sp>
      <p:sp>
        <p:nvSpPr>
          <p:cNvPr id="453638" name="直接连接符 453637"/>
          <p:cNvSpPr/>
          <p:nvPr/>
        </p:nvSpPr>
        <p:spPr>
          <a:xfrm>
            <a:off x="233363" y="1773238"/>
            <a:ext cx="2587625" cy="0"/>
          </a:xfrm>
          <a:prstGeom prst="line">
            <a:avLst/>
          </a:prstGeom>
          <a:ln w="57150" cap="flat" cmpd="sng">
            <a:solidFill>
              <a:srgbClr val="333399"/>
            </a:solidFill>
            <a:prstDash val="solid"/>
            <a:headEnd type="none" w="med" len="med"/>
            <a:tailEnd type="none" w="med" len="med"/>
          </a:ln>
        </p:spPr>
      </p:sp>
      <p:sp>
        <p:nvSpPr>
          <p:cNvPr id="453639" name="文本框 453638"/>
          <p:cNvSpPr txBox="1"/>
          <p:nvPr/>
        </p:nvSpPr>
        <p:spPr>
          <a:xfrm>
            <a:off x="488950"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40" name="文本框 453639"/>
          <p:cNvSpPr txBox="1"/>
          <p:nvPr/>
        </p:nvSpPr>
        <p:spPr>
          <a:xfrm>
            <a:off x="4781550"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41" name="文本框 453640"/>
          <p:cNvSpPr txBox="1"/>
          <p:nvPr/>
        </p:nvSpPr>
        <p:spPr>
          <a:xfrm>
            <a:off x="3514725"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42" name="文本框 453641"/>
          <p:cNvSpPr txBox="1"/>
          <p:nvPr/>
        </p:nvSpPr>
        <p:spPr>
          <a:xfrm>
            <a:off x="2036763" y="1258888"/>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43" name="直接连接符 453642"/>
          <p:cNvSpPr/>
          <p:nvPr/>
        </p:nvSpPr>
        <p:spPr>
          <a:xfrm>
            <a:off x="6037263" y="1773238"/>
            <a:ext cx="2901950" cy="0"/>
          </a:xfrm>
          <a:prstGeom prst="line">
            <a:avLst/>
          </a:prstGeom>
          <a:ln w="57150" cap="flat" cmpd="sng">
            <a:solidFill>
              <a:srgbClr val="333399"/>
            </a:solidFill>
            <a:prstDash val="solid"/>
            <a:headEnd type="none" w="med" len="med"/>
            <a:tailEnd type="none" w="med" len="med"/>
          </a:ln>
        </p:spPr>
      </p:sp>
      <p:sp>
        <p:nvSpPr>
          <p:cNvPr id="453644" name="文本框 453643"/>
          <p:cNvSpPr txBox="1"/>
          <p:nvPr/>
        </p:nvSpPr>
        <p:spPr>
          <a:xfrm>
            <a:off x="6259513" y="1258888"/>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45" name="文本框 453644"/>
          <p:cNvSpPr txBox="1"/>
          <p:nvPr/>
        </p:nvSpPr>
        <p:spPr>
          <a:xfrm>
            <a:off x="76200" y="182563"/>
            <a:ext cx="9540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46" name="文本框 453645"/>
          <p:cNvSpPr txBox="1"/>
          <p:nvPr/>
        </p:nvSpPr>
        <p:spPr>
          <a:xfrm>
            <a:off x="8154988" y="157163"/>
            <a:ext cx="9540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47" name="直接连接符 453646"/>
          <p:cNvSpPr/>
          <p:nvPr/>
        </p:nvSpPr>
        <p:spPr>
          <a:xfrm>
            <a:off x="3292475" y="1773238"/>
            <a:ext cx="2273300" cy="0"/>
          </a:xfrm>
          <a:prstGeom prst="line">
            <a:avLst/>
          </a:prstGeom>
          <a:ln w="57150" cap="flat" cmpd="sng">
            <a:solidFill>
              <a:srgbClr val="333399"/>
            </a:solidFill>
            <a:prstDash val="solid"/>
            <a:headEnd type="none" w="med" len="med"/>
            <a:tailEnd type="none" w="med" len="med"/>
          </a:ln>
        </p:spPr>
      </p:sp>
      <p:sp>
        <p:nvSpPr>
          <p:cNvPr id="453648" name="任意多边形 453647"/>
          <p:cNvSpPr/>
          <p:nvPr/>
        </p:nvSpPr>
        <p:spPr>
          <a:xfrm flipH="1">
            <a:off x="6037263" y="1239838"/>
            <a:ext cx="234950" cy="533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3649" name="任意多边形 453648"/>
          <p:cNvSpPr/>
          <p:nvPr/>
        </p:nvSpPr>
        <p:spPr>
          <a:xfrm flipH="1">
            <a:off x="3355975" y="1239838"/>
            <a:ext cx="171450" cy="534987"/>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3650" name="文本框 453649"/>
          <p:cNvSpPr txBox="1"/>
          <p:nvPr/>
        </p:nvSpPr>
        <p:spPr>
          <a:xfrm>
            <a:off x="2555875" y="679450"/>
            <a:ext cx="11826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pic>
        <p:nvPicPr>
          <p:cNvPr id="453651" name="图片 453650"/>
          <p:cNvPicPr/>
          <p:nvPr/>
        </p:nvPicPr>
        <p:blipFill>
          <a:blip r:embed="rId1"/>
          <a:stretch>
            <a:fillRect/>
          </a:stretch>
        </p:blipFill>
        <p:spPr>
          <a:xfrm>
            <a:off x="96838" y="496888"/>
            <a:ext cx="855662" cy="838200"/>
          </a:xfrm>
          <a:prstGeom prst="rect">
            <a:avLst/>
          </a:prstGeom>
          <a:noFill/>
          <a:ln w="9525">
            <a:noFill/>
          </a:ln>
        </p:spPr>
      </p:pic>
      <p:pic>
        <p:nvPicPr>
          <p:cNvPr id="453652" name="图片 453651"/>
          <p:cNvPicPr/>
          <p:nvPr/>
        </p:nvPicPr>
        <p:blipFill>
          <a:blip r:embed="rId2"/>
          <a:stretch>
            <a:fillRect/>
          </a:stretch>
        </p:blipFill>
        <p:spPr>
          <a:xfrm>
            <a:off x="5408613" y="985838"/>
            <a:ext cx="771525" cy="434975"/>
          </a:xfrm>
          <a:prstGeom prst="rect">
            <a:avLst/>
          </a:prstGeom>
          <a:noFill/>
          <a:ln w="12699">
            <a:noFill/>
          </a:ln>
        </p:spPr>
      </p:pic>
      <p:pic>
        <p:nvPicPr>
          <p:cNvPr id="453653" name="图片 453652"/>
          <p:cNvPicPr/>
          <p:nvPr/>
        </p:nvPicPr>
        <p:blipFill>
          <a:blip r:embed="rId1"/>
          <a:stretch>
            <a:fillRect/>
          </a:stretch>
        </p:blipFill>
        <p:spPr>
          <a:xfrm>
            <a:off x="8162925" y="477838"/>
            <a:ext cx="854075" cy="838200"/>
          </a:xfrm>
          <a:prstGeom prst="rect">
            <a:avLst/>
          </a:prstGeom>
          <a:noFill/>
          <a:ln w="9525">
            <a:noFill/>
          </a:ln>
        </p:spPr>
      </p:pic>
      <p:pic>
        <p:nvPicPr>
          <p:cNvPr id="453654" name="图片 453653"/>
          <p:cNvPicPr/>
          <p:nvPr/>
        </p:nvPicPr>
        <p:blipFill>
          <a:blip r:embed="rId2"/>
          <a:stretch>
            <a:fillRect/>
          </a:stretch>
        </p:blipFill>
        <p:spPr>
          <a:xfrm>
            <a:off x="2678113" y="963613"/>
            <a:ext cx="769937" cy="434975"/>
          </a:xfrm>
          <a:prstGeom prst="rect">
            <a:avLst/>
          </a:prstGeom>
          <a:noFill/>
          <a:ln w="12699">
            <a:noFill/>
          </a:ln>
        </p:spPr>
      </p:pic>
      <p:sp>
        <p:nvSpPr>
          <p:cNvPr id="453655" name="圆角矩形标注 453654"/>
          <p:cNvSpPr/>
          <p:nvPr/>
        </p:nvSpPr>
        <p:spPr>
          <a:xfrm flipV="1">
            <a:off x="1443038" y="608013"/>
            <a:ext cx="1022350" cy="327025"/>
          </a:xfrm>
          <a:prstGeom prst="wedgeRoundRectCallout">
            <a:avLst>
              <a:gd name="adj1" fmla="val -98759"/>
              <a:gd name="adj2" fmla="val -194176"/>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53656" name="文本框 453655"/>
          <p:cNvSpPr txBox="1"/>
          <p:nvPr/>
        </p:nvSpPr>
        <p:spPr>
          <a:xfrm>
            <a:off x="1403350" y="554038"/>
            <a:ext cx="10985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硬件地址</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3657" name="文本框 453656"/>
          <p:cNvSpPr txBox="1"/>
          <p:nvPr/>
        </p:nvSpPr>
        <p:spPr>
          <a:xfrm>
            <a:off x="5237163" y="685800"/>
            <a:ext cx="1182687"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3658" name="文本框 453657"/>
          <p:cNvSpPr txBox="1"/>
          <p:nvPr/>
        </p:nvSpPr>
        <p:spPr>
          <a:xfrm>
            <a:off x="8054975"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59" name="文本框 453658"/>
          <p:cNvSpPr txBox="1"/>
          <p:nvPr/>
        </p:nvSpPr>
        <p:spPr>
          <a:xfrm>
            <a:off x="280988" y="5603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60" name="文本框 453659"/>
          <p:cNvSpPr txBox="1"/>
          <p:nvPr/>
        </p:nvSpPr>
        <p:spPr>
          <a:xfrm>
            <a:off x="8364538" y="544513"/>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3661" name="文本框 453660"/>
          <p:cNvSpPr txBox="1"/>
          <p:nvPr/>
        </p:nvSpPr>
        <p:spPr>
          <a:xfrm>
            <a:off x="1219200"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3662" name="文本框 453661"/>
          <p:cNvSpPr txBox="1"/>
          <p:nvPr/>
        </p:nvSpPr>
        <p:spPr>
          <a:xfrm>
            <a:off x="4043363"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3663" name="文本框 453662"/>
          <p:cNvSpPr txBox="1"/>
          <p:nvPr/>
        </p:nvSpPr>
        <p:spPr>
          <a:xfrm>
            <a:off x="7056438"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3740" name="文本框 453739"/>
          <p:cNvSpPr txBox="1"/>
          <p:nvPr/>
        </p:nvSpPr>
        <p:spPr>
          <a:xfrm>
            <a:off x="1130300" y="2290763"/>
            <a:ext cx="6359525" cy="1212850"/>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pPr algn="ctr">
              <a:lnSpc>
                <a:spcPct val="130000"/>
              </a:lnSpc>
            </a:pPr>
            <a:r>
              <a:rPr lang="zh-CN" altLang="en-US" dirty="0">
                <a:solidFill>
                  <a:srgbClr val="333399"/>
                </a:solidFill>
                <a:latin typeface="Arial" panose="020B0604020202020204" pitchFamily="34" charset="0"/>
                <a:ea typeface="黑体" panose="02010609060101010101" pitchFamily="2" charset="-122"/>
              </a:rPr>
              <a:t>通信的路径</a:t>
            </a:r>
            <a:endParaRPr lang="zh-CN" altLang="en-US" dirty="0">
              <a:solidFill>
                <a:srgbClr val="333399"/>
              </a:solidFill>
              <a:latin typeface="Arial" panose="020B0604020202020204" pitchFamily="34" charset="0"/>
              <a:ea typeface="黑体" panose="02010609060101010101" pitchFamily="2" charset="-122"/>
            </a:endParaRPr>
          </a:p>
          <a:p>
            <a:pPr algn="ctr">
              <a:lnSpc>
                <a:spcPct val="130000"/>
              </a:lnSpc>
              <a:spcAft>
                <a:spcPct val="30000"/>
              </a:spcAft>
            </a:pPr>
            <a:r>
              <a:rPr lang="en-US" altLang="zh-CN">
                <a:solidFill>
                  <a:srgbClr val="333399"/>
                </a:solidFill>
                <a:latin typeface="Arial" panose="020B0604020202020204" pitchFamily="34" charset="0"/>
                <a:ea typeface="黑体" panose="02010609060101010101" pitchFamily="2" charset="-122"/>
              </a:rPr>
              <a:t>H</a:t>
            </a:r>
            <a:r>
              <a:rPr lang="en-US" altLang="zh-CN" baseline="-25000">
                <a:solidFill>
                  <a:srgbClr val="333399"/>
                </a:solidFill>
                <a:latin typeface="Arial" panose="020B0604020202020204" pitchFamily="34" charset="0"/>
                <a:ea typeface="黑体" panose="02010609060101010101" pitchFamily="2" charset="-122"/>
              </a:rPr>
              <a:t>1</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经过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 </a:t>
            </a:r>
            <a:r>
              <a:rPr lang="zh-CN" altLang="en-US" dirty="0">
                <a:solidFill>
                  <a:srgbClr val="333399"/>
                </a:solidFill>
                <a:latin typeface="Arial" panose="020B0604020202020204" pitchFamily="34" charset="0"/>
                <a:ea typeface="黑体" panose="02010609060101010101" pitchFamily="2" charset="-122"/>
              </a:rPr>
              <a:t>转发</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再经过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转发</a:t>
            </a:r>
            <a:r>
              <a:rPr lang="en-US" altLang="zh-CN">
                <a:solidFill>
                  <a:srgbClr val="333399"/>
                </a:solidFill>
                <a:latin typeface="Arial" panose="020B0604020202020204" pitchFamily="34" charset="0"/>
                <a:ea typeface="黑体" panose="02010609060101010101" pitchFamily="2" charset="-122"/>
              </a:rPr>
              <a:t>→H</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53741" name="任意多边形 453740"/>
          <p:cNvSpPr/>
          <p:nvPr/>
        </p:nvSpPr>
        <p:spPr>
          <a:xfrm rot="2655715" flipV="1">
            <a:off x="930275" y="293688"/>
            <a:ext cx="1584325" cy="1728787"/>
          </a:xfrm>
          <a:custGeom>
            <a:avLst/>
            <a:gdLst>
              <a:gd name="txL" fmla="*/ 0 w 27804"/>
              <a:gd name="txT" fmla="*/ 0 h 26910"/>
              <a:gd name="txR" fmla="*/ 27804 w 27804"/>
              <a:gd name="txB" fmla="*/ 26910 h 26910"/>
            </a:gdLst>
            <a:ahLst/>
            <a:cxnLst>
              <a:cxn ang="180">
                <a:pos x="0" y="910"/>
              </a:cxn>
              <a:cxn ang="0">
                <a:pos x="27141" y="26909"/>
              </a:cxn>
              <a:cxn ang="90">
                <a:pos x="6204" y="21600"/>
              </a:cxn>
            </a:cxnLst>
            <a:rect l="txL" t="txT" r="txR" b="txB"/>
            <a:pathLst>
              <a:path w="27804" h="26910" fill="none">
                <a:moveTo>
                  <a:pt x="0" y="910"/>
                </a:moveTo>
                <a:arcTo wR="21600" hR="21600" stAng="-6401497" swAng="7255214"/>
              </a:path>
              <a:path w="27804" h="26910" stroke="0">
                <a:moveTo>
                  <a:pt x="0" y="910"/>
                </a:moveTo>
                <a:arcTo wR="21600" hR="21600" stAng="-6401497" swAng="7255214"/>
                <a:lnTo>
                  <a:pt x="6204" y="21600"/>
                </a:lnTo>
                <a:close/>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53742" name="任意多边形 453741"/>
          <p:cNvSpPr/>
          <p:nvPr/>
        </p:nvSpPr>
        <p:spPr>
          <a:xfrm rot="2655715" flipV="1">
            <a:off x="3708400" y="260350"/>
            <a:ext cx="1584325" cy="1728788"/>
          </a:xfrm>
          <a:custGeom>
            <a:avLst/>
            <a:gdLst>
              <a:gd name="txL" fmla="*/ 0 w 27804"/>
              <a:gd name="txT" fmla="*/ 0 h 26910"/>
              <a:gd name="txR" fmla="*/ 27804 w 27804"/>
              <a:gd name="txB" fmla="*/ 26910 h 26910"/>
            </a:gdLst>
            <a:ahLst/>
            <a:cxnLst>
              <a:cxn ang="180">
                <a:pos x="0" y="910"/>
              </a:cxn>
              <a:cxn ang="0">
                <a:pos x="27141" y="26909"/>
              </a:cxn>
              <a:cxn ang="90">
                <a:pos x="6204" y="21600"/>
              </a:cxn>
            </a:cxnLst>
            <a:rect l="txL" t="txT" r="txR" b="txB"/>
            <a:pathLst>
              <a:path w="27804" h="26910" fill="none">
                <a:moveTo>
                  <a:pt x="0" y="910"/>
                </a:moveTo>
                <a:arcTo wR="21600" hR="21600" stAng="-6401497" swAng="7255214"/>
              </a:path>
              <a:path w="27804" h="26910" stroke="0">
                <a:moveTo>
                  <a:pt x="0" y="910"/>
                </a:moveTo>
                <a:arcTo wR="21600" hR="21600" stAng="-6401497" swAng="7255214"/>
                <a:lnTo>
                  <a:pt x="6204" y="21600"/>
                </a:lnTo>
                <a:close/>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53743" name="任意多边形 453742"/>
          <p:cNvSpPr/>
          <p:nvPr/>
        </p:nvSpPr>
        <p:spPr>
          <a:xfrm rot="2655715" flipV="1">
            <a:off x="6486525" y="227013"/>
            <a:ext cx="1584325" cy="1728787"/>
          </a:xfrm>
          <a:custGeom>
            <a:avLst/>
            <a:gdLst>
              <a:gd name="txL" fmla="*/ 0 w 27804"/>
              <a:gd name="txT" fmla="*/ 0 h 26910"/>
              <a:gd name="txR" fmla="*/ 27804 w 27804"/>
              <a:gd name="txB" fmla="*/ 26910 h 26910"/>
            </a:gdLst>
            <a:ahLst/>
            <a:cxnLst>
              <a:cxn ang="180">
                <a:pos x="0" y="910"/>
              </a:cxn>
              <a:cxn ang="0">
                <a:pos x="27141" y="26909"/>
              </a:cxn>
              <a:cxn ang="90">
                <a:pos x="6204" y="21600"/>
              </a:cxn>
            </a:cxnLst>
            <a:rect l="txL" t="txT" r="txR" b="txB"/>
            <a:pathLst>
              <a:path w="27804" h="26910" fill="none">
                <a:moveTo>
                  <a:pt x="0" y="910"/>
                </a:moveTo>
                <a:arcTo wR="21600" hR="21600" stAng="-6401497" swAng="7255214"/>
              </a:path>
              <a:path w="27804" h="26910" stroke="0">
                <a:moveTo>
                  <a:pt x="0" y="910"/>
                </a:moveTo>
                <a:arcTo wR="21600" hR="21600" stAng="-6401497" swAng="7255214"/>
                <a:lnTo>
                  <a:pt x="6204" y="21600"/>
                </a:lnTo>
                <a:close/>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53744" name="文本框 453743"/>
          <p:cNvSpPr txBox="1"/>
          <p:nvPr/>
        </p:nvSpPr>
        <p:spPr>
          <a:xfrm>
            <a:off x="2051050" y="0"/>
            <a:ext cx="1971675" cy="657225"/>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pPr algn="ctr">
              <a:lnSpc>
                <a:spcPct val="130000"/>
              </a:lnSpc>
            </a:pPr>
            <a:r>
              <a:rPr lang="zh-CN" altLang="en-US" dirty="0">
                <a:solidFill>
                  <a:srgbClr val="333399"/>
                </a:solidFill>
                <a:latin typeface="Arial" panose="020B0604020202020204" pitchFamily="34" charset="0"/>
                <a:ea typeface="黑体" panose="02010609060101010101" pitchFamily="2" charset="-122"/>
              </a:rPr>
              <a:t>查找路由表</a:t>
            </a:r>
            <a:endParaRPr lang="zh-CN" altLang="en-US" dirty="0">
              <a:solidFill>
                <a:srgbClr val="333399"/>
              </a:solidFill>
              <a:latin typeface="Arial" panose="020B0604020202020204" pitchFamily="34" charset="0"/>
              <a:ea typeface="黑体" panose="02010609060101010101" pitchFamily="2" charset="-122"/>
            </a:endParaRPr>
          </a:p>
        </p:txBody>
      </p:sp>
      <p:sp>
        <p:nvSpPr>
          <p:cNvPr id="453745" name="文本框 453744"/>
          <p:cNvSpPr txBox="1"/>
          <p:nvPr/>
        </p:nvSpPr>
        <p:spPr>
          <a:xfrm>
            <a:off x="4716463" y="44450"/>
            <a:ext cx="1971675" cy="657225"/>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pPr algn="ctr">
              <a:lnSpc>
                <a:spcPct val="130000"/>
              </a:lnSpc>
            </a:pPr>
            <a:r>
              <a:rPr lang="zh-CN" altLang="en-US" dirty="0">
                <a:solidFill>
                  <a:srgbClr val="333399"/>
                </a:solidFill>
                <a:latin typeface="Arial" panose="020B0604020202020204" pitchFamily="34" charset="0"/>
                <a:ea typeface="黑体" panose="02010609060101010101" pitchFamily="2" charset="-122"/>
              </a:rPr>
              <a:t>查找路由表</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453740"/>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453741"/>
                                        </p:tgtEl>
                                        <p:attrNameLst>
                                          <p:attrName>style.visibility</p:attrName>
                                        </p:attrNameLst>
                                      </p:cBhvr>
                                      <p:to>
                                        <p:strVal val="visible"/>
                                      </p:to>
                                    </p:set>
                                    <p:animEffect transition="in" filter="wipe(left)">
                                      <p:cBhvr>
                                        <p:cTn id="10" dur="1000"/>
                                        <p:tgtEl>
                                          <p:spTgt spid="453741"/>
                                        </p:tgtEl>
                                      </p:cBhvr>
                                    </p:animEffect>
                                  </p:childTnLst>
                                </p:cTn>
                              </p:par>
                            </p:childTnLst>
                          </p:cTn>
                        </p:par>
                        <p:par>
                          <p:cTn id="11" fill="hold">
                            <p:stCondLst>
                              <p:cond delay="2000"/>
                            </p:stCondLst>
                            <p:childTnLst>
                              <p:par>
                                <p:cTn id="12" presetID="1" presetClass="exit" presetSubtype="0" fill="hold" nodeType="afterEffect">
                                  <p:stCondLst>
                                    <p:cond delay="500"/>
                                  </p:stCondLst>
                                  <p:childTnLst>
                                    <p:set>
                                      <p:cBhvr>
                                        <p:cTn id="13" dur="1" fill="hold">
                                          <p:stCondLst>
                                            <p:cond delay="0"/>
                                          </p:stCondLst>
                                        </p:cTn>
                                        <p:tgtEl>
                                          <p:spTgt spid="453741"/>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grpId="0" nodeType="afterEffect">
                                  <p:stCondLst>
                                    <p:cond delay="500"/>
                                  </p:stCondLst>
                                  <p:childTnLst>
                                    <p:set>
                                      <p:cBhvr>
                                        <p:cTn id="16" dur="1" fill="hold">
                                          <p:stCondLst>
                                            <p:cond delay="0"/>
                                          </p:stCondLst>
                                        </p:cTn>
                                        <p:tgtEl>
                                          <p:spTgt spid="453744"/>
                                        </p:tgtEl>
                                        <p:attrNameLst>
                                          <p:attrName>style.visibility</p:attrName>
                                        </p:attrNameLst>
                                      </p:cBhvr>
                                      <p:to>
                                        <p:strVal val="visible"/>
                                      </p:to>
                                    </p:set>
                                  </p:childTnLst>
                                </p:cTn>
                              </p:par>
                            </p:childTnLst>
                          </p:cTn>
                        </p:par>
                        <p:par>
                          <p:cTn id="17" fill="hold">
                            <p:stCondLst>
                              <p:cond delay="3000"/>
                            </p:stCondLst>
                            <p:childTnLst>
                              <p:par>
                                <p:cTn id="18" presetID="1" presetClass="exit" presetSubtype="0" fill="hold" grpId="1" nodeType="afterEffect">
                                  <p:stCondLst>
                                    <p:cond delay="1000"/>
                                  </p:stCondLst>
                                  <p:childTnLst>
                                    <p:set>
                                      <p:cBhvr>
                                        <p:cTn id="19" dur="1" fill="hold">
                                          <p:stCondLst>
                                            <p:cond delay="0"/>
                                          </p:stCondLst>
                                        </p:cTn>
                                        <p:tgtEl>
                                          <p:spTgt spid="453744"/>
                                        </p:tgtEl>
                                        <p:attrNameLst>
                                          <p:attrName>style.visibility</p:attrName>
                                        </p:attrNameLst>
                                      </p:cBhvr>
                                      <p:to>
                                        <p:strVal val="hidden"/>
                                      </p:to>
                                    </p:se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453742"/>
                                        </p:tgtEl>
                                        <p:attrNameLst>
                                          <p:attrName>style.visibility</p:attrName>
                                        </p:attrNameLst>
                                      </p:cBhvr>
                                      <p:to>
                                        <p:strVal val="visible"/>
                                      </p:to>
                                    </p:set>
                                    <p:animEffect transition="in" filter="wipe(left)">
                                      <p:cBhvr>
                                        <p:cTn id="23" dur="1000"/>
                                        <p:tgtEl>
                                          <p:spTgt spid="453742"/>
                                        </p:tgtEl>
                                      </p:cBhvr>
                                    </p:animEffect>
                                  </p:childTnLst>
                                </p:cTn>
                              </p:par>
                            </p:childTnLst>
                          </p:cTn>
                        </p:par>
                        <p:par>
                          <p:cTn id="24" fill="hold">
                            <p:stCondLst>
                              <p:cond delay="5000"/>
                            </p:stCondLst>
                            <p:childTnLst>
                              <p:par>
                                <p:cTn id="25" presetID="1" presetClass="exit" presetSubtype="0" fill="hold" nodeType="afterEffect">
                                  <p:stCondLst>
                                    <p:cond delay="500"/>
                                  </p:stCondLst>
                                  <p:childTnLst>
                                    <p:set>
                                      <p:cBhvr>
                                        <p:cTn id="26" dur="1" fill="hold">
                                          <p:stCondLst>
                                            <p:cond delay="0"/>
                                          </p:stCondLst>
                                        </p:cTn>
                                        <p:tgtEl>
                                          <p:spTgt spid="453742"/>
                                        </p:tgtEl>
                                        <p:attrNameLst>
                                          <p:attrName>style.visibility</p:attrName>
                                        </p:attrNameLst>
                                      </p:cBhvr>
                                      <p:to>
                                        <p:strVal val="hidden"/>
                                      </p:to>
                                    </p:set>
                                  </p:childTnLst>
                                </p:cTn>
                              </p:par>
                            </p:childTnLst>
                          </p:cTn>
                        </p:par>
                        <p:par>
                          <p:cTn id="27" fill="hold">
                            <p:stCondLst>
                              <p:cond delay="5500"/>
                            </p:stCondLst>
                            <p:childTnLst>
                              <p:par>
                                <p:cTn id="28" presetID="1" presetClass="entr" presetSubtype="0" fill="hold" grpId="0" nodeType="afterEffect">
                                  <p:stCondLst>
                                    <p:cond delay="500"/>
                                  </p:stCondLst>
                                  <p:childTnLst>
                                    <p:set>
                                      <p:cBhvr>
                                        <p:cTn id="29" dur="1" fill="hold">
                                          <p:stCondLst>
                                            <p:cond delay="0"/>
                                          </p:stCondLst>
                                        </p:cTn>
                                        <p:tgtEl>
                                          <p:spTgt spid="453745"/>
                                        </p:tgtEl>
                                        <p:attrNameLst>
                                          <p:attrName>style.visibility</p:attrName>
                                        </p:attrNameLst>
                                      </p:cBhvr>
                                      <p:to>
                                        <p:strVal val="visible"/>
                                      </p:to>
                                    </p:set>
                                  </p:childTnLst>
                                </p:cTn>
                              </p:par>
                            </p:childTnLst>
                          </p:cTn>
                        </p:par>
                        <p:par>
                          <p:cTn id="30" fill="hold">
                            <p:stCondLst>
                              <p:cond delay="6000"/>
                            </p:stCondLst>
                            <p:childTnLst>
                              <p:par>
                                <p:cTn id="31" presetID="1" presetClass="exit" presetSubtype="0" fill="hold" grpId="1" nodeType="afterEffect">
                                  <p:stCondLst>
                                    <p:cond delay="1000"/>
                                  </p:stCondLst>
                                  <p:childTnLst>
                                    <p:set>
                                      <p:cBhvr>
                                        <p:cTn id="32" dur="1" fill="hold">
                                          <p:stCondLst>
                                            <p:cond delay="0"/>
                                          </p:stCondLst>
                                        </p:cTn>
                                        <p:tgtEl>
                                          <p:spTgt spid="453745"/>
                                        </p:tgtEl>
                                        <p:attrNameLst>
                                          <p:attrName>style.visibility</p:attrName>
                                        </p:attrNameLst>
                                      </p:cBhvr>
                                      <p:to>
                                        <p:strVal val="hidden"/>
                                      </p:to>
                                    </p:set>
                                  </p:childTnLst>
                                </p:cTn>
                              </p:par>
                            </p:childTnLst>
                          </p:cTn>
                        </p:par>
                        <p:par>
                          <p:cTn id="33" fill="hold">
                            <p:stCondLst>
                              <p:cond delay="7000"/>
                            </p:stCondLst>
                            <p:childTnLst>
                              <p:par>
                                <p:cTn id="34" presetID="22" presetClass="entr" presetSubtype="8" fill="hold" nodeType="afterEffect">
                                  <p:stCondLst>
                                    <p:cond delay="0"/>
                                  </p:stCondLst>
                                  <p:childTnLst>
                                    <p:set>
                                      <p:cBhvr>
                                        <p:cTn id="35" dur="1" fill="hold">
                                          <p:stCondLst>
                                            <p:cond delay="0"/>
                                          </p:stCondLst>
                                        </p:cTn>
                                        <p:tgtEl>
                                          <p:spTgt spid="453743"/>
                                        </p:tgtEl>
                                        <p:attrNameLst>
                                          <p:attrName>style.visibility</p:attrName>
                                        </p:attrNameLst>
                                      </p:cBhvr>
                                      <p:to>
                                        <p:strVal val="visible"/>
                                      </p:to>
                                    </p:set>
                                    <p:animEffect transition="in" filter="wipe(left)">
                                      <p:cBhvr>
                                        <p:cTn id="36" dur="1000"/>
                                        <p:tgtEl>
                                          <p:spTgt spid="453743"/>
                                        </p:tgtEl>
                                      </p:cBhvr>
                                    </p:animEffect>
                                  </p:childTnLst>
                                </p:cTn>
                              </p:par>
                            </p:childTnLst>
                          </p:cTn>
                        </p:par>
                        <p:par>
                          <p:cTn id="37" fill="hold">
                            <p:stCondLst>
                              <p:cond delay="8000"/>
                            </p:stCondLst>
                            <p:childTnLst>
                              <p:par>
                                <p:cTn id="38" presetID="1" presetClass="exit" presetSubtype="0" fill="hold" nodeType="afterEffect">
                                  <p:stCondLst>
                                    <p:cond delay="1000"/>
                                  </p:stCondLst>
                                  <p:childTnLst>
                                    <p:set>
                                      <p:cBhvr>
                                        <p:cTn id="39" dur="1" fill="hold">
                                          <p:stCondLst>
                                            <p:cond delay="0"/>
                                          </p:stCondLst>
                                        </p:cTn>
                                        <p:tgtEl>
                                          <p:spTgt spid="4537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40" grpId="0" animBg="1"/>
      <p:bldP spid="453744" grpId="0" animBg="1"/>
      <p:bldP spid="453744" grpId="1" animBg="1"/>
      <p:bldP spid="453745" grpId="0" animBg="1"/>
      <p:bldP spid="45374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29794" name="标题 929793"/>
          <p:cNvSpPr>
            <a:spLocks noGrp="1"/>
          </p:cNvSpPr>
          <p:nvPr>
            <p:ph type="title"/>
          </p:nvPr>
        </p:nvSpPr>
        <p:spPr>
          <a:xfrm>
            <a:off x="1150938" y="214313"/>
            <a:ext cx="7524750" cy="1462087"/>
          </a:xfrm>
          <a:ln/>
        </p:spPr>
        <p:txBody>
          <a:bodyPr anchor="b"/>
          <a:p>
            <a:pPr algn="ctr"/>
            <a:r>
              <a:rPr lang="zh-CN" altLang="en-US" dirty="0"/>
              <a:t>本章最重要的内容</a:t>
            </a:r>
            <a:endParaRPr lang="zh-CN" altLang="en-US" dirty="0"/>
          </a:p>
        </p:txBody>
      </p:sp>
      <p:sp>
        <p:nvSpPr>
          <p:cNvPr id="929795" name="文本占位符 929794"/>
          <p:cNvSpPr>
            <a:spLocks noGrp="1"/>
          </p:cNvSpPr>
          <p:nvPr>
            <p:ph type="body" idx="1"/>
          </p:nvPr>
        </p:nvSpPr>
        <p:spPr>
          <a:ln/>
        </p:spPr>
        <p:txBody>
          <a:bodyPr/>
          <a:p>
            <a:pPr>
              <a:lnSpc>
                <a:spcPct val="120000"/>
              </a:lnSpc>
              <a:buNone/>
            </a:pPr>
            <a:r>
              <a:rPr lang="en-US" altLang="zh-CN" dirty="0"/>
              <a:t>(1) </a:t>
            </a:r>
            <a:r>
              <a:rPr lang="zh-CN" altLang="en-US" dirty="0"/>
              <a:t>虚拟互连网络的概念</a:t>
            </a:r>
            <a:endParaRPr lang="zh-CN" altLang="en-US" dirty="0"/>
          </a:p>
          <a:p>
            <a:pPr>
              <a:lnSpc>
                <a:spcPct val="120000"/>
              </a:lnSpc>
              <a:buNone/>
            </a:pPr>
            <a:r>
              <a:rPr lang="en-US" altLang="zh-CN" dirty="0"/>
              <a:t>(2) IP </a:t>
            </a:r>
            <a:r>
              <a:rPr lang="zh-CN" altLang="en-US" dirty="0"/>
              <a:t>地址与物理地址的关系</a:t>
            </a:r>
            <a:endParaRPr lang="zh-CN" altLang="en-US" dirty="0"/>
          </a:p>
          <a:p>
            <a:pPr>
              <a:lnSpc>
                <a:spcPct val="120000"/>
              </a:lnSpc>
              <a:buNone/>
            </a:pPr>
            <a:r>
              <a:rPr lang="en-US" altLang="zh-CN" dirty="0"/>
              <a:t>(3) </a:t>
            </a:r>
            <a:r>
              <a:rPr lang="zh-CN" altLang="en-US" dirty="0"/>
              <a:t>传统的分类的 </a:t>
            </a:r>
            <a:r>
              <a:rPr lang="en-US" altLang="zh-CN" dirty="0"/>
              <a:t>IP </a:t>
            </a:r>
            <a:r>
              <a:rPr lang="zh-CN" altLang="en-US" dirty="0"/>
              <a:t>地址（包括子网掩码）和无分类域间路由选择 </a:t>
            </a:r>
            <a:r>
              <a:rPr lang="en-US" altLang="zh-CN"/>
              <a:t>CIDR</a:t>
            </a:r>
            <a:endParaRPr lang="en-US" altLang="zh-CN"/>
          </a:p>
          <a:p>
            <a:pPr>
              <a:lnSpc>
                <a:spcPct val="120000"/>
              </a:lnSpc>
              <a:buNone/>
            </a:pPr>
            <a:r>
              <a:rPr lang="en-US" altLang="zh-CN" dirty="0"/>
              <a:t>(4) </a:t>
            </a:r>
            <a:r>
              <a:rPr lang="zh-CN" altLang="en-US" dirty="0"/>
              <a:t>路由选择协议的工作原理</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0205" name="任意多边形 220204"/>
          <p:cNvSpPr/>
          <p:nvPr/>
        </p:nvSpPr>
        <p:spPr>
          <a:xfrm>
            <a:off x="2586038" y="1239838"/>
            <a:ext cx="249237" cy="533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20206" name="任意多边形 220205"/>
          <p:cNvSpPr/>
          <p:nvPr/>
        </p:nvSpPr>
        <p:spPr>
          <a:xfrm>
            <a:off x="5330825" y="1239838"/>
            <a:ext cx="169863" cy="531812"/>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20207" name="直接连接符 220206"/>
          <p:cNvSpPr/>
          <p:nvPr/>
        </p:nvSpPr>
        <p:spPr>
          <a:xfrm rot="-5400000">
            <a:off x="8356600" y="1504950"/>
            <a:ext cx="533400" cy="3175"/>
          </a:xfrm>
          <a:prstGeom prst="line">
            <a:avLst/>
          </a:prstGeom>
          <a:ln w="28575" cap="flat" cmpd="sng">
            <a:solidFill>
              <a:srgbClr val="333399"/>
            </a:solidFill>
            <a:prstDash val="solid"/>
            <a:headEnd type="none" w="med" len="med"/>
            <a:tailEnd type="none" w="med" len="med"/>
          </a:ln>
        </p:spPr>
      </p:sp>
      <p:sp>
        <p:nvSpPr>
          <p:cNvPr id="220208" name="直接连接符 220207"/>
          <p:cNvSpPr/>
          <p:nvPr/>
        </p:nvSpPr>
        <p:spPr>
          <a:xfrm rot="-5400000">
            <a:off x="203200" y="1504950"/>
            <a:ext cx="533400" cy="3175"/>
          </a:xfrm>
          <a:prstGeom prst="line">
            <a:avLst/>
          </a:prstGeom>
          <a:ln w="28575" cap="flat" cmpd="sng">
            <a:solidFill>
              <a:srgbClr val="333399"/>
            </a:solidFill>
            <a:prstDash val="solid"/>
            <a:headEnd type="none" w="med" len="med"/>
            <a:tailEnd type="none" w="med" len="med"/>
          </a:ln>
        </p:spPr>
      </p:sp>
      <p:sp>
        <p:nvSpPr>
          <p:cNvPr id="220209" name="直接连接符 220208"/>
          <p:cNvSpPr/>
          <p:nvPr/>
        </p:nvSpPr>
        <p:spPr>
          <a:xfrm>
            <a:off x="233363" y="1773238"/>
            <a:ext cx="2587625" cy="0"/>
          </a:xfrm>
          <a:prstGeom prst="line">
            <a:avLst/>
          </a:prstGeom>
          <a:ln w="57150" cap="flat" cmpd="sng">
            <a:solidFill>
              <a:srgbClr val="333399"/>
            </a:solidFill>
            <a:prstDash val="solid"/>
            <a:headEnd type="none" w="med" len="med"/>
            <a:tailEnd type="none" w="med" len="med"/>
          </a:ln>
        </p:spPr>
      </p:sp>
      <p:sp>
        <p:nvSpPr>
          <p:cNvPr id="220210" name="文本框 220209"/>
          <p:cNvSpPr txBox="1"/>
          <p:nvPr/>
        </p:nvSpPr>
        <p:spPr>
          <a:xfrm>
            <a:off x="488950"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11" name="文本框 220210"/>
          <p:cNvSpPr txBox="1"/>
          <p:nvPr/>
        </p:nvSpPr>
        <p:spPr>
          <a:xfrm>
            <a:off x="4781550"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12" name="文本框 220211"/>
          <p:cNvSpPr txBox="1"/>
          <p:nvPr/>
        </p:nvSpPr>
        <p:spPr>
          <a:xfrm>
            <a:off x="3514725"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13" name="文本框 220212"/>
          <p:cNvSpPr txBox="1"/>
          <p:nvPr/>
        </p:nvSpPr>
        <p:spPr>
          <a:xfrm>
            <a:off x="2036763" y="1258888"/>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14" name="直接连接符 220213"/>
          <p:cNvSpPr/>
          <p:nvPr/>
        </p:nvSpPr>
        <p:spPr>
          <a:xfrm>
            <a:off x="6037263" y="1773238"/>
            <a:ext cx="2901950" cy="0"/>
          </a:xfrm>
          <a:prstGeom prst="line">
            <a:avLst/>
          </a:prstGeom>
          <a:ln w="57150" cap="flat" cmpd="sng">
            <a:solidFill>
              <a:srgbClr val="333399"/>
            </a:solidFill>
            <a:prstDash val="solid"/>
            <a:headEnd type="none" w="med" len="med"/>
            <a:tailEnd type="none" w="med" len="med"/>
          </a:ln>
        </p:spPr>
      </p:sp>
      <p:sp>
        <p:nvSpPr>
          <p:cNvPr id="220215" name="文本框 220214"/>
          <p:cNvSpPr txBox="1"/>
          <p:nvPr/>
        </p:nvSpPr>
        <p:spPr>
          <a:xfrm>
            <a:off x="6259513" y="1258888"/>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16" name="文本框 220215"/>
          <p:cNvSpPr txBox="1"/>
          <p:nvPr/>
        </p:nvSpPr>
        <p:spPr>
          <a:xfrm>
            <a:off x="76200" y="182563"/>
            <a:ext cx="9540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17" name="文本框 220216"/>
          <p:cNvSpPr txBox="1"/>
          <p:nvPr/>
        </p:nvSpPr>
        <p:spPr>
          <a:xfrm>
            <a:off x="8154988" y="157163"/>
            <a:ext cx="9540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18" name="直接连接符 220217"/>
          <p:cNvSpPr/>
          <p:nvPr/>
        </p:nvSpPr>
        <p:spPr>
          <a:xfrm>
            <a:off x="3292475" y="1773238"/>
            <a:ext cx="2273300" cy="0"/>
          </a:xfrm>
          <a:prstGeom prst="line">
            <a:avLst/>
          </a:prstGeom>
          <a:ln w="57150" cap="flat" cmpd="sng">
            <a:solidFill>
              <a:srgbClr val="333399"/>
            </a:solidFill>
            <a:prstDash val="solid"/>
            <a:headEnd type="none" w="med" len="med"/>
            <a:tailEnd type="none" w="med" len="med"/>
          </a:ln>
        </p:spPr>
      </p:sp>
      <p:sp>
        <p:nvSpPr>
          <p:cNvPr id="220219" name="任意多边形 220218"/>
          <p:cNvSpPr/>
          <p:nvPr/>
        </p:nvSpPr>
        <p:spPr>
          <a:xfrm flipH="1">
            <a:off x="6037263" y="1239838"/>
            <a:ext cx="234950" cy="533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20220" name="任意多边形 220219"/>
          <p:cNvSpPr/>
          <p:nvPr/>
        </p:nvSpPr>
        <p:spPr>
          <a:xfrm flipH="1">
            <a:off x="3355975" y="1239838"/>
            <a:ext cx="171450" cy="534987"/>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20221" name="文本框 220220"/>
          <p:cNvSpPr txBox="1"/>
          <p:nvPr/>
        </p:nvSpPr>
        <p:spPr>
          <a:xfrm>
            <a:off x="2555875" y="679450"/>
            <a:ext cx="11826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pic>
        <p:nvPicPr>
          <p:cNvPr id="220222" name="图片 220221"/>
          <p:cNvPicPr/>
          <p:nvPr/>
        </p:nvPicPr>
        <p:blipFill>
          <a:blip r:embed="rId1"/>
          <a:stretch>
            <a:fillRect/>
          </a:stretch>
        </p:blipFill>
        <p:spPr>
          <a:xfrm>
            <a:off x="96838" y="496888"/>
            <a:ext cx="855662" cy="838200"/>
          </a:xfrm>
          <a:prstGeom prst="rect">
            <a:avLst/>
          </a:prstGeom>
          <a:noFill/>
          <a:ln w="9525">
            <a:noFill/>
          </a:ln>
        </p:spPr>
      </p:pic>
      <p:pic>
        <p:nvPicPr>
          <p:cNvPr id="220223" name="图片 220222"/>
          <p:cNvPicPr/>
          <p:nvPr/>
        </p:nvPicPr>
        <p:blipFill>
          <a:blip r:embed="rId2"/>
          <a:stretch>
            <a:fillRect/>
          </a:stretch>
        </p:blipFill>
        <p:spPr>
          <a:xfrm>
            <a:off x="5408613" y="985838"/>
            <a:ext cx="771525" cy="434975"/>
          </a:xfrm>
          <a:prstGeom prst="rect">
            <a:avLst/>
          </a:prstGeom>
          <a:noFill/>
          <a:ln w="12699">
            <a:noFill/>
          </a:ln>
        </p:spPr>
      </p:pic>
      <p:pic>
        <p:nvPicPr>
          <p:cNvPr id="220224" name="图片 220223"/>
          <p:cNvPicPr/>
          <p:nvPr/>
        </p:nvPicPr>
        <p:blipFill>
          <a:blip r:embed="rId1"/>
          <a:stretch>
            <a:fillRect/>
          </a:stretch>
        </p:blipFill>
        <p:spPr>
          <a:xfrm>
            <a:off x="8162925" y="477838"/>
            <a:ext cx="854075" cy="838200"/>
          </a:xfrm>
          <a:prstGeom prst="rect">
            <a:avLst/>
          </a:prstGeom>
          <a:noFill/>
          <a:ln w="9525">
            <a:noFill/>
          </a:ln>
        </p:spPr>
      </p:pic>
      <p:pic>
        <p:nvPicPr>
          <p:cNvPr id="220225" name="图片 220224"/>
          <p:cNvPicPr/>
          <p:nvPr/>
        </p:nvPicPr>
        <p:blipFill>
          <a:blip r:embed="rId2"/>
          <a:stretch>
            <a:fillRect/>
          </a:stretch>
        </p:blipFill>
        <p:spPr>
          <a:xfrm>
            <a:off x="2678113" y="963613"/>
            <a:ext cx="769937" cy="434975"/>
          </a:xfrm>
          <a:prstGeom prst="rect">
            <a:avLst/>
          </a:prstGeom>
          <a:noFill/>
          <a:ln w="12699">
            <a:noFill/>
          </a:ln>
        </p:spPr>
      </p:pic>
      <p:sp>
        <p:nvSpPr>
          <p:cNvPr id="220226" name="圆角矩形标注 220225"/>
          <p:cNvSpPr/>
          <p:nvPr/>
        </p:nvSpPr>
        <p:spPr>
          <a:xfrm flipV="1">
            <a:off x="1443038" y="608013"/>
            <a:ext cx="1022350" cy="327025"/>
          </a:xfrm>
          <a:prstGeom prst="wedgeRoundRectCallout">
            <a:avLst>
              <a:gd name="adj1" fmla="val -98759"/>
              <a:gd name="adj2" fmla="val -194176"/>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220227" name="文本框 220226"/>
          <p:cNvSpPr txBox="1"/>
          <p:nvPr/>
        </p:nvSpPr>
        <p:spPr>
          <a:xfrm>
            <a:off x="1403350" y="554038"/>
            <a:ext cx="10985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硬件地址</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20228" name="文本框 220227"/>
          <p:cNvSpPr txBox="1"/>
          <p:nvPr/>
        </p:nvSpPr>
        <p:spPr>
          <a:xfrm>
            <a:off x="5237163" y="685800"/>
            <a:ext cx="1182687"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220230" name="文本框 220229"/>
          <p:cNvSpPr txBox="1"/>
          <p:nvPr/>
        </p:nvSpPr>
        <p:spPr>
          <a:xfrm>
            <a:off x="8054975"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31" name="文本框 220230"/>
          <p:cNvSpPr txBox="1"/>
          <p:nvPr/>
        </p:nvSpPr>
        <p:spPr>
          <a:xfrm>
            <a:off x="280988" y="5603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32" name="文本框 220231"/>
          <p:cNvSpPr txBox="1"/>
          <p:nvPr/>
        </p:nvSpPr>
        <p:spPr>
          <a:xfrm>
            <a:off x="8364538" y="544513"/>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33" name="文本框 220232"/>
          <p:cNvSpPr txBox="1"/>
          <p:nvPr/>
        </p:nvSpPr>
        <p:spPr>
          <a:xfrm>
            <a:off x="1219200"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220234" name="文本框 220233"/>
          <p:cNvSpPr txBox="1"/>
          <p:nvPr/>
        </p:nvSpPr>
        <p:spPr>
          <a:xfrm>
            <a:off x="4043363"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220235" name="文本框 220234"/>
          <p:cNvSpPr txBox="1"/>
          <p:nvPr/>
        </p:nvSpPr>
        <p:spPr>
          <a:xfrm>
            <a:off x="7056438"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220237" name="任意多边形 220236"/>
          <p:cNvSpPr/>
          <p:nvPr/>
        </p:nvSpPr>
        <p:spPr>
          <a:xfrm>
            <a:off x="2362200" y="5160963"/>
            <a:ext cx="395288"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20238" name="任意多边形 220237"/>
          <p:cNvSpPr/>
          <p:nvPr/>
        </p:nvSpPr>
        <p:spPr>
          <a:xfrm>
            <a:off x="4951413" y="5159375"/>
            <a:ext cx="395287"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20239" name="直接连接符 220238"/>
          <p:cNvSpPr/>
          <p:nvPr/>
        </p:nvSpPr>
        <p:spPr>
          <a:xfrm rot="-5400000">
            <a:off x="8113713" y="5172075"/>
            <a:ext cx="533400" cy="3175"/>
          </a:xfrm>
          <a:prstGeom prst="line">
            <a:avLst/>
          </a:prstGeom>
          <a:ln w="28575" cap="flat" cmpd="sng">
            <a:solidFill>
              <a:srgbClr val="333399"/>
            </a:solidFill>
            <a:prstDash val="solid"/>
            <a:headEnd type="none" w="med" len="med"/>
            <a:tailEnd type="none" w="med" len="med"/>
          </a:ln>
        </p:spPr>
      </p:sp>
      <p:sp>
        <p:nvSpPr>
          <p:cNvPr id="220240" name="直接连接符 220239"/>
          <p:cNvSpPr/>
          <p:nvPr/>
        </p:nvSpPr>
        <p:spPr>
          <a:xfrm rot="-5400000">
            <a:off x="192088" y="5172075"/>
            <a:ext cx="533400" cy="3175"/>
          </a:xfrm>
          <a:prstGeom prst="line">
            <a:avLst/>
          </a:prstGeom>
          <a:ln w="28575" cap="flat" cmpd="sng">
            <a:solidFill>
              <a:srgbClr val="333399"/>
            </a:solidFill>
            <a:prstDash val="solid"/>
            <a:headEnd type="none" w="med" len="med"/>
            <a:tailEnd type="none" w="med" len="med"/>
          </a:ln>
        </p:spPr>
      </p:sp>
      <p:sp>
        <p:nvSpPr>
          <p:cNvPr id="220241" name="立方体 220240"/>
          <p:cNvSpPr/>
          <p:nvPr/>
        </p:nvSpPr>
        <p:spPr>
          <a:xfrm>
            <a:off x="2286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220242" name="立方体 220241"/>
          <p:cNvSpPr/>
          <p:nvPr/>
        </p:nvSpPr>
        <p:spPr>
          <a:xfrm>
            <a:off x="2667000" y="3382963"/>
            <a:ext cx="685800" cy="19050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220243" name="立方体 220242"/>
          <p:cNvSpPr/>
          <p:nvPr/>
        </p:nvSpPr>
        <p:spPr>
          <a:xfrm>
            <a:off x="81534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220244" name="立方体 220243"/>
          <p:cNvSpPr/>
          <p:nvPr/>
        </p:nvSpPr>
        <p:spPr>
          <a:xfrm>
            <a:off x="5332413" y="3611563"/>
            <a:ext cx="685800" cy="16764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grpSp>
        <p:nvGrpSpPr>
          <p:cNvPr id="220245" name="组合 220244"/>
          <p:cNvGrpSpPr/>
          <p:nvPr/>
        </p:nvGrpSpPr>
        <p:grpSpPr>
          <a:xfrm>
            <a:off x="36513" y="2420938"/>
            <a:ext cx="9121775" cy="2438400"/>
            <a:chOff x="96" y="1056"/>
            <a:chExt cx="5472" cy="1536"/>
          </a:xfrm>
        </p:grpSpPr>
        <p:sp>
          <p:nvSpPr>
            <p:cNvPr id="220246" name="椭圆 220245"/>
            <p:cNvSpPr/>
            <p:nvPr/>
          </p:nvSpPr>
          <p:spPr>
            <a:xfrm>
              <a:off x="3662" y="1674"/>
              <a:ext cx="1906" cy="756"/>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220247" name="椭圆 220246"/>
            <p:cNvSpPr/>
            <p:nvPr/>
          </p:nvSpPr>
          <p:spPr>
            <a:xfrm>
              <a:off x="96" y="1430"/>
              <a:ext cx="1870" cy="760"/>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220248" name="椭圆 220247"/>
            <p:cNvSpPr/>
            <p:nvPr/>
          </p:nvSpPr>
          <p:spPr>
            <a:xfrm>
              <a:off x="3365" y="1163"/>
              <a:ext cx="1903"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220249" name="椭圆 220248"/>
            <p:cNvSpPr/>
            <p:nvPr/>
          </p:nvSpPr>
          <p:spPr>
            <a:xfrm>
              <a:off x="2365" y="1821"/>
              <a:ext cx="1900" cy="77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220250" name="椭圆 220249"/>
            <p:cNvSpPr/>
            <p:nvPr/>
          </p:nvSpPr>
          <p:spPr>
            <a:xfrm>
              <a:off x="729" y="1752"/>
              <a:ext cx="1900"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220251" name="椭圆 220250"/>
            <p:cNvSpPr/>
            <p:nvPr/>
          </p:nvSpPr>
          <p:spPr>
            <a:xfrm>
              <a:off x="2197" y="1056"/>
              <a:ext cx="1870" cy="758"/>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220252" name="椭圆 220251"/>
            <p:cNvSpPr/>
            <p:nvPr/>
          </p:nvSpPr>
          <p:spPr>
            <a:xfrm>
              <a:off x="996" y="1056"/>
              <a:ext cx="1867"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220253" name="椭圆 220252"/>
            <p:cNvSpPr/>
            <p:nvPr/>
          </p:nvSpPr>
          <p:spPr>
            <a:xfrm>
              <a:off x="597" y="1226"/>
              <a:ext cx="4536" cy="1060"/>
            </a:xfrm>
            <a:prstGeom prst="ellipse">
              <a:avLst/>
            </a:prstGeom>
            <a:solidFill>
              <a:srgbClr val="FFFF99"/>
            </a:solidFill>
            <a:ln w="9525">
              <a:noFill/>
            </a:ln>
          </p:spPr>
          <p:txBody>
            <a:bodyPr/>
            <a:p>
              <a:endParaRPr lang="zh-CN" altLang="en-US"/>
            </a:p>
          </p:txBody>
        </p:sp>
      </p:grpSp>
      <p:sp>
        <p:nvSpPr>
          <p:cNvPr id="220254" name="直接连接符 220253"/>
          <p:cNvSpPr/>
          <p:nvPr/>
        </p:nvSpPr>
        <p:spPr>
          <a:xfrm>
            <a:off x="152400" y="5440363"/>
            <a:ext cx="2590800" cy="0"/>
          </a:xfrm>
          <a:prstGeom prst="line">
            <a:avLst/>
          </a:prstGeom>
          <a:ln w="57150" cap="flat" cmpd="sng">
            <a:solidFill>
              <a:srgbClr val="333399"/>
            </a:solidFill>
            <a:prstDash val="solid"/>
            <a:headEnd type="none" w="med" len="med"/>
            <a:tailEnd type="none" w="med" len="med"/>
          </a:ln>
        </p:spPr>
      </p:sp>
      <p:grpSp>
        <p:nvGrpSpPr>
          <p:cNvPr id="220255" name="组合 220254"/>
          <p:cNvGrpSpPr/>
          <p:nvPr/>
        </p:nvGrpSpPr>
        <p:grpSpPr>
          <a:xfrm>
            <a:off x="228600" y="2420938"/>
            <a:ext cx="685800" cy="1447800"/>
            <a:chOff x="672" y="528"/>
            <a:chExt cx="432" cy="912"/>
          </a:xfrm>
        </p:grpSpPr>
        <p:sp>
          <p:nvSpPr>
            <p:cNvPr id="220256" name="立方体 220255"/>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220257" name="立方体 220256"/>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220258" name="立方体 220257"/>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220259" name="文本框 220258"/>
          <p:cNvSpPr txBox="1"/>
          <p:nvPr/>
        </p:nvSpPr>
        <p:spPr>
          <a:xfrm>
            <a:off x="265113" y="34305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60" name="文本框 220259"/>
          <p:cNvSpPr txBox="1"/>
          <p:nvPr/>
        </p:nvSpPr>
        <p:spPr>
          <a:xfrm>
            <a:off x="215900" y="48498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61" name="文本框 220260"/>
          <p:cNvSpPr txBox="1"/>
          <p:nvPr/>
        </p:nvSpPr>
        <p:spPr>
          <a:xfrm>
            <a:off x="4824413" y="4811713"/>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62" name="文本框 220261"/>
          <p:cNvSpPr txBox="1"/>
          <p:nvPr/>
        </p:nvSpPr>
        <p:spPr>
          <a:xfrm>
            <a:off x="33274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63" name="文本框 220262"/>
          <p:cNvSpPr txBox="1"/>
          <p:nvPr/>
        </p:nvSpPr>
        <p:spPr>
          <a:xfrm>
            <a:off x="21336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64" name="直接连接符 220263"/>
          <p:cNvSpPr/>
          <p:nvPr/>
        </p:nvSpPr>
        <p:spPr>
          <a:xfrm>
            <a:off x="838200" y="3611563"/>
            <a:ext cx="1905000" cy="0"/>
          </a:xfrm>
          <a:prstGeom prst="line">
            <a:avLst/>
          </a:prstGeom>
          <a:ln w="28575" cap="flat" cmpd="sng">
            <a:solidFill>
              <a:schemeClr val="tx1"/>
            </a:solidFill>
            <a:prstDash val="dash"/>
            <a:headEnd type="none" w="med" len="med"/>
            <a:tailEnd type="none" w="med" len="med"/>
          </a:ln>
        </p:spPr>
      </p:sp>
      <p:sp>
        <p:nvSpPr>
          <p:cNvPr id="220265" name="直接连接符 220264"/>
          <p:cNvSpPr/>
          <p:nvPr/>
        </p:nvSpPr>
        <p:spPr>
          <a:xfrm>
            <a:off x="5943600" y="5440363"/>
            <a:ext cx="2971800" cy="0"/>
          </a:xfrm>
          <a:prstGeom prst="line">
            <a:avLst/>
          </a:prstGeom>
          <a:ln w="57150" cap="flat" cmpd="sng">
            <a:solidFill>
              <a:srgbClr val="333399"/>
            </a:solidFill>
            <a:prstDash val="solid"/>
            <a:headEnd type="none" w="med" len="med"/>
            <a:tailEnd type="none" w="med" len="med"/>
          </a:ln>
        </p:spPr>
      </p:sp>
      <p:sp>
        <p:nvSpPr>
          <p:cNvPr id="220266" name="文本框 220265"/>
          <p:cNvSpPr txBox="1"/>
          <p:nvPr/>
        </p:nvSpPr>
        <p:spPr>
          <a:xfrm>
            <a:off x="6007100" y="47990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67" name="文本框 220266"/>
          <p:cNvSpPr txBox="1"/>
          <p:nvPr/>
        </p:nvSpPr>
        <p:spPr>
          <a:xfrm>
            <a:off x="8128000" y="4814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68" name="文本框 220267"/>
          <p:cNvSpPr txBox="1"/>
          <p:nvPr/>
        </p:nvSpPr>
        <p:spPr>
          <a:xfrm>
            <a:off x="6007100" y="37099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69" name="文本框 220268"/>
          <p:cNvSpPr txBox="1"/>
          <p:nvPr/>
        </p:nvSpPr>
        <p:spPr>
          <a:xfrm>
            <a:off x="107950" y="20605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70" name="文本框 220269"/>
          <p:cNvSpPr txBox="1"/>
          <p:nvPr/>
        </p:nvSpPr>
        <p:spPr>
          <a:xfrm>
            <a:off x="8032750" y="20351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71" name="立方体 220270"/>
          <p:cNvSpPr/>
          <p:nvPr/>
        </p:nvSpPr>
        <p:spPr>
          <a:xfrm>
            <a:off x="2667000" y="3259138"/>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220272" name="文本框 220271"/>
          <p:cNvSpPr txBox="1"/>
          <p:nvPr/>
        </p:nvSpPr>
        <p:spPr>
          <a:xfrm>
            <a:off x="2616200" y="2887663"/>
            <a:ext cx="11826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73" name="文本框 220272"/>
          <p:cNvSpPr txBox="1"/>
          <p:nvPr/>
        </p:nvSpPr>
        <p:spPr>
          <a:xfrm>
            <a:off x="4140200" y="4186238"/>
            <a:ext cx="2393950" cy="46672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层上的互联网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220274" name="文本框 220273"/>
          <p:cNvSpPr txBox="1"/>
          <p:nvPr/>
        </p:nvSpPr>
        <p:spPr>
          <a:xfrm>
            <a:off x="990600" y="594836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nvGrpSpPr>
          <p:cNvPr id="220275" name="组合 220274"/>
          <p:cNvGrpSpPr/>
          <p:nvPr/>
        </p:nvGrpSpPr>
        <p:grpSpPr>
          <a:xfrm>
            <a:off x="8153400" y="2420938"/>
            <a:ext cx="685800" cy="1447800"/>
            <a:chOff x="672" y="528"/>
            <a:chExt cx="432" cy="912"/>
          </a:xfrm>
        </p:grpSpPr>
        <p:sp>
          <p:nvSpPr>
            <p:cNvPr id="220276" name="立方体 220275"/>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220277" name="立方体 220276"/>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220278" name="立方体 220277"/>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220279" name="文本框 220278"/>
          <p:cNvSpPr txBox="1"/>
          <p:nvPr/>
        </p:nvSpPr>
        <p:spPr>
          <a:xfrm>
            <a:off x="8202613" y="3435350"/>
            <a:ext cx="4841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80" name="文本框 220279"/>
          <p:cNvSpPr txBox="1"/>
          <p:nvPr/>
        </p:nvSpPr>
        <p:spPr>
          <a:xfrm>
            <a:off x="332105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81" name="文本框 220280"/>
          <p:cNvSpPr txBox="1"/>
          <p:nvPr/>
        </p:nvSpPr>
        <p:spPr>
          <a:xfrm>
            <a:off x="2286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82" name="直接连接符 220281"/>
          <p:cNvSpPr/>
          <p:nvPr/>
        </p:nvSpPr>
        <p:spPr>
          <a:xfrm>
            <a:off x="3276600" y="3611563"/>
            <a:ext cx="2057400" cy="0"/>
          </a:xfrm>
          <a:prstGeom prst="line">
            <a:avLst/>
          </a:prstGeom>
          <a:ln w="28575" cap="flat" cmpd="sng">
            <a:solidFill>
              <a:schemeClr val="tx1"/>
            </a:solidFill>
            <a:prstDash val="dash"/>
            <a:headEnd type="none" w="med" len="med"/>
            <a:tailEnd type="none" w="med" len="med"/>
          </a:ln>
        </p:spPr>
      </p:sp>
      <p:sp>
        <p:nvSpPr>
          <p:cNvPr id="220283" name="立方体 220282"/>
          <p:cNvSpPr/>
          <p:nvPr/>
        </p:nvSpPr>
        <p:spPr>
          <a:xfrm>
            <a:off x="5332413" y="3230563"/>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220284" name="直接连接符 220283"/>
          <p:cNvSpPr/>
          <p:nvPr/>
        </p:nvSpPr>
        <p:spPr>
          <a:xfrm>
            <a:off x="5943600" y="3611563"/>
            <a:ext cx="2209800" cy="0"/>
          </a:xfrm>
          <a:prstGeom prst="line">
            <a:avLst/>
          </a:prstGeom>
          <a:ln w="28575" cap="flat" cmpd="sng">
            <a:solidFill>
              <a:schemeClr val="tx1"/>
            </a:solidFill>
            <a:prstDash val="dash"/>
            <a:headEnd type="none" w="med" len="med"/>
            <a:tailEnd type="none" w="med" len="med"/>
          </a:ln>
        </p:spPr>
      </p:sp>
      <p:sp>
        <p:nvSpPr>
          <p:cNvPr id="220285" name="文本框 220284"/>
          <p:cNvSpPr txBox="1"/>
          <p:nvPr/>
        </p:nvSpPr>
        <p:spPr>
          <a:xfrm>
            <a:off x="4953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220286" name="直接连接符 220285"/>
          <p:cNvSpPr/>
          <p:nvPr/>
        </p:nvSpPr>
        <p:spPr>
          <a:xfrm>
            <a:off x="3352800" y="5440363"/>
            <a:ext cx="1905000" cy="0"/>
          </a:xfrm>
          <a:prstGeom prst="line">
            <a:avLst/>
          </a:prstGeom>
          <a:ln w="57150" cap="flat" cmpd="sng">
            <a:solidFill>
              <a:srgbClr val="333399"/>
            </a:solidFill>
            <a:prstDash val="solid"/>
            <a:headEnd type="none" w="med" len="med"/>
            <a:tailEnd type="none" w="med" len="med"/>
          </a:ln>
        </p:spPr>
      </p:sp>
      <p:sp>
        <p:nvSpPr>
          <p:cNvPr id="220287" name="任意多边形 220286"/>
          <p:cNvSpPr/>
          <p:nvPr/>
        </p:nvSpPr>
        <p:spPr>
          <a:xfrm flipH="1">
            <a:off x="5921375" y="5156200"/>
            <a:ext cx="341313" cy="284163"/>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20288" name="任意多边形 220287"/>
          <p:cNvSpPr/>
          <p:nvPr/>
        </p:nvSpPr>
        <p:spPr>
          <a:xfrm flipH="1">
            <a:off x="3233738" y="5162550"/>
            <a:ext cx="423862"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220289" name="文本框 220288"/>
          <p:cNvSpPr txBox="1"/>
          <p:nvPr/>
        </p:nvSpPr>
        <p:spPr>
          <a:xfrm>
            <a:off x="5218113" y="2862263"/>
            <a:ext cx="11826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grpSp>
        <p:nvGrpSpPr>
          <p:cNvPr id="220290" name="组合 220289"/>
          <p:cNvGrpSpPr/>
          <p:nvPr/>
        </p:nvGrpSpPr>
        <p:grpSpPr>
          <a:xfrm>
            <a:off x="1143000" y="3154363"/>
            <a:ext cx="1447800" cy="381000"/>
            <a:chOff x="1632" y="2688"/>
            <a:chExt cx="912" cy="240"/>
          </a:xfrm>
        </p:grpSpPr>
        <p:sp>
          <p:nvSpPr>
            <p:cNvPr id="220291" name="矩形 220290"/>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dirty="0">
                  <a:solidFill>
                    <a:srgbClr val="333399"/>
                  </a:solidFill>
                  <a:latin typeface="Arial" panose="020B0604020202020204" pitchFamily="34" charset="0"/>
                  <a:ea typeface="黑体" panose="02010609060101010101" pitchFamily="2" charset="-122"/>
                </a:rPr>
                <a:t>  </a:t>
              </a: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220292" name="右箭头 220291"/>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220293" name="组合 220292"/>
          <p:cNvGrpSpPr/>
          <p:nvPr/>
        </p:nvGrpSpPr>
        <p:grpSpPr>
          <a:xfrm>
            <a:off x="3733800" y="3154363"/>
            <a:ext cx="1447800" cy="381000"/>
            <a:chOff x="1632" y="2688"/>
            <a:chExt cx="912" cy="240"/>
          </a:xfrm>
        </p:grpSpPr>
        <p:sp>
          <p:nvSpPr>
            <p:cNvPr id="220294" name="矩形 220293"/>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220295" name="右箭头 220294"/>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220296" name="组合 220295"/>
          <p:cNvGrpSpPr/>
          <p:nvPr/>
        </p:nvGrpSpPr>
        <p:grpSpPr>
          <a:xfrm>
            <a:off x="6477000" y="3154363"/>
            <a:ext cx="1447800" cy="381000"/>
            <a:chOff x="1632" y="2688"/>
            <a:chExt cx="912" cy="240"/>
          </a:xfrm>
        </p:grpSpPr>
        <p:sp>
          <p:nvSpPr>
            <p:cNvPr id="220297" name="矩形 220296"/>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220298" name="右箭头 220297"/>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220299" name="组合 220298"/>
          <p:cNvGrpSpPr/>
          <p:nvPr/>
        </p:nvGrpSpPr>
        <p:grpSpPr>
          <a:xfrm>
            <a:off x="609600" y="5592763"/>
            <a:ext cx="1981200" cy="381000"/>
            <a:chOff x="480" y="3120"/>
            <a:chExt cx="1248" cy="240"/>
          </a:xfrm>
        </p:grpSpPr>
        <p:sp>
          <p:nvSpPr>
            <p:cNvPr id="220300" name="矩形 220299"/>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220301" name="右箭头 220300"/>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220302" name="组合 220301"/>
          <p:cNvGrpSpPr/>
          <p:nvPr/>
        </p:nvGrpSpPr>
        <p:grpSpPr>
          <a:xfrm>
            <a:off x="3505200" y="5592763"/>
            <a:ext cx="1981200" cy="381000"/>
            <a:chOff x="480" y="3120"/>
            <a:chExt cx="1248" cy="240"/>
          </a:xfrm>
        </p:grpSpPr>
        <p:sp>
          <p:nvSpPr>
            <p:cNvPr id="220303" name="矩形 220302"/>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220304" name="右箭头 220303"/>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220305" name="组合 220304"/>
          <p:cNvGrpSpPr/>
          <p:nvPr/>
        </p:nvGrpSpPr>
        <p:grpSpPr>
          <a:xfrm>
            <a:off x="6400800" y="5592763"/>
            <a:ext cx="1981200" cy="381000"/>
            <a:chOff x="480" y="3120"/>
            <a:chExt cx="1248" cy="240"/>
          </a:xfrm>
        </p:grpSpPr>
        <p:sp>
          <p:nvSpPr>
            <p:cNvPr id="220306" name="矩形 220305"/>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220307" name="右箭头 220306"/>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sp>
        <p:nvSpPr>
          <p:cNvPr id="220308" name="文本框 220307"/>
          <p:cNvSpPr txBox="1"/>
          <p:nvPr/>
        </p:nvSpPr>
        <p:spPr>
          <a:xfrm>
            <a:off x="6858000"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20309" name="文本框 220308"/>
          <p:cNvSpPr txBox="1"/>
          <p:nvPr/>
        </p:nvSpPr>
        <p:spPr>
          <a:xfrm>
            <a:off x="3976688"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20310" name="圆角矩形标注 220309"/>
          <p:cNvSpPr/>
          <p:nvPr/>
        </p:nvSpPr>
        <p:spPr>
          <a:xfrm flipV="1">
            <a:off x="2057400" y="2292350"/>
            <a:ext cx="1219200" cy="377825"/>
          </a:xfrm>
          <a:prstGeom prst="wedgeRoundRectCallout">
            <a:avLst>
              <a:gd name="adj1" fmla="val -75782"/>
              <a:gd name="adj2" fmla="val -203782"/>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220311" name="文本框 220310"/>
          <p:cNvSpPr txBox="1"/>
          <p:nvPr/>
        </p:nvSpPr>
        <p:spPr>
          <a:xfrm>
            <a:off x="2095500" y="2316163"/>
            <a:ext cx="11493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IP </a:t>
            </a:r>
            <a:r>
              <a:rPr lang="zh-CN" altLang="en-US" sz="1800" dirty="0">
                <a:solidFill>
                  <a:srgbClr val="333399"/>
                </a:solidFill>
                <a:latin typeface="Arial" panose="020B0604020202020204" pitchFamily="34" charset="0"/>
                <a:ea typeface="黑体" panose="02010609060101010101" pitchFamily="2" charset="-122"/>
              </a:rPr>
              <a:t>数据报</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220318" name="文本框 220317"/>
          <p:cNvSpPr txBox="1"/>
          <p:nvPr/>
        </p:nvSpPr>
        <p:spPr>
          <a:xfrm>
            <a:off x="1547813" y="44450"/>
            <a:ext cx="5883275" cy="588963"/>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r>
              <a:rPr lang="zh-CN" altLang="en-US" sz="3200" dirty="0">
                <a:solidFill>
                  <a:srgbClr val="333399"/>
                </a:solidFill>
                <a:latin typeface="Tahoma" panose="020B0604030504040204" pitchFamily="34" charset="0"/>
                <a:ea typeface="黑体" panose="02010609060101010101" pitchFamily="2" charset="-122"/>
              </a:rPr>
              <a:t>从协议栈的层次上看数据的流动</a:t>
            </a:r>
            <a:endParaRPr lang="zh-CN" altLang="en-US" sz="3200" dirty="0">
              <a:solidFill>
                <a:srgbClr val="333399"/>
              </a:solidFill>
              <a:latin typeface="Tahoma" panose="020B0604030504040204" pitchFamily="34" charset="0"/>
              <a:ea typeface="黑体" panose="02010609060101010101" pitchFamily="2" charset="-122"/>
            </a:endParaRPr>
          </a:p>
        </p:txBody>
      </p:sp>
      <p:sp>
        <p:nvSpPr>
          <p:cNvPr id="220319" name="直接连接符 220318"/>
          <p:cNvSpPr/>
          <p:nvPr/>
        </p:nvSpPr>
        <p:spPr>
          <a:xfrm>
            <a:off x="468313" y="2708275"/>
            <a:ext cx="0" cy="2665413"/>
          </a:xfrm>
          <a:prstGeom prst="line">
            <a:avLst/>
          </a:prstGeom>
          <a:ln w="76200" cap="flat" cmpd="sng">
            <a:solidFill>
              <a:schemeClr val="hlink"/>
            </a:solidFill>
            <a:prstDash val="solid"/>
            <a:headEnd type="none" w="med" len="med"/>
            <a:tailEnd type="triangle" w="med" len="lg"/>
          </a:ln>
        </p:spPr>
      </p:sp>
      <p:sp>
        <p:nvSpPr>
          <p:cNvPr id="220321" name="直接连接符 220320"/>
          <p:cNvSpPr/>
          <p:nvPr/>
        </p:nvSpPr>
        <p:spPr>
          <a:xfrm>
            <a:off x="468313" y="5445125"/>
            <a:ext cx="1871662" cy="0"/>
          </a:xfrm>
          <a:prstGeom prst="line">
            <a:avLst/>
          </a:prstGeom>
          <a:ln w="76200" cap="flat" cmpd="sng">
            <a:solidFill>
              <a:schemeClr val="hlink"/>
            </a:solidFill>
            <a:prstDash val="solid"/>
            <a:headEnd type="none" w="med" len="med"/>
            <a:tailEnd type="triangle" w="med" len="lg"/>
          </a:ln>
        </p:spPr>
      </p:sp>
      <p:sp>
        <p:nvSpPr>
          <p:cNvPr id="220323" name="直接连接符 220322"/>
          <p:cNvSpPr/>
          <p:nvPr/>
        </p:nvSpPr>
        <p:spPr>
          <a:xfrm flipV="1">
            <a:off x="2843213" y="3500438"/>
            <a:ext cx="0" cy="1800225"/>
          </a:xfrm>
          <a:prstGeom prst="line">
            <a:avLst/>
          </a:prstGeom>
          <a:ln w="76200" cap="flat" cmpd="sng">
            <a:solidFill>
              <a:schemeClr val="hlink"/>
            </a:solidFill>
            <a:prstDash val="solid"/>
            <a:headEnd type="none" w="med" len="med"/>
            <a:tailEnd type="triangle" w="med" len="lg"/>
          </a:ln>
        </p:spPr>
      </p:sp>
      <p:sp>
        <p:nvSpPr>
          <p:cNvPr id="220324" name="直接连接符 220323"/>
          <p:cNvSpPr/>
          <p:nvPr/>
        </p:nvSpPr>
        <p:spPr>
          <a:xfrm>
            <a:off x="3059113" y="3500438"/>
            <a:ext cx="0" cy="1800225"/>
          </a:xfrm>
          <a:prstGeom prst="line">
            <a:avLst/>
          </a:prstGeom>
          <a:ln w="76200" cap="flat" cmpd="sng">
            <a:solidFill>
              <a:schemeClr val="hlink"/>
            </a:solidFill>
            <a:prstDash val="solid"/>
            <a:headEnd type="none" w="med" len="med"/>
            <a:tailEnd type="triangle" w="med" len="lg"/>
          </a:ln>
        </p:spPr>
      </p:sp>
      <p:sp>
        <p:nvSpPr>
          <p:cNvPr id="220325" name="直接连接符 220324"/>
          <p:cNvSpPr/>
          <p:nvPr/>
        </p:nvSpPr>
        <p:spPr>
          <a:xfrm>
            <a:off x="3421063" y="5445125"/>
            <a:ext cx="1871662" cy="0"/>
          </a:xfrm>
          <a:prstGeom prst="line">
            <a:avLst/>
          </a:prstGeom>
          <a:ln w="76200" cap="flat" cmpd="sng">
            <a:solidFill>
              <a:schemeClr val="hlink"/>
            </a:solidFill>
            <a:prstDash val="solid"/>
            <a:headEnd type="none" w="med" len="med"/>
            <a:tailEnd type="triangle" w="med" len="lg"/>
          </a:ln>
        </p:spPr>
      </p:sp>
      <p:sp>
        <p:nvSpPr>
          <p:cNvPr id="220328" name="直接连接符 220327"/>
          <p:cNvSpPr/>
          <p:nvPr/>
        </p:nvSpPr>
        <p:spPr>
          <a:xfrm flipV="1">
            <a:off x="5508625" y="3500438"/>
            <a:ext cx="0" cy="1800225"/>
          </a:xfrm>
          <a:prstGeom prst="line">
            <a:avLst/>
          </a:prstGeom>
          <a:ln w="76200" cap="flat" cmpd="sng">
            <a:solidFill>
              <a:schemeClr val="hlink"/>
            </a:solidFill>
            <a:prstDash val="solid"/>
            <a:headEnd type="none" w="med" len="med"/>
            <a:tailEnd type="triangle" w="med" len="lg"/>
          </a:ln>
        </p:spPr>
      </p:sp>
      <p:sp>
        <p:nvSpPr>
          <p:cNvPr id="220329" name="直接连接符 220328"/>
          <p:cNvSpPr/>
          <p:nvPr/>
        </p:nvSpPr>
        <p:spPr>
          <a:xfrm>
            <a:off x="5724525" y="3500438"/>
            <a:ext cx="0" cy="1800225"/>
          </a:xfrm>
          <a:prstGeom prst="line">
            <a:avLst/>
          </a:prstGeom>
          <a:ln w="76200" cap="flat" cmpd="sng">
            <a:solidFill>
              <a:schemeClr val="hlink"/>
            </a:solidFill>
            <a:prstDash val="solid"/>
            <a:headEnd type="none" w="med" len="med"/>
            <a:tailEnd type="triangle" w="med" len="lg"/>
          </a:ln>
        </p:spPr>
      </p:sp>
      <p:sp>
        <p:nvSpPr>
          <p:cNvPr id="220330" name="直接连接符 220329"/>
          <p:cNvSpPr/>
          <p:nvPr/>
        </p:nvSpPr>
        <p:spPr>
          <a:xfrm>
            <a:off x="6372225" y="5445125"/>
            <a:ext cx="1871663" cy="0"/>
          </a:xfrm>
          <a:prstGeom prst="line">
            <a:avLst/>
          </a:prstGeom>
          <a:ln w="76200" cap="flat" cmpd="sng">
            <a:solidFill>
              <a:schemeClr val="hlink"/>
            </a:solidFill>
            <a:prstDash val="solid"/>
            <a:headEnd type="none" w="med" len="med"/>
            <a:tailEnd type="triangle" w="med" len="lg"/>
          </a:ln>
        </p:spPr>
      </p:sp>
      <p:sp>
        <p:nvSpPr>
          <p:cNvPr id="220331" name="直接连接符 220330"/>
          <p:cNvSpPr/>
          <p:nvPr/>
        </p:nvSpPr>
        <p:spPr>
          <a:xfrm flipV="1">
            <a:off x="8388350" y="2779713"/>
            <a:ext cx="0" cy="2665412"/>
          </a:xfrm>
          <a:prstGeom prst="line">
            <a:avLst/>
          </a:prstGeom>
          <a:ln w="76200" cap="flat" cmpd="sng">
            <a:solidFill>
              <a:schemeClr val="hlink"/>
            </a:solidFill>
            <a:prstDash val="solid"/>
            <a:headEnd type="none" w="med" len="med"/>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220318"/>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1" fill="hold" nodeType="afterEffect">
                                  <p:stCondLst>
                                    <p:cond delay="0"/>
                                  </p:stCondLst>
                                  <p:childTnLst>
                                    <p:set>
                                      <p:cBhvr>
                                        <p:cTn id="9" dur="1" fill="hold">
                                          <p:stCondLst>
                                            <p:cond delay="0"/>
                                          </p:stCondLst>
                                        </p:cTn>
                                        <p:tgtEl>
                                          <p:spTgt spid="220319"/>
                                        </p:tgtEl>
                                        <p:attrNameLst>
                                          <p:attrName>style.visibility</p:attrName>
                                        </p:attrNameLst>
                                      </p:cBhvr>
                                      <p:to>
                                        <p:strVal val="visible"/>
                                      </p:to>
                                    </p:set>
                                    <p:animEffect transition="in" filter="wipe(up)">
                                      <p:cBhvr>
                                        <p:cTn id="10" dur="1000"/>
                                        <p:tgtEl>
                                          <p:spTgt spid="220319"/>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0321"/>
                                        </p:tgtEl>
                                        <p:attrNameLst>
                                          <p:attrName>style.visibility</p:attrName>
                                        </p:attrNameLst>
                                      </p:cBhvr>
                                      <p:to>
                                        <p:strVal val="visible"/>
                                      </p:to>
                                    </p:set>
                                    <p:animEffect transition="in" filter="wipe(left)">
                                      <p:cBhvr>
                                        <p:cTn id="14" dur="1000"/>
                                        <p:tgtEl>
                                          <p:spTgt spid="220321"/>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220323"/>
                                        </p:tgtEl>
                                        <p:attrNameLst>
                                          <p:attrName>style.visibility</p:attrName>
                                        </p:attrNameLst>
                                      </p:cBhvr>
                                      <p:to>
                                        <p:strVal val="visible"/>
                                      </p:to>
                                    </p:set>
                                    <p:animEffect transition="in" filter="wipe(down)">
                                      <p:cBhvr>
                                        <p:cTn id="18" dur="1000"/>
                                        <p:tgtEl>
                                          <p:spTgt spid="220323"/>
                                        </p:tgtEl>
                                      </p:cBhvr>
                                    </p:animEffect>
                                  </p:childTnLst>
                                </p:cTn>
                              </p:par>
                            </p:childTnLst>
                          </p:cTn>
                        </p:par>
                        <p:par>
                          <p:cTn id="19" fill="hold">
                            <p:stCondLst>
                              <p:cond delay="4000"/>
                            </p:stCondLst>
                            <p:childTnLst>
                              <p:par>
                                <p:cTn id="20" presetID="22" presetClass="entr" presetSubtype="1" fill="hold" nodeType="afterEffect">
                                  <p:stCondLst>
                                    <p:cond delay="0"/>
                                  </p:stCondLst>
                                  <p:childTnLst>
                                    <p:set>
                                      <p:cBhvr>
                                        <p:cTn id="21" dur="1" fill="hold">
                                          <p:stCondLst>
                                            <p:cond delay="0"/>
                                          </p:stCondLst>
                                        </p:cTn>
                                        <p:tgtEl>
                                          <p:spTgt spid="220324"/>
                                        </p:tgtEl>
                                        <p:attrNameLst>
                                          <p:attrName>style.visibility</p:attrName>
                                        </p:attrNameLst>
                                      </p:cBhvr>
                                      <p:to>
                                        <p:strVal val="visible"/>
                                      </p:to>
                                    </p:set>
                                    <p:animEffect transition="in" filter="wipe(up)">
                                      <p:cBhvr>
                                        <p:cTn id="22" dur="1000"/>
                                        <p:tgtEl>
                                          <p:spTgt spid="220324"/>
                                        </p:tgtEl>
                                      </p:cBhvr>
                                    </p:animEffect>
                                  </p:childTnLst>
                                </p:cTn>
                              </p:par>
                            </p:childTnLst>
                          </p:cTn>
                        </p:par>
                        <p:par>
                          <p:cTn id="23" fill="hold">
                            <p:stCondLst>
                              <p:cond delay="5000"/>
                            </p:stCondLst>
                            <p:childTnLst>
                              <p:par>
                                <p:cTn id="24" presetID="22" presetClass="entr" presetSubtype="8" fill="hold" nodeType="afterEffect">
                                  <p:stCondLst>
                                    <p:cond delay="0"/>
                                  </p:stCondLst>
                                  <p:childTnLst>
                                    <p:set>
                                      <p:cBhvr>
                                        <p:cTn id="25" dur="1" fill="hold">
                                          <p:stCondLst>
                                            <p:cond delay="0"/>
                                          </p:stCondLst>
                                        </p:cTn>
                                        <p:tgtEl>
                                          <p:spTgt spid="220325"/>
                                        </p:tgtEl>
                                        <p:attrNameLst>
                                          <p:attrName>style.visibility</p:attrName>
                                        </p:attrNameLst>
                                      </p:cBhvr>
                                      <p:to>
                                        <p:strVal val="visible"/>
                                      </p:to>
                                    </p:set>
                                    <p:animEffect transition="in" filter="wipe(left)">
                                      <p:cBhvr>
                                        <p:cTn id="26" dur="1000"/>
                                        <p:tgtEl>
                                          <p:spTgt spid="220325"/>
                                        </p:tgtEl>
                                      </p:cBhvr>
                                    </p:animEffect>
                                  </p:childTnLst>
                                </p:cTn>
                              </p:par>
                            </p:childTnLst>
                          </p:cTn>
                        </p:par>
                        <p:par>
                          <p:cTn id="27" fill="hold">
                            <p:stCondLst>
                              <p:cond delay="6000"/>
                            </p:stCondLst>
                            <p:childTnLst>
                              <p:par>
                                <p:cTn id="28" presetID="22" presetClass="entr" presetSubtype="4" fill="hold" nodeType="afterEffect">
                                  <p:stCondLst>
                                    <p:cond delay="0"/>
                                  </p:stCondLst>
                                  <p:childTnLst>
                                    <p:set>
                                      <p:cBhvr>
                                        <p:cTn id="29" dur="1" fill="hold">
                                          <p:stCondLst>
                                            <p:cond delay="0"/>
                                          </p:stCondLst>
                                        </p:cTn>
                                        <p:tgtEl>
                                          <p:spTgt spid="220328"/>
                                        </p:tgtEl>
                                        <p:attrNameLst>
                                          <p:attrName>style.visibility</p:attrName>
                                        </p:attrNameLst>
                                      </p:cBhvr>
                                      <p:to>
                                        <p:strVal val="visible"/>
                                      </p:to>
                                    </p:set>
                                    <p:animEffect transition="in" filter="wipe(down)">
                                      <p:cBhvr>
                                        <p:cTn id="30" dur="1000"/>
                                        <p:tgtEl>
                                          <p:spTgt spid="220328"/>
                                        </p:tgtEl>
                                      </p:cBhvr>
                                    </p:animEffect>
                                  </p:childTnLst>
                                </p:cTn>
                              </p:par>
                            </p:childTnLst>
                          </p:cTn>
                        </p:par>
                        <p:par>
                          <p:cTn id="31" fill="hold">
                            <p:stCondLst>
                              <p:cond delay="7000"/>
                            </p:stCondLst>
                            <p:childTnLst>
                              <p:par>
                                <p:cTn id="32" presetID="22" presetClass="entr" presetSubtype="1" fill="hold" nodeType="afterEffect">
                                  <p:stCondLst>
                                    <p:cond delay="0"/>
                                  </p:stCondLst>
                                  <p:childTnLst>
                                    <p:set>
                                      <p:cBhvr>
                                        <p:cTn id="33" dur="1" fill="hold">
                                          <p:stCondLst>
                                            <p:cond delay="0"/>
                                          </p:stCondLst>
                                        </p:cTn>
                                        <p:tgtEl>
                                          <p:spTgt spid="220329"/>
                                        </p:tgtEl>
                                        <p:attrNameLst>
                                          <p:attrName>style.visibility</p:attrName>
                                        </p:attrNameLst>
                                      </p:cBhvr>
                                      <p:to>
                                        <p:strVal val="visible"/>
                                      </p:to>
                                    </p:set>
                                    <p:animEffect transition="in" filter="wipe(up)">
                                      <p:cBhvr>
                                        <p:cTn id="34" dur="1000"/>
                                        <p:tgtEl>
                                          <p:spTgt spid="220329"/>
                                        </p:tgtEl>
                                      </p:cBhvr>
                                    </p:animEffect>
                                  </p:childTnLst>
                                </p:cTn>
                              </p:par>
                            </p:childTnLst>
                          </p:cTn>
                        </p:par>
                        <p:par>
                          <p:cTn id="35" fill="hold">
                            <p:stCondLst>
                              <p:cond delay="8000"/>
                            </p:stCondLst>
                            <p:childTnLst>
                              <p:par>
                                <p:cTn id="36" presetID="22" presetClass="entr" presetSubtype="8" fill="hold" nodeType="afterEffect">
                                  <p:stCondLst>
                                    <p:cond delay="0"/>
                                  </p:stCondLst>
                                  <p:childTnLst>
                                    <p:set>
                                      <p:cBhvr>
                                        <p:cTn id="37" dur="1" fill="hold">
                                          <p:stCondLst>
                                            <p:cond delay="0"/>
                                          </p:stCondLst>
                                        </p:cTn>
                                        <p:tgtEl>
                                          <p:spTgt spid="220330"/>
                                        </p:tgtEl>
                                        <p:attrNameLst>
                                          <p:attrName>style.visibility</p:attrName>
                                        </p:attrNameLst>
                                      </p:cBhvr>
                                      <p:to>
                                        <p:strVal val="visible"/>
                                      </p:to>
                                    </p:set>
                                    <p:animEffect transition="in" filter="wipe(left)">
                                      <p:cBhvr>
                                        <p:cTn id="38" dur="1000"/>
                                        <p:tgtEl>
                                          <p:spTgt spid="220330"/>
                                        </p:tgtEl>
                                      </p:cBhvr>
                                    </p:animEffect>
                                  </p:childTnLst>
                                </p:cTn>
                              </p:par>
                            </p:childTnLst>
                          </p:cTn>
                        </p:par>
                        <p:par>
                          <p:cTn id="39" fill="hold">
                            <p:stCondLst>
                              <p:cond delay="9000"/>
                            </p:stCondLst>
                            <p:childTnLst>
                              <p:par>
                                <p:cTn id="40" presetID="22" presetClass="entr" presetSubtype="4" fill="hold" nodeType="afterEffect">
                                  <p:stCondLst>
                                    <p:cond delay="0"/>
                                  </p:stCondLst>
                                  <p:childTnLst>
                                    <p:set>
                                      <p:cBhvr>
                                        <p:cTn id="41" dur="1" fill="hold">
                                          <p:stCondLst>
                                            <p:cond delay="0"/>
                                          </p:stCondLst>
                                        </p:cTn>
                                        <p:tgtEl>
                                          <p:spTgt spid="220331"/>
                                        </p:tgtEl>
                                        <p:attrNameLst>
                                          <p:attrName>style.visibility</p:attrName>
                                        </p:attrNameLst>
                                      </p:cBhvr>
                                      <p:to>
                                        <p:strVal val="visible"/>
                                      </p:to>
                                    </p:set>
                                    <p:animEffect transition="in" filter="wipe(down)">
                                      <p:cBhvr>
                                        <p:cTn id="42" dur="1000"/>
                                        <p:tgtEl>
                                          <p:spTgt spid="220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31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5682" name="任意多边形 455681"/>
          <p:cNvSpPr/>
          <p:nvPr/>
        </p:nvSpPr>
        <p:spPr>
          <a:xfrm>
            <a:off x="2586038" y="1239838"/>
            <a:ext cx="249237" cy="533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5683" name="任意多边形 455682"/>
          <p:cNvSpPr/>
          <p:nvPr/>
        </p:nvSpPr>
        <p:spPr>
          <a:xfrm>
            <a:off x="5330825" y="1239838"/>
            <a:ext cx="169863" cy="531812"/>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5684" name="直接连接符 455683"/>
          <p:cNvSpPr/>
          <p:nvPr/>
        </p:nvSpPr>
        <p:spPr>
          <a:xfrm rot="-5400000">
            <a:off x="8356600" y="1504950"/>
            <a:ext cx="533400" cy="3175"/>
          </a:xfrm>
          <a:prstGeom prst="line">
            <a:avLst/>
          </a:prstGeom>
          <a:ln w="28575" cap="flat" cmpd="sng">
            <a:solidFill>
              <a:srgbClr val="333399"/>
            </a:solidFill>
            <a:prstDash val="solid"/>
            <a:headEnd type="none" w="med" len="med"/>
            <a:tailEnd type="none" w="med" len="med"/>
          </a:ln>
        </p:spPr>
      </p:sp>
      <p:sp>
        <p:nvSpPr>
          <p:cNvPr id="455685" name="直接连接符 455684"/>
          <p:cNvSpPr/>
          <p:nvPr/>
        </p:nvSpPr>
        <p:spPr>
          <a:xfrm rot="-5400000">
            <a:off x="203200" y="1504950"/>
            <a:ext cx="533400" cy="3175"/>
          </a:xfrm>
          <a:prstGeom prst="line">
            <a:avLst/>
          </a:prstGeom>
          <a:ln w="28575" cap="flat" cmpd="sng">
            <a:solidFill>
              <a:srgbClr val="333399"/>
            </a:solidFill>
            <a:prstDash val="solid"/>
            <a:headEnd type="none" w="med" len="med"/>
            <a:tailEnd type="none" w="med" len="med"/>
          </a:ln>
        </p:spPr>
      </p:sp>
      <p:sp>
        <p:nvSpPr>
          <p:cNvPr id="455686" name="直接连接符 455685"/>
          <p:cNvSpPr/>
          <p:nvPr/>
        </p:nvSpPr>
        <p:spPr>
          <a:xfrm>
            <a:off x="233363" y="1773238"/>
            <a:ext cx="2587625" cy="0"/>
          </a:xfrm>
          <a:prstGeom prst="line">
            <a:avLst/>
          </a:prstGeom>
          <a:ln w="57150" cap="flat" cmpd="sng">
            <a:solidFill>
              <a:srgbClr val="333399"/>
            </a:solidFill>
            <a:prstDash val="solid"/>
            <a:headEnd type="none" w="med" len="med"/>
            <a:tailEnd type="none" w="med" len="med"/>
          </a:ln>
        </p:spPr>
      </p:sp>
      <p:sp>
        <p:nvSpPr>
          <p:cNvPr id="455687" name="文本框 455686"/>
          <p:cNvSpPr txBox="1"/>
          <p:nvPr/>
        </p:nvSpPr>
        <p:spPr>
          <a:xfrm>
            <a:off x="488950"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5688" name="文本框 455687"/>
          <p:cNvSpPr txBox="1"/>
          <p:nvPr/>
        </p:nvSpPr>
        <p:spPr>
          <a:xfrm>
            <a:off x="4781550"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5689" name="文本框 455688"/>
          <p:cNvSpPr txBox="1"/>
          <p:nvPr/>
        </p:nvSpPr>
        <p:spPr>
          <a:xfrm>
            <a:off x="3514725"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5690" name="文本框 455689"/>
          <p:cNvSpPr txBox="1"/>
          <p:nvPr/>
        </p:nvSpPr>
        <p:spPr>
          <a:xfrm>
            <a:off x="2036763" y="1258888"/>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5691" name="直接连接符 455690"/>
          <p:cNvSpPr/>
          <p:nvPr/>
        </p:nvSpPr>
        <p:spPr>
          <a:xfrm>
            <a:off x="6037263" y="1773238"/>
            <a:ext cx="2901950" cy="0"/>
          </a:xfrm>
          <a:prstGeom prst="line">
            <a:avLst/>
          </a:prstGeom>
          <a:ln w="57150" cap="flat" cmpd="sng">
            <a:solidFill>
              <a:srgbClr val="333399"/>
            </a:solidFill>
            <a:prstDash val="solid"/>
            <a:headEnd type="none" w="med" len="med"/>
            <a:tailEnd type="none" w="med" len="med"/>
          </a:ln>
        </p:spPr>
      </p:sp>
      <p:sp>
        <p:nvSpPr>
          <p:cNvPr id="455692" name="文本框 455691"/>
          <p:cNvSpPr txBox="1"/>
          <p:nvPr/>
        </p:nvSpPr>
        <p:spPr>
          <a:xfrm>
            <a:off x="6259513" y="1258888"/>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5693" name="文本框 455692"/>
          <p:cNvSpPr txBox="1"/>
          <p:nvPr/>
        </p:nvSpPr>
        <p:spPr>
          <a:xfrm>
            <a:off x="76200" y="182563"/>
            <a:ext cx="9540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5694" name="文本框 455693"/>
          <p:cNvSpPr txBox="1"/>
          <p:nvPr/>
        </p:nvSpPr>
        <p:spPr>
          <a:xfrm>
            <a:off x="8154988" y="157163"/>
            <a:ext cx="9540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5695" name="直接连接符 455694"/>
          <p:cNvSpPr/>
          <p:nvPr/>
        </p:nvSpPr>
        <p:spPr>
          <a:xfrm>
            <a:off x="3292475" y="1773238"/>
            <a:ext cx="2273300" cy="0"/>
          </a:xfrm>
          <a:prstGeom prst="line">
            <a:avLst/>
          </a:prstGeom>
          <a:ln w="57150" cap="flat" cmpd="sng">
            <a:solidFill>
              <a:srgbClr val="333399"/>
            </a:solidFill>
            <a:prstDash val="solid"/>
            <a:headEnd type="none" w="med" len="med"/>
            <a:tailEnd type="none" w="med" len="med"/>
          </a:ln>
        </p:spPr>
      </p:sp>
      <p:sp>
        <p:nvSpPr>
          <p:cNvPr id="455696" name="任意多边形 455695"/>
          <p:cNvSpPr/>
          <p:nvPr/>
        </p:nvSpPr>
        <p:spPr>
          <a:xfrm flipH="1">
            <a:off x="6037263" y="1239838"/>
            <a:ext cx="234950" cy="533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5697" name="任意多边形 455696"/>
          <p:cNvSpPr/>
          <p:nvPr/>
        </p:nvSpPr>
        <p:spPr>
          <a:xfrm flipH="1">
            <a:off x="3355975" y="1239838"/>
            <a:ext cx="171450" cy="534987"/>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5698" name="文本框 455697"/>
          <p:cNvSpPr txBox="1"/>
          <p:nvPr/>
        </p:nvSpPr>
        <p:spPr>
          <a:xfrm>
            <a:off x="2555875" y="679450"/>
            <a:ext cx="11826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pic>
        <p:nvPicPr>
          <p:cNvPr id="455699" name="图片 455698"/>
          <p:cNvPicPr/>
          <p:nvPr/>
        </p:nvPicPr>
        <p:blipFill>
          <a:blip r:embed="rId1"/>
          <a:stretch>
            <a:fillRect/>
          </a:stretch>
        </p:blipFill>
        <p:spPr>
          <a:xfrm>
            <a:off x="96838" y="496888"/>
            <a:ext cx="855662" cy="838200"/>
          </a:xfrm>
          <a:prstGeom prst="rect">
            <a:avLst/>
          </a:prstGeom>
          <a:noFill/>
          <a:ln w="9525">
            <a:noFill/>
          </a:ln>
        </p:spPr>
      </p:pic>
      <p:pic>
        <p:nvPicPr>
          <p:cNvPr id="455700" name="图片 455699"/>
          <p:cNvPicPr/>
          <p:nvPr/>
        </p:nvPicPr>
        <p:blipFill>
          <a:blip r:embed="rId2"/>
          <a:stretch>
            <a:fillRect/>
          </a:stretch>
        </p:blipFill>
        <p:spPr>
          <a:xfrm>
            <a:off x="5408613" y="985838"/>
            <a:ext cx="771525" cy="434975"/>
          </a:xfrm>
          <a:prstGeom prst="rect">
            <a:avLst/>
          </a:prstGeom>
          <a:noFill/>
          <a:ln w="12699">
            <a:noFill/>
          </a:ln>
        </p:spPr>
      </p:pic>
      <p:pic>
        <p:nvPicPr>
          <p:cNvPr id="455701" name="图片 455700"/>
          <p:cNvPicPr/>
          <p:nvPr/>
        </p:nvPicPr>
        <p:blipFill>
          <a:blip r:embed="rId1"/>
          <a:stretch>
            <a:fillRect/>
          </a:stretch>
        </p:blipFill>
        <p:spPr>
          <a:xfrm>
            <a:off x="8162925" y="477838"/>
            <a:ext cx="854075" cy="838200"/>
          </a:xfrm>
          <a:prstGeom prst="rect">
            <a:avLst/>
          </a:prstGeom>
          <a:noFill/>
          <a:ln w="9525">
            <a:noFill/>
          </a:ln>
        </p:spPr>
      </p:pic>
      <p:pic>
        <p:nvPicPr>
          <p:cNvPr id="455702" name="图片 455701"/>
          <p:cNvPicPr/>
          <p:nvPr/>
        </p:nvPicPr>
        <p:blipFill>
          <a:blip r:embed="rId2"/>
          <a:stretch>
            <a:fillRect/>
          </a:stretch>
        </p:blipFill>
        <p:spPr>
          <a:xfrm>
            <a:off x="2678113" y="963613"/>
            <a:ext cx="769937" cy="434975"/>
          </a:xfrm>
          <a:prstGeom prst="rect">
            <a:avLst/>
          </a:prstGeom>
          <a:noFill/>
          <a:ln w="12699">
            <a:noFill/>
          </a:ln>
        </p:spPr>
      </p:pic>
      <p:sp>
        <p:nvSpPr>
          <p:cNvPr id="455703" name="圆角矩形标注 455702"/>
          <p:cNvSpPr/>
          <p:nvPr/>
        </p:nvSpPr>
        <p:spPr>
          <a:xfrm flipV="1">
            <a:off x="1443038" y="608013"/>
            <a:ext cx="1022350" cy="327025"/>
          </a:xfrm>
          <a:prstGeom prst="wedgeRoundRectCallout">
            <a:avLst>
              <a:gd name="adj1" fmla="val -98759"/>
              <a:gd name="adj2" fmla="val -194176"/>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55704" name="文本框 455703"/>
          <p:cNvSpPr txBox="1"/>
          <p:nvPr/>
        </p:nvSpPr>
        <p:spPr>
          <a:xfrm>
            <a:off x="1403350" y="554038"/>
            <a:ext cx="10985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硬件地址</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5705" name="文本框 455704"/>
          <p:cNvSpPr txBox="1"/>
          <p:nvPr/>
        </p:nvSpPr>
        <p:spPr>
          <a:xfrm>
            <a:off x="5237163" y="685800"/>
            <a:ext cx="1182687"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5706" name="文本框 455705"/>
          <p:cNvSpPr txBox="1"/>
          <p:nvPr/>
        </p:nvSpPr>
        <p:spPr>
          <a:xfrm>
            <a:off x="8054975"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07" name="文本框 455706"/>
          <p:cNvSpPr txBox="1"/>
          <p:nvPr/>
        </p:nvSpPr>
        <p:spPr>
          <a:xfrm>
            <a:off x="280988" y="5603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08" name="文本框 455707"/>
          <p:cNvSpPr txBox="1"/>
          <p:nvPr/>
        </p:nvSpPr>
        <p:spPr>
          <a:xfrm>
            <a:off x="8364538" y="544513"/>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09" name="文本框 455708"/>
          <p:cNvSpPr txBox="1"/>
          <p:nvPr/>
        </p:nvSpPr>
        <p:spPr>
          <a:xfrm>
            <a:off x="1219200"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5710" name="文本框 455709"/>
          <p:cNvSpPr txBox="1"/>
          <p:nvPr/>
        </p:nvSpPr>
        <p:spPr>
          <a:xfrm>
            <a:off x="4043363"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5711" name="文本框 455710"/>
          <p:cNvSpPr txBox="1"/>
          <p:nvPr/>
        </p:nvSpPr>
        <p:spPr>
          <a:xfrm>
            <a:off x="7056438"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5712" name="任意多边形 455711"/>
          <p:cNvSpPr/>
          <p:nvPr/>
        </p:nvSpPr>
        <p:spPr>
          <a:xfrm>
            <a:off x="2362200" y="5160963"/>
            <a:ext cx="395288"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5713" name="任意多边形 455712"/>
          <p:cNvSpPr/>
          <p:nvPr/>
        </p:nvSpPr>
        <p:spPr>
          <a:xfrm>
            <a:off x="4951413" y="5159375"/>
            <a:ext cx="395287"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5714" name="直接连接符 455713"/>
          <p:cNvSpPr/>
          <p:nvPr/>
        </p:nvSpPr>
        <p:spPr>
          <a:xfrm rot="-5400000">
            <a:off x="8113713" y="5172075"/>
            <a:ext cx="533400" cy="3175"/>
          </a:xfrm>
          <a:prstGeom prst="line">
            <a:avLst/>
          </a:prstGeom>
          <a:ln w="28575" cap="flat" cmpd="sng">
            <a:solidFill>
              <a:srgbClr val="333399"/>
            </a:solidFill>
            <a:prstDash val="solid"/>
            <a:headEnd type="none" w="med" len="med"/>
            <a:tailEnd type="none" w="med" len="med"/>
          </a:ln>
        </p:spPr>
      </p:sp>
      <p:sp>
        <p:nvSpPr>
          <p:cNvPr id="455715" name="直接连接符 455714"/>
          <p:cNvSpPr/>
          <p:nvPr/>
        </p:nvSpPr>
        <p:spPr>
          <a:xfrm rot="-5400000">
            <a:off x="192088" y="5172075"/>
            <a:ext cx="533400" cy="3175"/>
          </a:xfrm>
          <a:prstGeom prst="line">
            <a:avLst/>
          </a:prstGeom>
          <a:ln w="28575" cap="flat" cmpd="sng">
            <a:solidFill>
              <a:srgbClr val="333399"/>
            </a:solidFill>
            <a:prstDash val="solid"/>
            <a:headEnd type="none" w="med" len="med"/>
            <a:tailEnd type="none" w="med" len="med"/>
          </a:ln>
        </p:spPr>
      </p:sp>
      <p:sp>
        <p:nvSpPr>
          <p:cNvPr id="455716" name="立方体 455715"/>
          <p:cNvSpPr/>
          <p:nvPr/>
        </p:nvSpPr>
        <p:spPr>
          <a:xfrm>
            <a:off x="2286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5717" name="立方体 455716"/>
          <p:cNvSpPr/>
          <p:nvPr/>
        </p:nvSpPr>
        <p:spPr>
          <a:xfrm>
            <a:off x="2667000" y="3382963"/>
            <a:ext cx="685800" cy="19050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5718" name="立方体 455717"/>
          <p:cNvSpPr/>
          <p:nvPr/>
        </p:nvSpPr>
        <p:spPr>
          <a:xfrm>
            <a:off x="81534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5719" name="立方体 455718"/>
          <p:cNvSpPr/>
          <p:nvPr/>
        </p:nvSpPr>
        <p:spPr>
          <a:xfrm>
            <a:off x="5332413" y="3611563"/>
            <a:ext cx="685800" cy="16764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grpSp>
        <p:nvGrpSpPr>
          <p:cNvPr id="455720" name="组合 455719"/>
          <p:cNvGrpSpPr/>
          <p:nvPr/>
        </p:nvGrpSpPr>
        <p:grpSpPr>
          <a:xfrm>
            <a:off x="36513" y="2420938"/>
            <a:ext cx="9121775" cy="2438400"/>
            <a:chOff x="96" y="1056"/>
            <a:chExt cx="5472" cy="1536"/>
          </a:xfrm>
        </p:grpSpPr>
        <p:sp>
          <p:nvSpPr>
            <p:cNvPr id="455721" name="椭圆 455720"/>
            <p:cNvSpPr/>
            <p:nvPr/>
          </p:nvSpPr>
          <p:spPr>
            <a:xfrm>
              <a:off x="3662" y="1674"/>
              <a:ext cx="1906" cy="756"/>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5722" name="椭圆 455721"/>
            <p:cNvSpPr/>
            <p:nvPr/>
          </p:nvSpPr>
          <p:spPr>
            <a:xfrm>
              <a:off x="96" y="1430"/>
              <a:ext cx="1870" cy="760"/>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5723" name="椭圆 455722"/>
            <p:cNvSpPr/>
            <p:nvPr/>
          </p:nvSpPr>
          <p:spPr>
            <a:xfrm>
              <a:off x="3365" y="1163"/>
              <a:ext cx="1903"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5724" name="椭圆 455723"/>
            <p:cNvSpPr/>
            <p:nvPr/>
          </p:nvSpPr>
          <p:spPr>
            <a:xfrm>
              <a:off x="2365" y="1821"/>
              <a:ext cx="1900" cy="77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5725" name="椭圆 455724"/>
            <p:cNvSpPr/>
            <p:nvPr/>
          </p:nvSpPr>
          <p:spPr>
            <a:xfrm>
              <a:off x="729" y="1752"/>
              <a:ext cx="1900"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5726" name="椭圆 455725"/>
            <p:cNvSpPr/>
            <p:nvPr/>
          </p:nvSpPr>
          <p:spPr>
            <a:xfrm>
              <a:off x="2197" y="1056"/>
              <a:ext cx="1870" cy="758"/>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5727" name="椭圆 455726"/>
            <p:cNvSpPr/>
            <p:nvPr/>
          </p:nvSpPr>
          <p:spPr>
            <a:xfrm>
              <a:off x="996" y="1056"/>
              <a:ext cx="1867"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5728" name="椭圆 455727"/>
            <p:cNvSpPr/>
            <p:nvPr/>
          </p:nvSpPr>
          <p:spPr>
            <a:xfrm>
              <a:off x="597" y="1226"/>
              <a:ext cx="4536" cy="1060"/>
            </a:xfrm>
            <a:prstGeom prst="ellipse">
              <a:avLst/>
            </a:prstGeom>
            <a:solidFill>
              <a:srgbClr val="FFFF99"/>
            </a:solidFill>
            <a:ln w="9525">
              <a:noFill/>
            </a:ln>
          </p:spPr>
          <p:txBody>
            <a:bodyPr/>
            <a:p>
              <a:endParaRPr lang="zh-CN" altLang="en-US"/>
            </a:p>
          </p:txBody>
        </p:sp>
      </p:grpSp>
      <p:sp>
        <p:nvSpPr>
          <p:cNvPr id="455729" name="直接连接符 455728"/>
          <p:cNvSpPr/>
          <p:nvPr/>
        </p:nvSpPr>
        <p:spPr>
          <a:xfrm>
            <a:off x="152400" y="5440363"/>
            <a:ext cx="2590800" cy="0"/>
          </a:xfrm>
          <a:prstGeom prst="line">
            <a:avLst/>
          </a:prstGeom>
          <a:ln w="57150" cap="flat" cmpd="sng">
            <a:solidFill>
              <a:srgbClr val="333399"/>
            </a:solidFill>
            <a:prstDash val="solid"/>
            <a:headEnd type="none" w="med" len="med"/>
            <a:tailEnd type="none" w="med" len="med"/>
          </a:ln>
        </p:spPr>
      </p:sp>
      <p:grpSp>
        <p:nvGrpSpPr>
          <p:cNvPr id="455730" name="组合 455729"/>
          <p:cNvGrpSpPr/>
          <p:nvPr/>
        </p:nvGrpSpPr>
        <p:grpSpPr>
          <a:xfrm>
            <a:off x="228600" y="2420938"/>
            <a:ext cx="685800" cy="1447800"/>
            <a:chOff x="672" y="528"/>
            <a:chExt cx="432" cy="912"/>
          </a:xfrm>
        </p:grpSpPr>
        <p:sp>
          <p:nvSpPr>
            <p:cNvPr id="455731" name="立方体 455730"/>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5732" name="立方体 455731"/>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5733" name="立方体 455732"/>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55734" name="文本框 455733"/>
          <p:cNvSpPr txBox="1"/>
          <p:nvPr/>
        </p:nvSpPr>
        <p:spPr>
          <a:xfrm>
            <a:off x="265113" y="34305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35" name="文本框 455734"/>
          <p:cNvSpPr txBox="1"/>
          <p:nvPr/>
        </p:nvSpPr>
        <p:spPr>
          <a:xfrm>
            <a:off x="215900" y="48498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36" name="文本框 455735"/>
          <p:cNvSpPr txBox="1"/>
          <p:nvPr/>
        </p:nvSpPr>
        <p:spPr>
          <a:xfrm>
            <a:off x="4824413" y="4811713"/>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37" name="文本框 455736"/>
          <p:cNvSpPr txBox="1"/>
          <p:nvPr/>
        </p:nvSpPr>
        <p:spPr>
          <a:xfrm>
            <a:off x="33274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38" name="文本框 455737"/>
          <p:cNvSpPr txBox="1"/>
          <p:nvPr/>
        </p:nvSpPr>
        <p:spPr>
          <a:xfrm>
            <a:off x="21336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39" name="直接连接符 455738"/>
          <p:cNvSpPr/>
          <p:nvPr/>
        </p:nvSpPr>
        <p:spPr>
          <a:xfrm>
            <a:off x="838200" y="3611563"/>
            <a:ext cx="1905000" cy="0"/>
          </a:xfrm>
          <a:prstGeom prst="line">
            <a:avLst/>
          </a:prstGeom>
          <a:ln w="28575" cap="flat" cmpd="sng">
            <a:solidFill>
              <a:schemeClr val="tx1"/>
            </a:solidFill>
            <a:prstDash val="dash"/>
            <a:headEnd type="none" w="med" len="med"/>
            <a:tailEnd type="none" w="med" len="med"/>
          </a:ln>
        </p:spPr>
      </p:sp>
      <p:sp>
        <p:nvSpPr>
          <p:cNvPr id="455740" name="直接连接符 455739"/>
          <p:cNvSpPr/>
          <p:nvPr/>
        </p:nvSpPr>
        <p:spPr>
          <a:xfrm>
            <a:off x="5943600" y="5440363"/>
            <a:ext cx="2971800" cy="0"/>
          </a:xfrm>
          <a:prstGeom prst="line">
            <a:avLst/>
          </a:prstGeom>
          <a:ln w="57150" cap="flat" cmpd="sng">
            <a:solidFill>
              <a:srgbClr val="333399"/>
            </a:solidFill>
            <a:prstDash val="solid"/>
            <a:headEnd type="none" w="med" len="med"/>
            <a:tailEnd type="none" w="med" len="med"/>
          </a:ln>
        </p:spPr>
      </p:sp>
      <p:sp>
        <p:nvSpPr>
          <p:cNvPr id="455741" name="文本框 455740"/>
          <p:cNvSpPr txBox="1"/>
          <p:nvPr/>
        </p:nvSpPr>
        <p:spPr>
          <a:xfrm>
            <a:off x="6007100" y="47990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42" name="文本框 455741"/>
          <p:cNvSpPr txBox="1"/>
          <p:nvPr/>
        </p:nvSpPr>
        <p:spPr>
          <a:xfrm>
            <a:off x="8128000" y="4814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43" name="文本框 455742"/>
          <p:cNvSpPr txBox="1"/>
          <p:nvPr/>
        </p:nvSpPr>
        <p:spPr>
          <a:xfrm>
            <a:off x="6007100" y="37099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44" name="文本框 455743"/>
          <p:cNvSpPr txBox="1"/>
          <p:nvPr/>
        </p:nvSpPr>
        <p:spPr>
          <a:xfrm>
            <a:off x="107950" y="20605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45" name="文本框 455744"/>
          <p:cNvSpPr txBox="1"/>
          <p:nvPr/>
        </p:nvSpPr>
        <p:spPr>
          <a:xfrm>
            <a:off x="8032750" y="20351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46" name="立方体 455745"/>
          <p:cNvSpPr/>
          <p:nvPr/>
        </p:nvSpPr>
        <p:spPr>
          <a:xfrm>
            <a:off x="2667000" y="3259138"/>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5747" name="文本框 455746"/>
          <p:cNvSpPr txBox="1"/>
          <p:nvPr/>
        </p:nvSpPr>
        <p:spPr>
          <a:xfrm>
            <a:off x="2616200" y="2887663"/>
            <a:ext cx="11826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48" name="文本框 455747"/>
          <p:cNvSpPr txBox="1"/>
          <p:nvPr/>
        </p:nvSpPr>
        <p:spPr>
          <a:xfrm>
            <a:off x="4140200" y="4186238"/>
            <a:ext cx="2393950" cy="46672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层上的互联网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55749" name="文本框 455748"/>
          <p:cNvSpPr txBox="1"/>
          <p:nvPr/>
        </p:nvSpPr>
        <p:spPr>
          <a:xfrm>
            <a:off x="990600" y="594836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nvGrpSpPr>
          <p:cNvPr id="455750" name="组合 455749"/>
          <p:cNvGrpSpPr/>
          <p:nvPr/>
        </p:nvGrpSpPr>
        <p:grpSpPr>
          <a:xfrm>
            <a:off x="8153400" y="2420938"/>
            <a:ext cx="685800" cy="1447800"/>
            <a:chOff x="672" y="528"/>
            <a:chExt cx="432" cy="912"/>
          </a:xfrm>
        </p:grpSpPr>
        <p:sp>
          <p:nvSpPr>
            <p:cNvPr id="455751" name="立方体 455750"/>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5752" name="立方体 455751"/>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5753" name="立方体 455752"/>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55754" name="文本框 455753"/>
          <p:cNvSpPr txBox="1"/>
          <p:nvPr/>
        </p:nvSpPr>
        <p:spPr>
          <a:xfrm>
            <a:off x="8202613" y="3435350"/>
            <a:ext cx="4841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55" name="文本框 455754"/>
          <p:cNvSpPr txBox="1"/>
          <p:nvPr/>
        </p:nvSpPr>
        <p:spPr>
          <a:xfrm>
            <a:off x="332105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56" name="文本框 455755"/>
          <p:cNvSpPr txBox="1"/>
          <p:nvPr/>
        </p:nvSpPr>
        <p:spPr>
          <a:xfrm>
            <a:off x="2286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57" name="直接连接符 455756"/>
          <p:cNvSpPr/>
          <p:nvPr/>
        </p:nvSpPr>
        <p:spPr>
          <a:xfrm>
            <a:off x="3276600" y="3611563"/>
            <a:ext cx="2057400" cy="0"/>
          </a:xfrm>
          <a:prstGeom prst="line">
            <a:avLst/>
          </a:prstGeom>
          <a:ln w="28575" cap="flat" cmpd="sng">
            <a:solidFill>
              <a:schemeClr val="tx1"/>
            </a:solidFill>
            <a:prstDash val="dash"/>
            <a:headEnd type="none" w="med" len="med"/>
            <a:tailEnd type="none" w="med" len="med"/>
          </a:ln>
        </p:spPr>
      </p:sp>
      <p:sp>
        <p:nvSpPr>
          <p:cNvPr id="455758" name="立方体 455757"/>
          <p:cNvSpPr/>
          <p:nvPr/>
        </p:nvSpPr>
        <p:spPr>
          <a:xfrm>
            <a:off x="5332413" y="3230563"/>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5759" name="直接连接符 455758"/>
          <p:cNvSpPr/>
          <p:nvPr/>
        </p:nvSpPr>
        <p:spPr>
          <a:xfrm>
            <a:off x="5943600" y="3611563"/>
            <a:ext cx="2209800" cy="0"/>
          </a:xfrm>
          <a:prstGeom prst="line">
            <a:avLst/>
          </a:prstGeom>
          <a:ln w="28575" cap="flat" cmpd="sng">
            <a:solidFill>
              <a:schemeClr val="tx1"/>
            </a:solidFill>
            <a:prstDash val="dash"/>
            <a:headEnd type="none" w="med" len="med"/>
            <a:tailEnd type="none" w="med" len="med"/>
          </a:ln>
        </p:spPr>
      </p:sp>
      <p:sp>
        <p:nvSpPr>
          <p:cNvPr id="455760" name="文本框 455759"/>
          <p:cNvSpPr txBox="1"/>
          <p:nvPr/>
        </p:nvSpPr>
        <p:spPr>
          <a:xfrm>
            <a:off x="4953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5761" name="直接连接符 455760"/>
          <p:cNvSpPr/>
          <p:nvPr/>
        </p:nvSpPr>
        <p:spPr>
          <a:xfrm>
            <a:off x="3352800" y="5440363"/>
            <a:ext cx="1905000" cy="0"/>
          </a:xfrm>
          <a:prstGeom prst="line">
            <a:avLst/>
          </a:prstGeom>
          <a:ln w="57150" cap="flat" cmpd="sng">
            <a:solidFill>
              <a:srgbClr val="333399"/>
            </a:solidFill>
            <a:prstDash val="solid"/>
            <a:headEnd type="none" w="med" len="med"/>
            <a:tailEnd type="none" w="med" len="med"/>
          </a:ln>
        </p:spPr>
      </p:sp>
      <p:sp>
        <p:nvSpPr>
          <p:cNvPr id="455762" name="任意多边形 455761"/>
          <p:cNvSpPr/>
          <p:nvPr/>
        </p:nvSpPr>
        <p:spPr>
          <a:xfrm flipH="1">
            <a:off x="5921375" y="5156200"/>
            <a:ext cx="341313" cy="284163"/>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5763" name="任意多边形 455762"/>
          <p:cNvSpPr/>
          <p:nvPr/>
        </p:nvSpPr>
        <p:spPr>
          <a:xfrm flipH="1">
            <a:off x="3233738" y="5162550"/>
            <a:ext cx="423862"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5764" name="文本框 455763"/>
          <p:cNvSpPr txBox="1"/>
          <p:nvPr/>
        </p:nvSpPr>
        <p:spPr>
          <a:xfrm>
            <a:off x="5218113" y="2862263"/>
            <a:ext cx="11826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grpSp>
        <p:nvGrpSpPr>
          <p:cNvPr id="455765" name="组合 455764"/>
          <p:cNvGrpSpPr/>
          <p:nvPr/>
        </p:nvGrpSpPr>
        <p:grpSpPr>
          <a:xfrm>
            <a:off x="1143000" y="3154363"/>
            <a:ext cx="1447800" cy="381000"/>
            <a:chOff x="1632" y="2688"/>
            <a:chExt cx="912" cy="240"/>
          </a:xfrm>
        </p:grpSpPr>
        <p:sp>
          <p:nvSpPr>
            <p:cNvPr id="455766" name="矩形 455765"/>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dirty="0">
                  <a:solidFill>
                    <a:srgbClr val="333399"/>
                  </a:solidFill>
                  <a:latin typeface="Arial" panose="020B0604020202020204" pitchFamily="34" charset="0"/>
                  <a:ea typeface="黑体" panose="02010609060101010101" pitchFamily="2" charset="-122"/>
                </a:rPr>
                <a:t>  </a:t>
              </a: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5767" name="右箭头 455766"/>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5768" name="组合 455767"/>
          <p:cNvGrpSpPr/>
          <p:nvPr/>
        </p:nvGrpSpPr>
        <p:grpSpPr>
          <a:xfrm>
            <a:off x="3733800" y="3154363"/>
            <a:ext cx="1447800" cy="381000"/>
            <a:chOff x="1632" y="2688"/>
            <a:chExt cx="912" cy="240"/>
          </a:xfrm>
        </p:grpSpPr>
        <p:sp>
          <p:nvSpPr>
            <p:cNvPr id="455769" name="矩形 455768"/>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5770" name="右箭头 455769"/>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5771" name="组合 455770"/>
          <p:cNvGrpSpPr/>
          <p:nvPr/>
        </p:nvGrpSpPr>
        <p:grpSpPr>
          <a:xfrm>
            <a:off x="6477000" y="3154363"/>
            <a:ext cx="1447800" cy="381000"/>
            <a:chOff x="1632" y="2688"/>
            <a:chExt cx="912" cy="240"/>
          </a:xfrm>
        </p:grpSpPr>
        <p:sp>
          <p:nvSpPr>
            <p:cNvPr id="455772" name="矩形 455771"/>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5773" name="右箭头 455772"/>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5774" name="组合 455773"/>
          <p:cNvGrpSpPr/>
          <p:nvPr/>
        </p:nvGrpSpPr>
        <p:grpSpPr>
          <a:xfrm>
            <a:off x="609600" y="5592763"/>
            <a:ext cx="1981200" cy="381000"/>
            <a:chOff x="480" y="3120"/>
            <a:chExt cx="1248" cy="240"/>
          </a:xfrm>
        </p:grpSpPr>
        <p:sp>
          <p:nvSpPr>
            <p:cNvPr id="455775" name="矩形 455774"/>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5776" name="右箭头 455775"/>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5777" name="组合 455776"/>
          <p:cNvGrpSpPr/>
          <p:nvPr/>
        </p:nvGrpSpPr>
        <p:grpSpPr>
          <a:xfrm>
            <a:off x="3505200" y="5592763"/>
            <a:ext cx="1981200" cy="381000"/>
            <a:chOff x="480" y="3120"/>
            <a:chExt cx="1248" cy="240"/>
          </a:xfrm>
        </p:grpSpPr>
        <p:sp>
          <p:nvSpPr>
            <p:cNvPr id="455778" name="矩形 455777"/>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5779" name="右箭头 455778"/>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5780" name="组合 455779"/>
          <p:cNvGrpSpPr/>
          <p:nvPr/>
        </p:nvGrpSpPr>
        <p:grpSpPr>
          <a:xfrm>
            <a:off x="6400800" y="5592763"/>
            <a:ext cx="1981200" cy="381000"/>
            <a:chOff x="480" y="3120"/>
            <a:chExt cx="1248" cy="240"/>
          </a:xfrm>
        </p:grpSpPr>
        <p:sp>
          <p:nvSpPr>
            <p:cNvPr id="455781" name="矩形 455780"/>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5782" name="右箭头 455781"/>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sp>
        <p:nvSpPr>
          <p:cNvPr id="455783" name="文本框 455782"/>
          <p:cNvSpPr txBox="1"/>
          <p:nvPr/>
        </p:nvSpPr>
        <p:spPr>
          <a:xfrm>
            <a:off x="6858000"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5784" name="文本框 455783"/>
          <p:cNvSpPr txBox="1"/>
          <p:nvPr/>
        </p:nvSpPr>
        <p:spPr>
          <a:xfrm>
            <a:off x="3976688"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5785" name="圆角矩形标注 455784"/>
          <p:cNvSpPr/>
          <p:nvPr/>
        </p:nvSpPr>
        <p:spPr>
          <a:xfrm flipV="1">
            <a:off x="2057400" y="2292350"/>
            <a:ext cx="1219200" cy="377825"/>
          </a:xfrm>
          <a:prstGeom prst="wedgeRoundRectCallout">
            <a:avLst>
              <a:gd name="adj1" fmla="val -75782"/>
              <a:gd name="adj2" fmla="val -203782"/>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55786" name="文本框 455785"/>
          <p:cNvSpPr txBox="1"/>
          <p:nvPr/>
        </p:nvSpPr>
        <p:spPr>
          <a:xfrm>
            <a:off x="2095500" y="2316163"/>
            <a:ext cx="11493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IP </a:t>
            </a:r>
            <a:r>
              <a:rPr lang="zh-CN" altLang="en-US" sz="1800" dirty="0">
                <a:solidFill>
                  <a:srgbClr val="333399"/>
                </a:solidFill>
                <a:latin typeface="Arial" panose="020B0604020202020204" pitchFamily="34" charset="0"/>
                <a:ea typeface="黑体" panose="02010609060101010101" pitchFamily="2" charset="-122"/>
              </a:rPr>
              <a:t>数据报</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5787" name="文本框 455786"/>
          <p:cNvSpPr txBox="1"/>
          <p:nvPr/>
        </p:nvSpPr>
        <p:spPr>
          <a:xfrm>
            <a:off x="1116013" y="44450"/>
            <a:ext cx="6719887" cy="598488"/>
          </a:xfrm>
          <a:prstGeom prst="rect">
            <a:avLst/>
          </a:prstGeom>
          <a:solidFill>
            <a:srgbClr val="FFFF99"/>
          </a:solidFill>
          <a:ln w="19050" cap="flat" cmpd="sng">
            <a:solidFill>
              <a:srgbClr val="333399"/>
            </a:solidFill>
            <a:prstDash val="solid"/>
            <a:miter/>
            <a:headEnd type="none" w="med" len="med"/>
            <a:tailEnd type="none" w="med" len="med"/>
          </a:ln>
        </p:spPr>
        <p:txBody>
          <a:bodyPr wrap="none" anchor="t">
            <a:spAutoFit/>
          </a:bodyPr>
          <a:p>
            <a:r>
              <a:rPr lang="zh-CN" altLang="en-US" sz="3200" dirty="0">
                <a:solidFill>
                  <a:srgbClr val="333399"/>
                </a:solidFill>
                <a:latin typeface="Tahoma" panose="020B0604030504040204" pitchFamily="34" charset="0"/>
                <a:ea typeface="黑体" panose="02010609060101010101" pitchFamily="2" charset="-122"/>
              </a:rPr>
              <a:t>从虚拟的</a:t>
            </a:r>
            <a:r>
              <a:rPr lang="zh-CN" altLang="en-US" sz="32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IP</a:t>
            </a:r>
            <a:r>
              <a:rPr lang="en-US" altLang="zh-CN" sz="3200" dirty="0">
                <a:solidFill>
                  <a:srgbClr val="333399"/>
                </a:solidFill>
                <a:latin typeface="Tahoma" panose="020B0604030504040204" pitchFamily="34" charset="0"/>
                <a:ea typeface="黑体" panose="02010609060101010101" pitchFamily="2" charset="-122"/>
              </a:rPr>
              <a:t> </a:t>
            </a:r>
            <a:r>
              <a:rPr lang="zh-CN" altLang="en-US" sz="3200" dirty="0">
                <a:solidFill>
                  <a:srgbClr val="333399"/>
                </a:solidFill>
                <a:latin typeface="Tahoma" panose="020B0604030504040204" pitchFamily="34" charset="0"/>
                <a:ea typeface="黑体" panose="02010609060101010101" pitchFamily="2" charset="-122"/>
              </a:rPr>
              <a:t>层上看</a:t>
            </a:r>
            <a:r>
              <a:rPr lang="zh-CN" altLang="en-US" sz="32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IP </a:t>
            </a:r>
            <a:r>
              <a:rPr lang="zh-CN" altLang="en-US" sz="3200" dirty="0">
                <a:solidFill>
                  <a:srgbClr val="333399"/>
                </a:solidFill>
                <a:latin typeface="Tahoma" panose="020B0604030504040204" pitchFamily="34" charset="0"/>
                <a:ea typeface="黑体" panose="02010609060101010101" pitchFamily="2" charset="-122"/>
              </a:rPr>
              <a:t>数据报的流动</a:t>
            </a:r>
            <a:endParaRPr lang="zh-CN" altLang="en-US" sz="3200" dirty="0">
              <a:solidFill>
                <a:srgbClr val="333399"/>
              </a:solidFill>
              <a:latin typeface="Tahoma" panose="020B0604030504040204" pitchFamily="34" charset="0"/>
              <a:ea typeface="黑体" panose="02010609060101010101" pitchFamily="2" charset="-122"/>
            </a:endParaRPr>
          </a:p>
        </p:txBody>
      </p:sp>
      <p:sp>
        <p:nvSpPr>
          <p:cNvPr id="455797" name="直接连接符 455796"/>
          <p:cNvSpPr/>
          <p:nvPr/>
        </p:nvSpPr>
        <p:spPr>
          <a:xfrm>
            <a:off x="611188" y="3500438"/>
            <a:ext cx="2376487" cy="0"/>
          </a:xfrm>
          <a:prstGeom prst="line">
            <a:avLst/>
          </a:prstGeom>
          <a:ln w="76200" cap="flat" cmpd="sng">
            <a:solidFill>
              <a:schemeClr val="hlink"/>
            </a:solidFill>
            <a:prstDash val="solid"/>
            <a:headEnd type="none" w="med" len="med"/>
            <a:tailEnd type="triangle" w="med" len="lg"/>
          </a:ln>
        </p:spPr>
      </p:sp>
      <p:sp>
        <p:nvSpPr>
          <p:cNvPr id="455798" name="直接连接符 455797"/>
          <p:cNvSpPr/>
          <p:nvPr/>
        </p:nvSpPr>
        <p:spPr>
          <a:xfrm>
            <a:off x="3203575" y="3500438"/>
            <a:ext cx="2376488" cy="0"/>
          </a:xfrm>
          <a:prstGeom prst="line">
            <a:avLst/>
          </a:prstGeom>
          <a:ln w="76200" cap="flat" cmpd="sng">
            <a:solidFill>
              <a:schemeClr val="hlink"/>
            </a:solidFill>
            <a:prstDash val="solid"/>
            <a:headEnd type="none" w="med" len="med"/>
            <a:tailEnd type="triangle" w="med" len="lg"/>
          </a:ln>
        </p:spPr>
      </p:sp>
      <p:sp>
        <p:nvSpPr>
          <p:cNvPr id="455799" name="直接连接符 455798"/>
          <p:cNvSpPr/>
          <p:nvPr/>
        </p:nvSpPr>
        <p:spPr>
          <a:xfrm>
            <a:off x="5940425" y="3500438"/>
            <a:ext cx="2376488" cy="0"/>
          </a:xfrm>
          <a:prstGeom prst="line">
            <a:avLst/>
          </a:prstGeom>
          <a:ln w="76200" cap="flat" cmpd="sng">
            <a:solidFill>
              <a:schemeClr val="hlink"/>
            </a:solidFill>
            <a:prstDash val="solid"/>
            <a:headEnd type="none" w="med" len="med"/>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455787"/>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455797"/>
                                        </p:tgtEl>
                                        <p:attrNameLst>
                                          <p:attrName>style.visibility</p:attrName>
                                        </p:attrNameLst>
                                      </p:cBhvr>
                                      <p:to>
                                        <p:strVal val="visible"/>
                                      </p:to>
                                    </p:set>
                                    <p:animEffect transition="in" filter="wipe(left)">
                                      <p:cBhvr>
                                        <p:cTn id="10" dur="1000"/>
                                        <p:tgtEl>
                                          <p:spTgt spid="455797"/>
                                        </p:tgtEl>
                                      </p:cBhvr>
                                    </p:animEffect>
                                  </p:childTnLst>
                                </p:cTn>
                              </p:par>
                            </p:childTnLst>
                          </p:cTn>
                        </p:par>
                        <p:par>
                          <p:cTn id="11" fill="hold">
                            <p:stCondLst>
                              <p:cond delay="2000"/>
                            </p:stCondLst>
                            <p:childTnLst>
                              <p:par>
                                <p:cTn id="12" presetID="22" presetClass="entr" presetSubtype="8" fill="hold" nodeType="afterEffect">
                                  <p:stCondLst>
                                    <p:cond delay="500"/>
                                  </p:stCondLst>
                                  <p:childTnLst>
                                    <p:set>
                                      <p:cBhvr>
                                        <p:cTn id="13" dur="1" fill="hold">
                                          <p:stCondLst>
                                            <p:cond delay="0"/>
                                          </p:stCondLst>
                                        </p:cTn>
                                        <p:tgtEl>
                                          <p:spTgt spid="455798"/>
                                        </p:tgtEl>
                                        <p:attrNameLst>
                                          <p:attrName>style.visibility</p:attrName>
                                        </p:attrNameLst>
                                      </p:cBhvr>
                                      <p:to>
                                        <p:strVal val="visible"/>
                                      </p:to>
                                    </p:set>
                                    <p:animEffect transition="in" filter="wipe(left)">
                                      <p:cBhvr>
                                        <p:cTn id="14" dur="1000"/>
                                        <p:tgtEl>
                                          <p:spTgt spid="455798"/>
                                        </p:tgtEl>
                                      </p:cBhvr>
                                    </p:animEffect>
                                  </p:childTnLst>
                                </p:cTn>
                              </p:par>
                            </p:childTnLst>
                          </p:cTn>
                        </p:par>
                        <p:par>
                          <p:cTn id="15" fill="hold">
                            <p:stCondLst>
                              <p:cond delay="3500"/>
                            </p:stCondLst>
                            <p:childTnLst>
                              <p:par>
                                <p:cTn id="16" presetID="22" presetClass="entr" presetSubtype="8" fill="hold" nodeType="afterEffect">
                                  <p:stCondLst>
                                    <p:cond delay="500"/>
                                  </p:stCondLst>
                                  <p:childTnLst>
                                    <p:set>
                                      <p:cBhvr>
                                        <p:cTn id="17" dur="1" fill="hold">
                                          <p:stCondLst>
                                            <p:cond delay="0"/>
                                          </p:stCondLst>
                                        </p:cTn>
                                        <p:tgtEl>
                                          <p:spTgt spid="455799"/>
                                        </p:tgtEl>
                                        <p:attrNameLst>
                                          <p:attrName>style.visibility</p:attrName>
                                        </p:attrNameLst>
                                      </p:cBhvr>
                                      <p:to>
                                        <p:strVal val="visible"/>
                                      </p:to>
                                    </p:set>
                                    <p:animEffect transition="in" filter="wipe(left)">
                                      <p:cBhvr>
                                        <p:cTn id="18" dur="1000"/>
                                        <p:tgtEl>
                                          <p:spTgt spid="45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8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7730" name="任意多边形 457729"/>
          <p:cNvSpPr/>
          <p:nvPr/>
        </p:nvSpPr>
        <p:spPr>
          <a:xfrm>
            <a:off x="2586038" y="1239838"/>
            <a:ext cx="249237" cy="533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7731" name="任意多边形 457730"/>
          <p:cNvSpPr/>
          <p:nvPr/>
        </p:nvSpPr>
        <p:spPr>
          <a:xfrm>
            <a:off x="5330825" y="1239838"/>
            <a:ext cx="169863" cy="531812"/>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7732" name="直接连接符 457731"/>
          <p:cNvSpPr/>
          <p:nvPr/>
        </p:nvSpPr>
        <p:spPr>
          <a:xfrm rot="-5400000">
            <a:off x="8356600" y="1504950"/>
            <a:ext cx="533400" cy="3175"/>
          </a:xfrm>
          <a:prstGeom prst="line">
            <a:avLst/>
          </a:prstGeom>
          <a:ln w="28575" cap="flat" cmpd="sng">
            <a:solidFill>
              <a:srgbClr val="333399"/>
            </a:solidFill>
            <a:prstDash val="solid"/>
            <a:headEnd type="none" w="med" len="med"/>
            <a:tailEnd type="none" w="med" len="med"/>
          </a:ln>
        </p:spPr>
      </p:sp>
      <p:sp>
        <p:nvSpPr>
          <p:cNvPr id="457733" name="直接连接符 457732"/>
          <p:cNvSpPr/>
          <p:nvPr/>
        </p:nvSpPr>
        <p:spPr>
          <a:xfrm rot="-5400000">
            <a:off x="203200" y="1504950"/>
            <a:ext cx="533400" cy="3175"/>
          </a:xfrm>
          <a:prstGeom prst="line">
            <a:avLst/>
          </a:prstGeom>
          <a:ln w="28575" cap="flat" cmpd="sng">
            <a:solidFill>
              <a:srgbClr val="333399"/>
            </a:solidFill>
            <a:prstDash val="solid"/>
            <a:headEnd type="none" w="med" len="med"/>
            <a:tailEnd type="none" w="med" len="med"/>
          </a:ln>
        </p:spPr>
      </p:sp>
      <p:sp>
        <p:nvSpPr>
          <p:cNvPr id="457734" name="直接连接符 457733"/>
          <p:cNvSpPr/>
          <p:nvPr/>
        </p:nvSpPr>
        <p:spPr>
          <a:xfrm>
            <a:off x="233363" y="1773238"/>
            <a:ext cx="2587625" cy="0"/>
          </a:xfrm>
          <a:prstGeom prst="line">
            <a:avLst/>
          </a:prstGeom>
          <a:ln w="57150" cap="flat" cmpd="sng">
            <a:solidFill>
              <a:srgbClr val="333399"/>
            </a:solidFill>
            <a:prstDash val="solid"/>
            <a:headEnd type="none" w="med" len="med"/>
            <a:tailEnd type="none" w="med" len="med"/>
          </a:ln>
        </p:spPr>
      </p:sp>
      <p:sp>
        <p:nvSpPr>
          <p:cNvPr id="457735" name="文本框 457734"/>
          <p:cNvSpPr txBox="1"/>
          <p:nvPr/>
        </p:nvSpPr>
        <p:spPr>
          <a:xfrm>
            <a:off x="488950"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36" name="文本框 457735"/>
          <p:cNvSpPr txBox="1"/>
          <p:nvPr/>
        </p:nvSpPr>
        <p:spPr>
          <a:xfrm>
            <a:off x="4781550"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37" name="文本框 457736"/>
          <p:cNvSpPr txBox="1"/>
          <p:nvPr/>
        </p:nvSpPr>
        <p:spPr>
          <a:xfrm>
            <a:off x="3514725"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38" name="文本框 457737"/>
          <p:cNvSpPr txBox="1"/>
          <p:nvPr/>
        </p:nvSpPr>
        <p:spPr>
          <a:xfrm>
            <a:off x="2036763" y="1258888"/>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39" name="直接连接符 457738"/>
          <p:cNvSpPr/>
          <p:nvPr/>
        </p:nvSpPr>
        <p:spPr>
          <a:xfrm>
            <a:off x="6037263" y="1773238"/>
            <a:ext cx="2901950" cy="0"/>
          </a:xfrm>
          <a:prstGeom prst="line">
            <a:avLst/>
          </a:prstGeom>
          <a:ln w="57150" cap="flat" cmpd="sng">
            <a:solidFill>
              <a:srgbClr val="333399"/>
            </a:solidFill>
            <a:prstDash val="solid"/>
            <a:headEnd type="none" w="med" len="med"/>
            <a:tailEnd type="none" w="med" len="med"/>
          </a:ln>
        </p:spPr>
      </p:sp>
      <p:sp>
        <p:nvSpPr>
          <p:cNvPr id="457740" name="文本框 457739"/>
          <p:cNvSpPr txBox="1"/>
          <p:nvPr/>
        </p:nvSpPr>
        <p:spPr>
          <a:xfrm>
            <a:off x="6259513" y="1258888"/>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41" name="文本框 457740"/>
          <p:cNvSpPr txBox="1"/>
          <p:nvPr/>
        </p:nvSpPr>
        <p:spPr>
          <a:xfrm>
            <a:off x="76200" y="182563"/>
            <a:ext cx="9540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42" name="文本框 457741"/>
          <p:cNvSpPr txBox="1"/>
          <p:nvPr/>
        </p:nvSpPr>
        <p:spPr>
          <a:xfrm>
            <a:off x="8154988" y="157163"/>
            <a:ext cx="9540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43" name="直接连接符 457742"/>
          <p:cNvSpPr/>
          <p:nvPr/>
        </p:nvSpPr>
        <p:spPr>
          <a:xfrm>
            <a:off x="3292475" y="1773238"/>
            <a:ext cx="2273300" cy="0"/>
          </a:xfrm>
          <a:prstGeom prst="line">
            <a:avLst/>
          </a:prstGeom>
          <a:ln w="57150" cap="flat" cmpd="sng">
            <a:solidFill>
              <a:srgbClr val="333399"/>
            </a:solidFill>
            <a:prstDash val="solid"/>
            <a:headEnd type="none" w="med" len="med"/>
            <a:tailEnd type="none" w="med" len="med"/>
          </a:ln>
        </p:spPr>
      </p:sp>
      <p:sp>
        <p:nvSpPr>
          <p:cNvPr id="457744" name="任意多边形 457743"/>
          <p:cNvSpPr/>
          <p:nvPr/>
        </p:nvSpPr>
        <p:spPr>
          <a:xfrm flipH="1">
            <a:off x="6037263" y="1239838"/>
            <a:ext cx="234950" cy="533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7745" name="任意多边形 457744"/>
          <p:cNvSpPr/>
          <p:nvPr/>
        </p:nvSpPr>
        <p:spPr>
          <a:xfrm flipH="1">
            <a:off x="3355975" y="1239838"/>
            <a:ext cx="171450" cy="534987"/>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7746" name="文本框 457745"/>
          <p:cNvSpPr txBox="1"/>
          <p:nvPr/>
        </p:nvSpPr>
        <p:spPr>
          <a:xfrm>
            <a:off x="2555875" y="679450"/>
            <a:ext cx="11826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pic>
        <p:nvPicPr>
          <p:cNvPr id="457747" name="图片 457746"/>
          <p:cNvPicPr/>
          <p:nvPr/>
        </p:nvPicPr>
        <p:blipFill>
          <a:blip r:embed="rId1"/>
          <a:stretch>
            <a:fillRect/>
          </a:stretch>
        </p:blipFill>
        <p:spPr>
          <a:xfrm>
            <a:off x="96838" y="496888"/>
            <a:ext cx="855662" cy="838200"/>
          </a:xfrm>
          <a:prstGeom prst="rect">
            <a:avLst/>
          </a:prstGeom>
          <a:noFill/>
          <a:ln w="9525">
            <a:noFill/>
          </a:ln>
        </p:spPr>
      </p:pic>
      <p:pic>
        <p:nvPicPr>
          <p:cNvPr id="457748" name="图片 457747"/>
          <p:cNvPicPr/>
          <p:nvPr/>
        </p:nvPicPr>
        <p:blipFill>
          <a:blip r:embed="rId2"/>
          <a:stretch>
            <a:fillRect/>
          </a:stretch>
        </p:blipFill>
        <p:spPr>
          <a:xfrm>
            <a:off x="5408613" y="985838"/>
            <a:ext cx="771525" cy="434975"/>
          </a:xfrm>
          <a:prstGeom prst="rect">
            <a:avLst/>
          </a:prstGeom>
          <a:noFill/>
          <a:ln w="12699">
            <a:noFill/>
          </a:ln>
        </p:spPr>
      </p:pic>
      <p:pic>
        <p:nvPicPr>
          <p:cNvPr id="457749" name="图片 457748"/>
          <p:cNvPicPr/>
          <p:nvPr/>
        </p:nvPicPr>
        <p:blipFill>
          <a:blip r:embed="rId1"/>
          <a:stretch>
            <a:fillRect/>
          </a:stretch>
        </p:blipFill>
        <p:spPr>
          <a:xfrm>
            <a:off x="8162925" y="477838"/>
            <a:ext cx="854075" cy="838200"/>
          </a:xfrm>
          <a:prstGeom prst="rect">
            <a:avLst/>
          </a:prstGeom>
          <a:noFill/>
          <a:ln w="9525">
            <a:noFill/>
          </a:ln>
        </p:spPr>
      </p:pic>
      <p:pic>
        <p:nvPicPr>
          <p:cNvPr id="457750" name="图片 457749"/>
          <p:cNvPicPr/>
          <p:nvPr/>
        </p:nvPicPr>
        <p:blipFill>
          <a:blip r:embed="rId2"/>
          <a:stretch>
            <a:fillRect/>
          </a:stretch>
        </p:blipFill>
        <p:spPr>
          <a:xfrm>
            <a:off x="2678113" y="963613"/>
            <a:ext cx="769937" cy="434975"/>
          </a:xfrm>
          <a:prstGeom prst="rect">
            <a:avLst/>
          </a:prstGeom>
          <a:noFill/>
          <a:ln w="12699">
            <a:noFill/>
          </a:ln>
        </p:spPr>
      </p:pic>
      <p:sp>
        <p:nvSpPr>
          <p:cNvPr id="457751" name="圆角矩形标注 457750"/>
          <p:cNvSpPr/>
          <p:nvPr/>
        </p:nvSpPr>
        <p:spPr>
          <a:xfrm flipV="1">
            <a:off x="1443038" y="608013"/>
            <a:ext cx="1022350" cy="327025"/>
          </a:xfrm>
          <a:prstGeom prst="wedgeRoundRectCallout">
            <a:avLst>
              <a:gd name="adj1" fmla="val -98759"/>
              <a:gd name="adj2" fmla="val -194176"/>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57752" name="文本框 457751"/>
          <p:cNvSpPr txBox="1"/>
          <p:nvPr/>
        </p:nvSpPr>
        <p:spPr>
          <a:xfrm>
            <a:off x="1403350" y="554038"/>
            <a:ext cx="109855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硬件地址</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7753" name="文本框 457752"/>
          <p:cNvSpPr txBox="1"/>
          <p:nvPr/>
        </p:nvSpPr>
        <p:spPr>
          <a:xfrm>
            <a:off x="5237163" y="685800"/>
            <a:ext cx="1182687"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7754" name="文本框 457753"/>
          <p:cNvSpPr txBox="1"/>
          <p:nvPr/>
        </p:nvSpPr>
        <p:spPr>
          <a:xfrm>
            <a:off x="8054975" y="1258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55" name="文本框 457754"/>
          <p:cNvSpPr txBox="1"/>
          <p:nvPr/>
        </p:nvSpPr>
        <p:spPr>
          <a:xfrm>
            <a:off x="280988" y="5603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56" name="文本框 457755"/>
          <p:cNvSpPr txBox="1"/>
          <p:nvPr/>
        </p:nvSpPr>
        <p:spPr>
          <a:xfrm>
            <a:off x="8364538" y="544513"/>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57" name="文本框 457756"/>
          <p:cNvSpPr txBox="1"/>
          <p:nvPr/>
        </p:nvSpPr>
        <p:spPr>
          <a:xfrm>
            <a:off x="1219200"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7758" name="文本框 457757"/>
          <p:cNvSpPr txBox="1"/>
          <p:nvPr/>
        </p:nvSpPr>
        <p:spPr>
          <a:xfrm>
            <a:off x="4043363"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7759" name="文本框 457758"/>
          <p:cNvSpPr txBox="1"/>
          <p:nvPr/>
        </p:nvSpPr>
        <p:spPr>
          <a:xfrm>
            <a:off x="7056438" y="1377950"/>
            <a:ext cx="86995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局域网</a:t>
            </a:r>
            <a:endParaRPr lang="zh-CN" altLang="en-US" sz="1800" baseline="-25000" dirty="0">
              <a:solidFill>
                <a:srgbClr val="333399"/>
              </a:solidFill>
              <a:latin typeface="Arial" panose="020B0604020202020204" pitchFamily="34" charset="0"/>
              <a:ea typeface="黑体" panose="02010609060101010101" pitchFamily="2" charset="-122"/>
            </a:endParaRPr>
          </a:p>
        </p:txBody>
      </p:sp>
      <p:sp>
        <p:nvSpPr>
          <p:cNvPr id="457760" name="任意多边形 457759"/>
          <p:cNvSpPr/>
          <p:nvPr/>
        </p:nvSpPr>
        <p:spPr>
          <a:xfrm>
            <a:off x="2362200" y="5160963"/>
            <a:ext cx="395288"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7761" name="任意多边形 457760"/>
          <p:cNvSpPr/>
          <p:nvPr/>
        </p:nvSpPr>
        <p:spPr>
          <a:xfrm>
            <a:off x="4951413" y="5159375"/>
            <a:ext cx="395287"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7762" name="直接连接符 457761"/>
          <p:cNvSpPr/>
          <p:nvPr/>
        </p:nvSpPr>
        <p:spPr>
          <a:xfrm rot="-5400000">
            <a:off x="8113713" y="5172075"/>
            <a:ext cx="533400" cy="3175"/>
          </a:xfrm>
          <a:prstGeom prst="line">
            <a:avLst/>
          </a:prstGeom>
          <a:ln w="28575" cap="flat" cmpd="sng">
            <a:solidFill>
              <a:srgbClr val="333399"/>
            </a:solidFill>
            <a:prstDash val="solid"/>
            <a:headEnd type="none" w="med" len="med"/>
            <a:tailEnd type="none" w="med" len="med"/>
          </a:ln>
        </p:spPr>
      </p:sp>
      <p:sp>
        <p:nvSpPr>
          <p:cNvPr id="457763" name="直接连接符 457762"/>
          <p:cNvSpPr/>
          <p:nvPr/>
        </p:nvSpPr>
        <p:spPr>
          <a:xfrm rot="-5400000">
            <a:off x="192088" y="5172075"/>
            <a:ext cx="533400" cy="3175"/>
          </a:xfrm>
          <a:prstGeom prst="line">
            <a:avLst/>
          </a:prstGeom>
          <a:ln w="28575" cap="flat" cmpd="sng">
            <a:solidFill>
              <a:srgbClr val="333399"/>
            </a:solidFill>
            <a:prstDash val="solid"/>
            <a:headEnd type="none" w="med" len="med"/>
            <a:tailEnd type="none" w="med" len="med"/>
          </a:ln>
        </p:spPr>
      </p:sp>
      <p:sp>
        <p:nvSpPr>
          <p:cNvPr id="457764" name="立方体 457763"/>
          <p:cNvSpPr/>
          <p:nvPr/>
        </p:nvSpPr>
        <p:spPr>
          <a:xfrm>
            <a:off x="2286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7765" name="立方体 457764"/>
          <p:cNvSpPr/>
          <p:nvPr/>
        </p:nvSpPr>
        <p:spPr>
          <a:xfrm>
            <a:off x="2667000" y="3382963"/>
            <a:ext cx="685800" cy="19050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7766" name="立方体 457765"/>
          <p:cNvSpPr/>
          <p:nvPr/>
        </p:nvSpPr>
        <p:spPr>
          <a:xfrm>
            <a:off x="81534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7767" name="立方体 457766"/>
          <p:cNvSpPr/>
          <p:nvPr/>
        </p:nvSpPr>
        <p:spPr>
          <a:xfrm>
            <a:off x="5332413" y="3611563"/>
            <a:ext cx="685800" cy="16764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grpSp>
        <p:nvGrpSpPr>
          <p:cNvPr id="457768" name="组合 457767"/>
          <p:cNvGrpSpPr/>
          <p:nvPr/>
        </p:nvGrpSpPr>
        <p:grpSpPr>
          <a:xfrm>
            <a:off x="36513" y="2420938"/>
            <a:ext cx="9121775" cy="2438400"/>
            <a:chOff x="96" y="1056"/>
            <a:chExt cx="5472" cy="1536"/>
          </a:xfrm>
        </p:grpSpPr>
        <p:sp>
          <p:nvSpPr>
            <p:cNvPr id="457769" name="椭圆 457768"/>
            <p:cNvSpPr/>
            <p:nvPr/>
          </p:nvSpPr>
          <p:spPr>
            <a:xfrm>
              <a:off x="3662" y="1674"/>
              <a:ext cx="1906" cy="756"/>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7770" name="椭圆 457769"/>
            <p:cNvSpPr/>
            <p:nvPr/>
          </p:nvSpPr>
          <p:spPr>
            <a:xfrm>
              <a:off x="96" y="1430"/>
              <a:ext cx="1870" cy="760"/>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7771" name="椭圆 457770"/>
            <p:cNvSpPr/>
            <p:nvPr/>
          </p:nvSpPr>
          <p:spPr>
            <a:xfrm>
              <a:off x="3365" y="1163"/>
              <a:ext cx="1903"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7772" name="椭圆 457771"/>
            <p:cNvSpPr/>
            <p:nvPr/>
          </p:nvSpPr>
          <p:spPr>
            <a:xfrm>
              <a:off x="2365" y="1821"/>
              <a:ext cx="1900" cy="77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7773" name="椭圆 457772"/>
            <p:cNvSpPr/>
            <p:nvPr/>
          </p:nvSpPr>
          <p:spPr>
            <a:xfrm>
              <a:off x="729" y="1752"/>
              <a:ext cx="1900"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7774" name="椭圆 457773"/>
            <p:cNvSpPr/>
            <p:nvPr/>
          </p:nvSpPr>
          <p:spPr>
            <a:xfrm>
              <a:off x="2197" y="1056"/>
              <a:ext cx="1870" cy="758"/>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7775" name="椭圆 457774"/>
            <p:cNvSpPr/>
            <p:nvPr/>
          </p:nvSpPr>
          <p:spPr>
            <a:xfrm>
              <a:off x="996" y="1056"/>
              <a:ext cx="1867"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7776" name="椭圆 457775"/>
            <p:cNvSpPr/>
            <p:nvPr/>
          </p:nvSpPr>
          <p:spPr>
            <a:xfrm>
              <a:off x="597" y="1226"/>
              <a:ext cx="4536" cy="1060"/>
            </a:xfrm>
            <a:prstGeom prst="ellipse">
              <a:avLst/>
            </a:prstGeom>
            <a:solidFill>
              <a:srgbClr val="FFFF99"/>
            </a:solidFill>
            <a:ln w="9525">
              <a:noFill/>
            </a:ln>
          </p:spPr>
          <p:txBody>
            <a:bodyPr/>
            <a:p>
              <a:endParaRPr lang="zh-CN" altLang="en-US"/>
            </a:p>
          </p:txBody>
        </p:sp>
      </p:grpSp>
      <p:sp>
        <p:nvSpPr>
          <p:cNvPr id="457777" name="直接连接符 457776"/>
          <p:cNvSpPr/>
          <p:nvPr/>
        </p:nvSpPr>
        <p:spPr>
          <a:xfrm>
            <a:off x="152400" y="5440363"/>
            <a:ext cx="2590800" cy="0"/>
          </a:xfrm>
          <a:prstGeom prst="line">
            <a:avLst/>
          </a:prstGeom>
          <a:ln w="57150" cap="flat" cmpd="sng">
            <a:solidFill>
              <a:srgbClr val="333399"/>
            </a:solidFill>
            <a:prstDash val="solid"/>
            <a:headEnd type="none" w="med" len="med"/>
            <a:tailEnd type="none" w="med" len="med"/>
          </a:ln>
        </p:spPr>
      </p:sp>
      <p:grpSp>
        <p:nvGrpSpPr>
          <p:cNvPr id="457778" name="组合 457777"/>
          <p:cNvGrpSpPr/>
          <p:nvPr/>
        </p:nvGrpSpPr>
        <p:grpSpPr>
          <a:xfrm>
            <a:off x="228600" y="2420938"/>
            <a:ext cx="685800" cy="1447800"/>
            <a:chOff x="672" y="528"/>
            <a:chExt cx="432" cy="912"/>
          </a:xfrm>
        </p:grpSpPr>
        <p:sp>
          <p:nvSpPr>
            <p:cNvPr id="457779" name="立方体 457778"/>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7780" name="立方体 457779"/>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7781" name="立方体 457780"/>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57782" name="文本框 457781"/>
          <p:cNvSpPr txBox="1"/>
          <p:nvPr/>
        </p:nvSpPr>
        <p:spPr>
          <a:xfrm>
            <a:off x="265113" y="34305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83" name="文本框 457782"/>
          <p:cNvSpPr txBox="1"/>
          <p:nvPr/>
        </p:nvSpPr>
        <p:spPr>
          <a:xfrm>
            <a:off x="215900" y="48498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84" name="文本框 457783"/>
          <p:cNvSpPr txBox="1"/>
          <p:nvPr/>
        </p:nvSpPr>
        <p:spPr>
          <a:xfrm>
            <a:off x="4824413" y="4811713"/>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85" name="文本框 457784"/>
          <p:cNvSpPr txBox="1"/>
          <p:nvPr/>
        </p:nvSpPr>
        <p:spPr>
          <a:xfrm>
            <a:off x="33274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86" name="文本框 457785"/>
          <p:cNvSpPr txBox="1"/>
          <p:nvPr/>
        </p:nvSpPr>
        <p:spPr>
          <a:xfrm>
            <a:off x="21336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87" name="直接连接符 457786"/>
          <p:cNvSpPr/>
          <p:nvPr/>
        </p:nvSpPr>
        <p:spPr>
          <a:xfrm>
            <a:off x="838200" y="3611563"/>
            <a:ext cx="1905000" cy="0"/>
          </a:xfrm>
          <a:prstGeom prst="line">
            <a:avLst/>
          </a:prstGeom>
          <a:ln w="28575" cap="flat" cmpd="sng">
            <a:solidFill>
              <a:schemeClr val="tx1"/>
            </a:solidFill>
            <a:prstDash val="dash"/>
            <a:headEnd type="none" w="med" len="med"/>
            <a:tailEnd type="none" w="med" len="med"/>
          </a:ln>
        </p:spPr>
      </p:sp>
      <p:sp>
        <p:nvSpPr>
          <p:cNvPr id="457788" name="直接连接符 457787"/>
          <p:cNvSpPr/>
          <p:nvPr/>
        </p:nvSpPr>
        <p:spPr>
          <a:xfrm>
            <a:off x="5943600" y="5440363"/>
            <a:ext cx="2971800" cy="0"/>
          </a:xfrm>
          <a:prstGeom prst="line">
            <a:avLst/>
          </a:prstGeom>
          <a:ln w="57150" cap="flat" cmpd="sng">
            <a:solidFill>
              <a:srgbClr val="333399"/>
            </a:solidFill>
            <a:prstDash val="solid"/>
            <a:headEnd type="none" w="med" len="med"/>
            <a:tailEnd type="none" w="med" len="med"/>
          </a:ln>
        </p:spPr>
      </p:sp>
      <p:sp>
        <p:nvSpPr>
          <p:cNvPr id="457789" name="文本框 457788"/>
          <p:cNvSpPr txBox="1"/>
          <p:nvPr/>
        </p:nvSpPr>
        <p:spPr>
          <a:xfrm>
            <a:off x="6007100" y="47990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90" name="文本框 457789"/>
          <p:cNvSpPr txBox="1"/>
          <p:nvPr/>
        </p:nvSpPr>
        <p:spPr>
          <a:xfrm>
            <a:off x="8128000" y="4814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91" name="文本框 457790"/>
          <p:cNvSpPr txBox="1"/>
          <p:nvPr/>
        </p:nvSpPr>
        <p:spPr>
          <a:xfrm>
            <a:off x="6007100" y="37099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92" name="文本框 457791"/>
          <p:cNvSpPr txBox="1"/>
          <p:nvPr/>
        </p:nvSpPr>
        <p:spPr>
          <a:xfrm>
            <a:off x="107950" y="20605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93" name="文本框 457792"/>
          <p:cNvSpPr txBox="1"/>
          <p:nvPr/>
        </p:nvSpPr>
        <p:spPr>
          <a:xfrm>
            <a:off x="8032750" y="20351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94" name="立方体 457793"/>
          <p:cNvSpPr/>
          <p:nvPr/>
        </p:nvSpPr>
        <p:spPr>
          <a:xfrm>
            <a:off x="2667000" y="3259138"/>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7795" name="文本框 457794"/>
          <p:cNvSpPr txBox="1"/>
          <p:nvPr/>
        </p:nvSpPr>
        <p:spPr>
          <a:xfrm>
            <a:off x="2616200" y="2887663"/>
            <a:ext cx="11826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7796" name="文本框 457795"/>
          <p:cNvSpPr txBox="1"/>
          <p:nvPr/>
        </p:nvSpPr>
        <p:spPr>
          <a:xfrm>
            <a:off x="4140200" y="4186238"/>
            <a:ext cx="2393950" cy="46672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层上的互联网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57797" name="文本框 457796"/>
          <p:cNvSpPr txBox="1"/>
          <p:nvPr/>
        </p:nvSpPr>
        <p:spPr>
          <a:xfrm>
            <a:off x="990600" y="594836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nvGrpSpPr>
          <p:cNvPr id="457798" name="组合 457797"/>
          <p:cNvGrpSpPr/>
          <p:nvPr/>
        </p:nvGrpSpPr>
        <p:grpSpPr>
          <a:xfrm>
            <a:off x="8153400" y="2420938"/>
            <a:ext cx="685800" cy="1447800"/>
            <a:chOff x="672" y="528"/>
            <a:chExt cx="432" cy="912"/>
          </a:xfrm>
        </p:grpSpPr>
        <p:sp>
          <p:nvSpPr>
            <p:cNvPr id="457799" name="立方体 457798"/>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7800" name="立方体 457799"/>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7801" name="立方体 457800"/>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57802" name="文本框 457801"/>
          <p:cNvSpPr txBox="1"/>
          <p:nvPr/>
        </p:nvSpPr>
        <p:spPr>
          <a:xfrm>
            <a:off x="8202613" y="3435350"/>
            <a:ext cx="4841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7803" name="文本框 457802"/>
          <p:cNvSpPr txBox="1"/>
          <p:nvPr/>
        </p:nvSpPr>
        <p:spPr>
          <a:xfrm>
            <a:off x="332105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7804" name="文本框 457803"/>
          <p:cNvSpPr txBox="1"/>
          <p:nvPr/>
        </p:nvSpPr>
        <p:spPr>
          <a:xfrm>
            <a:off x="2286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7805" name="直接连接符 457804"/>
          <p:cNvSpPr/>
          <p:nvPr/>
        </p:nvSpPr>
        <p:spPr>
          <a:xfrm>
            <a:off x="3276600" y="3611563"/>
            <a:ext cx="2057400" cy="0"/>
          </a:xfrm>
          <a:prstGeom prst="line">
            <a:avLst/>
          </a:prstGeom>
          <a:ln w="28575" cap="flat" cmpd="sng">
            <a:solidFill>
              <a:schemeClr val="tx1"/>
            </a:solidFill>
            <a:prstDash val="dash"/>
            <a:headEnd type="none" w="med" len="med"/>
            <a:tailEnd type="none" w="med" len="med"/>
          </a:ln>
        </p:spPr>
      </p:sp>
      <p:sp>
        <p:nvSpPr>
          <p:cNvPr id="457806" name="立方体 457805"/>
          <p:cNvSpPr/>
          <p:nvPr/>
        </p:nvSpPr>
        <p:spPr>
          <a:xfrm>
            <a:off x="5332413" y="3230563"/>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7807" name="直接连接符 457806"/>
          <p:cNvSpPr/>
          <p:nvPr/>
        </p:nvSpPr>
        <p:spPr>
          <a:xfrm>
            <a:off x="5943600" y="3611563"/>
            <a:ext cx="2209800" cy="0"/>
          </a:xfrm>
          <a:prstGeom prst="line">
            <a:avLst/>
          </a:prstGeom>
          <a:ln w="28575" cap="flat" cmpd="sng">
            <a:solidFill>
              <a:schemeClr val="tx1"/>
            </a:solidFill>
            <a:prstDash val="dash"/>
            <a:headEnd type="none" w="med" len="med"/>
            <a:tailEnd type="none" w="med" len="med"/>
          </a:ln>
        </p:spPr>
      </p:sp>
      <p:sp>
        <p:nvSpPr>
          <p:cNvPr id="457808" name="文本框 457807"/>
          <p:cNvSpPr txBox="1"/>
          <p:nvPr/>
        </p:nvSpPr>
        <p:spPr>
          <a:xfrm>
            <a:off x="4953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7809" name="直接连接符 457808"/>
          <p:cNvSpPr/>
          <p:nvPr/>
        </p:nvSpPr>
        <p:spPr>
          <a:xfrm>
            <a:off x="3352800" y="5440363"/>
            <a:ext cx="1905000" cy="0"/>
          </a:xfrm>
          <a:prstGeom prst="line">
            <a:avLst/>
          </a:prstGeom>
          <a:ln w="57150" cap="flat" cmpd="sng">
            <a:solidFill>
              <a:srgbClr val="333399"/>
            </a:solidFill>
            <a:prstDash val="solid"/>
            <a:headEnd type="none" w="med" len="med"/>
            <a:tailEnd type="none" w="med" len="med"/>
          </a:ln>
        </p:spPr>
      </p:sp>
      <p:sp>
        <p:nvSpPr>
          <p:cNvPr id="457810" name="任意多边形 457809"/>
          <p:cNvSpPr/>
          <p:nvPr/>
        </p:nvSpPr>
        <p:spPr>
          <a:xfrm flipH="1">
            <a:off x="5921375" y="5156200"/>
            <a:ext cx="341313" cy="284163"/>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7811" name="任意多边形 457810"/>
          <p:cNvSpPr/>
          <p:nvPr/>
        </p:nvSpPr>
        <p:spPr>
          <a:xfrm flipH="1">
            <a:off x="3233738" y="5162550"/>
            <a:ext cx="423862"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7812" name="文本框 457811"/>
          <p:cNvSpPr txBox="1"/>
          <p:nvPr/>
        </p:nvSpPr>
        <p:spPr>
          <a:xfrm>
            <a:off x="5218113" y="2862263"/>
            <a:ext cx="11826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grpSp>
        <p:nvGrpSpPr>
          <p:cNvPr id="457813" name="组合 457812"/>
          <p:cNvGrpSpPr/>
          <p:nvPr/>
        </p:nvGrpSpPr>
        <p:grpSpPr>
          <a:xfrm>
            <a:off x="1143000" y="3154363"/>
            <a:ext cx="1447800" cy="381000"/>
            <a:chOff x="1632" y="2688"/>
            <a:chExt cx="912" cy="240"/>
          </a:xfrm>
        </p:grpSpPr>
        <p:sp>
          <p:nvSpPr>
            <p:cNvPr id="457814" name="矩形 457813"/>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dirty="0">
                  <a:solidFill>
                    <a:srgbClr val="333399"/>
                  </a:solidFill>
                  <a:latin typeface="Arial" panose="020B0604020202020204" pitchFamily="34" charset="0"/>
                  <a:ea typeface="黑体" panose="02010609060101010101" pitchFamily="2" charset="-122"/>
                </a:rPr>
                <a:t>  </a:t>
              </a: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7815" name="右箭头 457814"/>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7816" name="组合 457815"/>
          <p:cNvGrpSpPr/>
          <p:nvPr/>
        </p:nvGrpSpPr>
        <p:grpSpPr>
          <a:xfrm>
            <a:off x="3733800" y="3154363"/>
            <a:ext cx="1447800" cy="381000"/>
            <a:chOff x="1632" y="2688"/>
            <a:chExt cx="912" cy="240"/>
          </a:xfrm>
        </p:grpSpPr>
        <p:sp>
          <p:nvSpPr>
            <p:cNvPr id="457817" name="矩形 457816"/>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7818" name="右箭头 457817"/>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7819" name="组合 457818"/>
          <p:cNvGrpSpPr/>
          <p:nvPr/>
        </p:nvGrpSpPr>
        <p:grpSpPr>
          <a:xfrm>
            <a:off x="6477000" y="3154363"/>
            <a:ext cx="1447800" cy="381000"/>
            <a:chOff x="1632" y="2688"/>
            <a:chExt cx="912" cy="240"/>
          </a:xfrm>
        </p:grpSpPr>
        <p:sp>
          <p:nvSpPr>
            <p:cNvPr id="457820" name="矩形 457819"/>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7821" name="右箭头 457820"/>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7822" name="组合 457821"/>
          <p:cNvGrpSpPr/>
          <p:nvPr/>
        </p:nvGrpSpPr>
        <p:grpSpPr>
          <a:xfrm>
            <a:off x="609600" y="5592763"/>
            <a:ext cx="1981200" cy="381000"/>
            <a:chOff x="480" y="3120"/>
            <a:chExt cx="1248" cy="240"/>
          </a:xfrm>
        </p:grpSpPr>
        <p:sp>
          <p:nvSpPr>
            <p:cNvPr id="457823" name="矩形 457822"/>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7824" name="右箭头 457823"/>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7825" name="组合 457824"/>
          <p:cNvGrpSpPr/>
          <p:nvPr/>
        </p:nvGrpSpPr>
        <p:grpSpPr>
          <a:xfrm>
            <a:off x="3505200" y="5592763"/>
            <a:ext cx="1981200" cy="381000"/>
            <a:chOff x="480" y="3120"/>
            <a:chExt cx="1248" cy="240"/>
          </a:xfrm>
        </p:grpSpPr>
        <p:sp>
          <p:nvSpPr>
            <p:cNvPr id="457826" name="矩形 457825"/>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7827" name="右箭头 457826"/>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7828" name="组合 457827"/>
          <p:cNvGrpSpPr/>
          <p:nvPr/>
        </p:nvGrpSpPr>
        <p:grpSpPr>
          <a:xfrm>
            <a:off x="6400800" y="5592763"/>
            <a:ext cx="1981200" cy="381000"/>
            <a:chOff x="480" y="3120"/>
            <a:chExt cx="1248" cy="240"/>
          </a:xfrm>
        </p:grpSpPr>
        <p:sp>
          <p:nvSpPr>
            <p:cNvPr id="457829" name="矩形 457828"/>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7830" name="右箭头 457829"/>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sp>
        <p:nvSpPr>
          <p:cNvPr id="457831" name="文本框 457830"/>
          <p:cNvSpPr txBox="1"/>
          <p:nvPr/>
        </p:nvSpPr>
        <p:spPr>
          <a:xfrm>
            <a:off x="6858000"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7832" name="文本框 457831"/>
          <p:cNvSpPr txBox="1"/>
          <p:nvPr/>
        </p:nvSpPr>
        <p:spPr>
          <a:xfrm>
            <a:off x="3976688"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7833" name="圆角矩形标注 457832"/>
          <p:cNvSpPr/>
          <p:nvPr/>
        </p:nvSpPr>
        <p:spPr>
          <a:xfrm flipV="1">
            <a:off x="2057400" y="2292350"/>
            <a:ext cx="1219200" cy="377825"/>
          </a:xfrm>
          <a:prstGeom prst="wedgeRoundRectCallout">
            <a:avLst>
              <a:gd name="adj1" fmla="val -75782"/>
              <a:gd name="adj2" fmla="val -203782"/>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57834" name="文本框 457833"/>
          <p:cNvSpPr txBox="1"/>
          <p:nvPr/>
        </p:nvSpPr>
        <p:spPr>
          <a:xfrm>
            <a:off x="2095500" y="2316163"/>
            <a:ext cx="11493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IP </a:t>
            </a:r>
            <a:r>
              <a:rPr lang="zh-CN" altLang="en-US" sz="1800" dirty="0">
                <a:solidFill>
                  <a:srgbClr val="333399"/>
                </a:solidFill>
                <a:latin typeface="Arial" panose="020B0604020202020204" pitchFamily="34" charset="0"/>
                <a:ea typeface="黑体" panose="02010609060101010101" pitchFamily="2" charset="-122"/>
              </a:rPr>
              <a:t>数据报</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7835" name="文本框 457834"/>
          <p:cNvSpPr txBox="1"/>
          <p:nvPr/>
        </p:nvSpPr>
        <p:spPr>
          <a:xfrm>
            <a:off x="1931988" y="52388"/>
            <a:ext cx="4989512" cy="598487"/>
          </a:xfrm>
          <a:prstGeom prst="rect">
            <a:avLst/>
          </a:prstGeom>
          <a:solidFill>
            <a:srgbClr val="FFFF99"/>
          </a:solidFill>
          <a:ln w="19050" cap="flat" cmpd="sng">
            <a:solidFill>
              <a:srgbClr val="333399"/>
            </a:solidFill>
            <a:prstDash val="solid"/>
            <a:miter/>
            <a:headEnd type="none" w="med" len="med"/>
            <a:tailEnd type="none" w="med" len="med"/>
          </a:ln>
        </p:spPr>
        <p:txBody>
          <a:bodyPr wrap="none" anchor="t">
            <a:spAutoFit/>
          </a:bodyPr>
          <a:p>
            <a:r>
              <a:rPr lang="zh-CN" altLang="en-US" sz="3200" dirty="0">
                <a:solidFill>
                  <a:srgbClr val="333399"/>
                </a:solidFill>
                <a:latin typeface="Tahoma" panose="020B0604030504040204" pitchFamily="34" charset="0"/>
                <a:ea typeface="黑体" panose="02010609060101010101" pitchFamily="2" charset="-122"/>
              </a:rPr>
              <a:t>在链路上看</a:t>
            </a:r>
            <a:r>
              <a:rPr lang="zh-CN" altLang="en-US" sz="32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MAC </a:t>
            </a:r>
            <a:r>
              <a:rPr lang="zh-CN" altLang="en-US" sz="3200" dirty="0">
                <a:solidFill>
                  <a:srgbClr val="333399"/>
                </a:solidFill>
                <a:latin typeface="Tahoma" panose="020B0604030504040204" pitchFamily="34" charset="0"/>
                <a:ea typeface="黑体" panose="02010609060101010101" pitchFamily="2" charset="-122"/>
              </a:rPr>
              <a:t>帧的流动</a:t>
            </a:r>
            <a:endParaRPr lang="zh-CN" altLang="en-US" sz="3200" dirty="0">
              <a:solidFill>
                <a:srgbClr val="333399"/>
              </a:solidFill>
              <a:latin typeface="Tahoma" panose="020B0604030504040204" pitchFamily="34" charset="0"/>
              <a:ea typeface="黑体" panose="02010609060101010101" pitchFamily="2" charset="-122"/>
            </a:endParaRPr>
          </a:p>
        </p:txBody>
      </p:sp>
      <p:sp>
        <p:nvSpPr>
          <p:cNvPr id="457836" name="直接连接符 457835"/>
          <p:cNvSpPr/>
          <p:nvPr/>
        </p:nvSpPr>
        <p:spPr>
          <a:xfrm>
            <a:off x="466725" y="5445125"/>
            <a:ext cx="1801813" cy="0"/>
          </a:xfrm>
          <a:prstGeom prst="line">
            <a:avLst/>
          </a:prstGeom>
          <a:ln w="76200" cap="flat" cmpd="sng">
            <a:solidFill>
              <a:schemeClr val="hlink"/>
            </a:solidFill>
            <a:prstDash val="solid"/>
            <a:headEnd type="none" w="med" len="med"/>
            <a:tailEnd type="triangle" w="med" len="lg"/>
          </a:ln>
        </p:spPr>
      </p:sp>
      <p:sp>
        <p:nvSpPr>
          <p:cNvPr id="457837" name="直接连接符 457836"/>
          <p:cNvSpPr/>
          <p:nvPr/>
        </p:nvSpPr>
        <p:spPr>
          <a:xfrm>
            <a:off x="3635375" y="5445125"/>
            <a:ext cx="1296988" cy="0"/>
          </a:xfrm>
          <a:prstGeom prst="line">
            <a:avLst/>
          </a:prstGeom>
          <a:ln w="76200" cap="flat" cmpd="sng">
            <a:solidFill>
              <a:schemeClr val="hlink"/>
            </a:solidFill>
            <a:prstDash val="solid"/>
            <a:headEnd type="none" w="med" len="med"/>
            <a:tailEnd type="triangle" w="med" len="lg"/>
          </a:ln>
        </p:spPr>
      </p:sp>
      <p:sp>
        <p:nvSpPr>
          <p:cNvPr id="457838" name="直接连接符 457837"/>
          <p:cNvSpPr/>
          <p:nvPr/>
        </p:nvSpPr>
        <p:spPr>
          <a:xfrm>
            <a:off x="6227763" y="5445125"/>
            <a:ext cx="2160587" cy="0"/>
          </a:xfrm>
          <a:prstGeom prst="line">
            <a:avLst/>
          </a:prstGeom>
          <a:ln w="76200" cap="flat" cmpd="sng">
            <a:solidFill>
              <a:schemeClr val="hlink"/>
            </a:solidFill>
            <a:prstDash val="solid"/>
            <a:headEnd type="none" w="med" len="med"/>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457835"/>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457836"/>
                                        </p:tgtEl>
                                        <p:attrNameLst>
                                          <p:attrName>style.visibility</p:attrName>
                                        </p:attrNameLst>
                                      </p:cBhvr>
                                      <p:to>
                                        <p:strVal val="visible"/>
                                      </p:to>
                                    </p:set>
                                    <p:animEffect transition="in" filter="wipe(left)">
                                      <p:cBhvr>
                                        <p:cTn id="10" dur="1000"/>
                                        <p:tgtEl>
                                          <p:spTgt spid="457836"/>
                                        </p:tgtEl>
                                      </p:cBhvr>
                                    </p:animEffect>
                                  </p:childTnLst>
                                </p:cTn>
                              </p:par>
                            </p:childTnLst>
                          </p:cTn>
                        </p:par>
                        <p:par>
                          <p:cTn id="11" fill="hold">
                            <p:stCondLst>
                              <p:cond delay="2000"/>
                            </p:stCondLst>
                            <p:childTnLst>
                              <p:par>
                                <p:cTn id="12" presetID="22" presetClass="entr" presetSubtype="8" fill="hold" nodeType="afterEffect">
                                  <p:stCondLst>
                                    <p:cond delay="500"/>
                                  </p:stCondLst>
                                  <p:childTnLst>
                                    <p:set>
                                      <p:cBhvr>
                                        <p:cTn id="13" dur="1" fill="hold">
                                          <p:stCondLst>
                                            <p:cond delay="0"/>
                                          </p:stCondLst>
                                        </p:cTn>
                                        <p:tgtEl>
                                          <p:spTgt spid="457837"/>
                                        </p:tgtEl>
                                        <p:attrNameLst>
                                          <p:attrName>style.visibility</p:attrName>
                                        </p:attrNameLst>
                                      </p:cBhvr>
                                      <p:to>
                                        <p:strVal val="visible"/>
                                      </p:to>
                                    </p:set>
                                    <p:animEffect transition="in" filter="wipe(left)">
                                      <p:cBhvr>
                                        <p:cTn id="14" dur="1000"/>
                                        <p:tgtEl>
                                          <p:spTgt spid="457837"/>
                                        </p:tgtEl>
                                      </p:cBhvr>
                                    </p:animEffect>
                                  </p:childTnLst>
                                </p:cTn>
                              </p:par>
                            </p:childTnLst>
                          </p:cTn>
                        </p:par>
                        <p:par>
                          <p:cTn id="15" fill="hold">
                            <p:stCondLst>
                              <p:cond delay="3500"/>
                            </p:stCondLst>
                            <p:childTnLst>
                              <p:par>
                                <p:cTn id="16" presetID="22" presetClass="entr" presetSubtype="8" fill="hold" nodeType="afterEffect">
                                  <p:stCondLst>
                                    <p:cond delay="500"/>
                                  </p:stCondLst>
                                  <p:childTnLst>
                                    <p:set>
                                      <p:cBhvr>
                                        <p:cTn id="17" dur="1" fill="hold">
                                          <p:stCondLst>
                                            <p:cond delay="0"/>
                                          </p:stCondLst>
                                        </p:cTn>
                                        <p:tgtEl>
                                          <p:spTgt spid="457838"/>
                                        </p:tgtEl>
                                        <p:attrNameLst>
                                          <p:attrName>style.visibility</p:attrName>
                                        </p:attrNameLst>
                                      </p:cBhvr>
                                      <p:to>
                                        <p:strVal val="visible"/>
                                      </p:to>
                                    </p:set>
                                    <p:animEffect transition="in" filter="wipe(left)">
                                      <p:cBhvr>
                                        <p:cTn id="18" dur="1000"/>
                                        <p:tgtEl>
                                          <p:spTgt spid="457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83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6736" name="任意多边形 456735"/>
          <p:cNvSpPr/>
          <p:nvPr/>
        </p:nvSpPr>
        <p:spPr>
          <a:xfrm>
            <a:off x="2362200" y="5160963"/>
            <a:ext cx="395288"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6737" name="任意多边形 456736"/>
          <p:cNvSpPr/>
          <p:nvPr/>
        </p:nvSpPr>
        <p:spPr>
          <a:xfrm>
            <a:off x="4951413" y="5159375"/>
            <a:ext cx="395287"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6738" name="直接连接符 456737"/>
          <p:cNvSpPr/>
          <p:nvPr/>
        </p:nvSpPr>
        <p:spPr>
          <a:xfrm rot="-5400000">
            <a:off x="8113713" y="5172075"/>
            <a:ext cx="533400" cy="3175"/>
          </a:xfrm>
          <a:prstGeom prst="line">
            <a:avLst/>
          </a:prstGeom>
          <a:ln w="28575" cap="flat" cmpd="sng">
            <a:solidFill>
              <a:srgbClr val="333399"/>
            </a:solidFill>
            <a:prstDash val="solid"/>
            <a:headEnd type="none" w="med" len="med"/>
            <a:tailEnd type="none" w="med" len="med"/>
          </a:ln>
        </p:spPr>
      </p:sp>
      <p:sp>
        <p:nvSpPr>
          <p:cNvPr id="456739" name="直接连接符 456738"/>
          <p:cNvSpPr/>
          <p:nvPr/>
        </p:nvSpPr>
        <p:spPr>
          <a:xfrm rot="-5400000">
            <a:off x="192088" y="5172075"/>
            <a:ext cx="533400" cy="3175"/>
          </a:xfrm>
          <a:prstGeom prst="line">
            <a:avLst/>
          </a:prstGeom>
          <a:ln w="28575" cap="flat" cmpd="sng">
            <a:solidFill>
              <a:srgbClr val="333399"/>
            </a:solidFill>
            <a:prstDash val="solid"/>
            <a:headEnd type="none" w="med" len="med"/>
            <a:tailEnd type="none" w="med" len="med"/>
          </a:ln>
        </p:spPr>
      </p:sp>
      <p:sp>
        <p:nvSpPr>
          <p:cNvPr id="456740" name="立方体 456739"/>
          <p:cNvSpPr/>
          <p:nvPr/>
        </p:nvSpPr>
        <p:spPr>
          <a:xfrm>
            <a:off x="2286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6741" name="立方体 456740"/>
          <p:cNvSpPr/>
          <p:nvPr/>
        </p:nvSpPr>
        <p:spPr>
          <a:xfrm>
            <a:off x="2667000" y="3382963"/>
            <a:ext cx="685800" cy="19050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6742" name="立方体 456741"/>
          <p:cNvSpPr/>
          <p:nvPr/>
        </p:nvSpPr>
        <p:spPr>
          <a:xfrm>
            <a:off x="81534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6743" name="立方体 456742"/>
          <p:cNvSpPr/>
          <p:nvPr/>
        </p:nvSpPr>
        <p:spPr>
          <a:xfrm>
            <a:off x="5332413" y="3611563"/>
            <a:ext cx="685800" cy="16764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grpSp>
        <p:nvGrpSpPr>
          <p:cNvPr id="456744" name="组合 456743"/>
          <p:cNvGrpSpPr/>
          <p:nvPr/>
        </p:nvGrpSpPr>
        <p:grpSpPr>
          <a:xfrm>
            <a:off x="36513" y="2420938"/>
            <a:ext cx="9121775" cy="2438400"/>
            <a:chOff x="96" y="1056"/>
            <a:chExt cx="5472" cy="1536"/>
          </a:xfrm>
        </p:grpSpPr>
        <p:sp>
          <p:nvSpPr>
            <p:cNvPr id="456745" name="椭圆 456744"/>
            <p:cNvSpPr/>
            <p:nvPr/>
          </p:nvSpPr>
          <p:spPr>
            <a:xfrm>
              <a:off x="3662" y="1674"/>
              <a:ext cx="1906" cy="756"/>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6746" name="椭圆 456745"/>
            <p:cNvSpPr/>
            <p:nvPr/>
          </p:nvSpPr>
          <p:spPr>
            <a:xfrm>
              <a:off x="96" y="1430"/>
              <a:ext cx="1870" cy="760"/>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6747" name="椭圆 456746"/>
            <p:cNvSpPr/>
            <p:nvPr/>
          </p:nvSpPr>
          <p:spPr>
            <a:xfrm>
              <a:off x="3365" y="1163"/>
              <a:ext cx="1903"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6748" name="椭圆 456747"/>
            <p:cNvSpPr/>
            <p:nvPr/>
          </p:nvSpPr>
          <p:spPr>
            <a:xfrm>
              <a:off x="2365" y="1821"/>
              <a:ext cx="1900" cy="77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6749" name="椭圆 456748"/>
            <p:cNvSpPr/>
            <p:nvPr/>
          </p:nvSpPr>
          <p:spPr>
            <a:xfrm>
              <a:off x="729" y="1752"/>
              <a:ext cx="1900"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6750" name="椭圆 456749"/>
            <p:cNvSpPr/>
            <p:nvPr/>
          </p:nvSpPr>
          <p:spPr>
            <a:xfrm>
              <a:off x="2197" y="1056"/>
              <a:ext cx="1870" cy="758"/>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6751" name="椭圆 456750"/>
            <p:cNvSpPr/>
            <p:nvPr/>
          </p:nvSpPr>
          <p:spPr>
            <a:xfrm>
              <a:off x="996" y="1056"/>
              <a:ext cx="1867"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56752" name="椭圆 456751"/>
            <p:cNvSpPr/>
            <p:nvPr/>
          </p:nvSpPr>
          <p:spPr>
            <a:xfrm>
              <a:off x="597" y="1226"/>
              <a:ext cx="4536" cy="1060"/>
            </a:xfrm>
            <a:prstGeom prst="ellipse">
              <a:avLst/>
            </a:prstGeom>
            <a:solidFill>
              <a:srgbClr val="FFFF99"/>
            </a:solidFill>
            <a:ln w="9525">
              <a:noFill/>
            </a:ln>
          </p:spPr>
          <p:txBody>
            <a:bodyPr/>
            <a:p>
              <a:endParaRPr lang="zh-CN" altLang="en-US"/>
            </a:p>
          </p:txBody>
        </p:sp>
      </p:grpSp>
      <p:sp>
        <p:nvSpPr>
          <p:cNvPr id="456753" name="直接连接符 456752"/>
          <p:cNvSpPr/>
          <p:nvPr/>
        </p:nvSpPr>
        <p:spPr>
          <a:xfrm>
            <a:off x="152400" y="5440363"/>
            <a:ext cx="2590800" cy="0"/>
          </a:xfrm>
          <a:prstGeom prst="line">
            <a:avLst/>
          </a:prstGeom>
          <a:ln w="57150" cap="flat" cmpd="sng">
            <a:solidFill>
              <a:srgbClr val="333399"/>
            </a:solidFill>
            <a:prstDash val="solid"/>
            <a:headEnd type="none" w="med" len="med"/>
            <a:tailEnd type="none" w="med" len="med"/>
          </a:ln>
        </p:spPr>
      </p:sp>
      <p:grpSp>
        <p:nvGrpSpPr>
          <p:cNvPr id="456754" name="组合 456753"/>
          <p:cNvGrpSpPr/>
          <p:nvPr/>
        </p:nvGrpSpPr>
        <p:grpSpPr>
          <a:xfrm>
            <a:off x="228600" y="2420938"/>
            <a:ext cx="685800" cy="1447800"/>
            <a:chOff x="672" y="528"/>
            <a:chExt cx="432" cy="912"/>
          </a:xfrm>
        </p:grpSpPr>
        <p:sp>
          <p:nvSpPr>
            <p:cNvPr id="456755" name="立方体 456754"/>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6756" name="立方体 456755"/>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6757" name="立方体 456756"/>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56758" name="文本框 456757"/>
          <p:cNvSpPr txBox="1"/>
          <p:nvPr/>
        </p:nvSpPr>
        <p:spPr>
          <a:xfrm>
            <a:off x="265113" y="34305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59" name="文本框 456758"/>
          <p:cNvSpPr txBox="1"/>
          <p:nvPr/>
        </p:nvSpPr>
        <p:spPr>
          <a:xfrm>
            <a:off x="215900" y="48498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60" name="文本框 456759"/>
          <p:cNvSpPr txBox="1"/>
          <p:nvPr/>
        </p:nvSpPr>
        <p:spPr>
          <a:xfrm>
            <a:off x="4824413" y="4811713"/>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61" name="文本框 456760"/>
          <p:cNvSpPr txBox="1"/>
          <p:nvPr/>
        </p:nvSpPr>
        <p:spPr>
          <a:xfrm>
            <a:off x="33274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62" name="文本框 456761"/>
          <p:cNvSpPr txBox="1"/>
          <p:nvPr/>
        </p:nvSpPr>
        <p:spPr>
          <a:xfrm>
            <a:off x="21336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63" name="直接连接符 456762"/>
          <p:cNvSpPr/>
          <p:nvPr/>
        </p:nvSpPr>
        <p:spPr>
          <a:xfrm>
            <a:off x="838200" y="3611563"/>
            <a:ext cx="1905000" cy="0"/>
          </a:xfrm>
          <a:prstGeom prst="line">
            <a:avLst/>
          </a:prstGeom>
          <a:ln w="28575" cap="flat" cmpd="sng">
            <a:solidFill>
              <a:schemeClr val="tx1"/>
            </a:solidFill>
            <a:prstDash val="dash"/>
            <a:headEnd type="none" w="med" len="med"/>
            <a:tailEnd type="none" w="med" len="med"/>
          </a:ln>
        </p:spPr>
      </p:sp>
      <p:sp>
        <p:nvSpPr>
          <p:cNvPr id="456764" name="直接连接符 456763"/>
          <p:cNvSpPr/>
          <p:nvPr/>
        </p:nvSpPr>
        <p:spPr>
          <a:xfrm>
            <a:off x="5943600" y="5440363"/>
            <a:ext cx="2971800" cy="0"/>
          </a:xfrm>
          <a:prstGeom prst="line">
            <a:avLst/>
          </a:prstGeom>
          <a:ln w="57150" cap="flat" cmpd="sng">
            <a:solidFill>
              <a:srgbClr val="333399"/>
            </a:solidFill>
            <a:prstDash val="solid"/>
            <a:headEnd type="none" w="med" len="med"/>
            <a:tailEnd type="none" w="med" len="med"/>
          </a:ln>
        </p:spPr>
      </p:sp>
      <p:sp>
        <p:nvSpPr>
          <p:cNvPr id="456765" name="文本框 456764"/>
          <p:cNvSpPr txBox="1"/>
          <p:nvPr/>
        </p:nvSpPr>
        <p:spPr>
          <a:xfrm>
            <a:off x="6007100" y="47990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66" name="文本框 456765"/>
          <p:cNvSpPr txBox="1"/>
          <p:nvPr/>
        </p:nvSpPr>
        <p:spPr>
          <a:xfrm>
            <a:off x="8128000" y="4814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67" name="文本框 456766"/>
          <p:cNvSpPr txBox="1"/>
          <p:nvPr/>
        </p:nvSpPr>
        <p:spPr>
          <a:xfrm>
            <a:off x="6007100" y="37099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68" name="文本框 456767"/>
          <p:cNvSpPr txBox="1"/>
          <p:nvPr/>
        </p:nvSpPr>
        <p:spPr>
          <a:xfrm>
            <a:off x="107950" y="20605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69" name="文本框 456768"/>
          <p:cNvSpPr txBox="1"/>
          <p:nvPr/>
        </p:nvSpPr>
        <p:spPr>
          <a:xfrm>
            <a:off x="8032750" y="20351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70" name="立方体 456769"/>
          <p:cNvSpPr/>
          <p:nvPr/>
        </p:nvSpPr>
        <p:spPr>
          <a:xfrm>
            <a:off x="2667000" y="3259138"/>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6771" name="文本框 456770"/>
          <p:cNvSpPr txBox="1"/>
          <p:nvPr/>
        </p:nvSpPr>
        <p:spPr>
          <a:xfrm>
            <a:off x="2616200" y="2887663"/>
            <a:ext cx="11826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72" name="文本框 456771"/>
          <p:cNvSpPr txBox="1"/>
          <p:nvPr/>
        </p:nvSpPr>
        <p:spPr>
          <a:xfrm>
            <a:off x="4140200" y="4186238"/>
            <a:ext cx="2393950" cy="46672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层上的互联网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56773" name="文本框 456772"/>
          <p:cNvSpPr txBox="1"/>
          <p:nvPr/>
        </p:nvSpPr>
        <p:spPr>
          <a:xfrm>
            <a:off x="990600" y="594836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nvGrpSpPr>
          <p:cNvPr id="456774" name="组合 456773"/>
          <p:cNvGrpSpPr/>
          <p:nvPr/>
        </p:nvGrpSpPr>
        <p:grpSpPr>
          <a:xfrm>
            <a:off x="8153400" y="2420938"/>
            <a:ext cx="685800" cy="1447800"/>
            <a:chOff x="672" y="528"/>
            <a:chExt cx="432" cy="912"/>
          </a:xfrm>
        </p:grpSpPr>
        <p:sp>
          <p:nvSpPr>
            <p:cNvPr id="456775" name="立方体 456774"/>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6776" name="立方体 456775"/>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56777" name="立方体 456776"/>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56778" name="文本框 456777"/>
          <p:cNvSpPr txBox="1"/>
          <p:nvPr/>
        </p:nvSpPr>
        <p:spPr>
          <a:xfrm>
            <a:off x="8202613" y="3435350"/>
            <a:ext cx="4841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79" name="文本框 456778"/>
          <p:cNvSpPr txBox="1"/>
          <p:nvPr/>
        </p:nvSpPr>
        <p:spPr>
          <a:xfrm>
            <a:off x="332105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80" name="文本框 456779"/>
          <p:cNvSpPr txBox="1"/>
          <p:nvPr/>
        </p:nvSpPr>
        <p:spPr>
          <a:xfrm>
            <a:off x="2286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81" name="直接连接符 456780"/>
          <p:cNvSpPr/>
          <p:nvPr/>
        </p:nvSpPr>
        <p:spPr>
          <a:xfrm>
            <a:off x="3276600" y="3611563"/>
            <a:ext cx="2057400" cy="0"/>
          </a:xfrm>
          <a:prstGeom prst="line">
            <a:avLst/>
          </a:prstGeom>
          <a:ln w="28575" cap="flat" cmpd="sng">
            <a:solidFill>
              <a:schemeClr val="tx1"/>
            </a:solidFill>
            <a:prstDash val="dash"/>
            <a:headEnd type="none" w="med" len="med"/>
            <a:tailEnd type="none" w="med" len="med"/>
          </a:ln>
        </p:spPr>
      </p:sp>
      <p:sp>
        <p:nvSpPr>
          <p:cNvPr id="456782" name="立方体 456781"/>
          <p:cNvSpPr/>
          <p:nvPr/>
        </p:nvSpPr>
        <p:spPr>
          <a:xfrm>
            <a:off x="5332413" y="3230563"/>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56783" name="直接连接符 456782"/>
          <p:cNvSpPr/>
          <p:nvPr/>
        </p:nvSpPr>
        <p:spPr>
          <a:xfrm>
            <a:off x="5943600" y="3611563"/>
            <a:ext cx="2209800" cy="0"/>
          </a:xfrm>
          <a:prstGeom prst="line">
            <a:avLst/>
          </a:prstGeom>
          <a:ln w="28575" cap="flat" cmpd="sng">
            <a:solidFill>
              <a:schemeClr val="tx1"/>
            </a:solidFill>
            <a:prstDash val="dash"/>
            <a:headEnd type="none" w="med" len="med"/>
            <a:tailEnd type="none" w="med" len="med"/>
          </a:ln>
        </p:spPr>
      </p:sp>
      <p:sp>
        <p:nvSpPr>
          <p:cNvPr id="456784" name="文本框 456783"/>
          <p:cNvSpPr txBox="1"/>
          <p:nvPr/>
        </p:nvSpPr>
        <p:spPr>
          <a:xfrm>
            <a:off x="4953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56785" name="直接连接符 456784"/>
          <p:cNvSpPr/>
          <p:nvPr/>
        </p:nvSpPr>
        <p:spPr>
          <a:xfrm>
            <a:off x="3352800" y="5440363"/>
            <a:ext cx="1905000" cy="0"/>
          </a:xfrm>
          <a:prstGeom prst="line">
            <a:avLst/>
          </a:prstGeom>
          <a:ln w="57150" cap="flat" cmpd="sng">
            <a:solidFill>
              <a:srgbClr val="333399"/>
            </a:solidFill>
            <a:prstDash val="solid"/>
            <a:headEnd type="none" w="med" len="med"/>
            <a:tailEnd type="none" w="med" len="med"/>
          </a:ln>
        </p:spPr>
      </p:sp>
      <p:sp>
        <p:nvSpPr>
          <p:cNvPr id="456786" name="任意多边形 456785"/>
          <p:cNvSpPr/>
          <p:nvPr/>
        </p:nvSpPr>
        <p:spPr>
          <a:xfrm flipH="1">
            <a:off x="5921375" y="5156200"/>
            <a:ext cx="341313" cy="284163"/>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6787" name="任意多边形 456786"/>
          <p:cNvSpPr/>
          <p:nvPr/>
        </p:nvSpPr>
        <p:spPr>
          <a:xfrm flipH="1">
            <a:off x="3233738" y="5162550"/>
            <a:ext cx="423862"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56788" name="文本框 456787"/>
          <p:cNvSpPr txBox="1"/>
          <p:nvPr/>
        </p:nvSpPr>
        <p:spPr>
          <a:xfrm>
            <a:off x="5218113" y="2862263"/>
            <a:ext cx="11826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grpSp>
        <p:nvGrpSpPr>
          <p:cNvPr id="456818" name="组合 456817"/>
          <p:cNvGrpSpPr/>
          <p:nvPr/>
        </p:nvGrpSpPr>
        <p:grpSpPr>
          <a:xfrm>
            <a:off x="1143000" y="3154363"/>
            <a:ext cx="6781800" cy="381000"/>
            <a:chOff x="720" y="1987"/>
            <a:chExt cx="4272" cy="240"/>
          </a:xfrm>
        </p:grpSpPr>
        <p:grpSp>
          <p:nvGrpSpPr>
            <p:cNvPr id="456789" name="组合 456788"/>
            <p:cNvGrpSpPr/>
            <p:nvPr/>
          </p:nvGrpSpPr>
          <p:grpSpPr>
            <a:xfrm>
              <a:off x="720" y="1987"/>
              <a:ext cx="912" cy="240"/>
              <a:chOff x="1632" y="2688"/>
              <a:chExt cx="912" cy="240"/>
            </a:xfrm>
          </p:grpSpPr>
          <p:sp>
            <p:nvSpPr>
              <p:cNvPr id="456790" name="矩形 456789"/>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dirty="0">
                    <a:solidFill>
                      <a:srgbClr val="333399"/>
                    </a:solidFill>
                    <a:latin typeface="Arial" panose="020B0604020202020204" pitchFamily="34" charset="0"/>
                    <a:ea typeface="黑体" panose="02010609060101010101" pitchFamily="2" charset="-122"/>
                  </a:rPr>
                  <a:t>  </a:t>
                </a: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6791" name="右箭头 456790"/>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6792" name="组合 456791"/>
            <p:cNvGrpSpPr/>
            <p:nvPr/>
          </p:nvGrpSpPr>
          <p:grpSpPr>
            <a:xfrm>
              <a:off x="2352" y="1987"/>
              <a:ext cx="912" cy="240"/>
              <a:chOff x="1632" y="2688"/>
              <a:chExt cx="912" cy="240"/>
            </a:xfrm>
          </p:grpSpPr>
          <p:sp>
            <p:nvSpPr>
              <p:cNvPr id="456793" name="矩形 456792"/>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6794" name="右箭头 456793"/>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6795" name="组合 456794"/>
            <p:cNvGrpSpPr/>
            <p:nvPr/>
          </p:nvGrpSpPr>
          <p:grpSpPr>
            <a:xfrm>
              <a:off x="4080" y="1987"/>
              <a:ext cx="912" cy="240"/>
              <a:chOff x="1632" y="2688"/>
              <a:chExt cx="912" cy="240"/>
            </a:xfrm>
          </p:grpSpPr>
          <p:sp>
            <p:nvSpPr>
              <p:cNvPr id="456796" name="矩形 456795"/>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6797" name="右箭头 456796"/>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grpSp>
        <p:nvGrpSpPr>
          <p:cNvPr id="456798" name="组合 456797"/>
          <p:cNvGrpSpPr/>
          <p:nvPr/>
        </p:nvGrpSpPr>
        <p:grpSpPr>
          <a:xfrm>
            <a:off x="609600" y="5592763"/>
            <a:ext cx="1981200" cy="381000"/>
            <a:chOff x="480" y="3120"/>
            <a:chExt cx="1248" cy="240"/>
          </a:xfrm>
        </p:grpSpPr>
        <p:sp>
          <p:nvSpPr>
            <p:cNvPr id="456799" name="矩形 456798"/>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6800" name="右箭头 456799"/>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6801" name="组合 456800"/>
          <p:cNvGrpSpPr/>
          <p:nvPr/>
        </p:nvGrpSpPr>
        <p:grpSpPr>
          <a:xfrm>
            <a:off x="3505200" y="5592763"/>
            <a:ext cx="1981200" cy="381000"/>
            <a:chOff x="480" y="3120"/>
            <a:chExt cx="1248" cy="240"/>
          </a:xfrm>
        </p:grpSpPr>
        <p:sp>
          <p:nvSpPr>
            <p:cNvPr id="456802" name="矩形 456801"/>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6803" name="右箭头 456802"/>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56804" name="组合 456803"/>
          <p:cNvGrpSpPr/>
          <p:nvPr/>
        </p:nvGrpSpPr>
        <p:grpSpPr>
          <a:xfrm>
            <a:off x="6400800" y="5592763"/>
            <a:ext cx="1981200" cy="381000"/>
            <a:chOff x="480" y="3120"/>
            <a:chExt cx="1248" cy="240"/>
          </a:xfrm>
        </p:grpSpPr>
        <p:sp>
          <p:nvSpPr>
            <p:cNvPr id="456805" name="矩形 456804"/>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56806" name="右箭头 456805"/>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sp>
        <p:nvSpPr>
          <p:cNvPr id="456807" name="文本框 456806"/>
          <p:cNvSpPr txBox="1"/>
          <p:nvPr/>
        </p:nvSpPr>
        <p:spPr>
          <a:xfrm>
            <a:off x="6858000"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6808" name="文本框 456807"/>
          <p:cNvSpPr txBox="1"/>
          <p:nvPr/>
        </p:nvSpPr>
        <p:spPr>
          <a:xfrm>
            <a:off x="3976688"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6809" name="圆角矩形标注 456808"/>
          <p:cNvSpPr/>
          <p:nvPr/>
        </p:nvSpPr>
        <p:spPr>
          <a:xfrm flipV="1">
            <a:off x="2057400" y="2292350"/>
            <a:ext cx="1219200" cy="377825"/>
          </a:xfrm>
          <a:prstGeom prst="wedgeRoundRectCallout">
            <a:avLst>
              <a:gd name="adj1" fmla="val -75782"/>
              <a:gd name="adj2" fmla="val -203782"/>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56810" name="文本框 456809"/>
          <p:cNvSpPr txBox="1"/>
          <p:nvPr/>
        </p:nvSpPr>
        <p:spPr>
          <a:xfrm>
            <a:off x="2095500" y="2316163"/>
            <a:ext cx="11493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IP </a:t>
            </a:r>
            <a:r>
              <a:rPr lang="zh-CN" altLang="en-US" sz="1800" dirty="0">
                <a:solidFill>
                  <a:srgbClr val="333399"/>
                </a:solidFill>
                <a:latin typeface="Arial" panose="020B0604020202020204" pitchFamily="34" charset="0"/>
                <a:ea typeface="黑体" panose="02010609060101010101" pitchFamily="2" charset="-122"/>
              </a:rPr>
              <a:t>数据报</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6815" name="矩形 456814"/>
          <p:cNvSpPr/>
          <p:nvPr/>
        </p:nvSpPr>
        <p:spPr>
          <a:xfrm>
            <a:off x="0" y="0"/>
            <a:ext cx="9144000" cy="1989138"/>
          </a:xfrm>
          <a:prstGeom prst="rect">
            <a:avLst/>
          </a:prstGeom>
          <a:solidFill>
            <a:srgbClr val="FFFF99"/>
          </a:solidFill>
          <a:ln w="9525">
            <a:noFill/>
          </a:ln>
        </p:spPr>
        <p:txBody>
          <a:bodyPr/>
          <a:p>
            <a:endParaRPr lang="zh-CN" altLang="en-US"/>
          </a:p>
        </p:txBody>
      </p:sp>
      <p:sp>
        <p:nvSpPr>
          <p:cNvPr id="456816" name="文本框 456815"/>
          <p:cNvSpPr txBox="1"/>
          <p:nvPr/>
        </p:nvSpPr>
        <p:spPr>
          <a:xfrm>
            <a:off x="357188" y="173038"/>
            <a:ext cx="8467725" cy="1639887"/>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pPr algn="ctr">
              <a:lnSpc>
                <a:spcPct val="120000"/>
              </a:lnSpc>
            </a:pPr>
            <a:r>
              <a:rPr lang="zh-CN" altLang="en-US" dirty="0">
                <a:solidFill>
                  <a:srgbClr val="333399"/>
                </a:solidFill>
                <a:latin typeface="Arial" panose="020B0604020202020204" pitchFamily="34" charset="0"/>
                <a:ea typeface="黑体" panose="02010609060101010101" pitchFamily="2" charset="-122"/>
              </a:rPr>
              <a:t>在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层抽象的互联网上只能看到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数据报</a:t>
            </a:r>
            <a:endParaRPr lang="zh-CN" altLang="en-US" dirty="0">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图中的  </a:t>
            </a:r>
            <a:r>
              <a:rPr lang="en-US" altLang="zh-CN">
                <a:solidFill>
                  <a:srgbClr val="333399"/>
                </a:solidFill>
                <a:latin typeface="Arial" panose="020B0604020202020204" pitchFamily="34" charset="0"/>
                <a:ea typeface="黑体" panose="02010609060101010101" pitchFamily="2" charset="-122"/>
              </a:rPr>
              <a:t>IP</a:t>
            </a:r>
            <a:r>
              <a:rPr lang="en-US" altLang="zh-CN" baseline="-25000">
                <a:solidFill>
                  <a:srgbClr val="333399"/>
                </a:solidFill>
                <a:latin typeface="Arial" panose="020B0604020202020204" pitchFamily="34" charset="0"/>
                <a:ea typeface="黑体" panose="02010609060101010101" pitchFamily="2" charset="-122"/>
              </a:rPr>
              <a:t>1</a:t>
            </a:r>
            <a:r>
              <a:rPr lang="en-US" altLang="zh-CN" b="1">
                <a:solidFill>
                  <a:srgbClr val="333399"/>
                </a:solidFill>
                <a:latin typeface="Arial" panose="020B0604020202020204" pitchFamily="34" charset="0"/>
                <a:ea typeface="黑体" panose="02010609060101010101" pitchFamily="2" charset="-122"/>
              </a:rPr>
              <a:t>→</a:t>
            </a:r>
            <a:r>
              <a:rPr lang="en-US" altLang="zh-CN">
                <a:solidFill>
                  <a:srgbClr val="333399"/>
                </a:solidFill>
                <a:latin typeface="Arial" panose="020B0604020202020204" pitchFamily="34" charset="0"/>
                <a:ea typeface="黑体" panose="02010609060101010101" pitchFamily="2" charset="-122"/>
              </a:rPr>
              <a:t>IP</a:t>
            </a:r>
            <a:r>
              <a:rPr lang="en-US" altLang="zh-CN" baseline="-25000">
                <a:solidFill>
                  <a:srgbClr val="333399"/>
                </a:solidFill>
                <a:latin typeface="Arial" panose="020B0604020202020204" pitchFamily="34" charset="0"/>
                <a:ea typeface="黑体" panose="02010609060101010101" pitchFamily="2" charset="-122"/>
              </a:rPr>
              <a:t>2</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表示从源地址 </a:t>
            </a:r>
            <a:r>
              <a:rPr lang="en-US" altLang="zh-CN">
                <a:solidFill>
                  <a:srgbClr val="333399"/>
                </a:solidFill>
                <a:latin typeface="Arial" panose="020B0604020202020204" pitchFamily="34" charset="0"/>
                <a:ea typeface="宋体" panose="02010600030101010101" pitchFamily="2" charset="-122"/>
              </a:rPr>
              <a:t>IP</a:t>
            </a:r>
            <a:r>
              <a:rPr lang="en-US" altLang="zh-CN" baseline="-25000">
                <a:solidFill>
                  <a:srgbClr val="333399"/>
                </a:solidFill>
                <a:latin typeface="Arial" panose="020B0604020202020204" pitchFamily="34" charset="0"/>
                <a:ea typeface="宋体" panose="02010600030101010101" pitchFamily="2" charset="-122"/>
              </a:rPr>
              <a:t>1</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到目的地址 </a:t>
            </a:r>
            <a:r>
              <a:rPr lang="en-US" altLang="zh-CN">
                <a:solidFill>
                  <a:srgbClr val="333399"/>
                </a:solidFill>
                <a:latin typeface="Arial" panose="020B0604020202020204" pitchFamily="34" charset="0"/>
                <a:ea typeface="黑体" panose="02010609060101010101" pitchFamily="2" charset="-122"/>
              </a:rPr>
              <a:t>IP</a:t>
            </a:r>
            <a:r>
              <a:rPr lang="en-US" altLang="zh-CN" baseline="-25000">
                <a:solidFill>
                  <a:srgbClr val="333399"/>
                </a:solidFill>
                <a:latin typeface="Arial" panose="020B0604020202020204" pitchFamily="34" charset="0"/>
                <a:ea typeface="黑体" panose="02010609060101010101" pitchFamily="2" charset="-122"/>
              </a:rPr>
              <a:t>2</a:t>
            </a:r>
            <a:r>
              <a:rPr lang="en-US" altLang="zh-CN">
                <a:solidFill>
                  <a:srgbClr val="333399"/>
                </a:solidFill>
                <a:latin typeface="Arial" panose="020B0604020202020204" pitchFamily="34" charset="0"/>
                <a:ea typeface="黑体" panose="02010609060101010101" pitchFamily="2" charset="-122"/>
              </a:rPr>
              <a:t> </a:t>
            </a:r>
            <a:endParaRPr lang="en-US" altLang="zh-CN">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两个路由器的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地址并不出现在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数据报的首部中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45681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02" name="任意多边形 460801"/>
          <p:cNvSpPr/>
          <p:nvPr/>
        </p:nvSpPr>
        <p:spPr>
          <a:xfrm>
            <a:off x="2362200" y="5160963"/>
            <a:ext cx="395288"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0803" name="任意多边形 460802"/>
          <p:cNvSpPr/>
          <p:nvPr/>
        </p:nvSpPr>
        <p:spPr>
          <a:xfrm>
            <a:off x="4951413" y="5159375"/>
            <a:ext cx="395287"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0804" name="直接连接符 460803"/>
          <p:cNvSpPr/>
          <p:nvPr/>
        </p:nvSpPr>
        <p:spPr>
          <a:xfrm rot="-5400000">
            <a:off x="8113713" y="5172075"/>
            <a:ext cx="533400" cy="3175"/>
          </a:xfrm>
          <a:prstGeom prst="line">
            <a:avLst/>
          </a:prstGeom>
          <a:ln w="28575" cap="flat" cmpd="sng">
            <a:solidFill>
              <a:srgbClr val="333399"/>
            </a:solidFill>
            <a:prstDash val="solid"/>
            <a:headEnd type="none" w="med" len="med"/>
            <a:tailEnd type="none" w="med" len="med"/>
          </a:ln>
        </p:spPr>
      </p:sp>
      <p:sp>
        <p:nvSpPr>
          <p:cNvPr id="460805" name="直接连接符 460804"/>
          <p:cNvSpPr/>
          <p:nvPr/>
        </p:nvSpPr>
        <p:spPr>
          <a:xfrm rot="-5400000">
            <a:off x="192088" y="5172075"/>
            <a:ext cx="533400" cy="3175"/>
          </a:xfrm>
          <a:prstGeom prst="line">
            <a:avLst/>
          </a:prstGeom>
          <a:ln w="28575" cap="flat" cmpd="sng">
            <a:solidFill>
              <a:srgbClr val="333399"/>
            </a:solidFill>
            <a:prstDash val="solid"/>
            <a:headEnd type="none" w="med" len="med"/>
            <a:tailEnd type="none" w="med" len="med"/>
          </a:ln>
        </p:spPr>
      </p:sp>
      <p:sp>
        <p:nvSpPr>
          <p:cNvPr id="460806" name="立方体 460805"/>
          <p:cNvSpPr/>
          <p:nvPr/>
        </p:nvSpPr>
        <p:spPr>
          <a:xfrm>
            <a:off x="2286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0807" name="立方体 460806"/>
          <p:cNvSpPr/>
          <p:nvPr/>
        </p:nvSpPr>
        <p:spPr>
          <a:xfrm>
            <a:off x="2667000" y="3382963"/>
            <a:ext cx="685800" cy="19050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0808" name="立方体 460807"/>
          <p:cNvSpPr/>
          <p:nvPr/>
        </p:nvSpPr>
        <p:spPr>
          <a:xfrm>
            <a:off x="81534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0809" name="立方体 460808"/>
          <p:cNvSpPr/>
          <p:nvPr/>
        </p:nvSpPr>
        <p:spPr>
          <a:xfrm>
            <a:off x="5332413" y="3611563"/>
            <a:ext cx="685800" cy="16764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grpSp>
        <p:nvGrpSpPr>
          <p:cNvPr id="460810" name="组合 460809"/>
          <p:cNvGrpSpPr/>
          <p:nvPr/>
        </p:nvGrpSpPr>
        <p:grpSpPr>
          <a:xfrm>
            <a:off x="36513" y="2420938"/>
            <a:ext cx="9121775" cy="2438400"/>
            <a:chOff x="96" y="1056"/>
            <a:chExt cx="5472" cy="1536"/>
          </a:xfrm>
        </p:grpSpPr>
        <p:sp>
          <p:nvSpPr>
            <p:cNvPr id="460811" name="椭圆 460810"/>
            <p:cNvSpPr/>
            <p:nvPr/>
          </p:nvSpPr>
          <p:spPr>
            <a:xfrm>
              <a:off x="3662" y="1674"/>
              <a:ext cx="1906" cy="756"/>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0812" name="椭圆 460811"/>
            <p:cNvSpPr/>
            <p:nvPr/>
          </p:nvSpPr>
          <p:spPr>
            <a:xfrm>
              <a:off x="96" y="1430"/>
              <a:ext cx="1870" cy="760"/>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0813" name="椭圆 460812"/>
            <p:cNvSpPr/>
            <p:nvPr/>
          </p:nvSpPr>
          <p:spPr>
            <a:xfrm>
              <a:off x="3365" y="1163"/>
              <a:ext cx="1903"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0814" name="椭圆 460813"/>
            <p:cNvSpPr/>
            <p:nvPr/>
          </p:nvSpPr>
          <p:spPr>
            <a:xfrm>
              <a:off x="2365" y="1821"/>
              <a:ext cx="1900" cy="77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0815" name="椭圆 460814"/>
            <p:cNvSpPr/>
            <p:nvPr/>
          </p:nvSpPr>
          <p:spPr>
            <a:xfrm>
              <a:off x="729" y="1752"/>
              <a:ext cx="1900"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0816" name="椭圆 460815"/>
            <p:cNvSpPr/>
            <p:nvPr/>
          </p:nvSpPr>
          <p:spPr>
            <a:xfrm>
              <a:off x="2197" y="1056"/>
              <a:ext cx="1870" cy="758"/>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0817" name="椭圆 460816"/>
            <p:cNvSpPr/>
            <p:nvPr/>
          </p:nvSpPr>
          <p:spPr>
            <a:xfrm>
              <a:off x="996" y="1056"/>
              <a:ext cx="1867"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0818" name="椭圆 460817"/>
            <p:cNvSpPr/>
            <p:nvPr/>
          </p:nvSpPr>
          <p:spPr>
            <a:xfrm>
              <a:off x="597" y="1226"/>
              <a:ext cx="4536" cy="1060"/>
            </a:xfrm>
            <a:prstGeom prst="ellipse">
              <a:avLst/>
            </a:prstGeom>
            <a:solidFill>
              <a:srgbClr val="FFFF99"/>
            </a:solidFill>
            <a:ln w="9525">
              <a:noFill/>
            </a:ln>
          </p:spPr>
          <p:txBody>
            <a:bodyPr/>
            <a:p>
              <a:endParaRPr lang="zh-CN" altLang="en-US"/>
            </a:p>
          </p:txBody>
        </p:sp>
      </p:grpSp>
      <p:sp>
        <p:nvSpPr>
          <p:cNvPr id="460819" name="直接连接符 460818"/>
          <p:cNvSpPr/>
          <p:nvPr/>
        </p:nvSpPr>
        <p:spPr>
          <a:xfrm>
            <a:off x="152400" y="5440363"/>
            <a:ext cx="2590800" cy="0"/>
          </a:xfrm>
          <a:prstGeom prst="line">
            <a:avLst/>
          </a:prstGeom>
          <a:ln w="57150" cap="flat" cmpd="sng">
            <a:solidFill>
              <a:srgbClr val="333399"/>
            </a:solidFill>
            <a:prstDash val="solid"/>
            <a:headEnd type="none" w="med" len="med"/>
            <a:tailEnd type="none" w="med" len="med"/>
          </a:ln>
        </p:spPr>
      </p:sp>
      <p:grpSp>
        <p:nvGrpSpPr>
          <p:cNvPr id="460820" name="组合 460819"/>
          <p:cNvGrpSpPr/>
          <p:nvPr/>
        </p:nvGrpSpPr>
        <p:grpSpPr>
          <a:xfrm>
            <a:off x="228600" y="2420938"/>
            <a:ext cx="685800" cy="1447800"/>
            <a:chOff x="672" y="528"/>
            <a:chExt cx="432" cy="912"/>
          </a:xfrm>
        </p:grpSpPr>
        <p:sp>
          <p:nvSpPr>
            <p:cNvPr id="460821" name="立方体 460820"/>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0822" name="立方体 460821"/>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0823" name="立方体 460822"/>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60824" name="文本框 460823"/>
          <p:cNvSpPr txBox="1"/>
          <p:nvPr/>
        </p:nvSpPr>
        <p:spPr>
          <a:xfrm>
            <a:off x="265113" y="34305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25" name="文本框 460824"/>
          <p:cNvSpPr txBox="1"/>
          <p:nvPr/>
        </p:nvSpPr>
        <p:spPr>
          <a:xfrm>
            <a:off x="215900" y="48498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26" name="文本框 460825"/>
          <p:cNvSpPr txBox="1"/>
          <p:nvPr/>
        </p:nvSpPr>
        <p:spPr>
          <a:xfrm>
            <a:off x="4824413" y="4811713"/>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27" name="文本框 460826"/>
          <p:cNvSpPr txBox="1"/>
          <p:nvPr/>
        </p:nvSpPr>
        <p:spPr>
          <a:xfrm>
            <a:off x="33274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28" name="文本框 460827"/>
          <p:cNvSpPr txBox="1"/>
          <p:nvPr/>
        </p:nvSpPr>
        <p:spPr>
          <a:xfrm>
            <a:off x="21336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29" name="直接连接符 460828"/>
          <p:cNvSpPr/>
          <p:nvPr/>
        </p:nvSpPr>
        <p:spPr>
          <a:xfrm>
            <a:off x="838200" y="3611563"/>
            <a:ext cx="1905000" cy="0"/>
          </a:xfrm>
          <a:prstGeom prst="line">
            <a:avLst/>
          </a:prstGeom>
          <a:ln w="28575" cap="flat" cmpd="sng">
            <a:solidFill>
              <a:schemeClr val="tx1"/>
            </a:solidFill>
            <a:prstDash val="dash"/>
            <a:headEnd type="none" w="med" len="med"/>
            <a:tailEnd type="none" w="med" len="med"/>
          </a:ln>
        </p:spPr>
      </p:sp>
      <p:sp>
        <p:nvSpPr>
          <p:cNvPr id="460830" name="直接连接符 460829"/>
          <p:cNvSpPr/>
          <p:nvPr/>
        </p:nvSpPr>
        <p:spPr>
          <a:xfrm>
            <a:off x="5943600" y="5440363"/>
            <a:ext cx="2971800" cy="0"/>
          </a:xfrm>
          <a:prstGeom prst="line">
            <a:avLst/>
          </a:prstGeom>
          <a:ln w="57150" cap="flat" cmpd="sng">
            <a:solidFill>
              <a:srgbClr val="333399"/>
            </a:solidFill>
            <a:prstDash val="solid"/>
            <a:headEnd type="none" w="med" len="med"/>
            <a:tailEnd type="none" w="med" len="med"/>
          </a:ln>
        </p:spPr>
      </p:sp>
      <p:sp>
        <p:nvSpPr>
          <p:cNvPr id="460831" name="文本框 460830"/>
          <p:cNvSpPr txBox="1"/>
          <p:nvPr/>
        </p:nvSpPr>
        <p:spPr>
          <a:xfrm>
            <a:off x="6007100" y="47990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32" name="文本框 460831"/>
          <p:cNvSpPr txBox="1"/>
          <p:nvPr/>
        </p:nvSpPr>
        <p:spPr>
          <a:xfrm>
            <a:off x="8128000" y="4814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33" name="文本框 460832"/>
          <p:cNvSpPr txBox="1"/>
          <p:nvPr/>
        </p:nvSpPr>
        <p:spPr>
          <a:xfrm>
            <a:off x="6007100" y="37099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34" name="文本框 460833"/>
          <p:cNvSpPr txBox="1"/>
          <p:nvPr/>
        </p:nvSpPr>
        <p:spPr>
          <a:xfrm>
            <a:off x="107950" y="20605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35" name="文本框 460834"/>
          <p:cNvSpPr txBox="1"/>
          <p:nvPr/>
        </p:nvSpPr>
        <p:spPr>
          <a:xfrm>
            <a:off x="8032750" y="20351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36" name="立方体 460835"/>
          <p:cNvSpPr/>
          <p:nvPr/>
        </p:nvSpPr>
        <p:spPr>
          <a:xfrm>
            <a:off x="2667000" y="3259138"/>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0837" name="文本框 460836"/>
          <p:cNvSpPr txBox="1"/>
          <p:nvPr/>
        </p:nvSpPr>
        <p:spPr>
          <a:xfrm>
            <a:off x="2616200" y="2887663"/>
            <a:ext cx="11826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38" name="文本框 460837"/>
          <p:cNvSpPr txBox="1"/>
          <p:nvPr/>
        </p:nvSpPr>
        <p:spPr>
          <a:xfrm>
            <a:off x="4140200" y="4186238"/>
            <a:ext cx="2393950" cy="46672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层上的互联网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60839" name="文本框 460838"/>
          <p:cNvSpPr txBox="1"/>
          <p:nvPr/>
        </p:nvSpPr>
        <p:spPr>
          <a:xfrm>
            <a:off x="990600" y="594836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nvGrpSpPr>
          <p:cNvPr id="460840" name="组合 460839"/>
          <p:cNvGrpSpPr/>
          <p:nvPr/>
        </p:nvGrpSpPr>
        <p:grpSpPr>
          <a:xfrm>
            <a:off x="8153400" y="2420938"/>
            <a:ext cx="685800" cy="1447800"/>
            <a:chOff x="672" y="528"/>
            <a:chExt cx="432" cy="912"/>
          </a:xfrm>
        </p:grpSpPr>
        <p:sp>
          <p:nvSpPr>
            <p:cNvPr id="460841" name="立方体 460840"/>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0842" name="立方体 460841"/>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0843" name="立方体 460842"/>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60844" name="文本框 460843"/>
          <p:cNvSpPr txBox="1"/>
          <p:nvPr/>
        </p:nvSpPr>
        <p:spPr>
          <a:xfrm>
            <a:off x="8202613" y="3435350"/>
            <a:ext cx="4841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45" name="文本框 460844"/>
          <p:cNvSpPr txBox="1"/>
          <p:nvPr/>
        </p:nvSpPr>
        <p:spPr>
          <a:xfrm>
            <a:off x="332105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46" name="文本框 460845"/>
          <p:cNvSpPr txBox="1"/>
          <p:nvPr/>
        </p:nvSpPr>
        <p:spPr>
          <a:xfrm>
            <a:off x="2286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47" name="直接连接符 460846"/>
          <p:cNvSpPr/>
          <p:nvPr/>
        </p:nvSpPr>
        <p:spPr>
          <a:xfrm>
            <a:off x="3276600" y="3611563"/>
            <a:ext cx="2057400" cy="0"/>
          </a:xfrm>
          <a:prstGeom prst="line">
            <a:avLst/>
          </a:prstGeom>
          <a:ln w="28575" cap="flat" cmpd="sng">
            <a:solidFill>
              <a:schemeClr val="tx1"/>
            </a:solidFill>
            <a:prstDash val="dash"/>
            <a:headEnd type="none" w="med" len="med"/>
            <a:tailEnd type="none" w="med" len="med"/>
          </a:ln>
        </p:spPr>
      </p:sp>
      <p:sp>
        <p:nvSpPr>
          <p:cNvPr id="460848" name="立方体 460847"/>
          <p:cNvSpPr/>
          <p:nvPr/>
        </p:nvSpPr>
        <p:spPr>
          <a:xfrm>
            <a:off x="5332413" y="3230563"/>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0849" name="直接连接符 460848"/>
          <p:cNvSpPr/>
          <p:nvPr/>
        </p:nvSpPr>
        <p:spPr>
          <a:xfrm>
            <a:off x="5943600" y="3611563"/>
            <a:ext cx="2209800" cy="0"/>
          </a:xfrm>
          <a:prstGeom prst="line">
            <a:avLst/>
          </a:prstGeom>
          <a:ln w="28575" cap="flat" cmpd="sng">
            <a:solidFill>
              <a:schemeClr val="tx1"/>
            </a:solidFill>
            <a:prstDash val="dash"/>
            <a:headEnd type="none" w="med" len="med"/>
            <a:tailEnd type="none" w="med" len="med"/>
          </a:ln>
        </p:spPr>
      </p:sp>
      <p:sp>
        <p:nvSpPr>
          <p:cNvPr id="460850" name="文本框 460849"/>
          <p:cNvSpPr txBox="1"/>
          <p:nvPr/>
        </p:nvSpPr>
        <p:spPr>
          <a:xfrm>
            <a:off x="4953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60851" name="直接连接符 460850"/>
          <p:cNvSpPr/>
          <p:nvPr/>
        </p:nvSpPr>
        <p:spPr>
          <a:xfrm>
            <a:off x="3352800" y="5440363"/>
            <a:ext cx="1905000" cy="0"/>
          </a:xfrm>
          <a:prstGeom prst="line">
            <a:avLst/>
          </a:prstGeom>
          <a:ln w="57150" cap="flat" cmpd="sng">
            <a:solidFill>
              <a:srgbClr val="333399"/>
            </a:solidFill>
            <a:prstDash val="solid"/>
            <a:headEnd type="none" w="med" len="med"/>
            <a:tailEnd type="none" w="med" len="med"/>
          </a:ln>
        </p:spPr>
      </p:sp>
      <p:sp>
        <p:nvSpPr>
          <p:cNvPr id="460852" name="任意多边形 460851"/>
          <p:cNvSpPr/>
          <p:nvPr/>
        </p:nvSpPr>
        <p:spPr>
          <a:xfrm flipH="1">
            <a:off x="5921375" y="5156200"/>
            <a:ext cx="341313" cy="284163"/>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0853" name="任意多边形 460852"/>
          <p:cNvSpPr/>
          <p:nvPr/>
        </p:nvSpPr>
        <p:spPr>
          <a:xfrm flipH="1">
            <a:off x="3233738" y="5162550"/>
            <a:ext cx="423862"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0854" name="文本框 460853"/>
          <p:cNvSpPr txBox="1"/>
          <p:nvPr/>
        </p:nvSpPr>
        <p:spPr>
          <a:xfrm>
            <a:off x="5218113" y="2862263"/>
            <a:ext cx="11826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grpSp>
        <p:nvGrpSpPr>
          <p:cNvPr id="460855" name="组合 460854"/>
          <p:cNvGrpSpPr/>
          <p:nvPr/>
        </p:nvGrpSpPr>
        <p:grpSpPr>
          <a:xfrm>
            <a:off x="1143000" y="3154363"/>
            <a:ext cx="1447800" cy="381000"/>
            <a:chOff x="1632" y="2688"/>
            <a:chExt cx="912" cy="240"/>
          </a:xfrm>
        </p:grpSpPr>
        <p:sp>
          <p:nvSpPr>
            <p:cNvPr id="460856" name="矩形 460855"/>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dirty="0">
                  <a:solidFill>
                    <a:srgbClr val="333399"/>
                  </a:solidFill>
                  <a:latin typeface="Arial" panose="020B0604020202020204" pitchFamily="34" charset="0"/>
                  <a:ea typeface="黑体" panose="02010609060101010101" pitchFamily="2" charset="-122"/>
                </a:rPr>
                <a:t>  </a:t>
              </a: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0857" name="右箭头 460856"/>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0858" name="组合 460857"/>
          <p:cNvGrpSpPr/>
          <p:nvPr/>
        </p:nvGrpSpPr>
        <p:grpSpPr>
          <a:xfrm>
            <a:off x="3733800" y="3154363"/>
            <a:ext cx="1447800" cy="381000"/>
            <a:chOff x="1632" y="2688"/>
            <a:chExt cx="912" cy="240"/>
          </a:xfrm>
        </p:grpSpPr>
        <p:sp>
          <p:nvSpPr>
            <p:cNvPr id="460859" name="矩形 460858"/>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0860" name="右箭头 460859"/>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0861" name="组合 460860"/>
          <p:cNvGrpSpPr/>
          <p:nvPr/>
        </p:nvGrpSpPr>
        <p:grpSpPr>
          <a:xfrm>
            <a:off x="6477000" y="3154363"/>
            <a:ext cx="1447800" cy="381000"/>
            <a:chOff x="1632" y="2688"/>
            <a:chExt cx="912" cy="240"/>
          </a:xfrm>
        </p:grpSpPr>
        <p:sp>
          <p:nvSpPr>
            <p:cNvPr id="460862" name="矩形 460861"/>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0863" name="右箭头 460862"/>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0864" name="组合 460863"/>
          <p:cNvGrpSpPr/>
          <p:nvPr/>
        </p:nvGrpSpPr>
        <p:grpSpPr>
          <a:xfrm>
            <a:off x="609600" y="5592763"/>
            <a:ext cx="1981200" cy="381000"/>
            <a:chOff x="480" y="3120"/>
            <a:chExt cx="1248" cy="240"/>
          </a:xfrm>
        </p:grpSpPr>
        <p:sp>
          <p:nvSpPr>
            <p:cNvPr id="460865" name="矩形 460864"/>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0866" name="右箭头 460865"/>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0867" name="组合 460866"/>
          <p:cNvGrpSpPr/>
          <p:nvPr/>
        </p:nvGrpSpPr>
        <p:grpSpPr>
          <a:xfrm>
            <a:off x="3505200" y="5592763"/>
            <a:ext cx="1981200" cy="381000"/>
            <a:chOff x="480" y="3120"/>
            <a:chExt cx="1248" cy="240"/>
          </a:xfrm>
        </p:grpSpPr>
        <p:sp>
          <p:nvSpPr>
            <p:cNvPr id="460868" name="矩形 460867"/>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0869" name="右箭头 460868"/>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0870" name="组合 460869"/>
          <p:cNvGrpSpPr/>
          <p:nvPr/>
        </p:nvGrpSpPr>
        <p:grpSpPr>
          <a:xfrm>
            <a:off x="6400800" y="5592763"/>
            <a:ext cx="1981200" cy="381000"/>
            <a:chOff x="480" y="3120"/>
            <a:chExt cx="1248" cy="240"/>
          </a:xfrm>
        </p:grpSpPr>
        <p:sp>
          <p:nvSpPr>
            <p:cNvPr id="460871" name="矩形 460870"/>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0872" name="右箭头 460871"/>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sp>
        <p:nvSpPr>
          <p:cNvPr id="460873" name="文本框 460872"/>
          <p:cNvSpPr txBox="1"/>
          <p:nvPr/>
        </p:nvSpPr>
        <p:spPr>
          <a:xfrm>
            <a:off x="6858000"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60874" name="文本框 460873"/>
          <p:cNvSpPr txBox="1"/>
          <p:nvPr/>
        </p:nvSpPr>
        <p:spPr>
          <a:xfrm>
            <a:off x="3976688" y="6018213"/>
            <a:ext cx="9842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60875" name="圆角矩形标注 460874"/>
          <p:cNvSpPr/>
          <p:nvPr/>
        </p:nvSpPr>
        <p:spPr>
          <a:xfrm flipV="1">
            <a:off x="2057400" y="2292350"/>
            <a:ext cx="1219200" cy="377825"/>
          </a:xfrm>
          <a:prstGeom prst="wedgeRoundRectCallout">
            <a:avLst>
              <a:gd name="adj1" fmla="val -75782"/>
              <a:gd name="adj2" fmla="val -203782"/>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60876" name="文本框 460875"/>
          <p:cNvSpPr txBox="1"/>
          <p:nvPr/>
        </p:nvSpPr>
        <p:spPr>
          <a:xfrm>
            <a:off x="2095500" y="2316163"/>
            <a:ext cx="11493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IP </a:t>
            </a:r>
            <a:r>
              <a:rPr lang="zh-CN" altLang="en-US" sz="1800" dirty="0">
                <a:solidFill>
                  <a:srgbClr val="333399"/>
                </a:solidFill>
                <a:latin typeface="Arial" panose="020B0604020202020204" pitchFamily="34" charset="0"/>
                <a:ea typeface="黑体" panose="02010609060101010101" pitchFamily="2" charset="-122"/>
              </a:rPr>
              <a:t>数据报</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60880" name="矩形 460879"/>
          <p:cNvSpPr/>
          <p:nvPr/>
        </p:nvSpPr>
        <p:spPr>
          <a:xfrm>
            <a:off x="0" y="0"/>
            <a:ext cx="9144000" cy="1989138"/>
          </a:xfrm>
          <a:prstGeom prst="rect">
            <a:avLst/>
          </a:prstGeom>
          <a:solidFill>
            <a:srgbClr val="FFFF99"/>
          </a:solidFill>
          <a:ln w="9525">
            <a:noFill/>
          </a:ln>
        </p:spPr>
        <p:txBody>
          <a:bodyPr/>
          <a:p>
            <a:endParaRPr lang="zh-CN" altLang="en-US"/>
          </a:p>
        </p:txBody>
      </p:sp>
      <p:sp>
        <p:nvSpPr>
          <p:cNvPr id="460881" name="文本框 460880"/>
          <p:cNvSpPr txBox="1"/>
          <p:nvPr/>
        </p:nvSpPr>
        <p:spPr>
          <a:xfrm>
            <a:off x="268288" y="692150"/>
            <a:ext cx="8647112" cy="614363"/>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pPr algn="ctr">
              <a:lnSpc>
                <a:spcPct val="120000"/>
              </a:lnSpc>
            </a:pPr>
            <a:r>
              <a:rPr lang="zh-CN" altLang="en-US" dirty="0">
                <a:solidFill>
                  <a:srgbClr val="333399"/>
                </a:solidFill>
                <a:latin typeface="Arial" panose="020B0604020202020204" pitchFamily="34" charset="0"/>
                <a:ea typeface="黑体" panose="02010609060101010101" pitchFamily="2" charset="-122"/>
              </a:rPr>
              <a:t>路由器只根据目的站的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地址的网络号进行路由选择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2850" name="任意多边形 462849"/>
          <p:cNvSpPr/>
          <p:nvPr/>
        </p:nvSpPr>
        <p:spPr>
          <a:xfrm>
            <a:off x="2362200" y="5160963"/>
            <a:ext cx="395288"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2851" name="任意多边形 462850"/>
          <p:cNvSpPr/>
          <p:nvPr/>
        </p:nvSpPr>
        <p:spPr>
          <a:xfrm>
            <a:off x="4951413" y="5159375"/>
            <a:ext cx="395287"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2852" name="直接连接符 462851"/>
          <p:cNvSpPr/>
          <p:nvPr/>
        </p:nvSpPr>
        <p:spPr>
          <a:xfrm rot="-5400000">
            <a:off x="8113713" y="5172075"/>
            <a:ext cx="533400" cy="3175"/>
          </a:xfrm>
          <a:prstGeom prst="line">
            <a:avLst/>
          </a:prstGeom>
          <a:ln w="28575" cap="flat" cmpd="sng">
            <a:solidFill>
              <a:srgbClr val="333399"/>
            </a:solidFill>
            <a:prstDash val="solid"/>
            <a:headEnd type="none" w="med" len="med"/>
            <a:tailEnd type="none" w="med" len="med"/>
          </a:ln>
        </p:spPr>
      </p:sp>
      <p:sp>
        <p:nvSpPr>
          <p:cNvPr id="462853" name="直接连接符 462852"/>
          <p:cNvSpPr/>
          <p:nvPr/>
        </p:nvSpPr>
        <p:spPr>
          <a:xfrm rot="-5400000">
            <a:off x="192088" y="5172075"/>
            <a:ext cx="533400" cy="3175"/>
          </a:xfrm>
          <a:prstGeom prst="line">
            <a:avLst/>
          </a:prstGeom>
          <a:ln w="28575" cap="flat" cmpd="sng">
            <a:solidFill>
              <a:srgbClr val="333399"/>
            </a:solidFill>
            <a:prstDash val="solid"/>
            <a:headEnd type="none" w="med" len="med"/>
            <a:tailEnd type="none" w="med" len="med"/>
          </a:ln>
        </p:spPr>
      </p:sp>
      <p:sp>
        <p:nvSpPr>
          <p:cNvPr id="462854" name="立方体 462853"/>
          <p:cNvSpPr/>
          <p:nvPr/>
        </p:nvSpPr>
        <p:spPr>
          <a:xfrm>
            <a:off x="2286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2855" name="立方体 462854"/>
          <p:cNvSpPr/>
          <p:nvPr/>
        </p:nvSpPr>
        <p:spPr>
          <a:xfrm>
            <a:off x="2667000" y="3382963"/>
            <a:ext cx="685800" cy="19050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2856" name="立方体 462855"/>
          <p:cNvSpPr/>
          <p:nvPr/>
        </p:nvSpPr>
        <p:spPr>
          <a:xfrm>
            <a:off x="81534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2857" name="立方体 462856"/>
          <p:cNvSpPr/>
          <p:nvPr/>
        </p:nvSpPr>
        <p:spPr>
          <a:xfrm>
            <a:off x="5332413" y="3611563"/>
            <a:ext cx="685800" cy="16764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grpSp>
        <p:nvGrpSpPr>
          <p:cNvPr id="462858" name="组合 462857"/>
          <p:cNvGrpSpPr/>
          <p:nvPr/>
        </p:nvGrpSpPr>
        <p:grpSpPr>
          <a:xfrm>
            <a:off x="36513" y="2420938"/>
            <a:ext cx="9121775" cy="2438400"/>
            <a:chOff x="96" y="1056"/>
            <a:chExt cx="5472" cy="1536"/>
          </a:xfrm>
        </p:grpSpPr>
        <p:sp>
          <p:nvSpPr>
            <p:cNvPr id="462859" name="椭圆 462858"/>
            <p:cNvSpPr/>
            <p:nvPr/>
          </p:nvSpPr>
          <p:spPr>
            <a:xfrm>
              <a:off x="3662" y="1674"/>
              <a:ext cx="1906" cy="756"/>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2860" name="椭圆 462859"/>
            <p:cNvSpPr/>
            <p:nvPr/>
          </p:nvSpPr>
          <p:spPr>
            <a:xfrm>
              <a:off x="96" y="1430"/>
              <a:ext cx="1870" cy="760"/>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2861" name="椭圆 462860"/>
            <p:cNvSpPr/>
            <p:nvPr/>
          </p:nvSpPr>
          <p:spPr>
            <a:xfrm>
              <a:off x="3365" y="1163"/>
              <a:ext cx="1903"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2862" name="椭圆 462861"/>
            <p:cNvSpPr/>
            <p:nvPr/>
          </p:nvSpPr>
          <p:spPr>
            <a:xfrm>
              <a:off x="2365" y="1821"/>
              <a:ext cx="1900" cy="77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2863" name="椭圆 462862"/>
            <p:cNvSpPr/>
            <p:nvPr/>
          </p:nvSpPr>
          <p:spPr>
            <a:xfrm>
              <a:off x="729" y="1752"/>
              <a:ext cx="1900"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2864" name="椭圆 462863"/>
            <p:cNvSpPr/>
            <p:nvPr/>
          </p:nvSpPr>
          <p:spPr>
            <a:xfrm>
              <a:off x="2197" y="1056"/>
              <a:ext cx="1870" cy="758"/>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2865" name="椭圆 462864"/>
            <p:cNvSpPr/>
            <p:nvPr/>
          </p:nvSpPr>
          <p:spPr>
            <a:xfrm>
              <a:off x="996" y="1056"/>
              <a:ext cx="1867"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2866" name="椭圆 462865"/>
            <p:cNvSpPr/>
            <p:nvPr/>
          </p:nvSpPr>
          <p:spPr>
            <a:xfrm>
              <a:off x="597" y="1226"/>
              <a:ext cx="4536" cy="1060"/>
            </a:xfrm>
            <a:prstGeom prst="ellipse">
              <a:avLst/>
            </a:prstGeom>
            <a:solidFill>
              <a:srgbClr val="FFFF99"/>
            </a:solidFill>
            <a:ln w="9525">
              <a:noFill/>
            </a:ln>
          </p:spPr>
          <p:txBody>
            <a:bodyPr/>
            <a:p>
              <a:endParaRPr lang="zh-CN" altLang="en-US"/>
            </a:p>
          </p:txBody>
        </p:sp>
      </p:grpSp>
      <p:sp>
        <p:nvSpPr>
          <p:cNvPr id="462867" name="直接连接符 462866"/>
          <p:cNvSpPr/>
          <p:nvPr/>
        </p:nvSpPr>
        <p:spPr>
          <a:xfrm>
            <a:off x="152400" y="5440363"/>
            <a:ext cx="2590800" cy="0"/>
          </a:xfrm>
          <a:prstGeom prst="line">
            <a:avLst/>
          </a:prstGeom>
          <a:ln w="57150" cap="flat" cmpd="sng">
            <a:solidFill>
              <a:srgbClr val="333399"/>
            </a:solidFill>
            <a:prstDash val="solid"/>
            <a:headEnd type="none" w="med" len="med"/>
            <a:tailEnd type="none" w="med" len="med"/>
          </a:ln>
        </p:spPr>
      </p:sp>
      <p:grpSp>
        <p:nvGrpSpPr>
          <p:cNvPr id="462868" name="组合 462867"/>
          <p:cNvGrpSpPr/>
          <p:nvPr/>
        </p:nvGrpSpPr>
        <p:grpSpPr>
          <a:xfrm>
            <a:off x="228600" y="2420938"/>
            <a:ext cx="685800" cy="1447800"/>
            <a:chOff x="672" y="528"/>
            <a:chExt cx="432" cy="912"/>
          </a:xfrm>
        </p:grpSpPr>
        <p:sp>
          <p:nvSpPr>
            <p:cNvPr id="462869" name="立方体 462868"/>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2870" name="立方体 462869"/>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2871" name="立方体 462870"/>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62872" name="文本框 462871"/>
          <p:cNvSpPr txBox="1"/>
          <p:nvPr/>
        </p:nvSpPr>
        <p:spPr>
          <a:xfrm>
            <a:off x="265113" y="34305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73" name="文本框 462872"/>
          <p:cNvSpPr txBox="1"/>
          <p:nvPr/>
        </p:nvSpPr>
        <p:spPr>
          <a:xfrm>
            <a:off x="215900" y="48498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74" name="文本框 462873"/>
          <p:cNvSpPr txBox="1"/>
          <p:nvPr/>
        </p:nvSpPr>
        <p:spPr>
          <a:xfrm>
            <a:off x="4824413" y="4811713"/>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75" name="文本框 462874"/>
          <p:cNvSpPr txBox="1"/>
          <p:nvPr/>
        </p:nvSpPr>
        <p:spPr>
          <a:xfrm>
            <a:off x="33274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76" name="文本框 462875"/>
          <p:cNvSpPr txBox="1"/>
          <p:nvPr/>
        </p:nvSpPr>
        <p:spPr>
          <a:xfrm>
            <a:off x="21336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77" name="直接连接符 462876"/>
          <p:cNvSpPr/>
          <p:nvPr/>
        </p:nvSpPr>
        <p:spPr>
          <a:xfrm>
            <a:off x="838200" y="3611563"/>
            <a:ext cx="1905000" cy="0"/>
          </a:xfrm>
          <a:prstGeom prst="line">
            <a:avLst/>
          </a:prstGeom>
          <a:ln w="28575" cap="flat" cmpd="sng">
            <a:solidFill>
              <a:schemeClr val="tx1"/>
            </a:solidFill>
            <a:prstDash val="dash"/>
            <a:headEnd type="none" w="med" len="med"/>
            <a:tailEnd type="none" w="med" len="med"/>
          </a:ln>
        </p:spPr>
      </p:sp>
      <p:sp>
        <p:nvSpPr>
          <p:cNvPr id="462878" name="直接连接符 462877"/>
          <p:cNvSpPr/>
          <p:nvPr/>
        </p:nvSpPr>
        <p:spPr>
          <a:xfrm>
            <a:off x="5943600" y="5440363"/>
            <a:ext cx="2971800" cy="0"/>
          </a:xfrm>
          <a:prstGeom prst="line">
            <a:avLst/>
          </a:prstGeom>
          <a:ln w="57150" cap="flat" cmpd="sng">
            <a:solidFill>
              <a:srgbClr val="333399"/>
            </a:solidFill>
            <a:prstDash val="solid"/>
            <a:headEnd type="none" w="med" len="med"/>
            <a:tailEnd type="none" w="med" len="med"/>
          </a:ln>
        </p:spPr>
      </p:sp>
      <p:sp>
        <p:nvSpPr>
          <p:cNvPr id="462879" name="文本框 462878"/>
          <p:cNvSpPr txBox="1"/>
          <p:nvPr/>
        </p:nvSpPr>
        <p:spPr>
          <a:xfrm>
            <a:off x="6007100" y="47990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80" name="文本框 462879"/>
          <p:cNvSpPr txBox="1"/>
          <p:nvPr/>
        </p:nvSpPr>
        <p:spPr>
          <a:xfrm>
            <a:off x="8128000" y="4814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81" name="文本框 462880"/>
          <p:cNvSpPr txBox="1"/>
          <p:nvPr/>
        </p:nvSpPr>
        <p:spPr>
          <a:xfrm>
            <a:off x="6007100" y="37099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82" name="文本框 462881"/>
          <p:cNvSpPr txBox="1"/>
          <p:nvPr/>
        </p:nvSpPr>
        <p:spPr>
          <a:xfrm>
            <a:off x="107950" y="20605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83" name="文本框 462882"/>
          <p:cNvSpPr txBox="1"/>
          <p:nvPr/>
        </p:nvSpPr>
        <p:spPr>
          <a:xfrm>
            <a:off x="8032750" y="20351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84" name="立方体 462883"/>
          <p:cNvSpPr/>
          <p:nvPr/>
        </p:nvSpPr>
        <p:spPr>
          <a:xfrm>
            <a:off x="2667000" y="3259138"/>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2885" name="文本框 462884"/>
          <p:cNvSpPr txBox="1"/>
          <p:nvPr/>
        </p:nvSpPr>
        <p:spPr>
          <a:xfrm>
            <a:off x="2616200" y="2887663"/>
            <a:ext cx="11826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86" name="文本框 462885"/>
          <p:cNvSpPr txBox="1"/>
          <p:nvPr/>
        </p:nvSpPr>
        <p:spPr>
          <a:xfrm>
            <a:off x="4140200" y="4186238"/>
            <a:ext cx="2393950" cy="46672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层上的互联网</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462887" name="组合 462886"/>
          <p:cNvGrpSpPr/>
          <p:nvPr/>
        </p:nvGrpSpPr>
        <p:grpSpPr>
          <a:xfrm>
            <a:off x="8153400" y="2420938"/>
            <a:ext cx="685800" cy="1447800"/>
            <a:chOff x="672" y="528"/>
            <a:chExt cx="432" cy="912"/>
          </a:xfrm>
        </p:grpSpPr>
        <p:sp>
          <p:nvSpPr>
            <p:cNvPr id="462888" name="立方体 462887"/>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2889" name="立方体 462888"/>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2890" name="立方体 462889"/>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62891" name="文本框 462890"/>
          <p:cNvSpPr txBox="1"/>
          <p:nvPr/>
        </p:nvSpPr>
        <p:spPr>
          <a:xfrm>
            <a:off x="8202613" y="3435350"/>
            <a:ext cx="4841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92" name="文本框 462891"/>
          <p:cNvSpPr txBox="1"/>
          <p:nvPr/>
        </p:nvSpPr>
        <p:spPr>
          <a:xfrm>
            <a:off x="332105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93" name="文本框 462892"/>
          <p:cNvSpPr txBox="1"/>
          <p:nvPr/>
        </p:nvSpPr>
        <p:spPr>
          <a:xfrm>
            <a:off x="2286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94" name="直接连接符 462893"/>
          <p:cNvSpPr/>
          <p:nvPr/>
        </p:nvSpPr>
        <p:spPr>
          <a:xfrm>
            <a:off x="3276600" y="3611563"/>
            <a:ext cx="2057400" cy="0"/>
          </a:xfrm>
          <a:prstGeom prst="line">
            <a:avLst/>
          </a:prstGeom>
          <a:ln w="28575" cap="flat" cmpd="sng">
            <a:solidFill>
              <a:schemeClr val="tx1"/>
            </a:solidFill>
            <a:prstDash val="dash"/>
            <a:headEnd type="none" w="med" len="med"/>
            <a:tailEnd type="none" w="med" len="med"/>
          </a:ln>
        </p:spPr>
      </p:sp>
      <p:sp>
        <p:nvSpPr>
          <p:cNvPr id="462895" name="立方体 462894"/>
          <p:cNvSpPr/>
          <p:nvPr/>
        </p:nvSpPr>
        <p:spPr>
          <a:xfrm>
            <a:off x="5332413" y="3230563"/>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2896" name="直接连接符 462895"/>
          <p:cNvSpPr/>
          <p:nvPr/>
        </p:nvSpPr>
        <p:spPr>
          <a:xfrm>
            <a:off x="5943600" y="3611563"/>
            <a:ext cx="2209800" cy="0"/>
          </a:xfrm>
          <a:prstGeom prst="line">
            <a:avLst/>
          </a:prstGeom>
          <a:ln w="28575" cap="flat" cmpd="sng">
            <a:solidFill>
              <a:schemeClr val="tx1"/>
            </a:solidFill>
            <a:prstDash val="dash"/>
            <a:headEnd type="none" w="med" len="med"/>
            <a:tailEnd type="none" w="med" len="med"/>
          </a:ln>
        </p:spPr>
      </p:sp>
      <p:sp>
        <p:nvSpPr>
          <p:cNvPr id="462897" name="文本框 462896"/>
          <p:cNvSpPr txBox="1"/>
          <p:nvPr/>
        </p:nvSpPr>
        <p:spPr>
          <a:xfrm>
            <a:off x="4953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62898" name="直接连接符 462897"/>
          <p:cNvSpPr/>
          <p:nvPr/>
        </p:nvSpPr>
        <p:spPr>
          <a:xfrm>
            <a:off x="3352800" y="5440363"/>
            <a:ext cx="1905000" cy="0"/>
          </a:xfrm>
          <a:prstGeom prst="line">
            <a:avLst/>
          </a:prstGeom>
          <a:ln w="57150" cap="flat" cmpd="sng">
            <a:solidFill>
              <a:srgbClr val="333399"/>
            </a:solidFill>
            <a:prstDash val="solid"/>
            <a:headEnd type="none" w="med" len="med"/>
            <a:tailEnd type="none" w="med" len="med"/>
          </a:ln>
        </p:spPr>
      </p:sp>
      <p:sp>
        <p:nvSpPr>
          <p:cNvPr id="462899" name="任意多边形 462898"/>
          <p:cNvSpPr/>
          <p:nvPr/>
        </p:nvSpPr>
        <p:spPr>
          <a:xfrm flipH="1">
            <a:off x="5921375" y="5156200"/>
            <a:ext cx="341313" cy="284163"/>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2900" name="任意多边形 462899"/>
          <p:cNvSpPr/>
          <p:nvPr/>
        </p:nvSpPr>
        <p:spPr>
          <a:xfrm flipH="1">
            <a:off x="3233738" y="5162550"/>
            <a:ext cx="423862"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2901" name="文本框 462900"/>
          <p:cNvSpPr txBox="1"/>
          <p:nvPr/>
        </p:nvSpPr>
        <p:spPr>
          <a:xfrm>
            <a:off x="5218113" y="2862263"/>
            <a:ext cx="11826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grpSp>
        <p:nvGrpSpPr>
          <p:cNvPr id="462902" name="组合 462901"/>
          <p:cNvGrpSpPr/>
          <p:nvPr/>
        </p:nvGrpSpPr>
        <p:grpSpPr>
          <a:xfrm>
            <a:off x="1143000" y="3154363"/>
            <a:ext cx="1447800" cy="381000"/>
            <a:chOff x="1632" y="2688"/>
            <a:chExt cx="912" cy="240"/>
          </a:xfrm>
        </p:grpSpPr>
        <p:sp>
          <p:nvSpPr>
            <p:cNvPr id="462903" name="矩形 462902"/>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dirty="0">
                  <a:solidFill>
                    <a:srgbClr val="333399"/>
                  </a:solidFill>
                  <a:latin typeface="Arial" panose="020B0604020202020204" pitchFamily="34" charset="0"/>
                  <a:ea typeface="黑体" panose="02010609060101010101" pitchFamily="2" charset="-122"/>
                </a:rPr>
                <a:t>  </a:t>
              </a: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2904" name="右箭头 462903"/>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2905" name="组合 462904"/>
          <p:cNvGrpSpPr/>
          <p:nvPr/>
        </p:nvGrpSpPr>
        <p:grpSpPr>
          <a:xfrm>
            <a:off x="3733800" y="3154363"/>
            <a:ext cx="1447800" cy="381000"/>
            <a:chOff x="1632" y="2688"/>
            <a:chExt cx="912" cy="240"/>
          </a:xfrm>
        </p:grpSpPr>
        <p:sp>
          <p:nvSpPr>
            <p:cNvPr id="462906" name="矩形 462905"/>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2907" name="右箭头 462906"/>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2908" name="组合 462907"/>
          <p:cNvGrpSpPr/>
          <p:nvPr/>
        </p:nvGrpSpPr>
        <p:grpSpPr>
          <a:xfrm>
            <a:off x="6477000" y="3154363"/>
            <a:ext cx="1447800" cy="381000"/>
            <a:chOff x="1632" y="2688"/>
            <a:chExt cx="912" cy="240"/>
          </a:xfrm>
        </p:grpSpPr>
        <p:sp>
          <p:nvSpPr>
            <p:cNvPr id="462909" name="矩形 462908"/>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2910" name="右箭头 462909"/>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2911" name="组合 462910"/>
          <p:cNvGrpSpPr/>
          <p:nvPr/>
        </p:nvGrpSpPr>
        <p:grpSpPr>
          <a:xfrm>
            <a:off x="609600" y="5592763"/>
            <a:ext cx="7772400" cy="792162"/>
            <a:chOff x="384" y="3523"/>
            <a:chExt cx="4896" cy="499"/>
          </a:xfrm>
        </p:grpSpPr>
        <p:sp>
          <p:nvSpPr>
            <p:cNvPr id="462912" name="文本框 462911"/>
            <p:cNvSpPr txBox="1"/>
            <p:nvPr/>
          </p:nvSpPr>
          <p:spPr>
            <a:xfrm>
              <a:off x="624" y="3747"/>
              <a:ext cx="620" cy="231"/>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nvGrpSpPr>
            <p:cNvPr id="462913" name="组合 462912"/>
            <p:cNvGrpSpPr/>
            <p:nvPr/>
          </p:nvGrpSpPr>
          <p:grpSpPr>
            <a:xfrm>
              <a:off x="384" y="3523"/>
              <a:ext cx="1248" cy="240"/>
              <a:chOff x="480" y="3120"/>
              <a:chExt cx="1248" cy="240"/>
            </a:xfrm>
          </p:grpSpPr>
          <p:sp>
            <p:nvSpPr>
              <p:cNvPr id="462914" name="矩形 462913"/>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2915" name="右箭头 462914"/>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2916" name="组合 462915"/>
            <p:cNvGrpSpPr/>
            <p:nvPr/>
          </p:nvGrpSpPr>
          <p:grpSpPr>
            <a:xfrm>
              <a:off x="2208" y="3523"/>
              <a:ext cx="1248" cy="240"/>
              <a:chOff x="480" y="3120"/>
              <a:chExt cx="1248" cy="240"/>
            </a:xfrm>
          </p:grpSpPr>
          <p:sp>
            <p:nvSpPr>
              <p:cNvPr id="462917" name="矩形 462916"/>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2918" name="右箭头 462917"/>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2919" name="组合 462918"/>
            <p:cNvGrpSpPr/>
            <p:nvPr/>
          </p:nvGrpSpPr>
          <p:grpSpPr>
            <a:xfrm>
              <a:off x="4032" y="3523"/>
              <a:ext cx="1248" cy="240"/>
              <a:chOff x="480" y="3120"/>
              <a:chExt cx="1248" cy="240"/>
            </a:xfrm>
          </p:grpSpPr>
          <p:sp>
            <p:nvSpPr>
              <p:cNvPr id="462920" name="矩形 462919"/>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2921" name="右箭头 462920"/>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sp>
          <p:nvSpPr>
            <p:cNvPr id="462922" name="文本框 462921"/>
            <p:cNvSpPr txBox="1"/>
            <p:nvPr/>
          </p:nvSpPr>
          <p:spPr>
            <a:xfrm>
              <a:off x="4320" y="3791"/>
              <a:ext cx="620" cy="231"/>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62923" name="文本框 462922"/>
            <p:cNvSpPr txBox="1"/>
            <p:nvPr/>
          </p:nvSpPr>
          <p:spPr>
            <a:xfrm>
              <a:off x="2505" y="3791"/>
              <a:ext cx="620" cy="231"/>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sp>
        <p:nvSpPr>
          <p:cNvPr id="462924" name="圆角矩形标注 462923"/>
          <p:cNvSpPr/>
          <p:nvPr/>
        </p:nvSpPr>
        <p:spPr>
          <a:xfrm flipV="1">
            <a:off x="2057400" y="2292350"/>
            <a:ext cx="1219200" cy="377825"/>
          </a:xfrm>
          <a:prstGeom prst="wedgeRoundRectCallout">
            <a:avLst>
              <a:gd name="adj1" fmla="val -75782"/>
              <a:gd name="adj2" fmla="val -203782"/>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62925" name="文本框 462924"/>
          <p:cNvSpPr txBox="1"/>
          <p:nvPr/>
        </p:nvSpPr>
        <p:spPr>
          <a:xfrm>
            <a:off x="2095500" y="2316163"/>
            <a:ext cx="11493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IP </a:t>
            </a:r>
            <a:r>
              <a:rPr lang="zh-CN" altLang="en-US" sz="1800" dirty="0">
                <a:solidFill>
                  <a:srgbClr val="333399"/>
                </a:solidFill>
                <a:latin typeface="Arial" panose="020B0604020202020204" pitchFamily="34" charset="0"/>
                <a:ea typeface="黑体" panose="02010609060101010101" pitchFamily="2" charset="-122"/>
              </a:rPr>
              <a:t>数据报</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62926" name="矩形 462925"/>
          <p:cNvSpPr/>
          <p:nvPr/>
        </p:nvSpPr>
        <p:spPr>
          <a:xfrm>
            <a:off x="0" y="0"/>
            <a:ext cx="9144000" cy="1989138"/>
          </a:xfrm>
          <a:prstGeom prst="rect">
            <a:avLst/>
          </a:prstGeom>
          <a:solidFill>
            <a:srgbClr val="FFFF99"/>
          </a:solidFill>
          <a:ln w="9525">
            <a:noFill/>
          </a:ln>
        </p:spPr>
        <p:txBody>
          <a:bodyPr/>
          <a:p>
            <a:endParaRPr lang="zh-CN" altLang="en-US"/>
          </a:p>
        </p:txBody>
      </p:sp>
      <p:sp>
        <p:nvSpPr>
          <p:cNvPr id="462927" name="文本框 462926"/>
          <p:cNvSpPr txBox="1"/>
          <p:nvPr/>
        </p:nvSpPr>
        <p:spPr>
          <a:xfrm>
            <a:off x="1552575" y="404813"/>
            <a:ext cx="6078538" cy="112712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pPr algn="ctr">
              <a:lnSpc>
                <a:spcPct val="120000"/>
              </a:lnSpc>
            </a:pPr>
            <a:r>
              <a:rPr lang="zh-CN" altLang="en-US" dirty="0">
                <a:solidFill>
                  <a:srgbClr val="333399"/>
                </a:solidFill>
                <a:latin typeface="Arial" panose="020B0604020202020204" pitchFamily="34" charset="0"/>
                <a:ea typeface="黑体" panose="02010609060101010101" pitchFamily="2" charset="-122"/>
              </a:rPr>
              <a:t>在具体的物理网络的链路层</a:t>
            </a:r>
            <a:endParaRPr lang="zh-CN" altLang="en-US" dirty="0">
              <a:solidFill>
                <a:srgbClr val="333399"/>
              </a:solidFill>
              <a:latin typeface="Arial" panose="020B0604020202020204" pitchFamily="34" charset="0"/>
              <a:ea typeface="黑体" panose="02010609060101010101" pitchFamily="2" charset="-122"/>
            </a:endParaRPr>
          </a:p>
          <a:p>
            <a:pPr algn="ctr">
              <a:lnSpc>
                <a:spcPct val="120000"/>
              </a:lnSpc>
            </a:pPr>
            <a:r>
              <a:rPr lang="zh-CN" altLang="en-US" dirty="0">
                <a:solidFill>
                  <a:srgbClr val="333399"/>
                </a:solidFill>
                <a:latin typeface="Arial" panose="020B0604020202020204" pitchFamily="34" charset="0"/>
                <a:ea typeface="黑体" panose="02010609060101010101" pitchFamily="2" charset="-122"/>
              </a:rPr>
              <a:t>只能看见 </a:t>
            </a:r>
            <a:r>
              <a:rPr lang="en-US" altLang="zh-CN" dirty="0">
                <a:solidFill>
                  <a:srgbClr val="333399"/>
                </a:solidFill>
                <a:latin typeface="Arial" panose="020B0604020202020204" pitchFamily="34" charset="0"/>
                <a:ea typeface="黑体" panose="02010609060101010101" pitchFamily="2" charset="-122"/>
              </a:rPr>
              <a:t>MAC </a:t>
            </a:r>
            <a:r>
              <a:rPr lang="zh-CN" altLang="en-US" dirty="0">
                <a:solidFill>
                  <a:srgbClr val="333399"/>
                </a:solidFill>
                <a:latin typeface="Arial" panose="020B0604020202020204" pitchFamily="34" charset="0"/>
                <a:ea typeface="黑体" panose="02010609060101010101" pitchFamily="2" charset="-122"/>
              </a:rPr>
              <a:t>帧而看不见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数据报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4629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1826" name="任意多边形 461825"/>
          <p:cNvSpPr/>
          <p:nvPr/>
        </p:nvSpPr>
        <p:spPr>
          <a:xfrm>
            <a:off x="2362200" y="5160963"/>
            <a:ext cx="395288"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1827" name="任意多边形 461826"/>
          <p:cNvSpPr/>
          <p:nvPr/>
        </p:nvSpPr>
        <p:spPr>
          <a:xfrm>
            <a:off x="4951413" y="5159375"/>
            <a:ext cx="395287"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1828" name="直接连接符 461827"/>
          <p:cNvSpPr/>
          <p:nvPr/>
        </p:nvSpPr>
        <p:spPr>
          <a:xfrm rot="-5400000">
            <a:off x="8113713" y="5172075"/>
            <a:ext cx="533400" cy="3175"/>
          </a:xfrm>
          <a:prstGeom prst="line">
            <a:avLst/>
          </a:prstGeom>
          <a:ln w="28575" cap="flat" cmpd="sng">
            <a:solidFill>
              <a:srgbClr val="333399"/>
            </a:solidFill>
            <a:prstDash val="solid"/>
            <a:headEnd type="none" w="med" len="med"/>
            <a:tailEnd type="none" w="med" len="med"/>
          </a:ln>
        </p:spPr>
      </p:sp>
      <p:sp>
        <p:nvSpPr>
          <p:cNvPr id="461829" name="直接连接符 461828"/>
          <p:cNvSpPr/>
          <p:nvPr/>
        </p:nvSpPr>
        <p:spPr>
          <a:xfrm rot="-5400000">
            <a:off x="192088" y="5172075"/>
            <a:ext cx="533400" cy="3175"/>
          </a:xfrm>
          <a:prstGeom prst="line">
            <a:avLst/>
          </a:prstGeom>
          <a:ln w="28575" cap="flat" cmpd="sng">
            <a:solidFill>
              <a:srgbClr val="333399"/>
            </a:solidFill>
            <a:prstDash val="solid"/>
            <a:headEnd type="none" w="med" len="med"/>
            <a:tailEnd type="none" w="med" len="med"/>
          </a:ln>
        </p:spPr>
      </p:sp>
      <p:sp>
        <p:nvSpPr>
          <p:cNvPr id="461830" name="立方体 461829"/>
          <p:cNvSpPr/>
          <p:nvPr/>
        </p:nvSpPr>
        <p:spPr>
          <a:xfrm>
            <a:off x="2286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1831" name="立方体 461830"/>
          <p:cNvSpPr/>
          <p:nvPr/>
        </p:nvSpPr>
        <p:spPr>
          <a:xfrm>
            <a:off x="2667000" y="3382963"/>
            <a:ext cx="685800" cy="19050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1832" name="立方体 461831"/>
          <p:cNvSpPr/>
          <p:nvPr/>
        </p:nvSpPr>
        <p:spPr>
          <a:xfrm>
            <a:off x="8153400" y="3306763"/>
            <a:ext cx="685800" cy="1905000"/>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1833" name="立方体 461832"/>
          <p:cNvSpPr/>
          <p:nvPr/>
        </p:nvSpPr>
        <p:spPr>
          <a:xfrm>
            <a:off x="5332413" y="3611563"/>
            <a:ext cx="685800" cy="16764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grpSp>
        <p:nvGrpSpPr>
          <p:cNvPr id="461834" name="组合 461833"/>
          <p:cNvGrpSpPr/>
          <p:nvPr/>
        </p:nvGrpSpPr>
        <p:grpSpPr>
          <a:xfrm>
            <a:off x="36513" y="2420938"/>
            <a:ext cx="9121775" cy="2438400"/>
            <a:chOff x="96" y="1056"/>
            <a:chExt cx="5472" cy="1536"/>
          </a:xfrm>
        </p:grpSpPr>
        <p:sp>
          <p:nvSpPr>
            <p:cNvPr id="461835" name="椭圆 461834"/>
            <p:cNvSpPr/>
            <p:nvPr/>
          </p:nvSpPr>
          <p:spPr>
            <a:xfrm>
              <a:off x="3662" y="1674"/>
              <a:ext cx="1906" cy="756"/>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1836" name="椭圆 461835"/>
            <p:cNvSpPr/>
            <p:nvPr/>
          </p:nvSpPr>
          <p:spPr>
            <a:xfrm>
              <a:off x="96" y="1430"/>
              <a:ext cx="1870" cy="760"/>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1837" name="椭圆 461836"/>
            <p:cNvSpPr/>
            <p:nvPr/>
          </p:nvSpPr>
          <p:spPr>
            <a:xfrm>
              <a:off x="3365" y="1163"/>
              <a:ext cx="1903"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1838" name="椭圆 461837"/>
            <p:cNvSpPr/>
            <p:nvPr/>
          </p:nvSpPr>
          <p:spPr>
            <a:xfrm>
              <a:off x="2365" y="1821"/>
              <a:ext cx="1900" cy="77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1839" name="椭圆 461838"/>
            <p:cNvSpPr/>
            <p:nvPr/>
          </p:nvSpPr>
          <p:spPr>
            <a:xfrm>
              <a:off x="729" y="1752"/>
              <a:ext cx="1900"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1840" name="椭圆 461839"/>
            <p:cNvSpPr/>
            <p:nvPr/>
          </p:nvSpPr>
          <p:spPr>
            <a:xfrm>
              <a:off x="2197" y="1056"/>
              <a:ext cx="1870" cy="758"/>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1841" name="椭圆 461840"/>
            <p:cNvSpPr/>
            <p:nvPr/>
          </p:nvSpPr>
          <p:spPr>
            <a:xfrm>
              <a:off x="996" y="1056"/>
              <a:ext cx="1867" cy="731"/>
            </a:xfrm>
            <a:prstGeom prst="ellipse">
              <a:avLst/>
            </a:prstGeom>
            <a:solidFill>
              <a:srgbClr val="FFFF99"/>
            </a:solidFill>
            <a:ln w="31750" cap="flat" cmpd="sng">
              <a:solidFill>
                <a:srgbClr val="000000"/>
              </a:solidFill>
              <a:prstDash val="solid"/>
              <a:headEnd type="none" w="med" len="med"/>
              <a:tailEnd type="none" w="med" len="med"/>
            </a:ln>
          </p:spPr>
          <p:txBody>
            <a:bodyPr/>
            <a:p>
              <a:endParaRPr lang="zh-CN" altLang="en-US"/>
            </a:p>
          </p:txBody>
        </p:sp>
        <p:sp>
          <p:nvSpPr>
            <p:cNvPr id="461842" name="椭圆 461841"/>
            <p:cNvSpPr/>
            <p:nvPr/>
          </p:nvSpPr>
          <p:spPr>
            <a:xfrm>
              <a:off x="597" y="1226"/>
              <a:ext cx="4536" cy="1060"/>
            </a:xfrm>
            <a:prstGeom prst="ellipse">
              <a:avLst/>
            </a:prstGeom>
            <a:solidFill>
              <a:srgbClr val="FFFF99"/>
            </a:solidFill>
            <a:ln w="9525">
              <a:noFill/>
            </a:ln>
          </p:spPr>
          <p:txBody>
            <a:bodyPr/>
            <a:p>
              <a:endParaRPr lang="zh-CN" altLang="en-US"/>
            </a:p>
          </p:txBody>
        </p:sp>
      </p:grpSp>
      <p:sp>
        <p:nvSpPr>
          <p:cNvPr id="461843" name="直接连接符 461842"/>
          <p:cNvSpPr/>
          <p:nvPr/>
        </p:nvSpPr>
        <p:spPr>
          <a:xfrm>
            <a:off x="152400" y="5440363"/>
            <a:ext cx="2590800" cy="0"/>
          </a:xfrm>
          <a:prstGeom prst="line">
            <a:avLst/>
          </a:prstGeom>
          <a:ln w="57150" cap="flat" cmpd="sng">
            <a:solidFill>
              <a:srgbClr val="333399"/>
            </a:solidFill>
            <a:prstDash val="solid"/>
            <a:headEnd type="none" w="med" len="med"/>
            <a:tailEnd type="none" w="med" len="med"/>
          </a:ln>
        </p:spPr>
      </p:sp>
      <p:grpSp>
        <p:nvGrpSpPr>
          <p:cNvPr id="461844" name="组合 461843"/>
          <p:cNvGrpSpPr/>
          <p:nvPr/>
        </p:nvGrpSpPr>
        <p:grpSpPr>
          <a:xfrm>
            <a:off x="228600" y="2420938"/>
            <a:ext cx="685800" cy="1447800"/>
            <a:chOff x="672" y="528"/>
            <a:chExt cx="432" cy="912"/>
          </a:xfrm>
        </p:grpSpPr>
        <p:sp>
          <p:nvSpPr>
            <p:cNvPr id="461845" name="立方体 461844"/>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1846" name="立方体 461845"/>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1847" name="立方体 461846"/>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61848" name="文本框 461847"/>
          <p:cNvSpPr txBox="1"/>
          <p:nvPr/>
        </p:nvSpPr>
        <p:spPr>
          <a:xfrm>
            <a:off x="265113" y="3430588"/>
            <a:ext cx="4841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49" name="文本框 461848"/>
          <p:cNvSpPr txBox="1"/>
          <p:nvPr/>
        </p:nvSpPr>
        <p:spPr>
          <a:xfrm>
            <a:off x="215900" y="48498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50" name="文本框 461849"/>
          <p:cNvSpPr txBox="1"/>
          <p:nvPr/>
        </p:nvSpPr>
        <p:spPr>
          <a:xfrm>
            <a:off x="4824413" y="4811713"/>
            <a:ext cx="5857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51" name="文本框 461850"/>
          <p:cNvSpPr txBox="1"/>
          <p:nvPr/>
        </p:nvSpPr>
        <p:spPr>
          <a:xfrm>
            <a:off x="33274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52" name="文本框 461851"/>
          <p:cNvSpPr txBox="1"/>
          <p:nvPr/>
        </p:nvSpPr>
        <p:spPr>
          <a:xfrm>
            <a:off x="2133600" y="480536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53" name="直接连接符 461852"/>
          <p:cNvSpPr/>
          <p:nvPr/>
        </p:nvSpPr>
        <p:spPr>
          <a:xfrm>
            <a:off x="838200" y="3611563"/>
            <a:ext cx="1905000" cy="0"/>
          </a:xfrm>
          <a:prstGeom prst="line">
            <a:avLst/>
          </a:prstGeom>
          <a:ln w="28575" cap="flat" cmpd="sng">
            <a:solidFill>
              <a:schemeClr val="tx1"/>
            </a:solidFill>
            <a:prstDash val="dash"/>
            <a:headEnd type="none" w="med" len="med"/>
            <a:tailEnd type="none" w="med" len="med"/>
          </a:ln>
        </p:spPr>
      </p:sp>
      <p:sp>
        <p:nvSpPr>
          <p:cNvPr id="461854" name="直接连接符 461853"/>
          <p:cNvSpPr/>
          <p:nvPr/>
        </p:nvSpPr>
        <p:spPr>
          <a:xfrm>
            <a:off x="5943600" y="5440363"/>
            <a:ext cx="2971800" cy="0"/>
          </a:xfrm>
          <a:prstGeom prst="line">
            <a:avLst/>
          </a:prstGeom>
          <a:ln w="57150" cap="flat" cmpd="sng">
            <a:solidFill>
              <a:srgbClr val="333399"/>
            </a:solidFill>
            <a:prstDash val="solid"/>
            <a:headEnd type="none" w="med" len="med"/>
            <a:tailEnd type="none" w="med" len="med"/>
          </a:ln>
        </p:spPr>
      </p:sp>
      <p:sp>
        <p:nvSpPr>
          <p:cNvPr id="461855" name="文本框 461854"/>
          <p:cNvSpPr txBox="1"/>
          <p:nvPr/>
        </p:nvSpPr>
        <p:spPr>
          <a:xfrm>
            <a:off x="6007100" y="4799013"/>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56" name="文本框 461855"/>
          <p:cNvSpPr txBox="1"/>
          <p:nvPr/>
        </p:nvSpPr>
        <p:spPr>
          <a:xfrm>
            <a:off x="8128000" y="4814888"/>
            <a:ext cx="5857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57" name="文本框 461856"/>
          <p:cNvSpPr txBox="1"/>
          <p:nvPr/>
        </p:nvSpPr>
        <p:spPr>
          <a:xfrm>
            <a:off x="6007100" y="37099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6</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58" name="文本框 461857"/>
          <p:cNvSpPr txBox="1"/>
          <p:nvPr/>
        </p:nvSpPr>
        <p:spPr>
          <a:xfrm>
            <a:off x="107950" y="20605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59" name="文本框 461858"/>
          <p:cNvSpPr txBox="1"/>
          <p:nvPr/>
        </p:nvSpPr>
        <p:spPr>
          <a:xfrm>
            <a:off x="8032750" y="2035175"/>
            <a:ext cx="954088"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 </a:t>
            </a:r>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60" name="立方体 461859"/>
          <p:cNvSpPr/>
          <p:nvPr/>
        </p:nvSpPr>
        <p:spPr>
          <a:xfrm>
            <a:off x="2667000" y="3259138"/>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1861" name="文本框 461860"/>
          <p:cNvSpPr txBox="1"/>
          <p:nvPr/>
        </p:nvSpPr>
        <p:spPr>
          <a:xfrm>
            <a:off x="2616200" y="2887663"/>
            <a:ext cx="118268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62" name="文本框 461861"/>
          <p:cNvSpPr txBox="1"/>
          <p:nvPr/>
        </p:nvSpPr>
        <p:spPr>
          <a:xfrm>
            <a:off x="4140200" y="4186238"/>
            <a:ext cx="2393950" cy="466725"/>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层上的互联网</a:t>
            </a:r>
            <a:endParaRPr lang="zh-CN" altLang="en-US" sz="2400" dirty="0">
              <a:solidFill>
                <a:srgbClr val="333399"/>
              </a:solidFill>
              <a:latin typeface="Arial" panose="020B0604020202020204" pitchFamily="34" charset="0"/>
              <a:ea typeface="黑体" panose="02010609060101010101" pitchFamily="2" charset="-122"/>
            </a:endParaRPr>
          </a:p>
        </p:txBody>
      </p:sp>
      <p:grpSp>
        <p:nvGrpSpPr>
          <p:cNvPr id="461864" name="组合 461863"/>
          <p:cNvGrpSpPr/>
          <p:nvPr/>
        </p:nvGrpSpPr>
        <p:grpSpPr>
          <a:xfrm>
            <a:off x="8153400" y="2420938"/>
            <a:ext cx="685800" cy="1447800"/>
            <a:chOff x="672" y="528"/>
            <a:chExt cx="432" cy="912"/>
          </a:xfrm>
        </p:grpSpPr>
        <p:sp>
          <p:nvSpPr>
            <p:cNvPr id="461865" name="立方体 461864"/>
            <p:cNvSpPr/>
            <p:nvPr/>
          </p:nvSpPr>
          <p:spPr>
            <a:xfrm>
              <a:off x="672" y="100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1866" name="立方体 461865"/>
            <p:cNvSpPr/>
            <p:nvPr/>
          </p:nvSpPr>
          <p:spPr>
            <a:xfrm>
              <a:off x="672" y="720"/>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sp>
          <p:nvSpPr>
            <p:cNvPr id="461867" name="立方体 461866"/>
            <p:cNvSpPr/>
            <p:nvPr/>
          </p:nvSpPr>
          <p:spPr>
            <a:xfrm>
              <a:off x="672" y="528"/>
              <a:ext cx="432" cy="432"/>
            </a:xfrm>
            <a:prstGeom prst="cube">
              <a:avLst>
                <a:gd name="adj" fmla="val 25000"/>
              </a:avLst>
            </a:prstGeom>
            <a:solidFill>
              <a:srgbClr val="DDDDDD"/>
            </a:solidFill>
            <a:ln w="9525" cap="flat" cmpd="sng">
              <a:solidFill>
                <a:schemeClr val="tx1"/>
              </a:solidFill>
              <a:prstDash val="solid"/>
              <a:miter/>
              <a:headEnd type="none" w="med" len="med"/>
              <a:tailEnd type="none" w="med" len="med"/>
            </a:ln>
          </p:spPr>
          <p:txBody>
            <a:bodyPr/>
            <a:p>
              <a:endParaRPr lang="zh-CN" altLang="en-US"/>
            </a:p>
          </p:txBody>
        </p:sp>
      </p:grpSp>
      <p:sp>
        <p:nvSpPr>
          <p:cNvPr id="461868" name="文本框 461867"/>
          <p:cNvSpPr txBox="1"/>
          <p:nvPr/>
        </p:nvSpPr>
        <p:spPr>
          <a:xfrm>
            <a:off x="8202613" y="3435350"/>
            <a:ext cx="4841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69" name="文本框 461868"/>
          <p:cNvSpPr txBox="1"/>
          <p:nvPr/>
        </p:nvSpPr>
        <p:spPr>
          <a:xfrm>
            <a:off x="332105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4</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70" name="文本框 461869"/>
          <p:cNvSpPr txBox="1"/>
          <p:nvPr/>
        </p:nvSpPr>
        <p:spPr>
          <a:xfrm>
            <a:off x="2286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71" name="直接连接符 461870"/>
          <p:cNvSpPr/>
          <p:nvPr/>
        </p:nvSpPr>
        <p:spPr>
          <a:xfrm>
            <a:off x="3276600" y="3611563"/>
            <a:ext cx="2057400" cy="0"/>
          </a:xfrm>
          <a:prstGeom prst="line">
            <a:avLst/>
          </a:prstGeom>
          <a:ln w="28575" cap="flat" cmpd="sng">
            <a:solidFill>
              <a:schemeClr val="tx1"/>
            </a:solidFill>
            <a:prstDash val="dash"/>
            <a:headEnd type="none" w="med" len="med"/>
            <a:tailEnd type="none" w="med" len="med"/>
          </a:ln>
        </p:spPr>
      </p:sp>
      <p:sp>
        <p:nvSpPr>
          <p:cNvPr id="461872" name="立方体 461871"/>
          <p:cNvSpPr/>
          <p:nvPr/>
        </p:nvSpPr>
        <p:spPr>
          <a:xfrm>
            <a:off x="5332413" y="3230563"/>
            <a:ext cx="685800" cy="609600"/>
          </a:xfrm>
          <a:prstGeom prst="cube">
            <a:avLst>
              <a:gd name="adj" fmla="val 25000"/>
            </a:avLst>
          </a:prstGeom>
          <a:solidFill>
            <a:srgbClr val="66CCFF"/>
          </a:solidFill>
          <a:ln w="9525" cap="flat" cmpd="sng">
            <a:solidFill>
              <a:schemeClr val="tx1"/>
            </a:solidFill>
            <a:prstDash val="solid"/>
            <a:miter/>
            <a:headEnd type="none" w="med" len="med"/>
            <a:tailEnd type="none" w="med" len="med"/>
          </a:ln>
        </p:spPr>
        <p:txBody>
          <a:bodyPr/>
          <a:p>
            <a:endParaRPr lang="zh-CN" altLang="en-US"/>
          </a:p>
        </p:txBody>
      </p:sp>
      <p:sp>
        <p:nvSpPr>
          <p:cNvPr id="461873" name="直接连接符 461872"/>
          <p:cNvSpPr/>
          <p:nvPr/>
        </p:nvSpPr>
        <p:spPr>
          <a:xfrm>
            <a:off x="5943600" y="3611563"/>
            <a:ext cx="2209800" cy="0"/>
          </a:xfrm>
          <a:prstGeom prst="line">
            <a:avLst/>
          </a:prstGeom>
          <a:ln w="28575" cap="flat" cmpd="sng">
            <a:solidFill>
              <a:schemeClr val="tx1"/>
            </a:solidFill>
            <a:prstDash val="dash"/>
            <a:headEnd type="none" w="med" len="med"/>
            <a:tailEnd type="none" w="med" len="med"/>
          </a:ln>
        </p:spPr>
      </p:sp>
      <p:sp>
        <p:nvSpPr>
          <p:cNvPr id="461874" name="文本框 461873"/>
          <p:cNvSpPr txBox="1"/>
          <p:nvPr/>
        </p:nvSpPr>
        <p:spPr>
          <a:xfrm>
            <a:off x="4953000" y="3697288"/>
            <a:ext cx="4841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a:solidFill>
                <a:srgbClr val="333399"/>
              </a:solidFill>
              <a:latin typeface="Arial" panose="020B0604020202020204" pitchFamily="34" charset="0"/>
              <a:ea typeface="黑体" panose="02010609060101010101" pitchFamily="2" charset="-122"/>
            </a:endParaRPr>
          </a:p>
        </p:txBody>
      </p:sp>
      <p:sp>
        <p:nvSpPr>
          <p:cNvPr id="461875" name="直接连接符 461874"/>
          <p:cNvSpPr/>
          <p:nvPr/>
        </p:nvSpPr>
        <p:spPr>
          <a:xfrm>
            <a:off x="3352800" y="5440363"/>
            <a:ext cx="1905000" cy="0"/>
          </a:xfrm>
          <a:prstGeom prst="line">
            <a:avLst/>
          </a:prstGeom>
          <a:ln w="57150" cap="flat" cmpd="sng">
            <a:solidFill>
              <a:srgbClr val="333399"/>
            </a:solidFill>
            <a:prstDash val="solid"/>
            <a:headEnd type="none" w="med" len="med"/>
            <a:tailEnd type="none" w="med" len="med"/>
          </a:ln>
        </p:spPr>
      </p:sp>
      <p:sp>
        <p:nvSpPr>
          <p:cNvPr id="461876" name="任意多边形 461875"/>
          <p:cNvSpPr/>
          <p:nvPr/>
        </p:nvSpPr>
        <p:spPr>
          <a:xfrm flipH="1">
            <a:off x="5921375" y="5156200"/>
            <a:ext cx="341313" cy="284163"/>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1877" name="任意多边形 461876"/>
          <p:cNvSpPr/>
          <p:nvPr/>
        </p:nvSpPr>
        <p:spPr>
          <a:xfrm flipH="1">
            <a:off x="3233738" y="5162550"/>
            <a:ext cx="423862" cy="279400"/>
          </a:xfrm>
          <a:custGeom>
            <a:avLst/>
            <a:gdLst/>
            <a:ahLst/>
            <a:cxnLst/>
            <a:pathLst>
              <a:path w="249" h="176">
                <a:moveTo>
                  <a:pt x="0" y="176"/>
                </a:moveTo>
                <a:lnTo>
                  <a:pt x="1" y="0"/>
                </a:lnTo>
                <a:lnTo>
                  <a:pt x="249" y="9"/>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461878" name="文本框 461877"/>
          <p:cNvSpPr txBox="1"/>
          <p:nvPr/>
        </p:nvSpPr>
        <p:spPr>
          <a:xfrm>
            <a:off x="5218113" y="2862263"/>
            <a:ext cx="118268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 </a:t>
            </a:r>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grpSp>
        <p:nvGrpSpPr>
          <p:cNvPr id="461879" name="组合 461878"/>
          <p:cNvGrpSpPr/>
          <p:nvPr/>
        </p:nvGrpSpPr>
        <p:grpSpPr>
          <a:xfrm>
            <a:off x="1143000" y="3154363"/>
            <a:ext cx="1447800" cy="381000"/>
            <a:chOff x="1632" y="2688"/>
            <a:chExt cx="912" cy="240"/>
          </a:xfrm>
        </p:grpSpPr>
        <p:sp>
          <p:nvSpPr>
            <p:cNvPr id="461880" name="矩形 461879"/>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dirty="0">
                  <a:solidFill>
                    <a:srgbClr val="333399"/>
                  </a:solidFill>
                  <a:latin typeface="Arial" panose="020B0604020202020204" pitchFamily="34" charset="0"/>
                  <a:ea typeface="黑体" panose="02010609060101010101" pitchFamily="2" charset="-122"/>
                </a:rPr>
                <a:t>  </a:t>
              </a: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1881" name="右箭头 461880"/>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1882" name="组合 461881"/>
          <p:cNvGrpSpPr/>
          <p:nvPr/>
        </p:nvGrpSpPr>
        <p:grpSpPr>
          <a:xfrm>
            <a:off x="3733800" y="3154363"/>
            <a:ext cx="1447800" cy="381000"/>
            <a:chOff x="1632" y="2688"/>
            <a:chExt cx="912" cy="240"/>
          </a:xfrm>
        </p:grpSpPr>
        <p:sp>
          <p:nvSpPr>
            <p:cNvPr id="461883" name="矩形 461882"/>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1884" name="右箭头 461883"/>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1885" name="组合 461884"/>
          <p:cNvGrpSpPr/>
          <p:nvPr/>
        </p:nvGrpSpPr>
        <p:grpSpPr>
          <a:xfrm>
            <a:off x="6477000" y="3154363"/>
            <a:ext cx="1447800" cy="381000"/>
            <a:chOff x="1632" y="2688"/>
            <a:chExt cx="912" cy="240"/>
          </a:xfrm>
        </p:grpSpPr>
        <p:sp>
          <p:nvSpPr>
            <p:cNvPr id="461886" name="矩形 461885"/>
            <p:cNvSpPr/>
            <p:nvPr/>
          </p:nvSpPr>
          <p:spPr>
            <a:xfrm>
              <a:off x="1632" y="2688"/>
              <a:ext cx="720" cy="240"/>
            </a:xfrm>
            <a:prstGeom prst="rect">
              <a:avLst/>
            </a:prstGeom>
            <a:solidFill>
              <a:srgbClr val="FFCCFF"/>
            </a:solidFill>
            <a:ln w="12700"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IP</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 IP</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1887" name="右箭头 461886"/>
            <p:cNvSpPr/>
            <p:nvPr/>
          </p:nvSpPr>
          <p:spPr>
            <a:xfrm>
              <a:off x="2352" y="2736"/>
              <a:ext cx="192" cy="144"/>
            </a:xfrm>
            <a:prstGeom prst="rightArrow">
              <a:avLst>
                <a:gd name="adj1" fmla="val 50000"/>
                <a:gd name="adj2" fmla="val 54166"/>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1906" name="组合 461905"/>
          <p:cNvGrpSpPr/>
          <p:nvPr/>
        </p:nvGrpSpPr>
        <p:grpSpPr>
          <a:xfrm>
            <a:off x="609600" y="5592763"/>
            <a:ext cx="7772400" cy="792162"/>
            <a:chOff x="384" y="3523"/>
            <a:chExt cx="4896" cy="499"/>
          </a:xfrm>
        </p:grpSpPr>
        <p:sp>
          <p:nvSpPr>
            <p:cNvPr id="461863" name="文本框 461862"/>
            <p:cNvSpPr txBox="1"/>
            <p:nvPr/>
          </p:nvSpPr>
          <p:spPr>
            <a:xfrm>
              <a:off x="624" y="3747"/>
              <a:ext cx="620" cy="231"/>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nvGrpSpPr>
            <p:cNvPr id="461888" name="组合 461887"/>
            <p:cNvGrpSpPr/>
            <p:nvPr/>
          </p:nvGrpSpPr>
          <p:grpSpPr>
            <a:xfrm>
              <a:off x="384" y="3523"/>
              <a:ext cx="1248" cy="240"/>
              <a:chOff x="480" y="3120"/>
              <a:chExt cx="1248" cy="240"/>
            </a:xfrm>
          </p:grpSpPr>
          <p:sp>
            <p:nvSpPr>
              <p:cNvPr id="461889" name="矩形 461888"/>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1</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1890" name="右箭头 461889"/>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1891" name="组合 461890"/>
            <p:cNvGrpSpPr/>
            <p:nvPr/>
          </p:nvGrpSpPr>
          <p:grpSpPr>
            <a:xfrm>
              <a:off x="2208" y="3523"/>
              <a:ext cx="1248" cy="240"/>
              <a:chOff x="480" y="3120"/>
              <a:chExt cx="1248" cy="240"/>
            </a:xfrm>
          </p:grpSpPr>
          <p:sp>
            <p:nvSpPr>
              <p:cNvPr id="461892" name="矩形 461891"/>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4</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5</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1893" name="右箭头 461892"/>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grpSp>
          <p:nvGrpSpPr>
            <p:cNvPr id="461894" name="组合 461893"/>
            <p:cNvGrpSpPr/>
            <p:nvPr/>
          </p:nvGrpSpPr>
          <p:grpSpPr>
            <a:xfrm>
              <a:off x="4032" y="3523"/>
              <a:ext cx="1248" cy="240"/>
              <a:chOff x="480" y="3120"/>
              <a:chExt cx="1248" cy="240"/>
            </a:xfrm>
          </p:grpSpPr>
          <p:sp>
            <p:nvSpPr>
              <p:cNvPr id="461895" name="矩形 461894"/>
              <p:cNvSpPr/>
              <p:nvPr/>
            </p:nvSpPr>
            <p:spPr>
              <a:xfrm>
                <a:off x="480" y="3120"/>
                <a:ext cx="1056" cy="240"/>
              </a:xfrm>
              <a:prstGeom prst="rect">
                <a:avLst/>
              </a:prstGeom>
              <a:solidFill>
                <a:srgbClr val="CCECFF"/>
              </a:solidFill>
              <a:ln w="12700" cap="flat" cmpd="sng">
                <a:solidFill>
                  <a:schemeClr val="tx1"/>
                </a:solidFill>
                <a:prstDash val="solid"/>
                <a:miter/>
                <a:headEnd type="none" w="med" len="med"/>
                <a:tailEnd type="none" w="med" len="med"/>
              </a:ln>
            </p:spPr>
            <p:txBody>
              <a:bodyPr wrap="none" anchor="ctr"/>
              <a:p>
                <a:pPr algn="ctr"/>
                <a:r>
                  <a:rPr lang="zh-CN" altLang="en-US" sz="1800" dirty="0">
                    <a:solidFill>
                      <a:srgbClr val="333399"/>
                    </a:solidFill>
                    <a:latin typeface="Arial" panose="020B0604020202020204" pitchFamily="34" charset="0"/>
                    <a:ea typeface="黑体" panose="02010609060101010101" pitchFamily="2" charset="-122"/>
                  </a:rPr>
                  <a:t>从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6</a:t>
                </a: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到 </a:t>
                </a:r>
                <a:r>
                  <a:rPr lang="en-US" altLang="zh-CN" sz="1800">
                    <a:solidFill>
                      <a:srgbClr val="333399"/>
                    </a:solidFill>
                    <a:latin typeface="Arial" panose="020B0604020202020204" pitchFamily="34" charset="0"/>
                    <a:ea typeface="黑体" panose="02010609060101010101" pitchFamily="2" charset="-122"/>
                  </a:rPr>
                  <a:t>HA</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461896" name="右箭头 461895"/>
              <p:cNvSpPr/>
              <p:nvPr/>
            </p:nvSpPr>
            <p:spPr>
              <a:xfrm>
                <a:off x="1536" y="3168"/>
                <a:ext cx="192" cy="144"/>
              </a:xfrm>
              <a:prstGeom prst="rightArrow">
                <a:avLst>
                  <a:gd name="adj1" fmla="val 50000"/>
                  <a:gd name="adj2" fmla="val 54166"/>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grpSp>
        <p:sp>
          <p:nvSpPr>
            <p:cNvPr id="461897" name="文本框 461896"/>
            <p:cNvSpPr txBox="1"/>
            <p:nvPr/>
          </p:nvSpPr>
          <p:spPr>
            <a:xfrm>
              <a:off x="4320" y="3791"/>
              <a:ext cx="620" cy="231"/>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61898" name="文本框 461897"/>
            <p:cNvSpPr txBox="1"/>
            <p:nvPr/>
          </p:nvSpPr>
          <p:spPr>
            <a:xfrm>
              <a:off x="2505" y="3791"/>
              <a:ext cx="620" cy="231"/>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MAC </a:t>
              </a:r>
              <a:r>
                <a:rPr lang="zh-CN" altLang="en-US" sz="1800" dirty="0">
                  <a:solidFill>
                    <a:srgbClr val="333399"/>
                  </a:solidFill>
                  <a:latin typeface="Arial" panose="020B0604020202020204" pitchFamily="34" charset="0"/>
                  <a:ea typeface="黑体" panose="02010609060101010101" pitchFamily="2" charset="-122"/>
                </a:rPr>
                <a:t>帧</a:t>
              </a:r>
              <a:endParaRPr lang="zh-CN" altLang="en-US" sz="1800" dirty="0">
                <a:solidFill>
                  <a:srgbClr val="333399"/>
                </a:solidFill>
                <a:latin typeface="Arial" panose="020B0604020202020204" pitchFamily="34" charset="0"/>
                <a:ea typeface="黑体" panose="02010609060101010101" pitchFamily="2" charset="-122"/>
              </a:endParaRPr>
            </a:p>
          </p:txBody>
        </p:sp>
      </p:grpSp>
      <p:sp>
        <p:nvSpPr>
          <p:cNvPr id="461899" name="圆角矩形标注 461898"/>
          <p:cNvSpPr/>
          <p:nvPr/>
        </p:nvSpPr>
        <p:spPr>
          <a:xfrm flipV="1">
            <a:off x="2057400" y="2292350"/>
            <a:ext cx="1219200" cy="377825"/>
          </a:xfrm>
          <a:prstGeom prst="wedgeRoundRectCallout">
            <a:avLst>
              <a:gd name="adj1" fmla="val -75782"/>
              <a:gd name="adj2" fmla="val -203782"/>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461900" name="文本框 461899"/>
          <p:cNvSpPr txBox="1"/>
          <p:nvPr/>
        </p:nvSpPr>
        <p:spPr>
          <a:xfrm>
            <a:off x="2095500" y="2316163"/>
            <a:ext cx="1149350" cy="366712"/>
          </a:xfrm>
          <a:prstGeom prst="rect">
            <a:avLst/>
          </a:prstGeom>
          <a:noFill/>
          <a:ln w="9525">
            <a:noFill/>
          </a:ln>
        </p:spPr>
        <p:txBody>
          <a:bodyPr wrap="none" anchor="t">
            <a:spAutoFit/>
          </a:bodyPr>
          <a:p>
            <a:r>
              <a:rPr lang="en-US" altLang="zh-CN" sz="1800" dirty="0">
                <a:solidFill>
                  <a:srgbClr val="333399"/>
                </a:solidFill>
                <a:latin typeface="Arial" panose="020B0604020202020204" pitchFamily="34" charset="0"/>
                <a:ea typeface="黑体" panose="02010609060101010101" pitchFamily="2" charset="-122"/>
              </a:rPr>
              <a:t>IP </a:t>
            </a:r>
            <a:r>
              <a:rPr lang="zh-CN" altLang="en-US" sz="1800" dirty="0">
                <a:solidFill>
                  <a:srgbClr val="333399"/>
                </a:solidFill>
                <a:latin typeface="Arial" panose="020B0604020202020204" pitchFamily="34" charset="0"/>
                <a:ea typeface="黑体" panose="02010609060101010101" pitchFamily="2" charset="-122"/>
              </a:rPr>
              <a:t>数据报</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61904" name="矩形 461903"/>
          <p:cNvSpPr/>
          <p:nvPr/>
        </p:nvSpPr>
        <p:spPr>
          <a:xfrm>
            <a:off x="0" y="0"/>
            <a:ext cx="9144000" cy="1989138"/>
          </a:xfrm>
          <a:prstGeom prst="rect">
            <a:avLst/>
          </a:prstGeom>
          <a:solidFill>
            <a:srgbClr val="FFFF99"/>
          </a:solidFill>
          <a:ln w="9525">
            <a:noFill/>
          </a:ln>
        </p:spPr>
        <p:txBody>
          <a:bodyPr/>
          <a:p>
            <a:endParaRPr lang="zh-CN" altLang="en-US"/>
          </a:p>
        </p:txBody>
      </p:sp>
      <p:sp>
        <p:nvSpPr>
          <p:cNvPr id="461905" name="文本框 461904"/>
          <p:cNvSpPr txBox="1"/>
          <p:nvPr/>
        </p:nvSpPr>
        <p:spPr>
          <a:xfrm>
            <a:off x="1066800" y="-26987"/>
            <a:ext cx="7048500" cy="1981200"/>
          </a:xfrm>
          <a:prstGeom prst="rect">
            <a:avLst/>
          </a:prstGeom>
          <a:solidFill>
            <a:srgbClr val="CCECFF"/>
          </a:solidFill>
          <a:ln w="9525" cap="flat" cmpd="sng">
            <a:solidFill>
              <a:srgbClr val="333399"/>
            </a:solidFill>
            <a:prstDash val="solid"/>
            <a:miter/>
            <a:headEnd type="none" w="med" len="med"/>
            <a:tailEnd type="none" w="med" len="med"/>
          </a:ln>
        </p:spPr>
        <p:txBody>
          <a:bodyPr wrap="none" anchor="t">
            <a:spAutoFit/>
          </a:bodyPr>
          <a:p>
            <a:pPr algn="ctr">
              <a:lnSpc>
                <a:spcPct val="110000"/>
              </a:lnSpc>
            </a:pPr>
            <a:r>
              <a:rPr lang="en-US" altLang="zh-CN" dirty="0">
                <a:solidFill>
                  <a:srgbClr val="333399"/>
                </a:solidFill>
                <a:latin typeface="Arial" panose="020B0604020202020204" pitchFamily="34" charset="0"/>
                <a:ea typeface="黑体" panose="02010609060101010101" pitchFamily="2" charset="-122"/>
              </a:rPr>
              <a:t>IP</a:t>
            </a:r>
            <a:r>
              <a:rPr lang="zh-CN" altLang="en-US" dirty="0">
                <a:solidFill>
                  <a:srgbClr val="333399"/>
                </a:solidFill>
                <a:latin typeface="Arial" panose="020B0604020202020204" pitchFamily="34" charset="0"/>
                <a:ea typeface="黑体" panose="02010609060101010101" pitchFamily="2" charset="-122"/>
              </a:rPr>
              <a:t>层抽象的互联网屏蔽了下层很复杂的细节</a:t>
            </a:r>
            <a:endParaRPr lang="zh-CN" altLang="en-US" dirty="0">
              <a:solidFill>
                <a:srgbClr val="333399"/>
              </a:solidFill>
              <a:latin typeface="Arial" panose="020B0604020202020204" pitchFamily="34" charset="0"/>
              <a:ea typeface="黑体" panose="02010609060101010101" pitchFamily="2" charset="-122"/>
            </a:endParaRPr>
          </a:p>
          <a:p>
            <a:pPr algn="ctr">
              <a:lnSpc>
                <a:spcPct val="110000"/>
              </a:lnSpc>
            </a:pPr>
            <a:r>
              <a:rPr lang="zh-CN" altLang="en-US" dirty="0">
                <a:solidFill>
                  <a:srgbClr val="333399"/>
                </a:solidFill>
                <a:latin typeface="Arial" panose="020B0604020202020204" pitchFamily="34" charset="0"/>
                <a:ea typeface="黑体" panose="02010609060101010101" pitchFamily="2" charset="-122"/>
              </a:rPr>
              <a:t>在抽象的网络层上讨论问题，就能够使用</a:t>
            </a:r>
            <a:endParaRPr lang="zh-CN" altLang="en-US" dirty="0">
              <a:solidFill>
                <a:srgbClr val="333399"/>
              </a:solidFill>
              <a:latin typeface="Arial" panose="020B0604020202020204" pitchFamily="34" charset="0"/>
              <a:ea typeface="黑体" panose="02010609060101010101" pitchFamily="2" charset="-122"/>
            </a:endParaRPr>
          </a:p>
          <a:p>
            <a:pPr algn="ctr">
              <a:lnSpc>
                <a:spcPct val="110000"/>
              </a:lnSpc>
            </a:pPr>
            <a:r>
              <a:rPr lang="zh-CN" altLang="en-US" dirty="0">
                <a:solidFill>
                  <a:srgbClr val="333399"/>
                </a:solidFill>
                <a:latin typeface="Arial" panose="020B0604020202020204" pitchFamily="34" charset="0"/>
                <a:ea typeface="黑体" panose="02010609060101010101" pitchFamily="2" charset="-122"/>
              </a:rPr>
              <a:t>统一的、抽象的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a:t>
            </a:r>
            <a:endParaRPr lang="zh-CN" altLang="en-US" dirty="0">
              <a:solidFill>
                <a:srgbClr val="333399"/>
              </a:solidFill>
              <a:latin typeface="Arial" panose="020B0604020202020204" pitchFamily="34" charset="0"/>
              <a:ea typeface="黑体" panose="02010609060101010101" pitchFamily="2" charset="-122"/>
            </a:endParaRPr>
          </a:p>
          <a:p>
            <a:pPr algn="ctr">
              <a:lnSpc>
                <a:spcPct val="110000"/>
              </a:lnSpc>
            </a:pPr>
            <a:r>
              <a:rPr lang="zh-CN" altLang="en-US" dirty="0">
                <a:solidFill>
                  <a:srgbClr val="333399"/>
                </a:solidFill>
                <a:latin typeface="Arial" panose="020B0604020202020204" pitchFamily="34" charset="0"/>
                <a:ea typeface="黑体" panose="02010609060101010101" pitchFamily="2" charset="-122"/>
              </a:rPr>
              <a:t>研究主机和主机或主机和路由器之间的通信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77858" name="标题 377857"/>
          <p:cNvSpPr>
            <a:spLocks noGrp="1"/>
          </p:cNvSpPr>
          <p:nvPr>
            <p:ph type="title"/>
          </p:nvPr>
        </p:nvSpPr>
        <p:spPr>
          <a:ln/>
        </p:spPr>
        <p:txBody>
          <a:bodyPr anchor="b"/>
          <a:p>
            <a:pPr algn="ctr"/>
            <a:r>
              <a:rPr lang="en-US" altLang="zh-CN" dirty="0"/>
              <a:t>4.2.4  </a:t>
            </a:r>
            <a:r>
              <a:rPr lang="zh-CN" altLang="en-US" dirty="0"/>
              <a:t>地址解析协议 </a:t>
            </a:r>
            <a:r>
              <a:rPr lang="en-US" altLang="zh-CN" dirty="0"/>
              <a:t>ARP </a:t>
            </a:r>
            <a:r>
              <a:rPr lang="zh-CN" altLang="en-US" dirty="0"/>
              <a:t>和</a:t>
            </a:r>
            <a:br>
              <a:rPr lang="zh-CN" altLang="en-US" dirty="0"/>
            </a:br>
            <a:r>
              <a:rPr lang="zh-CN" altLang="en-US" dirty="0"/>
              <a:t>逆地址解析协议 </a:t>
            </a:r>
            <a:r>
              <a:rPr lang="en-US" altLang="zh-CN"/>
              <a:t>RARP </a:t>
            </a:r>
            <a:endParaRPr lang="en-US" altLang="zh-CN"/>
          </a:p>
        </p:txBody>
      </p:sp>
      <p:sp>
        <p:nvSpPr>
          <p:cNvPr id="377861" name="文本框 377860"/>
          <p:cNvSpPr txBox="1"/>
          <p:nvPr/>
        </p:nvSpPr>
        <p:spPr>
          <a:xfrm>
            <a:off x="866775" y="2952750"/>
            <a:ext cx="1328738" cy="517525"/>
          </a:xfrm>
          <a:prstGeom prst="rect">
            <a:avLst/>
          </a:prstGeom>
          <a:noFill/>
          <a:ln w="9525">
            <a:noFill/>
          </a:ln>
        </p:spPr>
        <p:txBody>
          <a:bodyPr wrap="none" anchor="t">
            <a:spAutoFit/>
          </a:bodyPr>
          <a:p>
            <a:r>
              <a:rPr lang="en-US" altLang="zh-CN" dirty="0">
                <a:solidFill>
                  <a:schemeClr val="folHlink"/>
                </a:solidFill>
                <a:latin typeface="Arial" panose="020B0604020202020204" pitchFamily="34" charset="0"/>
                <a:ea typeface="黑体" panose="02010609060101010101" pitchFamily="2" charset="-122"/>
              </a:rPr>
              <a:t>IP </a:t>
            </a:r>
            <a:r>
              <a:rPr lang="zh-CN" altLang="en-US" dirty="0">
                <a:solidFill>
                  <a:schemeClr val="folHlink"/>
                </a:solidFill>
                <a:latin typeface="Arial" panose="020B0604020202020204" pitchFamily="34" charset="0"/>
                <a:ea typeface="黑体" panose="02010609060101010101" pitchFamily="2" charset="-122"/>
              </a:rPr>
              <a:t>地址</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77862" name="文本框 377861"/>
          <p:cNvSpPr txBox="1"/>
          <p:nvPr/>
        </p:nvSpPr>
        <p:spPr>
          <a:xfrm>
            <a:off x="6632575" y="2884488"/>
            <a:ext cx="1606550" cy="51752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物理地址</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77863" name="矩形 377862"/>
          <p:cNvSpPr/>
          <p:nvPr/>
        </p:nvSpPr>
        <p:spPr>
          <a:xfrm>
            <a:off x="3290888" y="2708275"/>
            <a:ext cx="2170112" cy="944563"/>
          </a:xfrm>
          <a:prstGeom prst="rect">
            <a:avLst/>
          </a:prstGeom>
          <a:solidFill>
            <a:srgbClr val="CCE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a:solidFill>
                  <a:schemeClr val="folHlink"/>
                </a:solidFill>
                <a:latin typeface="Arial" panose="020B0604020202020204" pitchFamily="34" charset="0"/>
                <a:ea typeface="黑体" panose="02010609060101010101" pitchFamily="2" charset="-122"/>
              </a:rPr>
              <a:t>ARP</a:t>
            </a:r>
            <a:endParaRPr lang="en-US" altLang="zh-CN">
              <a:solidFill>
                <a:schemeClr val="folHlink"/>
              </a:solidFill>
              <a:latin typeface="Arial" panose="020B0604020202020204" pitchFamily="34" charset="0"/>
              <a:ea typeface="黑体" panose="02010609060101010101" pitchFamily="2" charset="-122"/>
            </a:endParaRPr>
          </a:p>
        </p:txBody>
      </p:sp>
      <p:sp>
        <p:nvSpPr>
          <p:cNvPr id="377864" name="右箭头 377863"/>
          <p:cNvSpPr/>
          <p:nvPr/>
        </p:nvSpPr>
        <p:spPr>
          <a:xfrm>
            <a:off x="2271713" y="3024188"/>
            <a:ext cx="1149350" cy="315912"/>
          </a:xfrm>
          <a:prstGeom prst="rightArrow">
            <a:avLst>
              <a:gd name="adj1" fmla="val 50000"/>
              <a:gd name="adj2" fmla="val 90954"/>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377865" name="右箭头 377864"/>
          <p:cNvSpPr/>
          <p:nvPr/>
        </p:nvSpPr>
        <p:spPr>
          <a:xfrm>
            <a:off x="5464175" y="3024188"/>
            <a:ext cx="1147763" cy="315912"/>
          </a:xfrm>
          <a:prstGeom prst="rightArrow">
            <a:avLst>
              <a:gd name="adj1" fmla="val 50000"/>
              <a:gd name="adj2" fmla="val 90829"/>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377866" name="文本框 377865"/>
          <p:cNvSpPr txBox="1"/>
          <p:nvPr/>
        </p:nvSpPr>
        <p:spPr>
          <a:xfrm>
            <a:off x="611188" y="4495800"/>
            <a:ext cx="1606550" cy="51752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物理地址</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77867" name="文本框 377866"/>
          <p:cNvSpPr txBox="1"/>
          <p:nvPr/>
        </p:nvSpPr>
        <p:spPr>
          <a:xfrm>
            <a:off x="6632575" y="4495800"/>
            <a:ext cx="1327150" cy="517525"/>
          </a:xfrm>
          <a:prstGeom prst="rect">
            <a:avLst/>
          </a:prstGeom>
          <a:noFill/>
          <a:ln w="9525">
            <a:noFill/>
          </a:ln>
        </p:spPr>
        <p:txBody>
          <a:bodyPr wrap="none" anchor="t">
            <a:spAutoFit/>
          </a:bodyPr>
          <a:p>
            <a:r>
              <a:rPr lang="en-US" altLang="zh-CN" dirty="0">
                <a:solidFill>
                  <a:schemeClr val="folHlink"/>
                </a:solidFill>
                <a:latin typeface="Arial" panose="020B0604020202020204" pitchFamily="34" charset="0"/>
                <a:ea typeface="黑体" panose="02010609060101010101" pitchFamily="2" charset="-122"/>
              </a:rPr>
              <a:t>IP </a:t>
            </a:r>
            <a:r>
              <a:rPr lang="zh-CN" altLang="en-US" dirty="0">
                <a:solidFill>
                  <a:schemeClr val="folHlink"/>
                </a:solidFill>
                <a:latin typeface="Arial" panose="020B0604020202020204" pitchFamily="34" charset="0"/>
                <a:ea typeface="黑体" panose="02010609060101010101" pitchFamily="2" charset="-122"/>
              </a:rPr>
              <a:t>地址</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77868" name="矩形 377867"/>
          <p:cNvSpPr/>
          <p:nvPr/>
        </p:nvSpPr>
        <p:spPr>
          <a:xfrm>
            <a:off x="3290888" y="4284663"/>
            <a:ext cx="2170112" cy="944562"/>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a:solidFill>
                  <a:schemeClr val="folHlink"/>
                </a:solidFill>
                <a:latin typeface="Arial" panose="020B0604020202020204" pitchFamily="34" charset="0"/>
                <a:ea typeface="黑体" panose="02010609060101010101" pitchFamily="2" charset="-122"/>
              </a:rPr>
              <a:t>RARP</a:t>
            </a:r>
            <a:endParaRPr lang="en-US" altLang="zh-CN">
              <a:solidFill>
                <a:schemeClr val="folHlink"/>
              </a:solidFill>
              <a:latin typeface="Arial" panose="020B0604020202020204" pitchFamily="34" charset="0"/>
              <a:ea typeface="黑体" panose="02010609060101010101" pitchFamily="2" charset="-122"/>
            </a:endParaRPr>
          </a:p>
        </p:txBody>
      </p:sp>
      <p:sp>
        <p:nvSpPr>
          <p:cNvPr id="377869" name="右箭头 377868"/>
          <p:cNvSpPr/>
          <p:nvPr/>
        </p:nvSpPr>
        <p:spPr>
          <a:xfrm>
            <a:off x="2271713" y="4600575"/>
            <a:ext cx="1149350" cy="315913"/>
          </a:xfrm>
          <a:prstGeom prst="rightArrow">
            <a:avLst>
              <a:gd name="adj1" fmla="val 50000"/>
              <a:gd name="adj2" fmla="val 90954"/>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377870" name="右箭头 377869"/>
          <p:cNvSpPr/>
          <p:nvPr/>
        </p:nvSpPr>
        <p:spPr>
          <a:xfrm>
            <a:off x="5464175" y="4600575"/>
            <a:ext cx="1147763" cy="315913"/>
          </a:xfrm>
          <a:prstGeom prst="rightArrow">
            <a:avLst>
              <a:gd name="adj1" fmla="val 50000"/>
              <a:gd name="adj2" fmla="val 90829"/>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74850" name="标题 974849"/>
          <p:cNvSpPr>
            <a:spLocks noGrp="1"/>
          </p:cNvSpPr>
          <p:nvPr>
            <p:ph type="title"/>
          </p:nvPr>
        </p:nvSpPr>
        <p:spPr>
          <a:ln/>
        </p:spPr>
        <p:txBody>
          <a:bodyPr anchor="b"/>
          <a:p>
            <a:pPr algn="ctr"/>
            <a:r>
              <a:rPr lang="zh-CN" altLang="en-US" dirty="0"/>
              <a:t>地址解析协议 </a:t>
            </a:r>
            <a:r>
              <a:rPr lang="en-US" altLang="zh-CN"/>
              <a:t>ARP</a:t>
            </a:r>
            <a:endParaRPr lang="en-US" altLang="zh-CN"/>
          </a:p>
        </p:txBody>
      </p:sp>
      <p:sp>
        <p:nvSpPr>
          <p:cNvPr id="974851" name="文本占位符 974850"/>
          <p:cNvSpPr>
            <a:spLocks noGrp="1"/>
          </p:cNvSpPr>
          <p:nvPr>
            <p:ph type="body" idx="1"/>
          </p:nvPr>
        </p:nvSpPr>
        <p:spPr>
          <a:xfrm>
            <a:off x="539750" y="1917700"/>
            <a:ext cx="8424863" cy="4319588"/>
          </a:xfrm>
          <a:ln/>
        </p:spPr>
        <p:txBody>
          <a:bodyPr/>
          <a:p>
            <a:pPr>
              <a:lnSpc>
                <a:spcPct val="90000"/>
              </a:lnSpc>
            </a:pPr>
            <a:r>
              <a:rPr lang="zh-CN" altLang="en-US" sz="2800" dirty="0"/>
              <a:t>不管网络层使用的是什么协议，在实际网络的链路上传送数据帧时，最终还是必须使用硬件地址。 </a:t>
            </a:r>
            <a:endParaRPr lang="zh-CN" altLang="en-US" sz="2800" dirty="0"/>
          </a:p>
          <a:p>
            <a:pPr>
              <a:lnSpc>
                <a:spcPct val="90000"/>
              </a:lnSpc>
            </a:pPr>
            <a:r>
              <a:rPr lang="zh-CN" altLang="en-US" sz="2800" dirty="0"/>
              <a:t>每一个主机都设有一个 </a:t>
            </a:r>
            <a:r>
              <a:rPr lang="en-US" altLang="zh-CN" sz="2800" dirty="0"/>
              <a:t>ARP </a:t>
            </a:r>
            <a:r>
              <a:rPr lang="zh-CN" altLang="en-US" sz="2800" dirty="0"/>
              <a:t>高速缓存</a:t>
            </a:r>
            <a:r>
              <a:rPr lang="en-US" altLang="zh-CN" sz="2800" dirty="0"/>
              <a:t>(ARP cache)</a:t>
            </a:r>
            <a:r>
              <a:rPr lang="zh-CN" altLang="en-US" sz="2800" dirty="0"/>
              <a:t>，里面有所在的局域网上的各主机和路由器的 </a:t>
            </a:r>
            <a:r>
              <a:rPr lang="en-US" altLang="zh-CN" sz="2800" dirty="0"/>
              <a:t>IP </a:t>
            </a:r>
            <a:r>
              <a:rPr lang="zh-CN" altLang="en-US" sz="2800" dirty="0"/>
              <a:t>地址到硬件地址的映射表。</a:t>
            </a:r>
            <a:endParaRPr lang="zh-CN" altLang="en-US" sz="2800" dirty="0"/>
          </a:p>
          <a:p>
            <a:pPr>
              <a:lnSpc>
                <a:spcPct val="90000"/>
              </a:lnSpc>
            </a:pPr>
            <a:r>
              <a:rPr lang="zh-CN" altLang="en-US" sz="2800" dirty="0"/>
              <a:t>当主机 </a:t>
            </a:r>
            <a:r>
              <a:rPr lang="en-US" altLang="zh-CN" sz="2800" dirty="0"/>
              <a:t>A </a:t>
            </a:r>
            <a:r>
              <a:rPr lang="zh-CN" altLang="en-US" sz="2800" dirty="0"/>
              <a:t>欲向本局域网上的某个主机 </a:t>
            </a:r>
            <a:r>
              <a:rPr lang="en-US" altLang="zh-CN" sz="2800" dirty="0"/>
              <a:t>B </a:t>
            </a:r>
            <a:r>
              <a:rPr lang="zh-CN" altLang="en-US" sz="2800" dirty="0"/>
              <a:t>发送 </a:t>
            </a:r>
            <a:r>
              <a:rPr lang="en-US" altLang="zh-CN" sz="2800" dirty="0"/>
              <a:t>IP </a:t>
            </a:r>
            <a:r>
              <a:rPr lang="zh-CN" altLang="en-US" sz="2800" dirty="0"/>
              <a:t>数据报时，就先在其 </a:t>
            </a:r>
            <a:r>
              <a:rPr lang="en-US" altLang="zh-CN" sz="2800" dirty="0"/>
              <a:t>ARP </a:t>
            </a:r>
            <a:r>
              <a:rPr lang="zh-CN" altLang="en-US" sz="2800" dirty="0"/>
              <a:t>高速缓存中查看有无主机 </a:t>
            </a:r>
            <a:r>
              <a:rPr lang="en-US" altLang="zh-CN" sz="2800" dirty="0"/>
              <a:t>B </a:t>
            </a:r>
            <a:r>
              <a:rPr lang="zh-CN" altLang="en-US" sz="2800" dirty="0"/>
              <a:t>的 </a:t>
            </a:r>
            <a:r>
              <a:rPr lang="en-US" altLang="zh-CN" sz="2800" dirty="0"/>
              <a:t>IP </a:t>
            </a:r>
            <a:r>
              <a:rPr lang="zh-CN" altLang="en-US" sz="2800" dirty="0"/>
              <a:t>地址。如有，就可查出其对应的硬件地址，再将此硬件地址写入 </a:t>
            </a:r>
            <a:r>
              <a:rPr lang="en-US" altLang="zh-CN" sz="2800" dirty="0"/>
              <a:t>MAC </a:t>
            </a:r>
            <a:r>
              <a:rPr lang="zh-CN" altLang="en-US" sz="2800" dirty="0"/>
              <a:t>帧，然后通过局域网将该 </a:t>
            </a:r>
            <a:r>
              <a:rPr lang="en-US" altLang="zh-CN" sz="2800" dirty="0"/>
              <a:t>MAC </a:t>
            </a:r>
            <a:r>
              <a:rPr lang="zh-CN" altLang="en-US" sz="2800" dirty="0"/>
              <a:t>帧发往此硬件地址。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4851">
                                            <p:txEl>
                                              <p:charRg st="45" end="1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4851">
                                            <p:txEl>
                                              <p:charRg st="112" end="2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1"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9241" name="矩形 219240"/>
          <p:cNvSpPr/>
          <p:nvPr/>
        </p:nvSpPr>
        <p:spPr>
          <a:xfrm>
            <a:off x="0" y="0"/>
            <a:ext cx="9144000" cy="3500438"/>
          </a:xfrm>
          <a:prstGeom prst="rect">
            <a:avLst/>
          </a:prstGeom>
          <a:solidFill>
            <a:srgbClr val="FFFF99"/>
          </a:solidFill>
          <a:ln w="9525">
            <a:noFill/>
          </a:ln>
        </p:spPr>
        <p:txBody>
          <a:bodyPr/>
          <a:p>
            <a:endParaRPr lang="zh-CN" altLang="en-US"/>
          </a:p>
        </p:txBody>
      </p:sp>
      <p:grpSp>
        <p:nvGrpSpPr>
          <p:cNvPr id="219230" name="组合 219229"/>
          <p:cNvGrpSpPr/>
          <p:nvPr/>
        </p:nvGrpSpPr>
        <p:grpSpPr>
          <a:xfrm>
            <a:off x="3703638" y="4794250"/>
            <a:ext cx="1590675" cy="409575"/>
            <a:chOff x="249" y="663"/>
            <a:chExt cx="1002" cy="258"/>
          </a:xfrm>
        </p:grpSpPr>
        <p:sp>
          <p:nvSpPr>
            <p:cNvPr id="219231" name="右箭头 219230"/>
            <p:cNvSpPr/>
            <p:nvPr/>
          </p:nvSpPr>
          <p:spPr>
            <a:xfrm flipH="1">
              <a:off x="249" y="709"/>
              <a:ext cx="138" cy="139"/>
            </a:xfrm>
            <a:prstGeom prst="rightArrow">
              <a:avLst>
                <a:gd name="adj1" fmla="val 50000"/>
                <a:gd name="adj2" fmla="val 25000"/>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sp>
          <p:nvSpPr>
            <p:cNvPr id="219232" name="文本框 219231"/>
            <p:cNvSpPr txBox="1"/>
            <p:nvPr/>
          </p:nvSpPr>
          <p:spPr>
            <a:xfrm flipH="1">
              <a:off x="386" y="663"/>
              <a:ext cx="865" cy="258"/>
            </a:xfrm>
            <a:prstGeom prst="rect">
              <a:avLst/>
            </a:prstGeom>
            <a:solidFill>
              <a:srgbClr val="FFCCFF"/>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spAutoFit/>
            </a:bodyPr>
            <a:p>
              <a:r>
                <a:rPr lang="en-US" altLang="zh-CN" sz="2000" dirty="0">
                  <a:solidFill>
                    <a:srgbClr val="333399"/>
                  </a:solidFill>
                  <a:latin typeface="Arial" panose="020B0604020202020204" pitchFamily="34" charset="0"/>
                  <a:ea typeface="黑体" panose="02010609060101010101" pitchFamily="2" charset="-122"/>
                </a:rPr>
                <a:t>ARP </a:t>
              </a:r>
              <a:r>
                <a:rPr lang="zh-CN" altLang="en-US" sz="2000" dirty="0">
                  <a:solidFill>
                    <a:srgbClr val="333399"/>
                  </a:solidFill>
                  <a:latin typeface="Arial" panose="020B0604020202020204" pitchFamily="34" charset="0"/>
                  <a:ea typeface="黑体" panose="02010609060101010101" pitchFamily="2" charset="-122"/>
                </a:rPr>
                <a:t>响应</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219143" name="直接连接符 219142"/>
          <p:cNvSpPr/>
          <p:nvPr/>
        </p:nvSpPr>
        <p:spPr>
          <a:xfrm rot="5400000">
            <a:off x="1776413" y="2311400"/>
            <a:ext cx="587375" cy="0"/>
          </a:xfrm>
          <a:prstGeom prst="line">
            <a:avLst/>
          </a:prstGeom>
          <a:ln w="38100" cap="flat" cmpd="sng">
            <a:solidFill>
              <a:srgbClr val="333399"/>
            </a:solidFill>
            <a:prstDash val="solid"/>
            <a:headEnd type="none" w="med" len="med"/>
            <a:tailEnd type="none" w="med" len="med"/>
          </a:ln>
        </p:spPr>
      </p:sp>
      <p:sp>
        <p:nvSpPr>
          <p:cNvPr id="219144" name="直接连接符 219143"/>
          <p:cNvSpPr/>
          <p:nvPr/>
        </p:nvSpPr>
        <p:spPr>
          <a:xfrm rot="5400000">
            <a:off x="3790950" y="2301875"/>
            <a:ext cx="588963" cy="0"/>
          </a:xfrm>
          <a:prstGeom prst="line">
            <a:avLst/>
          </a:prstGeom>
          <a:ln w="38100" cap="flat" cmpd="sng">
            <a:solidFill>
              <a:srgbClr val="333399"/>
            </a:solidFill>
            <a:prstDash val="solid"/>
            <a:headEnd type="none" w="med" len="med"/>
            <a:tailEnd type="none" w="med" len="med"/>
          </a:ln>
        </p:spPr>
      </p:sp>
      <p:sp>
        <p:nvSpPr>
          <p:cNvPr id="219145" name="直接连接符 219144"/>
          <p:cNvSpPr/>
          <p:nvPr/>
        </p:nvSpPr>
        <p:spPr>
          <a:xfrm rot="5400000">
            <a:off x="5524500" y="2311400"/>
            <a:ext cx="587375" cy="0"/>
          </a:xfrm>
          <a:prstGeom prst="line">
            <a:avLst/>
          </a:prstGeom>
          <a:ln w="38100" cap="flat" cmpd="sng">
            <a:solidFill>
              <a:srgbClr val="333399"/>
            </a:solidFill>
            <a:prstDash val="solid"/>
            <a:headEnd type="none" w="med" len="med"/>
            <a:tailEnd type="none" w="med" len="med"/>
          </a:ln>
        </p:spPr>
      </p:sp>
      <p:sp>
        <p:nvSpPr>
          <p:cNvPr id="219146" name="直接连接符 219145"/>
          <p:cNvSpPr/>
          <p:nvPr/>
        </p:nvSpPr>
        <p:spPr>
          <a:xfrm rot="5400000">
            <a:off x="7567613" y="2311400"/>
            <a:ext cx="587375" cy="0"/>
          </a:xfrm>
          <a:prstGeom prst="line">
            <a:avLst/>
          </a:prstGeom>
          <a:ln w="38100" cap="flat" cmpd="sng">
            <a:solidFill>
              <a:srgbClr val="333399"/>
            </a:solidFill>
            <a:prstDash val="solid"/>
            <a:headEnd type="none" w="med" len="med"/>
            <a:tailEnd type="none" w="med" len="med"/>
          </a:ln>
        </p:spPr>
      </p:sp>
      <p:sp>
        <p:nvSpPr>
          <p:cNvPr id="219147" name="直接连接符 219146"/>
          <p:cNvSpPr/>
          <p:nvPr/>
        </p:nvSpPr>
        <p:spPr>
          <a:xfrm rot="5400000">
            <a:off x="468313" y="2311400"/>
            <a:ext cx="587375" cy="0"/>
          </a:xfrm>
          <a:prstGeom prst="line">
            <a:avLst/>
          </a:prstGeom>
          <a:ln w="38100" cap="flat" cmpd="sng">
            <a:solidFill>
              <a:srgbClr val="333399"/>
            </a:solidFill>
            <a:prstDash val="solid"/>
            <a:headEnd type="none" w="med" len="med"/>
            <a:tailEnd type="none" w="med" len="med"/>
          </a:ln>
        </p:spPr>
      </p:sp>
      <p:pic>
        <p:nvPicPr>
          <p:cNvPr id="219148" name="图片 219147"/>
          <p:cNvPicPr/>
          <p:nvPr/>
        </p:nvPicPr>
        <p:blipFill>
          <a:blip r:embed="rId1"/>
          <a:stretch>
            <a:fillRect/>
          </a:stretch>
        </p:blipFill>
        <p:spPr>
          <a:xfrm>
            <a:off x="508000" y="2459038"/>
            <a:ext cx="503238" cy="514350"/>
          </a:xfrm>
          <a:prstGeom prst="rect">
            <a:avLst/>
          </a:prstGeom>
          <a:noFill/>
          <a:ln w="9525">
            <a:noFill/>
          </a:ln>
        </p:spPr>
      </p:pic>
      <p:pic>
        <p:nvPicPr>
          <p:cNvPr id="219149" name="图片 219148"/>
          <p:cNvPicPr/>
          <p:nvPr/>
        </p:nvPicPr>
        <p:blipFill>
          <a:blip r:embed="rId1"/>
          <a:stretch>
            <a:fillRect/>
          </a:stretch>
        </p:blipFill>
        <p:spPr>
          <a:xfrm>
            <a:off x="3844925" y="2459038"/>
            <a:ext cx="501650" cy="514350"/>
          </a:xfrm>
          <a:prstGeom prst="rect">
            <a:avLst/>
          </a:prstGeom>
          <a:noFill/>
          <a:ln w="9525">
            <a:noFill/>
          </a:ln>
        </p:spPr>
      </p:pic>
      <p:pic>
        <p:nvPicPr>
          <p:cNvPr id="219150" name="图片 219149"/>
          <p:cNvPicPr/>
          <p:nvPr/>
        </p:nvPicPr>
        <p:blipFill>
          <a:blip r:embed="rId1"/>
          <a:stretch>
            <a:fillRect/>
          </a:stretch>
        </p:blipFill>
        <p:spPr>
          <a:xfrm>
            <a:off x="5564188" y="2459038"/>
            <a:ext cx="503237" cy="514350"/>
          </a:xfrm>
          <a:prstGeom prst="rect">
            <a:avLst/>
          </a:prstGeom>
          <a:noFill/>
          <a:ln w="9525">
            <a:noFill/>
          </a:ln>
        </p:spPr>
      </p:pic>
      <p:pic>
        <p:nvPicPr>
          <p:cNvPr id="219151" name="图片 219150"/>
          <p:cNvPicPr/>
          <p:nvPr/>
        </p:nvPicPr>
        <p:blipFill>
          <a:blip r:embed="rId1"/>
          <a:stretch>
            <a:fillRect/>
          </a:stretch>
        </p:blipFill>
        <p:spPr>
          <a:xfrm>
            <a:off x="7621588" y="2459038"/>
            <a:ext cx="503237" cy="514350"/>
          </a:xfrm>
          <a:prstGeom prst="rect">
            <a:avLst/>
          </a:prstGeom>
          <a:noFill/>
          <a:ln w="9525">
            <a:noFill/>
          </a:ln>
        </p:spPr>
      </p:pic>
      <p:sp>
        <p:nvSpPr>
          <p:cNvPr id="219152" name="直接连接符 219151"/>
          <p:cNvSpPr/>
          <p:nvPr/>
        </p:nvSpPr>
        <p:spPr>
          <a:xfrm>
            <a:off x="0" y="2017713"/>
            <a:ext cx="8583613" cy="20637"/>
          </a:xfrm>
          <a:prstGeom prst="line">
            <a:avLst/>
          </a:prstGeom>
          <a:ln w="38100" cap="flat" cmpd="sng">
            <a:solidFill>
              <a:srgbClr val="333399"/>
            </a:solidFill>
            <a:prstDash val="solid"/>
            <a:headEnd type="none" w="med" len="med"/>
            <a:tailEnd type="none" w="med" len="med"/>
          </a:ln>
        </p:spPr>
      </p:sp>
      <p:sp>
        <p:nvSpPr>
          <p:cNvPr id="219153" name="文本框 219152"/>
          <p:cNvSpPr txBox="1"/>
          <p:nvPr/>
        </p:nvSpPr>
        <p:spPr>
          <a:xfrm>
            <a:off x="2268538" y="2528888"/>
            <a:ext cx="3556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54" name="文本框 219153"/>
          <p:cNvSpPr txBox="1"/>
          <p:nvPr/>
        </p:nvSpPr>
        <p:spPr>
          <a:xfrm>
            <a:off x="4257675" y="2405063"/>
            <a:ext cx="35401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Y</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55" name="文本框 219154"/>
          <p:cNvSpPr txBox="1"/>
          <p:nvPr/>
        </p:nvSpPr>
        <p:spPr>
          <a:xfrm>
            <a:off x="941388" y="2405063"/>
            <a:ext cx="3540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X</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56" name="文本框 219155"/>
          <p:cNvSpPr txBox="1"/>
          <p:nvPr/>
        </p:nvSpPr>
        <p:spPr>
          <a:xfrm>
            <a:off x="5997575" y="2528888"/>
            <a:ext cx="35401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57" name="文本框 219156"/>
          <p:cNvSpPr txBox="1"/>
          <p:nvPr/>
        </p:nvSpPr>
        <p:spPr>
          <a:xfrm>
            <a:off x="8047038" y="2405063"/>
            <a:ext cx="3413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Z</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81" name="文本框 219180"/>
          <p:cNvSpPr txBox="1"/>
          <p:nvPr/>
        </p:nvSpPr>
        <p:spPr>
          <a:xfrm>
            <a:off x="822325" y="3789363"/>
            <a:ext cx="2460625" cy="758825"/>
          </a:xfrm>
          <a:prstGeom prst="rect">
            <a:avLst/>
          </a:prstGeom>
          <a:solidFill>
            <a:srgbClr val="CCECFF"/>
          </a:solidFill>
          <a:ln w="9525" cap="flat" cmpd="sng">
            <a:solidFill>
              <a:schemeClr val="tx2"/>
            </a:solidFill>
            <a:prstDash val="solid"/>
            <a:miter/>
            <a:headEnd type="none" w="med" len="med"/>
            <a:tailEnd type="none" w="med" len="med"/>
          </a:ln>
        </p:spPr>
        <p:txBody>
          <a:bodyPr wrap="none" anchor="t">
            <a:spAutoFit/>
          </a:bodyPr>
          <a:p>
            <a:pPr algn="ctr">
              <a:lnSpc>
                <a:spcPct val="90000"/>
              </a:lnSpc>
            </a:pPr>
            <a:r>
              <a:rPr lang="zh-CN" altLang="en-US" sz="2400" dirty="0">
                <a:solidFill>
                  <a:srgbClr val="333399"/>
                </a:solidFill>
                <a:latin typeface="Arial" panose="020B0604020202020204" pitchFamily="34" charset="0"/>
                <a:ea typeface="黑体" panose="02010609060101010101" pitchFamily="2" charset="-122"/>
              </a:rPr>
              <a:t>主机 </a:t>
            </a:r>
            <a:r>
              <a:rPr lang="en-US" altLang="zh-CN" sz="2400" dirty="0">
                <a:solidFill>
                  <a:srgbClr val="333399"/>
                </a:solidFill>
                <a:latin typeface="Arial" panose="020B0604020202020204" pitchFamily="34" charset="0"/>
                <a:ea typeface="黑体" panose="02010609060101010101" pitchFamily="2" charset="-122"/>
              </a:rPr>
              <a:t>B </a:t>
            </a:r>
            <a:r>
              <a:rPr lang="zh-CN" altLang="en-US" sz="2400" dirty="0">
                <a:solidFill>
                  <a:srgbClr val="333399"/>
                </a:solidFill>
                <a:latin typeface="Arial" panose="020B0604020202020204" pitchFamily="34" charset="0"/>
                <a:ea typeface="黑体" panose="02010609060101010101" pitchFamily="2" charset="-122"/>
              </a:rPr>
              <a:t>向 </a:t>
            </a:r>
            <a:r>
              <a:rPr lang="en-US" altLang="zh-CN" sz="2400" dirty="0">
                <a:solidFill>
                  <a:srgbClr val="333399"/>
                </a:solidFill>
                <a:latin typeface="Arial" panose="020B0604020202020204" pitchFamily="34" charset="0"/>
                <a:ea typeface="黑体" panose="02010609060101010101" pitchFamily="2" charset="-122"/>
              </a:rPr>
              <a:t>A </a:t>
            </a:r>
            <a:r>
              <a:rPr lang="zh-CN" altLang="en-US" sz="2400" dirty="0">
                <a:solidFill>
                  <a:srgbClr val="333399"/>
                </a:solidFill>
                <a:latin typeface="Arial" panose="020B0604020202020204" pitchFamily="34" charset="0"/>
                <a:ea typeface="黑体" panose="02010609060101010101" pitchFamily="2" charset="-122"/>
              </a:rPr>
              <a:t>发送</a:t>
            </a:r>
            <a:endParaRPr lang="zh-CN" altLang="en-US" sz="2400" dirty="0">
              <a:solidFill>
                <a:srgbClr val="333399"/>
              </a:solidFill>
              <a:latin typeface="Arial" panose="020B0604020202020204" pitchFamily="34" charset="0"/>
              <a:ea typeface="黑体" panose="02010609060101010101" pitchFamily="2" charset="-122"/>
            </a:endParaRPr>
          </a:p>
          <a:p>
            <a:pPr algn="ctr">
              <a:lnSpc>
                <a:spcPct val="90000"/>
              </a:lnSpc>
            </a:pPr>
            <a:r>
              <a:rPr lang="en-US" altLang="zh-CN" sz="2400" dirty="0">
                <a:solidFill>
                  <a:srgbClr val="333399"/>
                </a:solidFill>
                <a:latin typeface="Arial" panose="020B0604020202020204" pitchFamily="34" charset="0"/>
                <a:ea typeface="黑体" panose="02010609060101010101" pitchFamily="2" charset="-122"/>
              </a:rPr>
              <a:t>ARP </a:t>
            </a:r>
            <a:r>
              <a:rPr lang="zh-CN" altLang="en-US" sz="2400" dirty="0">
                <a:solidFill>
                  <a:srgbClr val="333399"/>
                </a:solidFill>
                <a:latin typeface="Arial" panose="020B0604020202020204" pitchFamily="34" charset="0"/>
                <a:ea typeface="黑体" panose="02010609060101010101" pitchFamily="2" charset="-122"/>
              </a:rPr>
              <a:t>响应分组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219182" name="文本框 219181"/>
          <p:cNvSpPr txBox="1"/>
          <p:nvPr/>
        </p:nvSpPr>
        <p:spPr>
          <a:xfrm>
            <a:off x="227013" y="219075"/>
            <a:ext cx="2393950" cy="758825"/>
          </a:xfrm>
          <a:prstGeom prst="rect">
            <a:avLst/>
          </a:prstGeom>
          <a:solidFill>
            <a:srgbClr val="CCECFF"/>
          </a:solidFill>
          <a:ln w="9525" cap="flat" cmpd="sng">
            <a:solidFill>
              <a:schemeClr val="tx2"/>
            </a:solidFill>
            <a:prstDash val="solid"/>
            <a:miter/>
            <a:headEnd type="none" w="med" len="med"/>
            <a:tailEnd type="none" w="med" len="med"/>
          </a:ln>
        </p:spPr>
        <p:txBody>
          <a:bodyPr wrap="none" anchor="t">
            <a:spAutoFit/>
          </a:bodyPr>
          <a:p>
            <a:pPr algn="ctr">
              <a:lnSpc>
                <a:spcPct val="90000"/>
              </a:lnSpc>
            </a:pPr>
            <a:r>
              <a:rPr lang="zh-CN" altLang="en-US" sz="2400" dirty="0">
                <a:solidFill>
                  <a:srgbClr val="333399"/>
                </a:solidFill>
                <a:latin typeface="Arial" panose="020B0604020202020204" pitchFamily="34" charset="0"/>
                <a:ea typeface="黑体" panose="02010609060101010101" pitchFamily="2" charset="-122"/>
              </a:rPr>
              <a:t>主机 </a:t>
            </a:r>
            <a:r>
              <a:rPr lang="en-US" altLang="zh-CN" sz="2400" dirty="0">
                <a:solidFill>
                  <a:srgbClr val="333399"/>
                </a:solidFill>
                <a:latin typeface="Arial" panose="020B0604020202020204" pitchFamily="34" charset="0"/>
                <a:ea typeface="黑体" panose="02010609060101010101" pitchFamily="2" charset="-122"/>
              </a:rPr>
              <a:t>A </a:t>
            </a:r>
            <a:r>
              <a:rPr lang="zh-CN" altLang="en-US" sz="2400" dirty="0">
                <a:solidFill>
                  <a:srgbClr val="333399"/>
                </a:solidFill>
                <a:latin typeface="Arial" panose="020B0604020202020204" pitchFamily="34" charset="0"/>
                <a:ea typeface="黑体" panose="02010609060101010101" pitchFamily="2" charset="-122"/>
              </a:rPr>
              <a:t>广播发送</a:t>
            </a:r>
            <a:endParaRPr lang="zh-CN" altLang="en-US" sz="2400" dirty="0">
              <a:solidFill>
                <a:srgbClr val="333399"/>
              </a:solidFill>
              <a:latin typeface="Arial" panose="020B0604020202020204" pitchFamily="34" charset="0"/>
              <a:ea typeface="黑体" panose="02010609060101010101" pitchFamily="2" charset="-122"/>
            </a:endParaRPr>
          </a:p>
          <a:p>
            <a:pPr algn="ctr">
              <a:lnSpc>
                <a:spcPct val="90000"/>
              </a:lnSpc>
            </a:pPr>
            <a:r>
              <a:rPr lang="en-US" altLang="zh-CN" sz="2400" dirty="0">
                <a:solidFill>
                  <a:srgbClr val="333399"/>
                </a:solidFill>
                <a:latin typeface="Arial" panose="020B0604020202020204" pitchFamily="34" charset="0"/>
                <a:ea typeface="黑体" panose="02010609060101010101" pitchFamily="2" charset="-122"/>
              </a:rPr>
              <a:t>ARP </a:t>
            </a:r>
            <a:r>
              <a:rPr lang="zh-CN" altLang="en-US" sz="2400" dirty="0">
                <a:solidFill>
                  <a:srgbClr val="333399"/>
                </a:solidFill>
                <a:latin typeface="Arial" panose="020B0604020202020204" pitchFamily="34" charset="0"/>
                <a:ea typeface="黑体" panose="02010609060101010101" pitchFamily="2" charset="-122"/>
              </a:rPr>
              <a:t>请求分组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219184" name="文本框 219183"/>
          <p:cNvSpPr txBox="1"/>
          <p:nvPr/>
        </p:nvSpPr>
        <p:spPr>
          <a:xfrm>
            <a:off x="2540000" y="1473200"/>
            <a:ext cx="1298575" cy="409575"/>
          </a:xfrm>
          <a:prstGeom prst="rect">
            <a:avLst/>
          </a:prstGeom>
          <a:solidFill>
            <a:srgbClr val="FFCCFF"/>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ARP </a:t>
            </a:r>
            <a:r>
              <a:rPr lang="zh-CN" altLang="en-US" sz="2000" dirty="0">
                <a:solidFill>
                  <a:srgbClr val="333399"/>
                </a:solidFill>
                <a:latin typeface="Arial" panose="020B0604020202020204" pitchFamily="34" charset="0"/>
                <a:ea typeface="黑体" panose="02010609060101010101" pitchFamily="2" charset="-122"/>
              </a:rPr>
              <a:t>请求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9185" name="右箭头 219184"/>
          <p:cNvSpPr/>
          <p:nvPr/>
        </p:nvSpPr>
        <p:spPr>
          <a:xfrm>
            <a:off x="3849688" y="1570038"/>
            <a:ext cx="217487" cy="204787"/>
          </a:xfrm>
          <a:prstGeom prst="rightArrow">
            <a:avLst>
              <a:gd name="adj1" fmla="val 50000"/>
              <a:gd name="adj2" fmla="val 26550"/>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sp>
        <p:nvSpPr>
          <p:cNvPr id="219186" name="文本框 219185"/>
          <p:cNvSpPr txBox="1"/>
          <p:nvPr/>
        </p:nvSpPr>
        <p:spPr>
          <a:xfrm>
            <a:off x="4464050" y="1473200"/>
            <a:ext cx="1298575" cy="409575"/>
          </a:xfrm>
          <a:prstGeom prst="rect">
            <a:avLst/>
          </a:prstGeom>
          <a:solidFill>
            <a:srgbClr val="FFCCFF"/>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ARP </a:t>
            </a:r>
            <a:r>
              <a:rPr lang="zh-CN" altLang="en-US" sz="2000" dirty="0">
                <a:solidFill>
                  <a:srgbClr val="333399"/>
                </a:solidFill>
                <a:latin typeface="Arial" panose="020B0604020202020204" pitchFamily="34" charset="0"/>
                <a:ea typeface="黑体" panose="02010609060101010101" pitchFamily="2" charset="-122"/>
              </a:rPr>
              <a:t>请求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9187" name="右箭头 219186"/>
          <p:cNvSpPr/>
          <p:nvPr/>
        </p:nvSpPr>
        <p:spPr>
          <a:xfrm>
            <a:off x="5743575" y="1595438"/>
            <a:ext cx="217488" cy="220662"/>
          </a:xfrm>
          <a:prstGeom prst="rightArrow">
            <a:avLst>
              <a:gd name="adj1" fmla="val 50000"/>
              <a:gd name="adj2" fmla="val 25000"/>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sp>
        <p:nvSpPr>
          <p:cNvPr id="219188" name="文本框 219187"/>
          <p:cNvSpPr txBox="1"/>
          <p:nvPr/>
        </p:nvSpPr>
        <p:spPr>
          <a:xfrm>
            <a:off x="6350000" y="1473200"/>
            <a:ext cx="1298575" cy="409575"/>
          </a:xfrm>
          <a:prstGeom prst="rect">
            <a:avLst/>
          </a:prstGeom>
          <a:solidFill>
            <a:srgbClr val="FFCCFF"/>
          </a:solidFill>
          <a:ln w="12700" cap="flat" cmpd="sng">
            <a:solidFill>
              <a:schemeClr val="tx1"/>
            </a:solidFill>
            <a:prstDash val="solid"/>
            <a:miter/>
            <a:headEnd type="none" w="med" len="med"/>
            <a:tailEnd type="none" w="med" len="med"/>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ARP </a:t>
            </a:r>
            <a:r>
              <a:rPr lang="zh-CN" altLang="en-US" sz="2000" dirty="0">
                <a:solidFill>
                  <a:srgbClr val="333399"/>
                </a:solidFill>
                <a:latin typeface="Arial" panose="020B0604020202020204" pitchFamily="34" charset="0"/>
                <a:ea typeface="黑体" panose="02010609060101010101" pitchFamily="2" charset="-122"/>
              </a:rPr>
              <a:t>请求</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9189" name="右箭头 219188"/>
          <p:cNvSpPr/>
          <p:nvPr/>
        </p:nvSpPr>
        <p:spPr>
          <a:xfrm>
            <a:off x="7650163" y="1558925"/>
            <a:ext cx="217487" cy="220663"/>
          </a:xfrm>
          <a:prstGeom prst="rightArrow">
            <a:avLst>
              <a:gd name="adj1" fmla="val 50000"/>
              <a:gd name="adj2" fmla="val 25000"/>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grpSp>
        <p:nvGrpSpPr>
          <p:cNvPr id="219229" name="组合 219228"/>
          <p:cNvGrpSpPr/>
          <p:nvPr/>
        </p:nvGrpSpPr>
        <p:grpSpPr>
          <a:xfrm>
            <a:off x="395288" y="1485900"/>
            <a:ext cx="1590675" cy="409575"/>
            <a:chOff x="249" y="663"/>
            <a:chExt cx="1002" cy="258"/>
          </a:xfrm>
        </p:grpSpPr>
        <p:sp>
          <p:nvSpPr>
            <p:cNvPr id="219141" name="右箭头 219140"/>
            <p:cNvSpPr/>
            <p:nvPr/>
          </p:nvSpPr>
          <p:spPr>
            <a:xfrm flipH="1">
              <a:off x="249" y="709"/>
              <a:ext cx="138" cy="139"/>
            </a:xfrm>
            <a:prstGeom prst="rightArrow">
              <a:avLst>
                <a:gd name="adj1" fmla="val 50000"/>
                <a:gd name="adj2" fmla="val 25000"/>
              </a:avLst>
            </a:prstGeom>
            <a:solidFill>
              <a:srgbClr val="FFCCFF"/>
            </a:solidFill>
            <a:ln w="12700" cap="flat" cmpd="sng">
              <a:solidFill>
                <a:schemeClr val="tx1"/>
              </a:solidFill>
              <a:prstDash val="solid"/>
              <a:miter/>
              <a:headEnd type="none" w="med" len="med"/>
              <a:tailEnd type="none" w="med" len="med"/>
            </a:ln>
          </p:spPr>
          <p:txBody>
            <a:bodyPr/>
            <a:p>
              <a:endParaRPr lang="zh-CN" altLang="en-US"/>
            </a:p>
          </p:txBody>
        </p:sp>
        <p:sp>
          <p:nvSpPr>
            <p:cNvPr id="219190" name="文本框 219189"/>
            <p:cNvSpPr txBox="1"/>
            <p:nvPr/>
          </p:nvSpPr>
          <p:spPr>
            <a:xfrm flipH="1">
              <a:off x="386" y="663"/>
              <a:ext cx="865" cy="258"/>
            </a:xfrm>
            <a:prstGeom prst="rect">
              <a:avLst/>
            </a:prstGeom>
            <a:solidFill>
              <a:srgbClr val="FFCCFF"/>
            </a:solidFill>
            <a:ln w="12700" cap="flat" cmpd="sng">
              <a:solidFill>
                <a:schemeClr val="tx1"/>
              </a:solidFill>
              <a:prstDash val="solid"/>
              <a:miter/>
              <a:headEnd type="none" w="med" len="med"/>
              <a:tailEnd type="none" w="med" len="med"/>
            </a:ln>
          </p:spPr>
          <p:txBody>
            <a:bodyPr>
              <a:spAutoFit/>
            </a:bodyPr>
            <a:p>
              <a:r>
                <a:rPr lang="en-US" altLang="zh-CN" sz="2000" dirty="0">
                  <a:solidFill>
                    <a:srgbClr val="333399"/>
                  </a:solidFill>
                  <a:latin typeface="Arial" panose="020B0604020202020204" pitchFamily="34" charset="0"/>
                  <a:ea typeface="黑体" panose="02010609060101010101" pitchFamily="2" charset="-122"/>
                </a:rPr>
                <a:t>ARP </a:t>
              </a:r>
              <a:r>
                <a:rPr lang="zh-CN" altLang="en-US" sz="2000" dirty="0">
                  <a:solidFill>
                    <a:srgbClr val="333399"/>
                  </a:solidFill>
                  <a:latin typeface="Arial" panose="020B0604020202020204" pitchFamily="34" charset="0"/>
                  <a:ea typeface="黑体" panose="02010609060101010101" pitchFamily="2" charset="-122"/>
                </a:rPr>
                <a:t>请求</a:t>
              </a:r>
              <a:endParaRPr lang="zh-CN" altLang="en-US" sz="2000" dirty="0">
                <a:solidFill>
                  <a:srgbClr val="333399"/>
                </a:solidFill>
                <a:latin typeface="Arial" panose="020B0604020202020204" pitchFamily="34" charset="0"/>
                <a:ea typeface="黑体" panose="02010609060101010101" pitchFamily="2" charset="-122"/>
              </a:endParaRPr>
            </a:p>
          </p:txBody>
        </p:sp>
      </p:grpSp>
      <p:sp>
        <p:nvSpPr>
          <p:cNvPr id="219191" name="文本框 219190"/>
          <p:cNvSpPr txBox="1"/>
          <p:nvPr/>
        </p:nvSpPr>
        <p:spPr>
          <a:xfrm>
            <a:off x="2106613" y="2241550"/>
            <a:ext cx="12414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209.0.0.5</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92" name="文本框 219191"/>
          <p:cNvSpPr txBox="1"/>
          <p:nvPr/>
        </p:nvSpPr>
        <p:spPr>
          <a:xfrm>
            <a:off x="5778500" y="2135188"/>
            <a:ext cx="12414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209.0.0.6</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93" name="文本框 219192"/>
          <p:cNvSpPr txBox="1"/>
          <p:nvPr/>
        </p:nvSpPr>
        <p:spPr>
          <a:xfrm>
            <a:off x="971550" y="2960688"/>
            <a:ext cx="241458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00-00-C0-15-AD-18</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94" name="文本框 219193"/>
          <p:cNvSpPr txBox="1"/>
          <p:nvPr/>
        </p:nvSpPr>
        <p:spPr>
          <a:xfrm>
            <a:off x="4716463" y="6237288"/>
            <a:ext cx="241458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08-00-2B-00-EE-0A</a:t>
            </a:r>
            <a:endParaRPr lang="en-US" altLang="zh-CN" sz="2000">
              <a:solidFill>
                <a:srgbClr val="333399"/>
              </a:solidFill>
              <a:latin typeface="Arial" panose="020B0604020202020204" pitchFamily="34" charset="0"/>
              <a:ea typeface="黑体" panose="02010609060101010101" pitchFamily="2" charset="-122"/>
            </a:endParaRPr>
          </a:p>
        </p:txBody>
      </p:sp>
      <p:sp>
        <p:nvSpPr>
          <p:cNvPr id="219195" name="圆角矩形标注 219194"/>
          <p:cNvSpPr/>
          <p:nvPr/>
        </p:nvSpPr>
        <p:spPr>
          <a:xfrm>
            <a:off x="3049588" y="592138"/>
            <a:ext cx="5921375" cy="661987"/>
          </a:xfrm>
          <a:prstGeom prst="wedgeRoundRectCallout">
            <a:avLst>
              <a:gd name="adj1" fmla="val -51181"/>
              <a:gd name="adj2" fmla="val 85972"/>
              <a:gd name="adj3" fmla="val 16667"/>
            </a:avLst>
          </a:prstGeom>
          <a:solidFill>
            <a:srgbClr val="FFCCFF"/>
          </a:solidFill>
          <a:ln w="9525" cap="flat" cmpd="sng">
            <a:solidFill>
              <a:schemeClr val="tx1"/>
            </a:solidFill>
            <a:prstDash val="solid"/>
            <a:miter/>
            <a:headEnd type="none" w="med" len="med"/>
            <a:tailEnd type="none" w="med" len="med"/>
          </a:ln>
        </p:spPr>
        <p:txBody>
          <a:bodyPr/>
          <a:p>
            <a:pPr algn="ctr"/>
            <a:endParaRPr sz="2000" dirty="0">
              <a:solidFill>
                <a:srgbClr val="333399"/>
              </a:solidFill>
              <a:latin typeface="Arial" panose="020B0604020202020204" pitchFamily="34" charset="0"/>
              <a:ea typeface="黑体" panose="02010609060101010101" pitchFamily="2" charset="-122"/>
            </a:endParaRPr>
          </a:p>
        </p:txBody>
      </p:sp>
      <p:sp>
        <p:nvSpPr>
          <p:cNvPr id="219196" name="文本框 219195"/>
          <p:cNvSpPr txBox="1"/>
          <p:nvPr/>
        </p:nvSpPr>
        <p:spPr>
          <a:xfrm>
            <a:off x="3121025" y="558800"/>
            <a:ext cx="5643563"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我是 </a:t>
            </a:r>
            <a:r>
              <a:rPr lang="en-US" altLang="zh-CN" sz="2000" dirty="0">
                <a:solidFill>
                  <a:srgbClr val="333399"/>
                </a:solidFill>
                <a:latin typeface="Arial" panose="020B0604020202020204" pitchFamily="34" charset="0"/>
                <a:ea typeface="黑体" panose="02010609060101010101" pitchFamily="2" charset="-122"/>
              </a:rPr>
              <a:t>209.0.0.5</a:t>
            </a:r>
            <a:r>
              <a:rPr lang="zh-CN" altLang="en-US" sz="2000" dirty="0">
                <a:solidFill>
                  <a:srgbClr val="333399"/>
                </a:solidFill>
                <a:latin typeface="Arial" panose="020B0604020202020204" pitchFamily="34" charset="0"/>
                <a:ea typeface="黑体" panose="02010609060101010101" pitchFamily="2" charset="-122"/>
              </a:rPr>
              <a:t>，硬件地址是 </a:t>
            </a:r>
            <a:r>
              <a:rPr lang="en-US" altLang="zh-CN" sz="2000">
                <a:solidFill>
                  <a:srgbClr val="333399"/>
                </a:solidFill>
                <a:latin typeface="Arial" panose="020B0604020202020204" pitchFamily="34" charset="0"/>
                <a:ea typeface="黑体" panose="02010609060101010101" pitchFamily="2" charset="-122"/>
              </a:rPr>
              <a:t>00-00-C0-15-AD-18</a:t>
            </a:r>
            <a:endParaRPr lang="en-US" altLang="zh-CN" sz="200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我想知道主机 </a:t>
            </a:r>
            <a:r>
              <a:rPr lang="en-US" altLang="zh-CN" sz="2000" dirty="0">
                <a:solidFill>
                  <a:srgbClr val="333399"/>
                </a:solidFill>
                <a:latin typeface="Arial" panose="020B0604020202020204" pitchFamily="34" charset="0"/>
                <a:ea typeface="黑体" panose="02010609060101010101" pitchFamily="2" charset="-122"/>
              </a:rPr>
              <a:t>209.0.0.6 </a:t>
            </a:r>
            <a:r>
              <a:rPr lang="zh-CN" altLang="en-US" sz="2000" dirty="0">
                <a:solidFill>
                  <a:srgbClr val="333399"/>
                </a:solidFill>
                <a:latin typeface="Arial" panose="020B0604020202020204" pitchFamily="34" charset="0"/>
                <a:ea typeface="黑体" panose="02010609060101010101" pitchFamily="2" charset="-122"/>
              </a:rPr>
              <a:t>的硬件地址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219197" name="圆角矩形标注 219196"/>
          <p:cNvSpPr/>
          <p:nvPr/>
        </p:nvSpPr>
        <p:spPr>
          <a:xfrm>
            <a:off x="4859338" y="3933825"/>
            <a:ext cx="3892550" cy="727075"/>
          </a:xfrm>
          <a:prstGeom prst="wedgeRoundRectCallout">
            <a:avLst>
              <a:gd name="adj1" fmla="val -44574"/>
              <a:gd name="adj2" fmla="val 81657"/>
              <a:gd name="adj3" fmla="val 16667"/>
            </a:avLst>
          </a:prstGeom>
          <a:solidFill>
            <a:srgbClr val="FFCCFF"/>
          </a:solidFill>
          <a:ln w="9525" cap="flat" cmpd="sng">
            <a:solidFill>
              <a:schemeClr val="tx1"/>
            </a:solidFill>
            <a:prstDash val="solid"/>
            <a:miter/>
            <a:headEnd type="none" w="med" len="med"/>
            <a:tailEnd type="none" w="med" len="med"/>
          </a:ln>
        </p:spPr>
        <p:txBody>
          <a:bodyPr/>
          <a:p>
            <a:pPr algn="ctr"/>
            <a:endParaRPr sz="2000" b="1" dirty="0">
              <a:solidFill>
                <a:srgbClr val="333399"/>
              </a:solidFill>
              <a:latin typeface="Arial" panose="020B0604020202020204" pitchFamily="34" charset="0"/>
              <a:ea typeface="黑体" panose="02010609060101010101" pitchFamily="2" charset="-122"/>
            </a:endParaRPr>
          </a:p>
        </p:txBody>
      </p:sp>
      <p:sp>
        <p:nvSpPr>
          <p:cNvPr id="219198" name="文本框 219197"/>
          <p:cNvSpPr txBox="1"/>
          <p:nvPr/>
        </p:nvSpPr>
        <p:spPr>
          <a:xfrm>
            <a:off x="4922838" y="3933825"/>
            <a:ext cx="3897312" cy="701675"/>
          </a:xfrm>
          <a:prstGeom prst="rect">
            <a:avLst/>
          </a:prstGeom>
          <a:noFill/>
          <a:ln w="9525">
            <a:noFill/>
          </a:ln>
        </p:spPr>
        <p:txBody>
          <a:bodyPr>
            <a:spAutoFit/>
          </a:bodyPr>
          <a:p>
            <a:r>
              <a:rPr lang="zh-CN" altLang="en-US" sz="2000" dirty="0">
                <a:solidFill>
                  <a:srgbClr val="333399"/>
                </a:solidFill>
                <a:latin typeface="Arial" panose="020B0604020202020204" pitchFamily="34" charset="0"/>
                <a:ea typeface="黑体" panose="02010609060101010101" pitchFamily="2" charset="-122"/>
              </a:rPr>
              <a:t>我是 </a:t>
            </a:r>
            <a:r>
              <a:rPr lang="en-US" altLang="zh-CN" sz="2000">
                <a:solidFill>
                  <a:srgbClr val="333399"/>
                </a:solidFill>
                <a:latin typeface="Arial" panose="020B0604020202020204" pitchFamily="34" charset="0"/>
                <a:ea typeface="黑体" panose="02010609060101010101" pitchFamily="2" charset="-122"/>
              </a:rPr>
              <a:t>209.0.0.6</a:t>
            </a:r>
            <a:endParaRPr lang="en-US" altLang="zh-CN" sz="200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硬件地址是 </a:t>
            </a:r>
            <a:r>
              <a:rPr lang="en-US" altLang="zh-CN" sz="2000">
                <a:solidFill>
                  <a:srgbClr val="333399"/>
                </a:solidFill>
                <a:latin typeface="Arial" panose="020B0604020202020204" pitchFamily="34" charset="0"/>
                <a:ea typeface="黑体" panose="02010609060101010101" pitchFamily="2" charset="-122"/>
              </a:rPr>
              <a:t>08-00-2B-00-EE-0A</a:t>
            </a:r>
            <a:endParaRPr lang="en-US" altLang="zh-CN" sz="2000">
              <a:solidFill>
                <a:srgbClr val="333399"/>
              </a:solidFill>
              <a:latin typeface="Arial" panose="020B0604020202020204" pitchFamily="34" charset="0"/>
              <a:ea typeface="黑体" panose="02010609060101010101" pitchFamily="2" charset="-122"/>
            </a:endParaRPr>
          </a:p>
        </p:txBody>
      </p:sp>
      <p:pic>
        <p:nvPicPr>
          <p:cNvPr id="219199" name="图片 219198"/>
          <p:cNvPicPr/>
          <p:nvPr/>
        </p:nvPicPr>
        <p:blipFill>
          <a:blip r:embed="rId1"/>
          <a:stretch>
            <a:fillRect/>
          </a:stretch>
        </p:blipFill>
        <p:spPr>
          <a:xfrm>
            <a:off x="1820863" y="2459038"/>
            <a:ext cx="503237" cy="514350"/>
          </a:xfrm>
          <a:prstGeom prst="rect">
            <a:avLst/>
          </a:prstGeom>
          <a:noFill/>
          <a:ln w="9525">
            <a:noFill/>
          </a:ln>
        </p:spPr>
      </p:pic>
      <p:sp>
        <p:nvSpPr>
          <p:cNvPr id="219210" name="直接连接符 219209"/>
          <p:cNvSpPr/>
          <p:nvPr/>
        </p:nvSpPr>
        <p:spPr>
          <a:xfrm rot="5400000">
            <a:off x="1797050" y="5621338"/>
            <a:ext cx="587375" cy="0"/>
          </a:xfrm>
          <a:prstGeom prst="line">
            <a:avLst/>
          </a:prstGeom>
          <a:ln w="38100" cap="flat" cmpd="sng">
            <a:solidFill>
              <a:srgbClr val="333399"/>
            </a:solidFill>
            <a:prstDash val="solid"/>
            <a:headEnd type="none" w="med" len="med"/>
            <a:tailEnd type="none" w="med" len="med"/>
          </a:ln>
        </p:spPr>
      </p:sp>
      <p:sp>
        <p:nvSpPr>
          <p:cNvPr id="219211" name="直接连接符 219210"/>
          <p:cNvSpPr/>
          <p:nvPr/>
        </p:nvSpPr>
        <p:spPr>
          <a:xfrm rot="5400000">
            <a:off x="3811588" y="5611813"/>
            <a:ext cx="588962" cy="0"/>
          </a:xfrm>
          <a:prstGeom prst="line">
            <a:avLst/>
          </a:prstGeom>
          <a:ln w="38100" cap="flat" cmpd="sng">
            <a:solidFill>
              <a:srgbClr val="333399"/>
            </a:solidFill>
            <a:prstDash val="solid"/>
            <a:headEnd type="none" w="med" len="med"/>
            <a:tailEnd type="none" w="med" len="med"/>
          </a:ln>
        </p:spPr>
      </p:sp>
      <p:sp>
        <p:nvSpPr>
          <p:cNvPr id="219212" name="直接连接符 219211"/>
          <p:cNvSpPr/>
          <p:nvPr/>
        </p:nvSpPr>
        <p:spPr>
          <a:xfrm rot="5400000">
            <a:off x="5545138" y="5621338"/>
            <a:ext cx="587375" cy="0"/>
          </a:xfrm>
          <a:prstGeom prst="line">
            <a:avLst/>
          </a:prstGeom>
          <a:ln w="38100" cap="flat" cmpd="sng">
            <a:solidFill>
              <a:srgbClr val="333399"/>
            </a:solidFill>
            <a:prstDash val="solid"/>
            <a:headEnd type="none" w="med" len="med"/>
            <a:tailEnd type="none" w="med" len="med"/>
          </a:ln>
        </p:spPr>
      </p:sp>
      <p:sp>
        <p:nvSpPr>
          <p:cNvPr id="219213" name="直接连接符 219212"/>
          <p:cNvSpPr/>
          <p:nvPr/>
        </p:nvSpPr>
        <p:spPr>
          <a:xfrm rot="5400000">
            <a:off x="7588250" y="5621338"/>
            <a:ext cx="587375" cy="0"/>
          </a:xfrm>
          <a:prstGeom prst="line">
            <a:avLst/>
          </a:prstGeom>
          <a:ln w="38100" cap="flat" cmpd="sng">
            <a:solidFill>
              <a:srgbClr val="333399"/>
            </a:solidFill>
            <a:prstDash val="solid"/>
            <a:headEnd type="none" w="med" len="med"/>
            <a:tailEnd type="none" w="med" len="med"/>
          </a:ln>
        </p:spPr>
      </p:sp>
      <p:sp>
        <p:nvSpPr>
          <p:cNvPr id="219214" name="直接连接符 219213"/>
          <p:cNvSpPr/>
          <p:nvPr/>
        </p:nvSpPr>
        <p:spPr>
          <a:xfrm rot="5400000">
            <a:off x="488950" y="5621338"/>
            <a:ext cx="587375" cy="0"/>
          </a:xfrm>
          <a:prstGeom prst="line">
            <a:avLst/>
          </a:prstGeom>
          <a:ln w="38100" cap="flat" cmpd="sng">
            <a:solidFill>
              <a:srgbClr val="333399"/>
            </a:solidFill>
            <a:prstDash val="solid"/>
            <a:headEnd type="none" w="med" len="med"/>
            <a:tailEnd type="none" w="med" len="med"/>
          </a:ln>
        </p:spPr>
      </p:sp>
      <p:pic>
        <p:nvPicPr>
          <p:cNvPr id="219215" name="图片 219214"/>
          <p:cNvPicPr/>
          <p:nvPr/>
        </p:nvPicPr>
        <p:blipFill>
          <a:blip r:embed="rId1"/>
          <a:stretch>
            <a:fillRect/>
          </a:stretch>
        </p:blipFill>
        <p:spPr>
          <a:xfrm>
            <a:off x="528638" y="5768975"/>
            <a:ext cx="503237" cy="514350"/>
          </a:xfrm>
          <a:prstGeom prst="rect">
            <a:avLst/>
          </a:prstGeom>
          <a:noFill/>
          <a:ln w="9525">
            <a:noFill/>
          </a:ln>
        </p:spPr>
      </p:pic>
      <p:pic>
        <p:nvPicPr>
          <p:cNvPr id="219216" name="图片 219215"/>
          <p:cNvPicPr/>
          <p:nvPr/>
        </p:nvPicPr>
        <p:blipFill>
          <a:blip r:embed="rId1"/>
          <a:stretch>
            <a:fillRect/>
          </a:stretch>
        </p:blipFill>
        <p:spPr>
          <a:xfrm>
            <a:off x="3865563" y="5768975"/>
            <a:ext cx="501650" cy="514350"/>
          </a:xfrm>
          <a:prstGeom prst="rect">
            <a:avLst/>
          </a:prstGeom>
          <a:noFill/>
          <a:ln w="9525">
            <a:noFill/>
          </a:ln>
        </p:spPr>
      </p:pic>
      <p:pic>
        <p:nvPicPr>
          <p:cNvPr id="219217" name="图片 219216"/>
          <p:cNvPicPr/>
          <p:nvPr/>
        </p:nvPicPr>
        <p:blipFill>
          <a:blip r:embed="rId1"/>
          <a:stretch>
            <a:fillRect/>
          </a:stretch>
        </p:blipFill>
        <p:spPr>
          <a:xfrm>
            <a:off x="5584825" y="5768975"/>
            <a:ext cx="503238" cy="514350"/>
          </a:xfrm>
          <a:prstGeom prst="rect">
            <a:avLst/>
          </a:prstGeom>
          <a:noFill/>
          <a:ln w="9525">
            <a:noFill/>
          </a:ln>
        </p:spPr>
      </p:pic>
      <p:pic>
        <p:nvPicPr>
          <p:cNvPr id="219218" name="图片 219217"/>
          <p:cNvPicPr/>
          <p:nvPr/>
        </p:nvPicPr>
        <p:blipFill>
          <a:blip r:embed="rId1"/>
          <a:stretch>
            <a:fillRect/>
          </a:stretch>
        </p:blipFill>
        <p:spPr>
          <a:xfrm>
            <a:off x="7642225" y="5768975"/>
            <a:ext cx="503238" cy="514350"/>
          </a:xfrm>
          <a:prstGeom prst="rect">
            <a:avLst/>
          </a:prstGeom>
          <a:noFill/>
          <a:ln w="9525">
            <a:noFill/>
          </a:ln>
        </p:spPr>
      </p:pic>
      <p:sp>
        <p:nvSpPr>
          <p:cNvPr id="219219" name="直接连接符 219218"/>
          <p:cNvSpPr/>
          <p:nvPr/>
        </p:nvSpPr>
        <p:spPr>
          <a:xfrm>
            <a:off x="20638" y="5327650"/>
            <a:ext cx="8583612" cy="20638"/>
          </a:xfrm>
          <a:prstGeom prst="line">
            <a:avLst/>
          </a:prstGeom>
          <a:ln w="38100" cap="flat" cmpd="sng">
            <a:solidFill>
              <a:srgbClr val="333399"/>
            </a:solidFill>
            <a:prstDash val="solid"/>
            <a:headEnd type="none" w="med" len="med"/>
            <a:tailEnd type="none" w="med" len="med"/>
          </a:ln>
        </p:spPr>
      </p:sp>
      <p:sp>
        <p:nvSpPr>
          <p:cNvPr id="219220" name="文本框 219219"/>
          <p:cNvSpPr txBox="1"/>
          <p:nvPr/>
        </p:nvSpPr>
        <p:spPr>
          <a:xfrm>
            <a:off x="2289175" y="5838825"/>
            <a:ext cx="3556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A</a:t>
            </a:r>
            <a:endParaRPr lang="en-US" altLang="zh-CN" sz="2000">
              <a:solidFill>
                <a:srgbClr val="333399"/>
              </a:solidFill>
              <a:latin typeface="Arial" panose="020B0604020202020204" pitchFamily="34" charset="0"/>
              <a:ea typeface="黑体" panose="02010609060101010101" pitchFamily="2" charset="-122"/>
            </a:endParaRPr>
          </a:p>
        </p:txBody>
      </p:sp>
      <p:sp>
        <p:nvSpPr>
          <p:cNvPr id="219221" name="文本框 219220"/>
          <p:cNvSpPr txBox="1"/>
          <p:nvPr/>
        </p:nvSpPr>
        <p:spPr>
          <a:xfrm>
            <a:off x="4278313" y="5715000"/>
            <a:ext cx="3540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Y</a:t>
            </a:r>
            <a:endParaRPr lang="en-US" altLang="zh-CN" sz="2000">
              <a:solidFill>
                <a:srgbClr val="333399"/>
              </a:solidFill>
              <a:latin typeface="Arial" panose="020B0604020202020204" pitchFamily="34" charset="0"/>
              <a:ea typeface="黑体" panose="02010609060101010101" pitchFamily="2" charset="-122"/>
            </a:endParaRPr>
          </a:p>
        </p:txBody>
      </p:sp>
      <p:sp>
        <p:nvSpPr>
          <p:cNvPr id="219222" name="文本框 219221"/>
          <p:cNvSpPr txBox="1"/>
          <p:nvPr/>
        </p:nvSpPr>
        <p:spPr>
          <a:xfrm>
            <a:off x="962025" y="5715000"/>
            <a:ext cx="35401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X</a:t>
            </a:r>
            <a:endParaRPr lang="en-US" altLang="zh-CN" sz="2000">
              <a:solidFill>
                <a:srgbClr val="333399"/>
              </a:solidFill>
              <a:latin typeface="Arial" panose="020B0604020202020204" pitchFamily="34" charset="0"/>
              <a:ea typeface="黑体" panose="02010609060101010101" pitchFamily="2" charset="-122"/>
            </a:endParaRPr>
          </a:p>
        </p:txBody>
      </p:sp>
      <p:sp>
        <p:nvSpPr>
          <p:cNvPr id="219223" name="文本框 219222"/>
          <p:cNvSpPr txBox="1"/>
          <p:nvPr/>
        </p:nvSpPr>
        <p:spPr>
          <a:xfrm>
            <a:off x="6018213" y="5838825"/>
            <a:ext cx="3540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B</a:t>
            </a:r>
            <a:endParaRPr lang="en-US" altLang="zh-CN" sz="2000">
              <a:solidFill>
                <a:srgbClr val="333399"/>
              </a:solidFill>
              <a:latin typeface="Arial" panose="020B0604020202020204" pitchFamily="34" charset="0"/>
              <a:ea typeface="黑体" panose="02010609060101010101" pitchFamily="2" charset="-122"/>
            </a:endParaRPr>
          </a:p>
        </p:txBody>
      </p:sp>
      <p:sp>
        <p:nvSpPr>
          <p:cNvPr id="219224" name="文本框 219223"/>
          <p:cNvSpPr txBox="1"/>
          <p:nvPr/>
        </p:nvSpPr>
        <p:spPr>
          <a:xfrm>
            <a:off x="8067675" y="5715000"/>
            <a:ext cx="34131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Z</a:t>
            </a:r>
            <a:endParaRPr lang="en-US" altLang="zh-CN" sz="2000">
              <a:solidFill>
                <a:srgbClr val="333399"/>
              </a:solidFill>
              <a:latin typeface="Arial" panose="020B0604020202020204" pitchFamily="34" charset="0"/>
              <a:ea typeface="黑体" panose="02010609060101010101" pitchFamily="2" charset="-122"/>
            </a:endParaRPr>
          </a:p>
        </p:txBody>
      </p:sp>
      <p:sp>
        <p:nvSpPr>
          <p:cNvPr id="219225" name="文本框 219224"/>
          <p:cNvSpPr txBox="1"/>
          <p:nvPr/>
        </p:nvSpPr>
        <p:spPr>
          <a:xfrm>
            <a:off x="2127250" y="5551488"/>
            <a:ext cx="12414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209.0.0.5</a:t>
            </a:r>
            <a:endParaRPr lang="en-US" altLang="zh-CN" sz="2000">
              <a:solidFill>
                <a:srgbClr val="333399"/>
              </a:solidFill>
              <a:latin typeface="Arial" panose="020B0604020202020204" pitchFamily="34" charset="0"/>
              <a:ea typeface="黑体" panose="02010609060101010101" pitchFamily="2" charset="-122"/>
            </a:endParaRPr>
          </a:p>
        </p:txBody>
      </p:sp>
      <p:sp>
        <p:nvSpPr>
          <p:cNvPr id="219226" name="文本框 219225"/>
          <p:cNvSpPr txBox="1"/>
          <p:nvPr/>
        </p:nvSpPr>
        <p:spPr>
          <a:xfrm>
            <a:off x="5799138" y="5445125"/>
            <a:ext cx="12414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209.0.0.6</a:t>
            </a:r>
            <a:endParaRPr lang="en-US" altLang="zh-CN" sz="2000">
              <a:solidFill>
                <a:srgbClr val="333399"/>
              </a:solidFill>
              <a:latin typeface="Arial" panose="020B0604020202020204" pitchFamily="34" charset="0"/>
              <a:ea typeface="黑体" panose="02010609060101010101" pitchFamily="2" charset="-122"/>
            </a:endParaRPr>
          </a:p>
        </p:txBody>
      </p:sp>
      <p:sp>
        <p:nvSpPr>
          <p:cNvPr id="219227" name="文本框 219226"/>
          <p:cNvSpPr txBox="1"/>
          <p:nvPr/>
        </p:nvSpPr>
        <p:spPr>
          <a:xfrm>
            <a:off x="1182688" y="6270625"/>
            <a:ext cx="241458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00-00-C0-15-AD-18</a:t>
            </a:r>
            <a:endParaRPr lang="en-US" altLang="zh-CN" sz="2000">
              <a:solidFill>
                <a:srgbClr val="333399"/>
              </a:solidFill>
              <a:latin typeface="Arial" panose="020B0604020202020204" pitchFamily="34" charset="0"/>
              <a:ea typeface="黑体" panose="02010609060101010101" pitchFamily="2" charset="-122"/>
            </a:endParaRPr>
          </a:p>
        </p:txBody>
      </p:sp>
      <p:pic>
        <p:nvPicPr>
          <p:cNvPr id="219228" name="图片 219227"/>
          <p:cNvPicPr/>
          <p:nvPr/>
        </p:nvPicPr>
        <p:blipFill>
          <a:blip r:embed="rId1"/>
          <a:stretch>
            <a:fillRect/>
          </a:stretch>
        </p:blipFill>
        <p:spPr>
          <a:xfrm>
            <a:off x="1841500" y="5768975"/>
            <a:ext cx="503238" cy="514350"/>
          </a:xfrm>
          <a:prstGeom prst="rect">
            <a:avLst/>
          </a:prstGeom>
          <a:noFill/>
          <a:ln w="9525">
            <a:noFill/>
          </a:ln>
        </p:spPr>
      </p:pic>
      <p:sp>
        <p:nvSpPr>
          <p:cNvPr id="219233" name="任意多边形 219232"/>
          <p:cNvSpPr/>
          <p:nvPr/>
        </p:nvSpPr>
        <p:spPr>
          <a:xfrm>
            <a:off x="2052638" y="2095500"/>
            <a:ext cx="1943100" cy="687388"/>
          </a:xfrm>
          <a:custGeom>
            <a:avLst/>
            <a:gdLst/>
            <a:ahLst/>
            <a:cxnLst/>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219234" name="任意多边形 219233"/>
          <p:cNvSpPr/>
          <p:nvPr/>
        </p:nvSpPr>
        <p:spPr>
          <a:xfrm>
            <a:off x="2051050" y="2095500"/>
            <a:ext cx="3673475" cy="687388"/>
          </a:xfrm>
          <a:custGeom>
            <a:avLst/>
            <a:gdLst/>
            <a:ahLst/>
            <a:cxnLst/>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219237" name="任意多边形 219236"/>
          <p:cNvSpPr/>
          <p:nvPr/>
        </p:nvSpPr>
        <p:spPr>
          <a:xfrm>
            <a:off x="2051050" y="2095500"/>
            <a:ext cx="5834063" cy="687388"/>
          </a:xfrm>
          <a:custGeom>
            <a:avLst/>
            <a:gdLst/>
            <a:ahLst/>
            <a:cxnLst/>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219238" name="任意多边形 219237"/>
          <p:cNvSpPr/>
          <p:nvPr/>
        </p:nvSpPr>
        <p:spPr>
          <a:xfrm flipH="1">
            <a:off x="684213" y="2095500"/>
            <a:ext cx="1366837" cy="687388"/>
          </a:xfrm>
          <a:custGeom>
            <a:avLst/>
            <a:gdLst/>
            <a:ahLst/>
            <a:cxnLst/>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219239" name="任意多边形 219238"/>
          <p:cNvSpPr/>
          <p:nvPr/>
        </p:nvSpPr>
        <p:spPr>
          <a:xfrm flipH="1">
            <a:off x="2051050" y="5407025"/>
            <a:ext cx="3673475" cy="687388"/>
          </a:xfrm>
          <a:custGeom>
            <a:avLst/>
            <a:gdLst/>
            <a:ahLst/>
            <a:cxnLst/>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ap="flat" cmpd="sng">
            <a:solidFill>
              <a:schemeClr val="hlink"/>
            </a:solidFill>
            <a:prstDash val="solid"/>
            <a:headEnd type="none" w="med" len="med"/>
            <a:tailEnd type="triangle" w="med"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219182"/>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219233"/>
                                        </p:tgtEl>
                                        <p:attrNameLst>
                                          <p:attrName>style.visibility</p:attrName>
                                        </p:attrNameLst>
                                      </p:cBhvr>
                                      <p:to>
                                        <p:strVal val="visible"/>
                                      </p:to>
                                    </p:set>
                                    <p:animEffect transition="in" filter="wipe(left)">
                                      <p:cBhvr>
                                        <p:cTn id="10" dur="1000"/>
                                        <p:tgtEl>
                                          <p:spTgt spid="219233"/>
                                        </p:tgtEl>
                                      </p:cBhvr>
                                    </p:animEffect>
                                  </p:childTnLst>
                                </p:cTn>
                              </p:par>
                              <p:par>
                                <p:cTn id="11" presetID="22" presetClass="entr" presetSubtype="8" fill="hold" nodeType="withEffect">
                                  <p:stCondLst>
                                    <p:cond delay="0"/>
                                  </p:stCondLst>
                                  <p:childTnLst>
                                    <p:set>
                                      <p:cBhvr>
                                        <p:cTn id="12" dur="1" fill="hold">
                                          <p:stCondLst>
                                            <p:cond delay="0"/>
                                          </p:stCondLst>
                                        </p:cTn>
                                        <p:tgtEl>
                                          <p:spTgt spid="219237"/>
                                        </p:tgtEl>
                                        <p:attrNameLst>
                                          <p:attrName>style.visibility</p:attrName>
                                        </p:attrNameLst>
                                      </p:cBhvr>
                                      <p:to>
                                        <p:strVal val="visible"/>
                                      </p:to>
                                    </p:set>
                                    <p:animEffect transition="in" filter="wipe(left)">
                                      <p:cBhvr>
                                        <p:cTn id="13" dur="1000"/>
                                        <p:tgtEl>
                                          <p:spTgt spid="219237"/>
                                        </p:tgtEl>
                                      </p:cBhvr>
                                    </p:animEffect>
                                  </p:childTnLst>
                                </p:cTn>
                              </p:par>
                              <p:par>
                                <p:cTn id="14" presetID="22" presetClass="entr" presetSubtype="2" fill="hold" nodeType="withEffect">
                                  <p:stCondLst>
                                    <p:cond delay="0"/>
                                  </p:stCondLst>
                                  <p:childTnLst>
                                    <p:set>
                                      <p:cBhvr>
                                        <p:cTn id="15" dur="1" fill="hold">
                                          <p:stCondLst>
                                            <p:cond delay="0"/>
                                          </p:stCondLst>
                                        </p:cTn>
                                        <p:tgtEl>
                                          <p:spTgt spid="219238"/>
                                        </p:tgtEl>
                                        <p:attrNameLst>
                                          <p:attrName>style.visibility</p:attrName>
                                        </p:attrNameLst>
                                      </p:cBhvr>
                                      <p:to>
                                        <p:strVal val="visible"/>
                                      </p:to>
                                    </p:set>
                                    <p:animEffect transition="in" filter="wipe(right)">
                                      <p:cBhvr>
                                        <p:cTn id="16" dur="1000"/>
                                        <p:tgtEl>
                                          <p:spTgt spid="219238"/>
                                        </p:tgtEl>
                                      </p:cBhvr>
                                    </p:animEffect>
                                  </p:childTnLst>
                                </p:cTn>
                              </p:par>
                              <p:par>
                                <p:cTn id="17" presetID="22" presetClass="entr" presetSubtype="8" fill="hold" nodeType="withEffect">
                                  <p:stCondLst>
                                    <p:cond delay="0"/>
                                  </p:stCondLst>
                                  <p:childTnLst>
                                    <p:set>
                                      <p:cBhvr>
                                        <p:cTn id="18" dur="1" fill="hold">
                                          <p:stCondLst>
                                            <p:cond delay="0"/>
                                          </p:stCondLst>
                                        </p:cTn>
                                        <p:tgtEl>
                                          <p:spTgt spid="219234"/>
                                        </p:tgtEl>
                                        <p:attrNameLst>
                                          <p:attrName>style.visibility</p:attrName>
                                        </p:attrNameLst>
                                      </p:cBhvr>
                                      <p:to>
                                        <p:strVal val="visible"/>
                                      </p:to>
                                    </p:set>
                                    <p:animEffect transition="in" filter="wipe(left)">
                                      <p:cBhvr>
                                        <p:cTn id="19" dur="1000"/>
                                        <p:tgtEl>
                                          <p:spTgt spid="219234"/>
                                        </p:tgtEl>
                                      </p:cBhvr>
                                    </p:animEffect>
                                  </p:childTnLst>
                                </p:cTn>
                              </p:par>
                            </p:childTnLst>
                          </p:cTn>
                        </p:par>
                        <p:par>
                          <p:cTn id="20" fill="hold">
                            <p:stCondLst>
                              <p:cond delay="2000"/>
                            </p:stCondLst>
                            <p:childTnLst>
                              <p:par>
                                <p:cTn id="21" presetID="35" presetClass="emph" presetSubtype="0" repeatCount="3000" fill="hold" grpId="0" nodeType="afterEffect">
                                  <p:stCondLst>
                                    <p:cond delay="500"/>
                                  </p:stCondLst>
                                  <p:childTnLst>
                                    <p:anim calcmode="discrete" valueType="str">
                                      <p:cBhvr>
                                        <p:cTn id="22" dur="1000" fill="hold"/>
                                        <p:tgtEl>
                                          <p:spTgt spid="219181"/>
                                        </p:tgtEl>
                                        <p:attrNameLst>
                                          <p:attrName>style.visibility</p:attrName>
                                        </p:attrNameLst>
                                      </p:cBhvr>
                                      <p:tavLst>
                                        <p:tav tm="0">
                                          <p:val>
                                            <p:strVal val="hidden"/>
                                          </p:val>
                                        </p:tav>
                                        <p:tav tm="50000">
                                          <p:val>
                                            <p:strVal val="visible"/>
                                          </p:val>
                                        </p:tav>
                                      </p:tavLst>
                                    </p:anim>
                                  </p:childTnLst>
                                </p:cTn>
                              </p:par>
                            </p:childTnLst>
                          </p:cTn>
                        </p:par>
                        <p:par>
                          <p:cTn id="23" fill="hold">
                            <p:stCondLst>
                              <p:cond delay="3500"/>
                            </p:stCondLst>
                            <p:childTnLst>
                              <p:par>
                                <p:cTn id="24" presetID="22" presetClass="entr" presetSubtype="2" fill="hold" nodeType="afterEffect">
                                  <p:stCondLst>
                                    <p:cond delay="0"/>
                                  </p:stCondLst>
                                  <p:childTnLst>
                                    <p:set>
                                      <p:cBhvr>
                                        <p:cTn id="25" dur="1" fill="hold">
                                          <p:stCondLst>
                                            <p:cond delay="0"/>
                                          </p:stCondLst>
                                        </p:cTn>
                                        <p:tgtEl>
                                          <p:spTgt spid="219239"/>
                                        </p:tgtEl>
                                        <p:attrNameLst>
                                          <p:attrName>style.visibility</p:attrName>
                                        </p:attrNameLst>
                                      </p:cBhvr>
                                      <p:to>
                                        <p:strVal val="visible"/>
                                      </p:to>
                                    </p:set>
                                    <p:animEffect transition="in" filter="wipe(right)">
                                      <p:cBhvr>
                                        <p:cTn id="26" dur="1000"/>
                                        <p:tgtEl>
                                          <p:spTgt spid="219239"/>
                                        </p:tgtEl>
                                      </p:cBhvr>
                                    </p:animEffect>
                                  </p:childTnLst>
                                </p:cTn>
                              </p:par>
                            </p:childTnLst>
                          </p:cTn>
                        </p:par>
                        <p:par>
                          <p:cTn id="27" fill="hold">
                            <p:stCondLst>
                              <p:cond delay="4500"/>
                            </p:stCondLst>
                            <p:childTnLst>
                              <p:par>
                                <p:cTn id="28" presetID="35" presetClass="emph" presetSubtype="0" repeatCount="3000" fill="hold" grpId="0" nodeType="afterEffect">
                                  <p:stCondLst>
                                    <p:cond delay="0"/>
                                  </p:stCondLst>
                                  <p:childTnLst>
                                    <p:anim calcmode="discrete" valueType="str">
                                      <p:cBhvr>
                                        <p:cTn id="29" dur="1000" fill="hold"/>
                                        <p:tgtEl>
                                          <p:spTgt spid="2191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1" grpId="0" animBg="1"/>
      <p:bldP spid="219182" grpId="0" animBg="1"/>
      <p:bldP spid="219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31842" name="标题 931841"/>
          <p:cNvSpPr>
            <a:spLocks noGrp="1"/>
          </p:cNvSpPr>
          <p:nvPr>
            <p:ph type="title"/>
          </p:nvPr>
        </p:nvSpPr>
        <p:spPr>
          <a:xfrm>
            <a:off x="1150938" y="214313"/>
            <a:ext cx="7524750" cy="1462087"/>
          </a:xfrm>
          <a:ln/>
        </p:spPr>
        <p:txBody>
          <a:bodyPr anchor="b"/>
          <a:p>
            <a:pPr algn="ctr"/>
            <a:r>
              <a:rPr lang="en-US" altLang="zh-CN" dirty="0"/>
              <a:t>4.1  </a:t>
            </a:r>
            <a:r>
              <a:rPr lang="zh-CN" altLang="en-US" dirty="0"/>
              <a:t>网络层提供的两种服务 </a:t>
            </a:r>
            <a:endParaRPr lang="zh-CN" altLang="en-US" dirty="0"/>
          </a:p>
        </p:txBody>
      </p:sp>
      <p:sp>
        <p:nvSpPr>
          <p:cNvPr id="931843" name="文本占位符 931842"/>
          <p:cNvSpPr>
            <a:spLocks noGrp="1"/>
          </p:cNvSpPr>
          <p:nvPr>
            <p:ph type="body" idx="1"/>
          </p:nvPr>
        </p:nvSpPr>
        <p:spPr>
          <a:xfrm>
            <a:off x="1042988" y="1773238"/>
            <a:ext cx="7772400" cy="4032250"/>
          </a:xfrm>
          <a:ln/>
        </p:spPr>
        <p:txBody>
          <a:bodyPr/>
          <a:p>
            <a:r>
              <a:rPr lang="zh-CN" altLang="en-US" dirty="0"/>
              <a:t>在计算机网络领域，网络层应该向运输层提供怎样的服务（“面向连接”还是“无连接”）曾引起了长期的争论。</a:t>
            </a:r>
            <a:endParaRPr lang="zh-CN" altLang="en-US" dirty="0"/>
          </a:p>
          <a:p>
            <a:r>
              <a:rPr lang="zh-CN" altLang="en-US" dirty="0"/>
              <a:t>争论焦点的实质就是：在计算机通信中，</a:t>
            </a:r>
            <a:r>
              <a:rPr lang="zh-CN" altLang="en-US" dirty="0">
                <a:solidFill>
                  <a:schemeClr val="hlink"/>
                </a:solidFill>
              </a:rPr>
              <a:t>可靠交付应当由谁来负责？</a:t>
            </a:r>
            <a:r>
              <a:rPr lang="zh-CN" altLang="en-US" dirty="0"/>
              <a:t>是</a:t>
            </a:r>
            <a:r>
              <a:rPr lang="zh-CN" altLang="en-US" dirty="0">
                <a:solidFill>
                  <a:schemeClr val="hlink"/>
                </a:solidFill>
              </a:rPr>
              <a:t>网络</a:t>
            </a:r>
            <a:r>
              <a:rPr lang="zh-CN" altLang="en-US" dirty="0"/>
              <a:t>还是</a:t>
            </a:r>
            <a:r>
              <a:rPr lang="zh-CN" altLang="en-US" dirty="0">
                <a:solidFill>
                  <a:schemeClr val="hlink"/>
                </a:solidFill>
              </a:rPr>
              <a:t>端系统</a:t>
            </a:r>
            <a:r>
              <a:rPr lang="zh-CN" altLang="en-US" dirty="0"/>
              <a:t>？ </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221186" name="标题 221185"/>
          <p:cNvSpPr>
            <a:spLocks noGrp="1"/>
          </p:cNvSpPr>
          <p:nvPr>
            <p:ph type="title"/>
          </p:nvPr>
        </p:nvSpPr>
        <p:spPr>
          <a:ln/>
        </p:spPr>
        <p:txBody>
          <a:bodyPr anchor="b"/>
          <a:p>
            <a:pPr algn="ctr"/>
            <a:r>
              <a:rPr lang="en-US" altLang="zh-CN" dirty="0"/>
              <a:t>ARP </a:t>
            </a:r>
            <a:r>
              <a:rPr lang="zh-CN" altLang="en-US" dirty="0"/>
              <a:t>高速缓存的作用</a:t>
            </a:r>
            <a:endParaRPr lang="zh-CN" altLang="en-US" dirty="0"/>
          </a:p>
        </p:txBody>
      </p:sp>
      <p:sp>
        <p:nvSpPr>
          <p:cNvPr id="221187" name="文本占位符 221186"/>
          <p:cNvSpPr>
            <a:spLocks noGrp="1"/>
          </p:cNvSpPr>
          <p:nvPr>
            <p:ph type="body" idx="1"/>
          </p:nvPr>
        </p:nvSpPr>
        <p:spPr>
          <a:xfrm>
            <a:off x="827088" y="1917700"/>
            <a:ext cx="8137525" cy="4319588"/>
          </a:xfrm>
          <a:ln/>
        </p:spPr>
        <p:txBody>
          <a:bodyPr/>
          <a:p>
            <a:pPr algn="just"/>
            <a:r>
              <a:rPr lang="zh-CN" altLang="en-US" dirty="0"/>
              <a:t>为了减少网络上的通信量，主机 </a:t>
            </a:r>
            <a:r>
              <a:rPr lang="en-US" altLang="zh-CN" dirty="0"/>
              <a:t>A </a:t>
            </a:r>
            <a:r>
              <a:rPr lang="zh-CN" altLang="en-US" dirty="0"/>
              <a:t>在发送其 </a:t>
            </a:r>
            <a:r>
              <a:rPr lang="en-US" altLang="zh-CN" dirty="0"/>
              <a:t>ARP </a:t>
            </a:r>
            <a:r>
              <a:rPr lang="zh-CN" altLang="en-US" dirty="0"/>
              <a:t>请求分组时，就将自己的 </a:t>
            </a:r>
            <a:r>
              <a:rPr lang="en-US" altLang="zh-CN" dirty="0"/>
              <a:t>IP </a:t>
            </a:r>
            <a:r>
              <a:rPr lang="zh-CN" altLang="en-US" dirty="0"/>
              <a:t>地址到硬件地址的映射写入 </a:t>
            </a:r>
            <a:r>
              <a:rPr lang="en-US" altLang="zh-CN" dirty="0"/>
              <a:t>ARP </a:t>
            </a:r>
            <a:r>
              <a:rPr lang="zh-CN" altLang="en-US" dirty="0"/>
              <a:t>请求分组。</a:t>
            </a:r>
            <a:endParaRPr lang="zh-CN" altLang="en-US" dirty="0"/>
          </a:p>
          <a:p>
            <a:pPr algn="just"/>
            <a:r>
              <a:rPr lang="zh-CN" altLang="en-US" dirty="0"/>
              <a:t>当主机 </a:t>
            </a:r>
            <a:r>
              <a:rPr lang="en-US" altLang="zh-CN" dirty="0"/>
              <a:t>B </a:t>
            </a:r>
            <a:r>
              <a:rPr lang="zh-CN" altLang="en-US" dirty="0"/>
              <a:t>收到 </a:t>
            </a:r>
            <a:r>
              <a:rPr lang="en-US" altLang="zh-CN" dirty="0"/>
              <a:t>A </a:t>
            </a:r>
            <a:r>
              <a:rPr lang="zh-CN" altLang="en-US" dirty="0"/>
              <a:t>的 </a:t>
            </a:r>
            <a:r>
              <a:rPr lang="en-US" altLang="zh-CN" dirty="0"/>
              <a:t>ARP </a:t>
            </a:r>
            <a:r>
              <a:rPr lang="zh-CN" altLang="en-US" dirty="0"/>
              <a:t>请求分组时，就将主机 </a:t>
            </a:r>
            <a:r>
              <a:rPr lang="en-US" altLang="zh-CN" dirty="0"/>
              <a:t>A </a:t>
            </a:r>
            <a:r>
              <a:rPr lang="zh-CN" altLang="en-US" dirty="0"/>
              <a:t>的这一地址映射写入主机 </a:t>
            </a:r>
            <a:r>
              <a:rPr lang="en-US" altLang="zh-CN" dirty="0"/>
              <a:t>B </a:t>
            </a:r>
            <a:r>
              <a:rPr lang="zh-CN" altLang="en-US" dirty="0"/>
              <a:t>自己的 </a:t>
            </a:r>
            <a:r>
              <a:rPr lang="en-US" altLang="zh-CN" dirty="0"/>
              <a:t>ARP </a:t>
            </a:r>
            <a:r>
              <a:rPr lang="zh-CN" altLang="en-US" dirty="0"/>
              <a:t>高速缓存中。这对主机 </a:t>
            </a:r>
            <a:r>
              <a:rPr lang="en-US" altLang="zh-CN" dirty="0"/>
              <a:t>B </a:t>
            </a:r>
            <a:r>
              <a:rPr lang="zh-CN" altLang="en-US" dirty="0"/>
              <a:t>以后向 </a:t>
            </a:r>
            <a:r>
              <a:rPr lang="en-US" altLang="zh-CN" dirty="0"/>
              <a:t>A </a:t>
            </a:r>
            <a:r>
              <a:rPr lang="zh-CN" altLang="en-US" dirty="0"/>
              <a:t>发送数据报时就更方便了。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charRg st="64" end="14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224258" name="标题 224257"/>
          <p:cNvSpPr>
            <a:spLocks noGrp="1"/>
          </p:cNvSpPr>
          <p:nvPr>
            <p:ph type="title"/>
          </p:nvPr>
        </p:nvSpPr>
        <p:spPr>
          <a:ln/>
        </p:spPr>
        <p:txBody>
          <a:bodyPr anchor="b"/>
          <a:p>
            <a:pPr algn="ctr"/>
            <a:r>
              <a:rPr lang="zh-CN" altLang="en-US" dirty="0"/>
              <a:t>应当注意的问题</a:t>
            </a:r>
            <a:endParaRPr lang="zh-CN" altLang="en-US" sz="3600" dirty="0"/>
          </a:p>
        </p:txBody>
      </p:sp>
      <p:sp>
        <p:nvSpPr>
          <p:cNvPr id="224259" name="文本占位符 224258"/>
          <p:cNvSpPr>
            <a:spLocks noGrp="1"/>
          </p:cNvSpPr>
          <p:nvPr>
            <p:ph type="body" idx="1"/>
          </p:nvPr>
        </p:nvSpPr>
        <p:spPr>
          <a:xfrm>
            <a:off x="539750" y="1917700"/>
            <a:ext cx="8424863" cy="4319588"/>
          </a:xfrm>
          <a:ln/>
        </p:spPr>
        <p:txBody>
          <a:bodyPr/>
          <a:p>
            <a:pPr algn="just"/>
            <a:r>
              <a:rPr lang="en-US" altLang="zh-CN" dirty="0"/>
              <a:t>ARP </a:t>
            </a:r>
            <a:r>
              <a:rPr lang="zh-CN" altLang="en-US" dirty="0"/>
              <a:t>是解决同一个局域网上的主机或路由器的 </a:t>
            </a:r>
            <a:r>
              <a:rPr lang="en-US" altLang="zh-CN" dirty="0"/>
              <a:t>IP </a:t>
            </a:r>
            <a:r>
              <a:rPr lang="zh-CN" altLang="en-US" dirty="0"/>
              <a:t>地址和硬件地址的映射问题。</a:t>
            </a:r>
            <a:endParaRPr lang="zh-CN" altLang="en-US" dirty="0"/>
          </a:p>
          <a:p>
            <a:pPr algn="just"/>
            <a:r>
              <a:rPr lang="zh-CN" altLang="en-US" dirty="0"/>
              <a:t>如果所要找的主机和源主机不在同一个局域网上，那么就要通过</a:t>
            </a:r>
            <a:r>
              <a:rPr lang="zh-CN" altLang="en-US" sz="2000" dirty="0"/>
              <a:t> </a:t>
            </a:r>
            <a:r>
              <a:rPr lang="en-US" altLang="zh-CN"/>
              <a:t>ARP</a:t>
            </a:r>
            <a:r>
              <a:rPr lang="en-US" altLang="zh-CN" sz="2000"/>
              <a:t> </a:t>
            </a:r>
            <a:r>
              <a:rPr lang="zh-CN" altLang="en-US" dirty="0"/>
              <a:t>找到一个位于本局域网上的某个路由器的硬件地址，然后把分组发送给这个路由器，让这个路由器把分组转发给下一个网络。剩下的工作就由下一个网络来做。</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charRg st="40" end="14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463874" name="标题 463873"/>
          <p:cNvSpPr>
            <a:spLocks noGrp="1"/>
          </p:cNvSpPr>
          <p:nvPr>
            <p:ph type="title"/>
          </p:nvPr>
        </p:nvSpPr>
        <p:spPr>
          <a:ln/>
        </p:spPr>
        <p:txBody>
          <a:bodyPr anchor="b"/>
          <a:p>
            <a:pPr algn="ctr"/>
            <a:r>
              <a:rPr lang="zh-CN" altLang="en-US" dirty="0"/>
              <a:t>应当注意的问题（续）</a:t>
            </a:r>
            <a:endParaRPr lang="zh-CN" altLang="en-US" sz="3600" dirty="0"/>
          </a:p>
        </p:txBody>
      </p:sp>
      <p:sp>
        <p:nvSpPr>
          <p:cNvPr id="463875" name="文本占位符 463874"/>
          <p:cNvSpPr>
            <a:spLocks noGrp="1"/>
          </p:cNvSpPr>
          <p:nvPr>
            <p:ph type="body" idx="1"/>
          </p:nvPr>
        </p:nvSpPr>
        <p:spPr>
          <a:xfrm>
            <a:off x="539750" y="1917700"/>
            <a:ext cx="8424863" cy="4319588"/>
          </a:xfrm>
          <a:ln/>
        </p:spPr>
        <p:txBody>
          <a:bodyPr/>
          <a:p>
            <a:pPr algn="just"/>
            <a:r>
              <a:rPr lang="zh-CN" altLang="en-US" dirty="0"/>
              <a:t>从</a:t>
            </a:r>
            <a:r>
              <a:rPr lang="en-US" altLang="zh-CN" dirty="0"/>
              <a:t>IP</a:t>
            </a:r>
            <a:r>
              <a:rPr lang="zh-CN" altLang="en-US" dirty="0"/>
              <a:t>地址到硬件地址的解析是自动进行的，主机的用户对这种地址解析过程是不知道的。</a:t>
            </a:r>
            <a:endParaRPr lang="zh-CN" altLang="en-US" dirty="0"/>
          </a:p>
          <a:p>
            <a:pPr algn="just"/>
            <a:r>
              <a:rPr lang="zh-CN" altLang="en-US" dirty="0"/>
              <a:t>只要主机或路由器要和本网络上的另一个已知 </a:t>
            </a:r>
            <a:r>
              <a:rPr lang="en-US" altLang="zh-CN" dirty="0"/>
              <a:t>IP </a:t>
            </a:r>
            <a:r>
              <a:rPr lang="zh-CN" altLang="en-US" dirty="0"/>
              <a:t>地址的主机或路由器进行通信，</a:t>
            </a:r>
            <a:r>
              <a:rPr lang="en-US" altLang="zh-CN" dirty="0"/>
              <a:t>ARP </a:t>
            </a:r>
            <a:r>
              <a:rPr lang="zh-CN" altLang="en-US" dirty="0"/>
              <a:t>协议就会自动地将该</a:t>
            </a:r>
            <a:r>
              <a:rPr lang="zh-CN" altLang="en-US" sz="2000" dirty="0"/>
              <a:t> </a:t>
            </a:r>
            <a:r>
              <a:rPr lang="en-US" altLang="zh-CN"/>
              <a:t>IP</a:t>
            </a:r>
            <a:r>
              <a:rPr lang="en-US" altLang="zh-CN" sz="2000"/>
              <a:t> </a:t>
            </a:r>
            <a:r>
              <a:rPr lang="zh-CN" altLang="en-US" dirty="0"/>
              <a:t>地址解析为链路层所需要的硬件地址。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charRg st="41" end="1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76898" name="标题 976897"/>
          <p:cNvSpPr>
            <a:spLocks noGrp="1"/>
          </p:cNvSpPr>
          <p:nvPr>
            <p:ph type="title"/>
          </p:nvPr>
        </p:nvSpPr>
        <p:spPr>
          <a:ln/>
        </p:spPr>
        <p:txBody>
          <a:bodyPr anchor="b"/>
          <a:p>
            <a:pPr algn="ctr"/>
            <a:r>
              <a:rPr lang="zh-CN" altLang="en-US" sz="4000" dirty="0"/>
              <a:t>使用 </a:t>
            </a:r>
            <a:r>
              <a:rPr lang="en-US" altLang="zh-CN" sz="4000" dirty="0"/>
              <a:t>ARP </a:t>
            </a:r>
            <a:r>
              <a:rPr lang="zh-CN" altLang="en-US" sz="4000" dirty="0"/>
              <a:t>的四种典型情况 </a:t>
            </a:r>
            <a:endParaRPr lang="zh-CN" altLang="en-US" sz="4000" dirty="0"/>
          </a:p>
        </p:txBody>
      </p:sp>
      <p:sp>
        <p:nvSpPr>
          <p:cNvPr id="976899" name="文本占位符 976898"/>
          <p:cNvSpPr>
            <a:spLocks noGrp="1"/>
          </p:cNvSpPr>
          <p:nvPr>
            <p:ph type="body" idx="1"/>
          </p:nvPr>
        </p:nvSpPr>
        <p:spPr>
          <a:xfrm>
            <a:off x="684213" y="1916113"/>
            <a:ext cx="8131175" cy="4464050"/>
          </a:xfrm>
          <a:ln/>
        </p:spPr>
        <p:txBody>
          <a:bodyPr/>
          <a:p>
            <a:r>
              <a:rPr lang="zh-CN" altLang="en-US" sz="2600" dirty="0"/>
              <a:t>发送方是主机，要把</a:t>
            </a:r>
            <a:r>
              <a:rPr lang="en-US" altLang="zh-CN" sz="2600" dirty="0"/>
              <a:t>IP</a:t>
            </a:r>
            <a:r>
              <a:rPr lang="zh-CN" altLang="en-US" sz="2600" dirty="0"/>
              <a:t>数据报发送到本网络上的另一个主机。这时用 </a:t>
            </a:r>
            <a:r>
              <a:rPr lang="en-US" altLang="zh-CN" sz="2600" dirty="0"/>
              <a:t>ARP </a:t>
            </a:r>
            <a:r>
              <a:rPr lang="zh-CN" altLang="en-US" sz="2600" dirty="0"/>
              <a:t>找到目的主机的硬件地址。 </a:t>
            </a:r>
            <a:endParaRPr lang="zh-CN" altLang="en-US" sz="2600" dirty="0"/>
          </a:p>
          <a:p>
            <a:r>
              <a:rPr lang="zh-CN" altLang="en-US" sz="2600" dirty="0"/>
              <a:t>发送方是主机，要把 </a:t>
            </a:r>
            <a:r>
              <a:rPr lang="en-US" altLang="zh-CN" sz="2600" dirty="0"/>
              <a:t>IP </a:t>
            </a:r>
            <a:r>
              <a:rPr lang="zh-CN" altLang="en-US" sz="2600" dirty="0"/>
              <a:t>数据报发送到另一个网络上的一个主机。这时用 </a:t>
            </a:r>
            <a:r>
              <a:rPr lang="en-US" altLang="zh-CN" sz="2600" dirty="0"/>
              <a:t>ARP </a:t>
            </a:r>
            <a:r>
              <a:rPr lang="zh-CN" altLang="en-US" sz="2600" dirty="0"/>
              <a:t>找到本网络上的一个路由器的硬件地址。剩下的工作由这个路由器来完成。 </a:t>
            </a:r>
            <a:endParaRPr lang="zh-CN" altLang="en-US" sz="2600" dirty="0"/>
          </a:p>
          <a:p>
            <a:r>
              <a:rPr lang="zh-CN" altLang="en-US" sz="2600" dirty="0"/>
              <a:t>发送方是路由器，要把 </a:t>
            </a:r>
            <a:r>
              <a:rPr lang="en-US" altLang="zh-CN" sz="2600" dirty="0"/>
              <a:t>IP </a:t>
            </a:r>
            <a:r>
              <a:rPr lang="zh-CN" altLang="en-US" sz="2600" dirty="0"/>
              <a:t>数据报转发到本网络上的一个主机。这时用 </a:t>
            </a:r>
            <a:r>
              <a:rPr lang="en-US" altLang="zh-CN" sz="2600" dirty="0"/>
              <a:t>ARP </a:t>
            </a:r>
            <a:r>
              <a:rPr lang="zh-CN" altLang="en-US" sz="2600" dirty="0"/>
              <a:t>找到目的主机的硬件地址。 </a:t>
            </a:r>
            <a:endParaRPr lang="zh-CN" altLang="en-US" sz="2600" dirty="0"/>
          </a:p>
          <a:p>
            <a:r>
              <a:rPr lang="zh-CN" altLang="en-US" sz="2600" dirty="0"/>
              <a:t>发送方是路由器，要把 </a:t>
            </a:r>
            <a:r>
              <a:rPr lang="en-US" altLang="zh-CN" sz="2600" dirty="0"/>
              <a:t>IP </a:t>
            </a:r>
            <a:r>
              <a:rPr lang="zh-CN" altLang="en-US" sz="2600" dirty="0"/>
              <a:t>数据报转发到另一个网络上的一个主机。这时用 </a:t>
            </a:r>
            <a:r>
              <a:rPr lang="en-US" altLang="zh-CN" sz="2600" dirty="0"/>
              <a:t>ARP </a:t>
            </a:r>
            <a:r>
              <a:rPr lang="zh-CN" altLang="en-US" sz="2600" dirty="0"/>
              <a:t>找到本网络上的一个路由器的硬件地址。剩下的工作由这个路由器来完成。 </a:t>
            </a:r>
            <a:endParaRPr lang="zh-CN" altLang="en-US" sz="2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76834" name="标题 376833"/>
          <p:cNvSpPr>
            <a:spLocks noGrp="1"/>
          </p:cNvSpPr>
          <p:nvPr>
            <p:ph type="title"/>
          </p:nvPr>
        </p:nvSpPr>
        <p:spPr>
          <a:ln/>
        </p:spPr>
        <p:txBody>
          <a:bodyPr anchor="b"/>
          <a:p>
            <a:pPr algn="ctr"/>
            <a:r>
              <a:rPr lang="zh-CN" altLang="en-US" dirty="0"/>
              <a:t>什么我们不直接</a:t>
            </a:r>
            <a:br>
              <a:rPr lang="zh-CN" altLang="en-US" dirty="0"/>
            </a:br>
            <a:r>
              <a:rPr lang="zh-CN" altLang="en-US" dirty="0"/>
              <a:t>使用硬件地址进行通信？ </a:t>
            </a:r>
            <a:endParaRPr lang="zh-CN" altLang="en-US" dirty="0"/>
          </a:p>
        </p:txBody>
      </p:sp>
      <p:sp>
        <p:nvSpPr>
          <p:cNvPr id="376835" name="文本占位符 376834"/>
          <p:cNvSpPr>
            <a:spLocks noGrp="1"/>
          </p:cNvSpPr>
          <p:nvPr>
            <p:ph type="body" idx="1"/>
          </p:nvPr>
        </p:nvSpPr>
        <p:spPr>
          <a:xfrm>
            <a:off x="827088" y="1917700"/>
            <a:ext cx="8137525" cy="4319588"/>
          </a:xfrm>
          <a:ln/>
        </p:spPr>
        <p:txBody>
          <a:bodyPr/>
          <a:p>
            <a:r>
              <a:rPr lang="zh-CN" altLang="en-US" sz="2800" dirty="0"/>
              <a:t>由于全世界存在着各式各样的网络，它们使用不同的硬件地址。要使这些异构网络能够互相通信就必须进行非常复杂的硬件地址转换工作，因此几乎是不可能的事。</a:t>
            </a:r>
            <a:endParaRPr lang="zh-CN" altLang="en-US" sz="2800" dirty="0"/>
          </a:p>
          <a:p>
            <a:r>
              <a:rPr lang="zh-CN" altLang="en-US" sz="2800" dirty="0"/>
              <a:t>连接到因特网的主机都拥有统一的 </a:t>
            </a:r>
            <a:r>
              <a:rPr lang="en-US" altLang="zh-CN" sz="2800" dirty="0"/>
              <a:t>IP </a:t>
            </a:r>
            <a:r>
              <a:rPr lang="zh-CN" altLang="en-US" sz="2800" dirty="0"/>
              <a:t>地址，它们之间的通信就像连接在同一个网络上那样简单方便，因为调用 </a:t>
            </a:r>
            <a:r>
              <a:rPr lang="en-US" altLang="zh-CN" sz="2800" dirty="0"/>
              <a:t>ARP </a:t>
            </a:r>
            <a:r>
              <a:rPr lang="zh-CN" altLang="en-US" sz="2800" dirty="0"/>
              <a:t>来寻找某个路由器或主机的硬件地址都是由计算机软件自动进行的，对用户来说是看不见这种调用过程的。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charRg st="73"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235522" name="标题 235521"/>
          <p:cNvSpPr>
            <a:spLocks noGrp="1"/>
          </p:cNvSpPr>
          <p:nvPr>
            <p:ph type="title"/>
          </p:nvPr>
        </p:nvSpPr>
        <p:spPr>
          <a:ln/>
        </p:spPr>
        <p:txBody>
          <a:bodyPr anchor="b"/>
          <a:p>
            <a:pPr algn="ctr"/>
            <a:r>
              <a:rPr lang="zh-CN" altLang="en-US" dirty="0"/>
              <a:t>逆地址解析协议 </a:t>
            </a:r>
            <a:r>
              <a:rPr lang="en-US" altLang="zh-CN"/>
              <a:t>RARP </a:t>
            </a:r>
            <a:endParaRPr lang="en-US" altLang="zh-CN"/>
          </a:p>
        </p:txBody>
      </p:sp>
      <p:sp>
        <p:nvSpPr>
          <p:cNvPr id="235523" name="文本占位符 235522"/>
          <p:cNvSpPr>
            <a:spLocks noGrp="1"/>
          </p:cNvSpPr>
          <p:nvPr>
            <p:ph type="body" idx="1"/>
          </p:nvPr>
        </p:nvSpPr>
        <p:spPr>
          <a:xfrm>
            <a:off x="827088" y="2060575"/>
            <a:ext cx="8137525" cy="4248150"/>
          </a:xfrm>
          <a:ln/>
        </p:spPr>
        <p:txBody>
          <a:bodyPr/>
          <a:p>
            <a:pPr>
              <a:lnSpc>
                <a:spcPct val="90000"/>
              </a:lnSpc>
            </a:pPr>
            <a:r>
              <a:rPr lang="zh-CN" altLang="en-US" dirty="0"/>
              <a:t>逆地址解析协议 </a:t>
            </a:r>
            <a:r>
              <a:rPr lang="en-US" altLang="zh-CN" dirty="0"/>
              <a:t>RARP </a:t>
            </a:r>
            <a:r>
              <a:rPr lang="zh-CN" altLang="en-US" dirty="0"/>
              <a:t>使只知道自己硬件地址的主机能够知道其 </a:t>
            </a:r>
            <a:r>
              <a:rPr lang="en-US" altLang="zh-CN" dirty="0"/>
              <a:t>IP </a:t>
            </a:r>
            <a:r>
              <a:rPr lang="zh-CN" altLang="en-US" dirty="0"/>
              <a:t>地址。</a:t>
            </a:r>
            <a:endParaRPr lang="zh-CN" altLang="en-US" dirty="0"/>
          </a:p>
          <a:p>
            <a:pPr>
              <a:lnSpc>
                <a:spcPct val="90000"/>
              </a:lnSpc>
            </a:pPr>
            <a:r>
              <a:rPr lang="zh-CN" altLang="en-US" dirty="0"/>
              <a:t>这种主机往往是无盘工作站。 因此 </a:t>
            </a:r>
            <a:r>
              <a:rPr lang="en-US" altLang="zh-CN" dirty="0"/>
              <a:t>RARP</a:t>
            </a:r>
            <a:r>
              <a:rPr lang="zh-CN" altLang="en-US" dirty="0"/>
              <a:t>协议目前已很少使用。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3">
                                            <p:txEl>
                                              <p:charRg st="39" end="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238594" name="标题 238593"/>
          <p:cNvSpPr>
            <a:spLocks noGrp="1"/>
          </p:cNvSpPr>
          <p:nvPr>
            <p:ph type="title"/>
          </p:nvPr>
        </p:nvSpPr>
        <p:spPr>
          <a:ln/>
        </p:spPr>
        <p:txBody>
          <a:bodyPr anchor="b"/>
          <a:p>
            <a:pPr algn="ctr"/>
            <a:r>
              <a:rPr lang="en-US" altLang="zh-CN" dirty="0"/>
              <a:t>4.2.5  IP </a:t>
            </a:r>
            <a:r>
              <a:rPr lang="zh-CN" altLang="en-US" dirty="0"/>
              <a:t>数据报的格式 </a:t>
            </a:r>
            <a:endParaRPr lang="zh-CN" altLang="en-US" dirty="0"/>
          </a:p>
        </p:txBody>
      </p:sp>
      <p:sp>
        <p:nvSpPr>
          <p:cNvPr id="238596" name="文本占位符 238595"/>
          <p:cNvSpPr>
            <a:spLocks noGrp="1"/>
          </p:cNvSpPr>
          <p:nvPr>
            <p:ph type="body" idx="1"/>
          </p:nvPr>
        </p:nvSpPr>
        <p:spPr>
          <a:xfrm>
            <a:off x="1042988" y="1773238"/>
            <a:ext cx="7772400" cy="4679950"/>
          </a:xfrm>
          <a:ln/>
        </p:spPr>
        <p:txBody>
          <a:bodyPr/>
          <a:p>
            <a:r>
              <a:rPr lang="zh-CN" altLang="en-US" dirty="0"/>
              <a:t>一个 </a:t>
            </a:r>
            <a:r>
              <a:rPr lang="en-US" altLang="zh-CN" dirty="0"/>
              <a:t>IP </a:t>
            </a:r>
            <a:r>
              <a:rPr lang="zh-CN" altLang="en-US" dirty="0"/>
              <a:t>数据报由首部和数据两部分组成。</a:t>
            </a:r>
            <a:endParaRPr lang="zh-CN" altLang="en-US" dirty="0"/>
          </a:p>
          <a:p>
            <a:r>
              <a:rPr lang="zh-CN" altLang="en-US" dirty="0"/>
              <a:t>首部的前一部分是固定长度，共 </a:t>
            </a:r>
            <a:r>
              <a:rPr lang="en-US" altLang="zh-CN" dirty="0"/>
              <a:t>20 </a:t>
            </a:r>
            <a:r>
              <a:rPr lang="zh-CN" altLang="en-US" dirty="0"/>
              <a:t>字节，是所有 </a:t>
            </a:r>
            <a:r>
              <a:rPr lang="en-US" altLang="zh-CN" dirty="0"/>
              <a:t>IP </a:t>
            </a:r>
            <a:r>
              <a:rPr lang="zh-CN" altLang="en-US" dirty="0"/>
              <a:t>数据报必须具有的。</a:t>
            </a:r>
            <a:endParaRPr lang="zh-CN" altLang="en-US" dirty="0"/>
          </a:p>
          <a:p>
            <a:r>
              <a:rPr lang="zh-CN" altLang="en-US" dirty="0"/>
              <a:t>在首部的固定部分的后面是一些可选字段，其长度是可变的。 </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9949" name="矩形 379948"/>
          <p:cNvSpPr/>
          <p:nvPr/>
        </p:nvSpPr>
        <p:spPr>
          <a:xfrm>
            <a:off x="611188" y="1773238"/>
            <a:ext cx="434975" cy="1187450"/>
          </a:xfrm>
          <a:prstGeom prst="rect">
            <a:avLst/>
          </a:prstGeom>
          <a:noFill/>
          <a:ln w="12700">
            <a:noFill/>
          </a:ln>
        </p:spPr>
        <p:txBody>
          <a:bodyPr wrap="none" lIns="90488" tIns="44450" rIns="90488" bIns="44450">
            <a:spAutoFit/>
          </a:bodyPr>
          <a:p>
            <a:pPr defTabSz="762000" eaLnBrk="0" hangingPunct="0">
              <a:lnSpc>
                <a:spcPct val="90000"/>
              </a:lnSpc>
            </a:pPr>
            <a:r>
              <a:rPr lang="zh-CN" altLang="en-US" sz="2000" dirty="0">
                <a:solidFill>
                  <a:srgbClr val="333399"/>
                </a:solidFill>
                <a:latin typeface="Arial" panose="020B0604020202020204" pitchFamily="34" charset="0"/>
                <a:ea typeface="黑体" panose="02010609060101010101" pitchFamily="2" charset="-122"/>
              </a:rPr>
              <a:t>固</a:t>
            </a:r>
            <a:endParaRPr lang="zh-CN" altLang="en-US" sz="2000" dirty="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zh-CN" altLang="en-US" sz="2000" dirty="0">
                <a:solidFill>
                  <a:srgbClr val="333399"/>
                </a:solidFill>
                <a:latin typeface="Arial" panose="020B0604020202020204" pitchFamily="34" charset="0"/>
                <a:ea typeface="黑体" panose="02010609060101010101" pitchFamily="2" charset="-122"/>
              </a:rPr>
              <a:t>定</a:t>
            </a:r>
            <a:endParaRPr lang="zh-CN" altLang="en-US" sz="2000" dirty="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zh-CN" altLang="en-US" sz="2000" dirty="0">
                <a:solidFill>
                  <a:srgbClr val="333399"/>
                </a:solidFill>
                <a:latin typeface="Arial" panose="020B0604020202020204" pitchFamily="34" charset="0"/>
                <a:ea typeface="黑体" panose="02010609060101010101" pitchFamily="2" charset="-122"/>
              </a:rPr>
              <a:t>部</a:t>
            </a:r>
            <a:endParaRPr lang="zh-CN" altLang="en-US" sz="2000" dirty="0">
              <a:solidFill>
                <a:srgbClr val="333399"/>
              </a:solidFill>
              <a:latin typeface="Arial" panose="020B0604020202020204" pitchFamily="34" charset="0"/>
              <a:ea typeface="黑体" panose="02010609060101010101" pitchFamily="2" charset="-122"/>
            </a:endParaRPr>
          </a:p>
          <a:p>
            <a:pPr defTabSz="762000" eaLnBrk="0" hangingPunct="0">
              <a:lnSpc>
                <a:spcPct val="90000"/>
              </a:lnSpc>
            </a:pPr>
            <a:r>
              <a:rPr lang="zh-CN" altLang="en-US" sz="2000" dirty="0">
                <a:solidFill>
                  <a:srgbClr val="333399"/>
                </a:solidFill>
                <a:latin typeface="Arial" panose="020B0604020202020204" pitchFamily="34" charset="0"/>
                <a:ea typeface="黑体" panose="02010609060101010101" pitchFamily="2" charset="-122"/>
              </a:rPr>
              <a:t>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58" name="矩形 379957"/>
          <p:cNvSpPr/>
          <p:nvPr/>
        </p:nvSpPr>
        <p:spPr>
          <a:xfrm>
            <a:off x="468313" y="3429000"/>
            <a:ext cx="688975" cy="6985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可变</a:t>
            </a:r>
            <a:endParaRPr lang="zh-CN" altLang="en-US" sz="2000" dirty="0">
              <a:solidFill>
                <a:srgbClr val="333399"/>
              </a:solidFill>
              <a:latin typeface="Arial" panose="020B0604020202020204" pitchFamily="34" charset="0"/>
              <a:ea typeface="黑体" panose="02010609060101010101" pitchFamily="2" charset="-122"/>
            </a:endParaRPr>
          </a:p>
          <a:p>
            <a:pPr defTabSz="762000" eaLnBrk="0" hangingPunct="0"/>
            <a:r>
              <a:rPr lang="zh-CN" altLang="en-US" sz="2000" dirty="0">
                <a:solidFill>
                  <a:srgbClr val="333399"/>
                </a:solidFill>
                <a:latin typeface="Arial" panose="020B0604020202020204" pitchFamily="34" charset="0"/>
                <a:ea typeface="黑体" panose="02010609060101010101" pitchFamily="2" charset="-122"/>
              </a:rPr>
              <a:t>部分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10" name="直接连接符 379909"/>
          <p:cNvSpPr/>
          <p:nvPr/>
        </p:nvSpPr>
        <p:spPr>
          <a:xfrm>
            <a:off x="2298700" y="5686425"/>
            <a:ext cx="5419725" cy="0"/>
          </a:xfrm>
          <a:prstGeom prst="line">
            <a:avLst/>
          </a:prstGeom>
          <a:ln w="12700" cap="flat" cmpd="sng">
            <a:solidFill>
              <a:schemeClr val="tx1"/>
            </a:solidFill>
            <a:prstDash val="solid"/>
            <a:headEnd type="triangle" w="sm" len="med"/>
            <a:tailEnd type="triangle" w="sm" len="med"/>
          </a:ln>
        </p:spPr>
      </p:sp>
      <p:sp>
        <p:nvSpPr>
          <p:cNvPr id="379912" name="矩形 379911"/>
          <p:cNvSpPr/>
          <p:nvPr/>
        </p:nvSpPr>
        <p:spPr>
          <a:xfrm>
            <a:off x="3094038" y="1371600"/>
            <a:ext cx="1966912" cy="434975"/>
          </a:xfrm>
          <a:prstGeom prst="rect">
            <a:avLst/>
          </a:prstGeom>
          <a:solidFill>
            <a:srgbClr val="DDDDDD"/>
          </a:solidFill>
          <a:ln w="12700">
            <a:noFill/>
          </a:ln>
        </p:spPr>
        <p:txBody>
          <a:bodyPr/>
          <a:p>
            <a:endParaRPr lang="zh-CN" altLang="en-US"/>
          </a:p>
        </p:txBody>
      </p:sp>
      <p:sp>
        <p:nvSpPr>
          <p:cNvPr id="379994" name="矩形 379993"/>
          <p:cNvSpPr/>
          <p:nvPr/>
        </p:nvSpPr>
        <p:spPr>
          <a:xfrm>
            <a:off x="2268538" y="4995863"/>
            <a:ext cx="1439862" cy="449262"/>
          </a:xfrm>
          <a:prstGeom prst="rect">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sp>
        <p:nvSpPr>
          <p:cNvPr id="379914" name="矩形 379913"/>
          <p:cNvSpPr/>
          <p:nvPr/>
        </p:nvSpPr>
        <p:spPr>
          <a:xfrm>
            <a:off x="1136650" y="1362075"/>
            <a:ext cx="7864475" cy="2643188"/>
          </a:xfrm>
          <a:prstGeom prst="rect">
            <a:avLst/>
          </a:prstGeom>
          <a:solidFill>
            <a:srgbClr val="CCECFF"/>
          </a:solidFill>
          <a:ln w="25400" cap="flat" cmpd="sng">
            <a:solidFill>
              <a:schemeClr val="tx1"/>
            </a:solidFill>
            <a:prstDash val="solid"/>
            <a:miter/>
            <a:headEnd type="none" w="med" len="med"/>
            <a:tailEnd type="none" w="med" len="med"/>
          </a:ln>
        </p:spPr>
        <p:txBody>
          <a:bodyPr/>
          <a:p>
            <a:endParaRPr lang="zh-CN" altLang="en-US"/>
          </a:p>
        </p:txBody>
      </p:sp>
      <p:sp>
        <p:nvSpPr>
          <p:cNvPr id="379915" name="矩形 379914"/>
          <p:cNvSpPr/>
          <p:nvPr/>
        </p:nvSpPr>
        <p:spPr>
          <a:xfrm>
            <a:off x="1150938" y="4016375"/>
            <a:ext cx="7832725" cy="681038"/>
          </a:xfrm>
          <a:prstGeom prst="rect">
            <a:avLst/>
          </a:prstGeom>
          <a:solidFill>
            <a:srgbClr val="FFFF99"/>
          </a:solidFill>
          <a:ln w="12700" cap="flat" cmpd="sng">
            <a:solidFill>
              <a:srgbClr val="333399"/>
            </a:solidFill>
            <a:prstDash val="solid"/>
            <a:miter/>
            <a:headEnd type="none" w="med" len="med"/>
            <a:tailEnd type="none" w="med" len="med"/>
          </a:ln>
        </p:spPr>
        <p:txBody>
          <a:bodyPr/>
          <a:p>
            <a:endParaRPr lang="zh-CN" altLang="en-US"/>
          </a:p>
        </p:txBody>
      </p:sp>
      <p:sp>
        <p:nvSpPr>
          <p:cNvPr id="379916" name="直接连接符 379915"/>
          <p:cNvSpPr/>
          <p:nvPr/>
        </p:nvSpPr>
        <p:spPr>
          <a:xfrm>
            <a:off x="1131888" y="1812925"/>
            <a:ext cx="7878762" cy="0"/>
          </a:xfrm>
          <a:prstGeom prst="line">
            <a:avLst/>
          </a:prstGeom>
          <a:ln w="12700" cap="flat" cmpd="sng">
            <a:solidFill>
              <a:schemeClr val="tx1"/>
            </a:solidFill>
            <a:prstDash val="solid"/>
            <a:headEnd type="none" w="med" len="med"/>
            <a:tailEnd type="none" w="med" len="med"/>
          </a:ln>
        </p:spPr>
      </p:sp>
      <p:sp>
        <p:nvSpPr>
          <p:cNvPr id="379917" name="直接连接符 379916"/>
          <p:cNvSpPr/>
          <p:nvPr/>
        </p:nvSpPr>
        <p:spPr>
          <a:xfrm>
            <a:off x="1131888" y="2255838"/>
            <a:ext cx="7878762" cy="0"/>
          </a:xfrm>
          <a:prstGeom prst="line">
            <a:avLst/>
          </a:prstGeom>
          <a:ln w="12700" cap="flat" cmpd="sng">
            <a:solidFill>
              <a:schemeClr val="tx1"/>
            </a:solidFill>
            <a:prstDash val="solid"/>
            <a:headEnd type="none" w="med" len="med"/>
            <a:tailEnd type="none" w="med" len="med"/>
          </a:ln>
        </p:spPr>
      </p:sp>
      <p:sp>
        <p:nvSpPr>
          <p:cNvPr id="379918" name="直接连接符 379917"/>
          <p:cNvSpPr/>
          <p:nvPr/>
        </p:nvSpPr>
        <p:spPr>
          <a:xfrm>
            <a:off x="1131888" y="2700338"/>
            <a:ext cx="7878762" cy="0"/>
          </a:xfrm>
          <a:prstGeom prst="line">
            <a:avLst/>
          </a:prstGeom>
          <a:ln w="12700" cap="flat" cmpd="sng">
            <a:solidFill>
              <a:schemeClr val="tx1"/>
            </a:solidFill>
            <a:prstDash val="solid"/>
            <a:headEnd type="none" w="med" len="med"/>
            <a:tailEnd type="none" w="med" len="med"/>
          </a:ln>
        </p:spPr>
      </p:sp>
      <p:sp>
        <p:nvSpPr>
          <p:cNvPr id="379919" name="直接连接符 379918"/>
          <p:cNvSpPr/>
          <p:nvPr/>
        </p:nvSpPr>
        <p:spPr>
          <a:xfrm>
            <a:off x="1131888" y="3138488"/>
            <a:ext cx="7878762" cy="0"/>
          </a:xfrm>
          <a:prstGeom prst="line">
            <a:avLst/>
          </a:prstGeom>
          <a:ln w="12700" cap="flat" cmpd="sng">
            <a:solidFill>
              <a:schemeClr val="tx1"/>
            </a:solidFill>
            <a:prstDash val="solid"/>
            <a:headEnd type="none" w="med" len="med"/>
            <a:tailEnd type="none" w="med" len="med"/>
          </a:ln>
        </p:spPr>
      </p:sp>
      <p:sp>
        <p:nvSpPr>
          <p:cNvPr id="379920" name="直接连接符 379919"/>
          <p:cNvSpPr/>
          <p:nvPr/>
        </p:nvSpPr>
        <p:spPr>
          <a:xfrm>
            <a:off x="1131888" y="3582988"/>
            <a:ext cx="7878762" cy="0"/>
          </a:xfrm>
          <a:prstGeom prst="line">
            <a:avLst/>
          </a:prstGeom>
          <a:ln w="12700" cap="flat" cmpd="sng">
            <a:solidFill>
              <a:schemeClr val="tx1"/>
            </a:solidFill>
            <a:prstDash val="solid"/>
            <a:headEnd type="none" w="med" len="med"/>
            <a:tailEnd type="none" w="med" len="med"/>
          </a:ln>
        </p:spPr>
      </p:sp>
      <p:sp>
        <p:nvSpPr>
          <p:cNvPr id="379921" name="直接连接符 379920"/>
          <p:cNvSpPr/>
          <p:nvPr/>
        </p:nvSpPr>
        <p:spPr>
          <a:xfrm>
            <a:off x="2100263" y="1370013"/>
            <a:ext cx="0" cy="442912"/>
          </a:xfrm>
          <a:prstGeom prst="line">
            <a:avLst/>
          </a:prstGeom>
          <a:ln w="12700" cap="flat" cmpd="sng">
            <a:solidFill>
              <a:schemeClr val="tx1"/>
            </a:solidFill>
            <a:prstDash val="solid"/>
            <a:headEnd type="none" w="med" len="med"/>
            <a:tailEnd type="none" w="med" len="med"/>
          </a:ln>
        </p:spPr>
      </p:sp>
      <p:sp>
        <p:nvSpPr>
          <p:cNvPr id="379922" name="直接连接符 379921"/>
          <p:cNvSpPr/>
          <p:nvPr/>
        </p:nvSpPr>
        <p:spPr>
          <a:xfrm>
            <a:off x="3084513" y="1370013"/>
            <a:ext cx="0" cy="442912"/>
          </a:xfrm>
          <a:prstGeom prst="line">
            <a:avLst/>
          </a:prstGeom>
          <a:ln w="12700" cap="flat" cmpd="sng">
            <a:solidFill>
              <a:schemeClr val="tx1"/>
            </a:solidFill>
            <a:prstDash val="solid"/>
            <a:headEnd type="none" w="med" len="med"/>
            <a:tailEnd type="none" w="med" len="med"/>
          </a:ln>
        </p:spPr>
      </p:sp>
      <p:sp>
        <p:nvSpPr>
          <p:cNvPr id="379923" name="直接连接符 379922"/>
          <p:cNvSpPr/>
          <p:nvPr/>
        </p:nvSpPr>
        <p:spPr>
          <a:xfrm>
            <a:off x="3084513" y="2265363"/>
            <a:ext cx="0" cy="431800"/>
          </a:xfrm>
          <a:prstGeom prst="line">
            <a:avLst/>
          </a:prstGeom>
          <a:ln w="12700" cap="flat" cmpd="sng">
            <a:solidFill>
              <a:schemeClr val="tx1"/>
            </a:solidFill>
            <a:prstDash val="solid"/>
            <a:headEnd type="none" w="med" len="med"/>
            <a:tailEnd type="none" w="med" len="med"/>
          </a:ln>
        </p:spPr>
      </p:sp>
      <p:sp>
        <p:nvSpPr>
          <p:cNvPr id="379924" name="直接连接符 379923"/>
          <p:cNvSpPr/>
          <p:nvPr/>
        </p:nvSpPr>
        <p:spPr>
          <a:xfrm>
            <a:off x="5057775" y="1370013"/>
            <a:ext cx="0" cy="1327150"/>
          </a:xfrm>
          <a:prstGeom prst="line">
            <a:avLst/>
          </a:prstGeom>
          <a:ln w="12700" cap="flat" cmpd="sng">
            <a:solidFill>
              <a:schemeClr val="tx1"/>
            </a:solidFill>
            <a:prstDash val="solid"/>
            <a:headEnd type="none" w="med" len="med"/>
            <a:tailEnd type="none" w="med" len="med"/>
          </a:ln>
        </p:spPr>
      </p:sp>
      <p:sp>
        <p:nvSpPr>
          <p:cNvPr id="379925" name="直接连接符 379924"/>
          <p:cNvSpPr/>
          <p:nvPr/>
        </p:nvSpPr>
        <p:spPr>
          <a:xfrm flipV="1">
            <a:off x="7029450" y="3578225"/>
            <a:ext cx="0" cy="441325"/>
          </a:xfrm>
          <a:prstGeom prst="line">
            <a:avLst/>
          </a:prstGeom>
          <a:ln w="12700" cap="flat" cmpd="sng">
            <a:solidFill>
              <a:schemeClr val="tx1"/>
            </a:solidFill>
            <a:prstDash val="solid"/>
            <a:headEnd type="none" w="med" len="med"/>
            <a:tailEnd type="none" w="med" len="med"/>
          </a:ln>
        </p:spPr>
      </p:sp>
      <p:sp>
        <p:nvSpPr>
          <p:cNvPr id="379926" name="直接连接符 379925"/>
          <p:cNvSpPr/>
          <p:nvPr/>
        </p:nvSpPr>
        <p:spPr>
          <a:xfrm>
            <a:off x="5859463" y="1822450"/>
            <a:ext cx="0" cy="433388"/>
          </a:xfrm>
          <a:prstGeom prst="line">
            <a:avLst/>
          </a:prstGeom>
          <a:ln w="12700" cap="flat" cmpd="sng">
            <a:solidFill>
              <a:schemeClr val="tx1"/>
            </a:solidFill>
            <a:prstDash val="solid"/>
            <a:headEnd type="none" w="med" len="med"/>
            <a:tailEnd type="none" w="med" len="med"/>
          </a:ln>
        </p:spPr>
      </p:sp>
      <p:sp>
        <p:nvSpPr>
          <p:cNvPr id="379927" name="矩形 379926"/>
          <p:cNvSpPr/>
          <p:nvPr/>
        </p:nvSpPr>
        <p:spPr>
          <a:xfrm>
            <a:off x="1079500" y="982663"/>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379928" name="矩形 379927"/>
          <p:cNvSpPr/>
          <p:nvPr/>
        </p:nvSpPr>
        <p:spPr>
          <a:xfrm>
            <a:off x="2014538" y="982663"/>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379929" name="矩形 379928"/>
          <p:cNvSpPr/>
          <p:nvPr/>
        </p:nvSpPr>
        <p:spPr>
          <a:xfrm>
            <a:off x="3009900" y="982663"/>
            <a:ext cx="322263"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8</a:t>
            </a:r>
            <a:endParaRPr lang="en-US" altLang="zh-CN" sz="2000">
              <a:solidFill>
                <a:srgbClr val="333399"/>
              </a:solidFill>
              <a:latin typeface="Arial" panose="020B0604020202020204" pitchFamily="34" charset="0"/>
              <a:ea typeface="黑体" panose="02010609060101010101" pitchFamily="2" charset="-122"/>
            </a:endParaRPr>
          </a:p>
        </p:txBody>
      </p:sp>
      <p:sp>
        <p:nvSpPr>
          <p:cNvPr id="379930" name="矩形 379929"/>
          <p:cNvSpPr/>
          <p:nvPr/>
        </p:nvSpPr>
        <p:spPr>
          <a:xfrm>
            <a:off x="4960938" y="982663"/>
            <a:ext cx="46355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16</a:t>
            </a:r>
            <a:endParaRPr lang="en-US" altLang="zh-CN" sz="2000">
              <a:solidFill>
                <a:srgbClr val="333399"/>
              </a:solidFill>
              <a:latin typeface="Arial" panose="020B0604020202020204" pitchFamily="34" charset="0"/>
              <a:ea typeface="黑体" panose="02010609060101010101" pitchFamily="2" charset="-122"/>
            </a:endParaRPr>
          </a:p>
        </p:txBody>
      </p:sp>
      <p:sp>
        <p:nvSpPr>
          <p:cNvPr id="379931" name="矩形 379930"/>
          <p:cNvSpPr/>
          <p:nvPr/>
        </p:nvSpPr>
        <p:spPr>
          <a:xfrm>
            <a:off x="5757863" y="982663"/>
            <a:ext cx="4619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19</a:t>
            </a:r>
            <a:endParaRPr lang="en-US" altLang="zh-CN" sz="2000">
              <a:solidFill>
                <a:srgbClr val="333399"/>
              </a:solidFill>
              <a:latin typeface="Arial" panose="020B0604020202020204" pitchFamily="34" charset="0"/>
              <a:ea typeface="黑体" panose="02010609060101010101" pitchFamily="2" charset="-122"/>
            </a:endParaRPr>
          </a:p>
        </p:txBody>
      </p:sp>
      <p:sp>
        <p:nvSpPr>
          <p:cNvPr id="379932" name="矩形 379931"/>
          <p:cNvSpPr/>
          <p:nvPr/>
        </p:nvSpPr>
        <p:spPr>
          <a:xfrm>
            <a:off x="6932613" y="982663"/>
            <a:ext cx="46355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24</a:t>
            </a:r>
            <a:endParaRPr lang="en-US" altLang="zh-CN" sz="2000">
              <a:solidFill>
                <a:srgbClr val="333399"/>
              </a:solidFill>
              <a:latin typeface="Arial" panose="020B0604020202020204" pitchFamily="34" charset="0"/>
              <a:ea typeface="黑体" panose="02010609060101010101" pitchFamily="2" charset="-122"/>
            </a:endParaRPr>
          </a:p>
        </p:txBody>
      </p:sp>
      <p:sp>
        <p:nvSpPr>
          <p:cNvPr id="379933" name="矩形 379932"/>
          <p:cNvSpPr/>
          <p:nvPr/>
        </p:nvSpPr>
        <p:spPr>
          <a:xfrm>
            <a:off x="8645525" y="982663"/>
            <a:ext cx="46355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31</a:t>
            </a:r>
            <a:endParaRPr lang="en-US" altLang="zh-CN" sz="2000">
              <a:solidFill>
                <a:srgbClr val="333399"/>
              </a:solidFill>
              <a:latin typeface="Arial" panose="020B0604020202020204" pitchFamily="34" charset="0"/>
              <a:ea typeface="黑体" panose="02010609060101010101" pitchFamily="2" charset="-122"/>
            </a:endParaRPr>
          </a:p>
        </p:txBody>
      </p:sp>
      <p:sp>
        <p:nvSpPr>
          <p:cNvPr id="379934" name="矩形 379933"/>
          <p:cNvSpPr/>
          <p:nvPr/>
        </p:nvSpPr>
        <p:spPr>
          <a:xfrm>
            <a:off x="1228725" y="1397000"/>
            <a:ext cx="75882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版 本</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35" name="矩形 379934"/>
          <p:cNvSpPr/>
          <p:nvPr/>
        </p:nvSpPr>
        <p:spPr>
          <a:xfrm>
            <a:off x="5116513" y="1873250"/>
            <a:ext cx="688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标志</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36" name="矩形 379935"/>
          <p:cNvSpPr/>
          <p:nvPr/>
        </p:nvSpPr>
        <p:spPr>
          <a:xfrm>
            <a:off x="1425575" y="2278063"/>
            <a:ext cx="140652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生 存 时 间</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37" name="矩形 379936"/>
          <p:cNvSpPr/>
          <p:nvPr/>
        </p:nvSpPr>
        <p:spPr>
          <a:xfrm>
            <a:off x="3556000" y="2278063"/>
            <a:ext cx="969963"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协    议</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38" name="矩形 379937"/>
          <p:cNvSpPr/>
          <p:nvPr/>
        </p:nvSpPr>
        <p:spPr>
          <a:xfrm>
            <a:off x="2570163" y="1873250"/>
            <a:ext cx="9683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标    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39" name="矩形 379938"/>
          <p:cNvSpPr/>
          <p:nvPr/>
        </p:nvSpPr>
        <p:spPr>
          <a:xfrm>
            <a:off x="3381375" y="1397000"/>
            <a:ext cx="140652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区 分 服 务</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0" name="矩形 379939"/>
          <p:cNvSpPr/>
          <p:nvPr/>
        </p:nvSpPr>
        <p:spPr>
          <a:xfrm>
            <a:off x="6507163" y="1397000"/>
            <a:ext cx="1360487"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总   长   度</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1" name="矩形 379940"/>
          <p:cNvSpPr/>
          <p:nvPr/>
        </p:nvSpPr>
        <p:spPr>
          <a:xfrm>
            <a:off x="6778625" y="1873250"/>
            <a:ext cx="1362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片   偏   移</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2" name="矩形 379941"/>
          <p:cNvSpPr/>
          <p:nvPr/>
        </p:nvSpPr>
        <p:spPr>
          <a:xfrm>
            <a:off x="7502525" y="3606800"/>
            <a:ext cx="9683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填    充</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3" name="矩形 379942"/>
          <p:cNvSpPr/>
          <p:nvPr/>
        </p:nvSpPr>
        <p:spPr>
          <a:xfrm>
            <a:off x="5926138" y="2278063"/>
            <a:ext cx="22891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首   部   检   验   和</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4" name="矩形 379943"/>
          <p:cNvSpPr/>
          <p:nvPr/>
        </p:nvSpPr>
        <p:spPr>
          <a:xfrm>
            <a:off x="4416425" y="2736850"/>
            <a:ext cx="13620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源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5" name="矩形 379944"/>
          <p:cNvSpPr/>
          <p:nvPr/>
        </p:nvSpPr>
        <p:spPr>
          <a:xfrm>
            <a:off x="4160838" y="3178175"/>
            <a:ext cx="182562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目   的   地   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6" name="矩形 379945"/>
          <p:cNvSpPr/>
          <p:nvPr/>
        </p:nvSpPr>
        <p:spPr>
          <a:xfrm>
            <a:off x="2228850" y="3606800"/>
            <a:ext cx="4117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可   选   字   段  （长   度   可   变）</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7" name="矩形 379946"/>
          <p:cNvSpPr/>
          <p:nvPr/>
        </p:nvSpPr>
        <p:spPr>
          <a:xfrm>
            <a:off x="608013" y="968375"/>
            <a:ext cx="434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位</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48" name="矩形 379947"/>
          <p:cNvSpPr/>
          <p:nvPr/>
        </p:nvSpPr>
        <p:spPr>
          <a:xfrm>
            <a:off x="2003425" y="1377950"/>
            <a:ext cx="1196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首部长度</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379950" name="组合 379949"/>
          <p:cNvGrpSpPr/>
          <p:nvPr/>
        </p:nvGrpSpPr>
        <p:grpSpPr>
          <a:xfrm>
            <a:off x="1069975" y="3748088"/>
            <a:ext cx="131763" cy="69850"/>
            <a:chOff x="833" y="3024"/>
            <a:chExt cx="78" cy="51"/>
          </a:xfrm>
        </p:grpSpPr>
        <p:sp>
          <p:nvSpPr>
            <p:cNvPr id="379951" name="矩形 379950"/>
            <p:cNvSpPr/>
            <p:nvPr/>
          </p:nvSpPr>
          <p:spPr>
            <a:xfrm>
              <a:off x="833" y="3024"/>
              <a:ext cx="78" cy="51"/>
            </a:xfrm>
            <a:prstGeom prst="rect">
              <a:avLst/>
            </a:prstGeom>
            <a:solidFill>
              <a:schemeClr val="bg1"/>
            </a:solidFill>
            <a:ln w="12700">
              <a:noFill/>
            </a:ln>
          </p:spPr>
          <p:txBody>
            <a:bodyPr/>
            <a:p>
              <a:endParaRPr lang="zh-CN" altLang="en-US"/>
            </a:p>
          </p:txBody>
        </p:sp>
        <p:sp>
          <p:nvSpPr>
            <p:cNvPr id="379952" name="直接连接符 379951"/>
            <p:cNvSpPr/>
            <p:nvPr/>
          </p:nvSpPr>
          <p:spPr>
            <a:xfrm>
              <a:off x="839" y="3030"/>
              <a:ext cx="68" cy="0"/>
            </a:xfrm>
            <a:prstGeom prst="line">
              <a:avLst/>
            </a:prstGeom>
            <a:ln w="25400" cap="flat" cmpd="sng">
              <a:solidFill>
                <a:schemeClr val="tx1"/>
              </a:solidFill>
              <a:prstDash val="solid"/>
              <a:headEnd type="none" w="med" len="med"/>
              <a:tailEnd type="none" w="med" len="med"/>
            </a:ln>
          </p:spPr>
        </p:sp>
        <p:sp>
          <p:nvSpPr>
            <p:cNvPr id="379953" name="直接连接符 379952"/>
            <p:cNvSpPr/>
            <p:nvPr/>
          </p:nvSpPr>
          <p:spPr>
            <a:xfrm>
              <a:off x="839" y="3075"/>
              <a:ext cx="68" cy="0"/>
            </a:xfrm>
            <a:prstGeom prst="line">
              <a:avLst/>
            </a:prstGeom>
            <a:ln w="25400" cap="flat" cmpd="sng">
              <a:solidFill>
                <a:schemeClr val="tx1"/>
              </a:solidFill>
              <a:prstDash val="solid"/>
              <a:headEnd type="none" w="med" len="med"/>
              <a:tailEnd type="none" w="med" len="med"/>
            </a:ln>
          </p:spPr>
        </p:sp>
      </p:grpSp>
      <p:grpSp>
        <p:nvGrpSpPr>
          <p:cNvPr id="379954" name="组合 379953"/>
          <p:cNvGrpSpPr/>
          <p:nvPr/>
        </p:nvGrpSpPr>
        <p:grpSpPr>
          <a:xfrm>
            <a:off x="8937625" y="3757613"/>
            <a:ext cx="131763" cy="66675"/>
            <a:chOff x="5432" y="3030"/>
            <a:chExt cx="78" cy="51"/>
          </a:xfrm>
        </p:grpSpPr>
        <p:sp>
          <p:nvSpPr>
            <p:cNvPr id="379955" name="矩形 379954"/>
            <p:cNvSpPr/>
            <p:nvPr/>
          </p:nvSpPr>
          <p:spPr>
            <a:xfrm>
              <a:off x="5432" y="3030"/>
              <a:ext cx="78" cy="51"/>
            </a:xfrm>
            <a:prstGeom prst="rect">
              <a:avLst/>
            </a:prstGeom>
            <a:solidFill>
              <a:schemeClr val="bg1"/>
            </a:solidFill>
            <a:ln w="12700">
              <a:noFill/>
            </a:ln>
          </p:spPr>
          <p:txBody>
            <a:bodyPr/>
            <a:p>
              <a:endParaRPr lang="zh-CN" altLang="en-US"/>
            </a:p>
          </p:txBody>
        </p:sp>
        <p:sp>
          <p:nvSpPr>
            <p:cNvPr id="379956" name="直接连接符 379955"/>
            <p:cNvSpPr/>
            <p:nvPr/>
          </p:nvSpPr>
          <p:spPr>
            <a:xfrm>
              <a:off x="5438" y="3036"/>
              <a:ext cx="68" cy="0"/>
            </a:xfrm>
            <a:prstGeom prst="line">
              <a:avLst/>
            </a:prstGeom>
            <a:ln w="25400" cap="flat" cmpd="sng">
              <a:solidFill>
                <a:schemeClr val="tx1"/>
              </a:solidFill>
              <a:prstDash val="solid"/>
              <a:headEnd type="none" w="med" len="med"/>
              <a:tailEnd type="none" w="med" len="med"/>
            </a:ln>
          </p:spPr>
        </p:sp>
        <p:sp>
          <p:nvSpPr>
            <p:cNvPr id="379957" name="直接连接符 379956"/>
            <p:cNvSpPr/>
            <p:nvPr/>
          </p:nvSpPr>
          <p:spPr>
            <a:xfrm>
              <a:off x="5438" y="3081"/>
              <a:ext cx="68" cy="0"/>
            </a:xfrm>
            <a:prstGeom prst="line">
              <a:avLst/>
            </a:prstGeom>
            <a:ln w="25400" cap="flat" cmpd="sng">
              <a:solidFill>
                <a:schemeClr val="tx1"/>
              </a:solidFill>
              <a:prstDash val="solid"/>
              <a:headEnd type="none" w="med" len="med"/>
              <a:tailEnd type="none" w="med" len="med"/>
            </a:ln>
          </p:spPr>
        </p:sp>
      </p:grpSp>
      <p:sp>
        <p:nvSpPr>
          <p:cNvPr id="379979" name="矩形 379978"/>
          <p:cNvSpPr/>
          <p:nvPr/>
        </p:nvSpPr>
        <p:spPr>
          <a:xfrm>
            <a:off x="3811588" y="4149725"/>
            <a:ext cx="2908300" cy="393700"/>
          </a:xfrm>
          <a:prstGeom prst="rect">
            <a:avLst/>
          </a:prstGeom>
          <a:noFill/>
          <a:ln w="12700">
            <a:noFill/>
          </a:ln>
        </p:spPr>
        <p:txBody>
          <a:bodyPr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数       据       部       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84" name="矩形 379983"/>
          <p:cNvSpPr/>
          <p:nvPr/>
        </p:nvSpPr>
        <p:spPr>
          <a:xfrm>
            <a:off x="3708400" y="4995863"/>
            <a:ext cx="3983038" cy="449262"/>
          </a:xfrm>
          <a:prstGeom prst="rect">
            <a:avLst/>
          </a:prstGeom>
          <a:solidFill>
            <a:srgbClr val="FFFF99"/>
          </a:solidFill>
          <a:ln w="12700" cap="flat" cmpd="sng">
            <a:solidFill>
              <a:schemeClr val="tx1"/>
            </a:solidFill>
            <a:prstDash val="solid"/>
            <a:miter/>
            <a:headEnd type="none" w="med" len="med"/>
            <a:tailEnd type="none" w="med" len="med"/>
          </a:ln>
        </p:spPr>
        <p:txBody>
          <a:bodyPr/>
          <a:p>
            <a:endParaRPr lang="zh-CN" altLang="en-US"/>
          </a:p>
        </p:txBody>
      </p:sp>
      <p:sp>
        <p:nvSpPr>
          <p:cNvPr id="379986" name="矩形 379985"/>
          <p:cNvSpPr/>
          <p:nvPr/>
        </p:nvSpPr>
        <p:spPr>
          <a:xfrm>
            <a:off x="4278313" y="5013325"/>
            <a:ext cx="3095625" cy="393700"/>
          </a:xfrm>
          <a:prstGeom prst="rect">
            <a:avLst/>
          </a:prstGeom>
          <a:noFill/>
          <a:ln w="12700">
            <a:noFill/>
          </a:ln>
        </p:spPr>
        <p:txBody>
          <a:bodyPr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数       据       部       分</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87" name="矩形 379986"/>
          <p:cNvSpPr/>
          <p:nvPr/>
        </p:nvSpPr>
        <p:spPr>
          <a:xfrm>
            <a:off x="2484438" y="5013325"/>
            <a:ext cx="89852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首   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379989" name="矩形 379988"/>
          <p:cNvSpPr/>
          <p:nvPr/>
        </p:nvSpPr>
        <p:spPr>
          <a:xfrm>
            <a:off x="4279900" y="5481638"/>
            <a:ext cx="1252538" cy="393700"/>
          </a:xfrm>
          <a:prstGeom prst="rect">
            <a:avLst/>
          </a:prstGeom>
          <a:solidFill>
            <a:schemeClr val="bg1"/>
          </a:solidFill>
          <a:ln w="12700">
            <a:noFill/>
          </a:ln>
        </p:spPr>
        <p:txBody>
          <a:bodyPr wrap="none" lIns="90488" tIns="44450" rIns="90488" bIns="44450">
            <a:spAutoFit/>
          </a:bodyPr>
          <a:p>
            <a:pPr defTabSz="762000" eaLnBrk="0" hangingPunct="0"/>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数据报</a:t>
            </a:r>
            <a:endParaRPr lang="zh-CN" altLang="en-US" sz="2000" dirty="0">
              <a:solidFill>
                <a:srgbClr val="333399"/>
              </a:solidFill>
              <a:latin typeface="Arial" panose="020B0604020202020204" pitchFamily="34" charset="0"/>
              <a:ea typeface="黑体" panose="02010609060101010101" pitchFamily="2" charset="-122"/>
            </a:endParaRPr>
          </a:p>
        </p:txBody>
      </p:sp>
      <p:grpSp>
        <p:nvGrpSpPr>
          <p:cNvPr id="379998" name="组合 379997"/>
          <p:cNvGrpSpPr/>
          <p:nvPr/>
        </p:nvGrpSpPr>
        <p:grpSpPr>
          <a:xfrm>
            <a:off x="176213" y="1341438"/>
            <a:ext cx="434975" cy="2663825"/>
            <a:chOff x="111" y="845"/>
            <a:chExt cx="274" cy="1678"/>
          </a:xfrm>
        </p:grpSpPr>
        <p:sp>
          <p:nvSpPr>
            <p:cNvPr id="379993" name="直接连接符 379992"/>
            <p:cNvSpPr/>
            <p:nvPr/>
          </p:nvSpPr>
          <p:spPr>
            <a:xfrm>
              <a:off x="249" y="845"/>
              <a:ext cx="0" cy="1678"/>
            </a:xfrm>
            <a:prstGeom prst="line">
              <a:avLst/>
            </a:prstGeom>
            <a:ln w="28575" cap="flat" cmpd="sng">
              <a:solidFill>
                <a:schemeClr val="tx2"/>
              </a:solidFill>
              <a:prstDash val="solid"/>
              <a:headEnd type="triangle" w="med" len="lg"/>
              <a:tailEnd type="triangle" w="med" len="lg"/>
            </a:ln>
          </p:spPr>
        </p:sp>
        <p:sp>
          <p:nvSpPr>
            <p:cNvPr id="379982" name="矩形 379981"/>
            <p:cNvSpPr/>
            <p:nvPr/>
          </p:nvSpPr>
          <p:spPr>
            <a:xfrm>
              <a:off x="111" y="1389"/>
              <a:ext cx="274" cy="440"/>
            </a:xfrm>
            <a:prstGeom prst="rect">
              <a:avLst/>
            </a:prstGeom>
            <a:solidFill>
              <a:schemeClr val="bg1"/>
            </a:solid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首</a:t>
              </a:r>
              <a:endParaRPr lang="zh-CN" altLang="en-US" sz="2000" dirty="0">
                <a:solidFill>
                  <a:srgbClr val="333399"/>
                </a:solidFill>
                <a:latin typeface="Arial" panose="020B0604020202020204" pitchFamily="34" charset="0"/>
                <a:ea typeface="黑体" panose="02010609060101010101" pitchFamily="2" charset="-122"/>
              </a:endParaRPr>
            </a:p>
            <a:p>
              <a:pPr defTabSz="762000" eaLnBrk="0" hangingPunct="0"/>
              <a:r>
                <a:rPr lang="zh-CN" altLang="en-US" sz="2000" dirty="0">
                  <a:solidFill>
                    <a:srgbClr val="333399"/>
                  </a:solidFill>
                  <a:latin typeface="Arial" panose="020B0604020202020204" pitchFamily="34" charset="0"/>
                  <a:ea typeface="黑体" panose="02010609060101010101" pitchFamily="2" charset="-122"/>
                </a:rPr>
                <a:t>部</a:t>
              </a:r>
              <a:endParaRPr lang="zh-CN" altLang="en-US" sz="2000" dirty="0">
                <a:solidFill>
                  <a:srgbClr val="333399"/>
                </a:solidFill>
                <a:latin typeface="Arial" panose="020B0604020202020204" pitchFamily="34" charset="0"/>
                <a:ea typeface="黑体" panose="02010609060101010101" pitchFamily="2" charset="-122"/>
              </a:endParaRPr>
            </a:p>
          </p:txBody>
        </p:sp>
      </p:grpSp>
      <p:grpSp>
        <p:nvGrpSpPr>
          <p:cNvPr id="379997" name="组合 379996"/>
          <p:cNvGrpSpPr/>
          <p:nvPr/>
        </p:nvGrpSpPr>
        <p:grpSpPr>
          <a:xfrm>
            <a:off x="1116013" y="1341438"/>
            <a:ext cx="7896225" cy="4102100"/>
            <a:chOff x="703" y="845"/>
            <a:chExt cx="4974" cy="2584"/>
          </a:xfrm>
        </p:grpSpPr>
        <p:sp>
          <p:nvSpPr>
            <p:cNvPr id="379995" name="矩形 379994"/>
            <p:cNvSpPr/>
            <p:nvPr/>
          </p:nvSpPr>
          <p:spPr>
            <a:xfrm>
              <a:off x="703" y="845"/>
              <a:ext cx="4974" cy="1678"/>
            </a:xfrm>
            <a:prstGeom prst="rect">
              <a:avLst/>
            </a:prstGeom>
            <a:noFill/>
            <a:ln w="57150" cap="flat" cmpd="sng">
              <a:solidFill>
                <a:schemeClr val="hlink"/>
              </a:solidFill>
              <a:prstDash val="solid"/>
              <a:miter/>
              <a:headEnd type="none" w="med" len="med"/>
              <a:tailEnd type="none" w="med" len="med"/>
            </a:ln>
          </p:spPr>
          <p:txBody>
            <a:bodyPr/>
            <a:p>
              <a:endParaRPr lang="zh-CN" altLang="en-US"/>
            </a:p>
          </p:txBody>
        </p:sp>
        <p:sp>
          <p:nvSpPr>
            <p:cNvPr id="379996" name="矩形 379995"/>
            <p:cNvSpPr/>
            <p:nvPr/>
          </p:nvSpPr>
          <p:spPr>
            <a:xfrm>
              <a:off x="1426" y="3145"/>
              <a:ext cx="915" cy="284"/>
            </a:xfrm>
            <a:prstGeom prst="rect">
              <a:avLst/>
            </a:prstGeom>
            <a:noFill/>
            <a:ln w="38100" cap="flat" cmpd="sng">
              <a:solidFill>
                <a:schemeClr val="hlink"/>
              </a:solidFill>
              <a:prstDash val="solid"/>
              <a:miter/>
              <a:headEnd type="none" w="med" len="med"/>
              <a:tailEnd type="none" w="med" len="med"/>
            </a:ln>
          </p:spPr>
          <p:txBody>
            <a:bodyPr/>
            <a:p>
              <a:endParaRPr lang="zh-CN" altLang="en-US"/>
            </a:p>
          </p:txBody>
        </p:sp>
      </p:grpSp>
      <p:sp>
        <p:nvSpPr>
          <p:cNvPr id="380001" name="左大括号 380000"/>
          <p:cNvSpPr/>
          <p:nvPr/>
        </p:nvSpPr>
        <p:spPr>
          <a:xfrm>
            <a:off x="949325" y="1412875"/>
            <a:ext cx="166688" cy="2160588"/>
          </a:xfrm>
          <a:prstGeom prst="leftBrace">
            <a:avLst>
              <a:gd name="adj1" fmla="val 108015"/>
              <a:gd name="adj2" fmla="val 50000"/>
            </a:avLst>
          </a:prstGeom>
          <a:noFill/>
          <a:ln w="28575" cap="flat" cmpd="sng">
            <a:solidFill>
              <a:schemeClr val="tx2"/>
            </a:solidFill>
            <a:prstDash val="solid"/>
            <a:headEnd type="none" w="med" len="med"/>
            <a:tailEnd type="none" w="med" len="med"/>
          </a:ln>
        </p:spPr>
        <p:txBody>
          <a:bodyPr/>
          <a:p>
            <a:endParaRPr lang="zh-CN" altLang="en-US"/>
          </a:p>
        </p:txBody>
      </p:sp>
      <p:grpSp>
        <p:nvGrpSpPr>
          <p:cNvPr id="380004" name="组合 380003"/>
          <p:cNvGrpSpPr/>
          <p:nvPr/>
        </p:nvGrpSpPr>
        <p:grpSpPr>
          <a:xfrm>
            <a:off x="1646238" y="5516563"/>
            <a:ext cx="1196975" cy="852487"/>
            <a:chOff x="1037" y="3475"/>
            <a:chExt cx="754" cy="537"/>
          </a:xfrm>
        </p:grpSpPr>
        <p:sp>
          <p:nvSpPr>
            <p:cNvPr id="380002" name="直接连接符 380001"/>
            <p:cNvSpPr/>
            <p:nvPr/>
          </p:nvSpPr>
          <p:spPr>
            <a:xfrm flipV="1">
              <a:off x="1428" y="3475"/>
              <a:ext cx="0" cy="317"/>
            </a:xfrm>
            <a:prstGeom prst="line">
              <a:avLst/>
            </a:prstGeom>
            <a:ln w="57150" cap="flat" cmpd="sng">
              <a:solidFill>
                <a:schemeClr val="hlink"/>
              </a:solidFill>
              <a:prstDash val="solid"/>
              <a:headEnd type="none" w="med" len="med"/>
              <a:tailEnd type="triangle" w="med" len="lg"/>
            </a:ln>
          </p:spPr>
        </p:sp>
        <p:sp>
          <p:nvSpPr>
            <p:cNvPr id="380003" name="矩形 380002"/>
            <p:cNvSpPr/>
            <p:nvPr/>
          </p:nvSpPr>
          <p:spPr>
            <a:xfrm>
              <a:off x="1037" y="3764"/>
              <a:ext cx="754" cy="248"/>
            </a:xfrm>
            <a:prstGeom prst="rect">
              <a:avLst/>
            </a:prstGeom>
            <a:noFill/>
            <a:ln w="12700">
              <a:noFill/>
            </a:ln>
          </p:spPr>
          <p:txBody>
            <a:bodyPr wrap="none" lIns="90488" tIns="44450" rIns="90488" bIns="44450">
              <a:spAutoFit/>
            </a:bodyPr>
            <a:p>
              <a:pPr defTabSz="762000" eaLnBrk="0" hangingPunct="0"/>
              <a:r>
                <a:rPr lang="zh-CN" altLang="en-US" sz="2000" dirty="0">
                  <a:solidFill>
                    <a:schemeClr val="folHlink"/>
                  </a:solidFill>
                  <a:latin typeface="Times New Roman" panose="02020603050405020304" pitchFamily="18" charset="0"/>
                  <a:ea typeface="黑体" panose="02010609060101010101" pitchFamily="2" charset="-122"/>
                </a:rPr>
                <a:t>发送在前</a:t>
              </a:r>
              <a:endParaRPr lang="zh-CN" altLang="en-US" sz="2000" dirty="0">
                <a:solidFill>
                  <a:schemeClr val="folHlink"/>
                </a:solidFill>
                <a:latin typeface="Times New Roman" panose="02020603050405020304" pitchFamily="18"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99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nodeType="afterEffect">
                                  <p:stCondLst>
                                    <p:cond delay="500"/>
                                  </p:stCondLst>
                                  <p:childTnLst>
                                    <p:anim calcmode="discrete" valueType="str">
                                      <p:cBhvr>
                                        <p:cTn id="9" dur="1000" fill="hold"/>
                                        <p:tgtEl>
                                          <p:spTgt spid="379997"/>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nodeType="withEffect">
                                  <p:stCondLst>
                                    <p:cond delay="500"/>
                                  </p:stCondLst>
                                  <p:childTnLst>
                                    <p:anim calcmode="discrete" valueType="str">
                                      <p:cBhvr>
                                        <p:cTn id="11" dur="1000" fill="hold"/>
                                        <p:tgtEl>
                                          <p:spTgt spid="37999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90189" name="标题 390188"/>
          <p:cNvSpPr>
            <a:spLocks noGrp="1"/>
          </p:cNvSpPr>
          <p:nvPr>
            <p:ph type="title"/>
          </p:nvPr>
        </p:nvSpPr>
        <p:spPr>
          <a:xfrm>
            <a:off x="755650" y="549275"/>
            <a:ext cx="7793038" cy="695325"/>
          </a:xfrm>
          <a:ln/>
        </p:spPr>
        <p:txBody>
          <a:bodyPr anchor="b"/>
          <a:p>
            <a:pPr algn="ctr"/>
            <a:r>
              <a:rPr lang="en-US" altLang="zh-CN" dirty="0"/>
              <a:t>4.2.6  IP </a:t>
            </a:r>
            <a:r>
              <a:rPr lang="zh-CN" altLang="en-US" dirty="0"/>
              <a:t>层转发分组的流程 </a:t>
            </a:r>
            <a:endParaRPr lang="zh-CN" altLang="en-US" dirty="0"/>
          </a:p>
        </p:txBody>
      </p:sp>
      <p:sp>
        <p:nvSpPr>
          <p:cNvPr id="390193" name="文本占位符 390192"/>
          <p:cNvSpPr>
            <a:spLocks noGrp="1"/>
          </p:cNvSpPr>
          <p:nvPr>
            <p:ph type="body" idx="1"/>
          </p:nvPr>
        </p:nvSpPr>
        <p:spPr>
          <a:xfrm>
            <a:off x="827088" y="1906588"/>
            <a:ext cx="8101012" cy="4546600"/>
          </a:xfrm>
          <a:ln/>
        </p:spPr>
        <p:txBody>
          <a:bodyPr/>
          <a:p>
            <a:pPr>
              <a:lnSpc>
                <a:spcPct val="90000"/>
              </a:lnSpc>
            </a:pPr>
            <a:r>
              <a:rPr lang="zh-CN" altLang="en-US" dirty="0"/>
              <a:t>有四个 </a:t>
            </a:r>
            <a:r>
              <a:rPr lang="en-US" altLang="zh-CN" dirty="0"/>
              <a:t>A </a:t>
            </a:r>
            <a:r>
              <a:rPr lang="zh-CN" altLang="en-US" dirty="0"/>
              <a:t>类网络通过三个路由器连接在一起。每一个网络上都可能有成千上万个主机。</a:t>
            </a:r>
            <a:endParaRPr lang="zh-CN" altLang="en-US" dirty="0"/>
          </a:p>
          <a:p>
            <a:pPr>
              <a:lnSpc>
                <a:spcPct val="90000"/>
              </a:lnSpc>
            </a:pPr>
            <a:r>
              <a:rPr lang="zh-CN" altLang="en-US" dirty="0"/>
              <a:t>可以想像，若按目的主机号来制作路由表，则所得出的路由表就会过于庞大。</a:t>
            </a:r>
            <a:endParaRPr lang="zh-CN" altLang="en-US" dirty="0"/>
          </a:p>
          <a:p>
            <a:pPr>
              <a:lnSpc>
                <a:spcPct val="90000"/>
              </a:lnSpc>
            </a:pPr>
            <a:r>
              <a:rPr lang="zh-CN" altLang="en-US" dirty="0"/>
              <a:t>但若按主机所在的</a:t>
            </a:r>
            <a:r>
              <a:rPr lang="zh-CN" altLang="en-US" dirty="0">
                <a:solidFill>
                  <a:schemeClr val="hlink"/>
                </a:solidFill>
              </a:rPr>
              <a:t>网络地址</a:t>
            </a:r>
            <a:r>
              <a:rPr lang="zh-CN" altLang="en-US" dirty="0"/>
              <a:t>来制作路由表，那么每一个路由器中的路由表就只包含 </a:t>
            </a:r>
            <a:r>
              <a:rPr lang="en-US" altLang="zh-CN" dirty="0"/>
              <a:t>4 </a:t>
            </a:r>
            <a:r>
              <a:rPr lang="zh-CN" altLang="en-US" dirty="0"/>
              <a:t>个项目。这样就可使路由表大大简化。 </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2308" name="任意多边形 482307"/>
          <p:cNvSpPr/>
          <p:nvPr/>
        </p:nvSpPr>
        <p:spPr>
          <a:xfrm>
            <a:off x="2132013" y="2401888"/>
            <a:ext cx="4960937" cy="1089025"/>
          </a:xfrm>
          <a:custGeom>
            <a:avLst/>
            <a:gdLst/>
            <a:ahLst/>
            <a:cxnLst/>
            <a:pathLst>
              <a:path w="3024" h="636">
                <a:moveTo>
                  <a:pt x="0" y="636"/>
                </a:moveTo>
                <a:lnTo>
                  <a:pt x="1520" y="0"/>
                </a:lnTo>
                <a:lnTo>
                  <a:pt x="3024" y="636"/>
                </a:lnTo>
                <a:lnTo>
                  <a:pt x="0" y="636"/>
                </a:lnTo>
                <a:close/>
              </a:path>
            </a:pathLst>
          </a:custGeom>
          <a:gradFill rotWithShape="1">
            <a:gsLst>
              <a:gs pos="0">
                <a:srgbClr val="FFFF99">
                  <a:gamma/>
                  <a:shade val="81961"/>
                  <a:invGamma/>
                  <a:alpha val="100000"/>
                </a:srgbClr>
              </a:gs>
              <a:gs pos="100000">
                <a:srgbClr val="FFFF99">
                  <a:alpha val="100000"/>
                </a:srgbClr>
              </a:gs>
            </a:gsLst>
            <a:lin ang="5400000" scaled="1"/>
            <a:tileRect/>
          </a:gradFill>
          <a:ln w="9525">
            <a:noFill/>
          </a:ln>
        </p:spPr>
        <p:txBody>
          <a:bodyPr/>
          <a:p>
            <a:endParaRPr lang="zh-CN" altLang="en-US"/>
          </a:p>
        </p:txBody>
      </p:sp>
      <p:grpSp>
        <p:nvGrpSpPr>
          <p:cNvPr id="482309" name="组合 482308"/>
          <p:cNvGrpSpPr/>
          <p:nvPr/>
        </p:nvGrpSpPr>
        <p:grpSpPr>
          <a:xfrm>
            <a:off x="0" y="1855788"/>
            <a:ext cx="1273175" cy="914400"/>
            <a:chOff x="912" y="768"/>
            <a:chExt cx="2400" cy="1584"/>
          </a:xfrm>
        </p:grpSpPr>
        <p:sp>
          <p:nvSpPr>
            <p:cNvPr id="482310" name="椭圆 482309"/>
            <p:cNvSpPr/>
            <p:nvPr/>
          </p:nvSpPr>
          <p:spPr>
            <a:xfrm>
              <a:off x="1751" y="799"/>
              <a:ext cx="1026" cy="628"/>
            </a:xfrm>
            <a:prstGeom prst="ellipse">
              <a:avLst/>
            </a:prstGeom>
            <a:solidFill>
              <a:srgbClr val="CCECFF"/>
            </a:solidFill>
            <a:ln w="9525">
              <a:noFill/>
            </a:ln>
          </p:spPr>
          <p:txBody>
            <a:bodyPr/>
            <a:p>
              <a:endParaRPr lang="zh-CN" altLang="en-US"/>
            </a:p>
          </p:txBody>
        </p:sp>
        <p:sp>
          <p:nvSpPr>
            <p:cNvPr id="482311" name="椭圆 482310"/>
            <p:cNvSpPr/>
            <p:nvPr/>
          </p:nvSpPr>
          <p:spPr>
            <a:xfrm>
              <a:off x="1172" y="972"/>
              <a:ext cx="781" cy="627"/>
            </a:xfrm>
            <a:prstGeom prst="ellipse">
              <a:avLst/>
            </a:prstGeom>
            <a:solidFill>
              <a:srgbClr val="CCECFF"/>
            </a:solidFill>
            <a:ln w="9525">
              <a:noFill/>
            </a:ln>
          </p:spPr>
          <p:txBody>
            <a:bodyPr/>
            <a:p>
              <a:endParaRPr lang="zh-CN" altLang="en-US"/>
            </a:p>
          </p:txBody>
        </p:sp>
        <p:sp>
          <p:nvSpPr>
            <p:cNvPr id="482312" name="椭圆 482311"/>
            <p:cNvSpPr/>
            <p:nvPr/>
          </p:nvSpPr>
          <p:spPr>
            <a:xfrm>
              <a:off x="926" y="1364"/>
              <a:ext cx="521" cy="502"/>
            </a:xfrm>
            <a:prstGeom prst="ellipse">
              <a:avLst/>
            </a:prstGeom>
            <a:solidFill>
              <a:srgbClr val="CCECFF"/>
            </a:solidFill>
            <a:ln w="9525">
              <a:noFill/>
            </a:ln>
          </p:spPr>
          <p:txBody>
            <a:bodyPr/>
            <a:p>
              <a:endParaRPr lang="zh-CN" altLang="en-US"/>
            </a:p>
          </p:txBody>
        </p:sp>
        <p:sp>
          <p:nvSpPr>
            <p:cNvPr id="482313" name="椭圆 482312"/>
            <p:cNvSpPr/>
            <p:nvPr/>
          </p:nvSpPr>
          <p:spPr>
            <a:xfrm>
              <a:off x="1085" y="1599"/>
              <a:ext cx="796" cy="549"/>
            </a:xfrm>
            <a:prstGeom prst="ellipse">
              <a:avLst/>
            </a:prstGeom>
            <a:solidFill>
              <a:srgbClr val="CCECFF"/>
            </a:solidFill>
            <a:ln w="9525">
              <a:noFill/>
            </a:ln>
          </p:spPr>
          <p:txBody>
            <a:bodyPr/>
            <a:p>
              <a:endParaRPr lang="zh-CN" altLang="en-US"/>
            </a:p>
          </p:txBody>
        </p:sp>
        <p:sp>
          <p:nvSpPr>
            <p:cNvPr id="482314" name="椭圆 482313"/>
            <p:cNvSpPr/>
            <p:nvPr/>
          </p:nvSpPr>
          <p:spPr>
            <a:xfrm>
              <a:off x="1664" y="1693"/>
              <a:ext cx="1200" cy="659"/>
            </a:xfrm>
            <a:prstGeom prst="ellipse">
              <a:avLst/>
            </a:prstGeom>
            <a:solidFill>
              <a:srgbClr val="CCECFF"/>
            </a:solidFill>
            <a:ln w="9525">
              <a:noFill/>
            </a:ln>
          </p:spPr>
          <p:txBody>
            <a:bodyPr/>
            <a:p>
              <a:endParaRPr lang="zh-CN" altLang="en-US"/>
            </a:p>
          </p:txBody>
        </p:sp>
        <p:sp>
          <p:nvSpPr>
            <p:cNvPr id="482315" name="椭圆 482314"/>
            <p:cNvSpPr/>
            <p:nvPr/>
          </p:nvSpPr>
          <p:spPr>
            <a:xfrm>
              <a:off x="2445" y="988"/>
              <a:ext cx="751" cy="486"/>
            </a:xfrm>
            <a:prstGeom prst="ellipse">
              <a:avLst/>
            </a:prstGeom>
            <a:solidFill>
              <a:srgbClr val="CCECFF"/>
            </a:solidFill>
            <a:ln w="9525">
              <a:noFill/>
            </a:ln>
          </p:spPr>
          <p:txBody>
            <a:bodyPr/>
            <a:p>
              <a:endParaRPr lang="zh-CN" altLang="en-US"/>
            </a:p>
          </p:txBody>
        </p:sp>
        <p:sp>
          <p:nvSpPr>
            <p:cNvPr id="482316" name="椭圆 482315"/>
            <p:cNvSpPr/>
            <p:nvPr/>
          </p:nvSpPr>
          <p:spPr>
            <a:xfrm>
              <a:off x="2560" y="1317"/>
              <a:ext cx="752" cy="486"/>
            </a:xfrm>
            <a:prstGeom prst="ellipse">
              <a:avLst/>
            </a:prstGeom>
            <a:solidFill>
              <a:srgbClr val="CCECFF"/>
            </a:solidFill>
            <a:ln w="9525">
              <a:noFill/>
            </a:ln>
          </p:spPr>
          <p:txBody>
            <a:bodyPr/>
            <a:p>
              <a:endParaRPr lang="zh-CN" altLang="en-US"/>
            </a:p>
          </p:txBody>
        </p:sp>
        <p:sp>
          <p:nvSpPr>
            <p:cNvPr id="482317" name="椭圆 482316"/>
            <p:cNvSpPr/>
            <p:nvPr/>
          </p:nvSpPr>
          <p:spPr>
            <a:xfrm>
              <a:off x="2488" y="1427"/>
              <a:ext cx="752" cy="815"/>
            </a:xfrm>
            <a:prstGeom prst="ellipse">
              <a:avLst/>
            </a:prstGeom>
            <a:solidFill>
              <a:srgbClr val="CCECFF"/>
            </a:solidFill>
            <a:ln w="9525">
              <a:noFill/>
            </a:ln>
          </p:spPr>
          <p:txBody>
            <a:bodyPr/>
            <a:p>
              <a:endParaRPr lang="zh-CN" altLang="en-US"/>
            </a:p>
          </p:txBody>
        </p:sp>
        <p:sp>
          <p:nvSpPr>
            <p:cNvPr id="482318" name="椭圆 482317"/>
            <p:cNvSpPr/>
            <p:nvPr/>
          </p:nvSpPr>
          <p:spPr>
            <a:xfrm>
              <a:off x="1360" y="1176"/>
              <a:ext cx="1547" cy="815"/>
            </a:xfrm>
            <a:prstGeom prst="ellipse">
              <a:avLst/>
            </a:prstGeom>
            <a:solidFill>
              <a:srgbClr val="CCECFF"/>
            </a:solidFill>
            <a:ln w="9525">
              <a:noFill/>
            </a:ln>
          </p:spPr>
          <p:txBody>
            <a:bodyPr/>
            <a:p>
              <a:endParaRPr lang="zh-CN" altLang="en-US"/>
            </a:p>
          </p:txBody>
        </p:sp>
        <p:grpSp>
          <p:nvGrpSpPr>
            <p:cNvPr id="482319" name="组合 482318"/>
            <p:cNvGrpSpPr/>
            <p:nvPr/>
          </p:nvGrpSpPr>
          <p:grpSpPr>
            <a:xfrm>
              <a:off x="912" y="768"/>
              <a:ext cx="2386" cy="1553"/>
              <a:chOff x="912" y="768"/>
              <a:chExt cx="2386" cy="1553"/>
            </a:xfrm>
          </p:grpSpPr>
          <p:sp>
            <p:nvSpPr>
              <p:cNvPr id="482320" name="椭圆 482319"/>
              <p:cNvSpPr/>
              <p:nvPr/>
            </p:nvSpPr>
            <p:spPr>
              <a:xfrm>
                <a:off x="1736" y="768"/>
                <a:ext cx="1027" cy="627"/>
              </a:xfrm>
              <a:prstGeom prst="ellipse">
                <a:avLst/>
              </a:prstGeom>
              <a:solidFill>
                <a:srgbClr val="CCECFF"/>
              </a:solidFill>
              <a:ln w="9525">
                <a:noFill/>
              </a:ln>
            </p:spPr>
            <p:txBody>
              <a:bodyPr/>
              <a:p>
                <a:endParaRPr lang="zh-CN" altLang="en-US"/>
              </a:p>
            </p:txBody>
          </p:sp>
          <p:sp>
            <p:nvSpPr>
              <p:cNvPr id="482321" name="椭圆 482320"/>
              <p:cNvSpPr/>
              <p:nvPr/>
            </p:nvSpPr>
            <p:spPr>
              <a:xfrm>
                <a:off x="1158" y="941"/>
                <a:ext cx="781" cy="627"/>
              </a:xfrm>
              <a:prstGeom prst="ellipse">
                <a:avLst/>
              </a:prstGeom>
              <a:solidFill>
                <a:srgbClr val="CCECFF"/>
              </a:solidFill>
              <a:ln w="9525">
                <a:noFill/>
              </a:ln>
            </p:spPr>
            <p:txBody>
              <a:bodyPr/>
              <a:p>
                <a:endParaRPr lang="zh-CN" altLang="en-US"/>
              </a:p>
            </p:txBody>
          </p:sp>
          <p:sp>
            <p:nvSpPr>
              <p:cNvPr id="482322" name="椭圆 482321"/>
              <p:cNvSpPr/>
              <p:nvPr/>
            </p:nvSpPr>
            <p:spPr>
              <a:xfrm>
                <a:off x="912" y="1333"/>
                <a:ext cx="520" cy="501"/>
              </a:xfrm>
              <a:prstGeom prst="ellipse">
                <a:avLst/>
              </a:prstGeom>
              <a:solidFill>
                <a:srgbClr val="CCECFF"/>
              </a:solidFill>
              <a:ln w="9525">
                <a:noFill/>
              </a:ln>
            </p:spPr>
            <p:txBody>
              <a:bodyPr/>
              <a:p>
                <a:endParaRPr lang="zh-CN" altLang="en-US"/>
              </a:p>
            </p:txBody>
          </p:sp>
          <p:sp>
            <p:nvSpPr>
              <p:cNvPr id="482323" name="椭圆 482322"/>
              <p:cNvSpPr/>
              <p:nvPr/>
            </p:nvSpPr>
            <p:spPr>
              <a:xfrm>
                <a:off x="1071" y="1568"/>
                <a:ext cx="795" cy="549"/>
              </a:xfrm>
              <a:prstGeom prst="ellipse">
                <a:avLst/>
              </a:prstGeom>
              <a:solidFill>
                <a:srgbClr val="CCECFF"/>
              </a:solidFill>
              <a:ln w="9525">
                <a:noFill/>
              </a:ln>
            </p:spPr>
            <p:txBody>
              <a:bodyPr/>
              <a:p>
                <a:endParaRPr lang="zh-CN" altLang="en-US"/>
              </a:p>
            </p:txBody>
          </p:sp>
          <p:sp>
            <p:nvSpPr>
              <p:cNvPr id="482324" name="椭圆 482323"/>
              <p:cNvSpPr/>
              <p:nvPr/>
            </p:nvSpPr>
            <p:spPr>
              <a:xfrm>
                <a:off x="1649" y="1662"/>
                <a:ext cx="1200" cy="659"/>
              </a:xfrm>
              <a:prstGeom prst="ellipse">
                <a:avLst/>
              </a:prstGeom>
              <a:solidFill>
                <a:srgbClr val="CCECFF"/>
              </a:solidFill>
              <a:ln w="9525">
                <a:noFill/>
              </a:ln>
            </p:spPr>
            <p:txBody>
              <a:bodyPr/>
              <a:p>
                <a:endParaRPr lang="zh-CN" altLang="en-US"/>
              </a:p>
            </p:txBody>
          </p:sp>
          <p:sp>
            <p:nvSpPr>
              <p:cNvPr id="482325" name="椭圆 482324"/>
              <p:cNvSpPr/>
              <p:nvPr/>
            </p:nvSpPr>
            <p:spPr>
              <a:xfrm>
                <a:off x="2430" y="956"/>
                <a:ext cx="752" cy="486"/>
              </a:xfrm>
              <a:prstGeom prst="ellipse">
                <a:avLst/>
              </a:prstGeom>
              <a:solidFill>
                <a:srgbClr val="CCECFF"/>
              </a:solidFill>
              <a:ln w="9525">
                <a:noFill/>
              </a:ln>
            </p:spPr>
            <p:txBody>
              <a:bodyPr/>
              <a:p>
                <a:endParaRPr lang="zh-CN" altLang="en-US"/>
              </a:p>
            </p:txBody>
          </p:sp>
          <p:sp>
            <p:nvSpPr>
              <p:cNvPr id="482326" name="椭圆 482325"/>
              <p:cNvSpPr/>
              <p:nvPr/>
            </p:nvSpPr>
            <p:spPr>
              <a:xfrm>
                <a:off x="2546" y="1286"/>
                <a:ext cx="752" cy="486"/>
              </a:xfrm>
              <a:prstGeom prst="ellipse">
                <a:avLst/>
              </a:prstGeom>
              <a:solidFill>
                <a:srgbClr val="CCECFF"/>
              </a:solidFill>
              <a:ln w="9525">
                <a:noFill/>
              </a:ln>
            </p:spPr>
            <p:txBody>
              <a:bodyPr/>
              <a:p>
                <a:endParaRPr lang="zh-CN" altLang="en-US"/>
              </a:p>
            </p:txBody>
          </p:sp>
          <p:sp>
            <p:nvSpPr>
              <p:cNvPr id="482327" name="椭圆 482326"/>
              <p:cNvSpPr/>
              <p:nvPr/>
            </p:nvSpPr>
            <p:spPr>
              <a:xfrm>
                <a:off x="2473" y="1395"/>
                <a:ext cx="752" cy="816"/>
              </a:xfrm>
              <a:prstGeom prst="ellipse">
                <a:avLst/>
              </a:prstGeom>
              <a:solidFill>
                <a:srgbClr val="CCECFF"/>
              </a:solidFill>
              <a:ln w="9525">
                <a:noFill/>
              </a:ln>
            </p:spPr>
            <p:txBody>
              <a:bodyPr/>
              <a:p>
                <a:endParaRPr lang="zh-CN" altLang="en-US"/>
              </a:p>
            </p:txBody>
          </p:sp>
          <p:sp>
            <p:nvSpPr>
              <p:cNvPr id="482328" name="椭圆 482327"/>
              <p:cNvSpPr/>
              <p:nvPr/>
            </p:nvSpPr>
            <p:spPr>
              <a:xfrm>
                <a:off x="1346" y="1144"/>
                <a:ext cx="1547" cy="816"/>
              </a:xfrm>
              <a:prstGeom prst="ellipse">
                <a:avLst/>
              </a:prstGeom>
              <a:solidFill>
                <a:srgbClr val="CCECFF"/>
              </a:solidFill>
              <a:ln w="9525">
                <a:noFill/>
              </a:ln>
            </p:spPr>
            <p:txBody>
              <a:bodyPr/>
              <a:p>
                <a:endParaRPr lang="zh-CN" altLang="en-US"/>
              </a:p>
            </p:txBody>
          </p:sp>
        </p:grpSp>
      </p:grpSp>
      <p:sp>
        <p:nvSpPr>
          <p:cNvPr id="482329" name="直接连接符 482328"/>
          <p:cNvSpPr/>
          <p:nvPr/>
        </p:nvSpPr>
        <p:spPr>
          <a:xfrm>
            <a:off x="1273175" y="2286000"/>
            <a:ext cx="6757988" cy="0"/>
          </a:xfrm>
          <a:prstGeom prst="line">
            <a:avLst/>
          </a:prstGeom>
          <a:ln w="38100" cap="flat" cmpd="sng">
            <a:solidFill>
              <a:srgbClr val="333399"/>
            </a:solidFill>
            <a:prstDash val="solid"/>
            <a:headEnd type="none" w="med" len="med"/>
            <a:tailEnd type="none" w="med" len="med"/>
          </a:ln>
        </p:spPr>
      </p:sp>
      <p:grpSp>
        <p:nvGrpSpPr>
          <p:cNvPr id="482330" name="组合 482329"/>
          <p:cNvGrpSpPr/>
          <p:nvPr/>
        </p:nvGrpSpPr>
        <p:grpSpPr>
          <a:xfrm>
            <a:off x="7807325" y="1855788"/>
            <a:ext cx="1273175" cy="914400"/>
            <a:chOff x="912" y="768"/>
            <a:chExt cx="2400" cy="1584"/>
          </a:xfrm>
        </p:grpSpPr>
        <p:sp>
          <p:nvSpPr>
            <p:cNvPr id="482331" name="椭圆 482330"/>
            <p:cNvSpPr/>
            <p:nvPr/>
          </p:nvSpPr>
          <p:spPr>
            <a:xfrm>
              <a:off x="1751" y="799"/>
              <a:ext cx="1026" cy="628"/>
            </a:xfrm>
            <a:prstGeom prst="ellipse">
              <a:avLst/>
            </a:prstGeom>
            <a:solidFill>
              <a:srgbClr val="CCECFF"/>
            </a:solidFill>
            <a:ln w="9525">
              <a:noFill/>
            </a:ln>
          </p:spPr>
          <p:txBody>
            <a:bodyPr/>
            <a:p>
              <a:endParaRPr lang="zh-CN" altLang="en-US"/>
            </a:p>
          </p:txBody>
        </p:sp>
        <p:sp>
          <p:nvSpPr>
            <p:cNvPr id="482332" name="椭圆 482331"/>
            <p:cNvSpPr/>
            <p:nvPr/>
          </p:nvSpPr>
          <p:spPr>
            <a:xfrm>
              <a:off x="1172" y="972"/>
              <a:ext cx="781" cy="627"/>
            </a:xfrm>
            <a:prstGeom prst="ellipse">
              <a:avLst/>
            </a:prstGeom>
            <a:solidFill>
              <a:srgbClr val="CCECFF"/>
            </a:solidFill>
            <a:ln w="9525">
              <a:noFill/>
            </a:ln>
          </p:spPr>
          <p:txBody>
            <a:bodyPr/>
            <a:p>
              <a:endParaRPr lang="zh-CN" altLang="en-US"/>
            </a:p>
          </p:txBody>
        </p:sp>
        <p:sp>
          <p:nvSpPr>
            <p:cNvPr id="482333" name="椭圆 482332"/>
            <p:cNvSpPr/>
            <p:nvPr/>
          </p:nvSpPr>
          <p:spPr>
            <a:xfrm>
              <a:off x="926" y="1364"/>
              <a:ext cx="521" cy="502"/>
            </a:xfrm>
            <a:prstGeom prst="ellipse">
              <a:avLst/>
            </a:prstGeom>
            <a:solidFill>
              <a:srgbClr val="CCECFF"/>
            </a:solidFill>
            <a:ln w="9525">
              <a:noFill/>
            </a:ln>
          </p:spPr>
          <p:txBody>
            <a:bodyPr/>
            <a:p>
              <a:endParaRPr lang="zh-CN" altLang="en-US"/>
            </a:p>
          </p:txBody>
        </p:sp>
        <p:sp>
          <p:nvSpPr>
            <p:cNvPr id="482334" name="椭圆 482333"/>
            <p:cNvSpPr/>
            <p:nvPr/>
          </p:nvSpPr>
          <p:spPr>
            <a:xfrm>
              <a:off x="1085" y="1599"/>
              <a:ext cx="796" cy="549"/>
            </a:xfrm>
            <a:prstGeom prst="ellipse">
              <a:avLst/>
            </a:prstGeom>
            <a:solidFill>
              <a:srgbClr val="CCECFF"/>
            </a:solidFill>
            <a:ln w="9525">
              <a:noFill/>
            </a:ln>
          </p:spPr>
          <p:txBody>
            <a:bodyPr/>
            <a:p>
              <a:endParaRPr lang="zh-CN" altLang="en-US"/>
            </a:p>
          </p:txBody>
        </p:sp>
        <p:sp>
          <p:nvSpPr>
            <p:cNvPr id="482335" name="椭圆 482334"/>
            <p:cNvSpPr/>
            <p:nvPr/>
          </p:nvSpPr>
          <p:spPr>
            <a:xfrm>
              <a:off x="1664" y="1693"/>
              <a:ext cx="1200" cy="659"/>
            </a:xfrm>
            <a:prstGeom prst="ellipse">
              <a:avLst/>
            </a:prstGeom>
            <a:solidFill>
              <a:srgbClr val="CCECFF"/>
            </a:solidFill>
            <a:ln w="9525">
              <a:noFill/>
            </a:ln>
          </p:spPr>
          <p:txBody>
            <a:bodyPr/>
            <a:p>
              <a:endParaRPr lang="zh-CN" altLang="en-US"/>
            </a:p>
          </p:txBody>
        </p:sp>
        <p:sp>
          <p:nvSpPr>
            <p:cNvPr id="482336" name="椭圆 482335"/>
            <p:cNvSpPr/>
            <p:nvPr/>
          </p:nvSpPr>
          <p:spPr>
            <a:xfrm>
              <a:off x="2445" y="988"/>
              <a:ext cx="751" cy="486"/>
            </a:xfrm>
            <a:prstGeom prst="ellipse">
              <a:avLst/>
            </a:prstGeom>
            <a:solidFill>
              <a:srgbClr val="CCECFF"/>
            </a:solidFill>
            <a:ln w="9525">
              <a:noFill/>
            </a:ln>
          </p:spPr>
          <p:txBody>
            <a:bodyPr/>
            <a:p>
              <a:endParaRPr lang="zh-CN" altLang="en-US"/>
            </a:p>
          </p:txBody>
        </p:sp>
        <p:sp>
          <p:nvSpPr>
            <p:cNvPr id="482337" name="椭圆 482336"/>
            <p:cNvSpPr/>
            <p:nvPr/>
          </p:nvSpPr>
          <p:spPr>
            <a:xfrm>
              <a:off x="2560" y="1317"/>
              <a:ext cx="752" cy="486"/>
            </a:xfrm>
            <a:prstGeom prst="ellipse">
              <a:avLst/>
            </a:prstGeom>
            <a:solidFill>
              <a:srgbClr val="CCECFF"/>
            </a:solidFill>
            <a:ln w="9525">
              <a:noFill/>
            </a:ln>
          </p:spPr>
          <p:txBody>
            <a:bodyPr/>
            <a:p>
              <a:endParaRPr lang="zh-CN" altLang="en-US"/>
            </a:p>
          </p:txBody>
        </p:sp>
        <p:sp>
          <p:nvSpPr>
            <p:cNvPr id="482338" name="椭圆 482337"/>
            <p:cNvSpPr/>
            <p:nvPr/>
          </p:nvSpPr>
          <p:spPr>
            <a:xfrm>
              <a:off x="2488" y="1427"/>
              <a:ext cx="752" cy="815"/>
            </a:xfrm>
            <a:prstGeom prst="ellipse">
              <a:avLst/>
            </a:prstGeom>
            <a:solidFill>
              <a:srgbClr val="CCECFF"/>
            </a:solidFill>
            <a:ln w="9525">
              <a:noFill/>
            </a:ln>
          </p:spPr>
          <p:txBody>
            <a:bodyPr/>
            <a:p>
              <a:endParaRPr lang="zh-CN" altLang="en-US"/>
            </a:p>
          </p:txBody>
        </p:sp>
        <p:sp>
          <p:nvSpPr>
            <p:cNvPr id="482339" name="椭圆 482338"/>
            <p:cNvSpPr/>
            <p:nvPr/>
          </p:nvSpPr>
          <p:spPr>
            <a:xfrm>
              <a:off x="1360" y="1176"/>
              <a:ext cx="1547" cy="815"/>
            </a:xfrm>
            <a:prstGeom prst="ellipse">
              <a:avLst/>
            </a:prstGeom>
            <a:solidFill>
              <a:srgbClr val="CCECFF"/>
            </a:solidFill>
            <a:ln w="9525">
              <a:noFill/>
            </a:ln>
          </p:spPr>
          <p:txBody>
            <a:bodyPr/>
            <a:p>
              <a:endParaRPr lang="zh-CN" altLang="en-US"/>
            </a:p>
          </p:txBody>
        </p:sp>
        <p:grpSp>
          <p:nvGrpSpPr>
            <p:cNvPr id="482340" name="组合 482339"/>
            <p:cNvGrpSpPr/>
            <p:nvPr/>
          </p:nvGrpSpPr>
          <p:grpSpPr>
            <a:xfrm>
              <a:off x="912" y="768"/>
              <a:ext cx="2386" cy="1553"/>
              <a:chOff x="912" y="768"/>
              <a:chExt cx="2386" cy="1553"/>
            </a:xfrm>
          </p:grpSpPr>
          <p:sp>
            <p:nvSpPr>
              <p:cNvPr id="482341" name="椭圆 482340"/>
              <p:cNvSpPr/>
              <p:nvPr/>
            </p:nvSpPr>
            <p:spPr>
              <a:xfrm>
                <a:off x="1736" y="768"/>
                <a:ext cx="1027" cy="627"/>
              </a:xfrm>
              <a:prstGeom prst="ellipse">
                <a:avLst/>
              </a:prstGeom>
              <a:solidFill>
                <a:srgbClr val="CCECFF"/>
              </a:solidFill>
              <a:ln w="9525">
                <a:noFill/>
              </a:ln>
            </p:spPr>
            <p:txBody>
              <a:bodyPr/>
              <a:p>
                <a:endParaRPr lang="zh-CN" altLang="en-US"/>
              </a:p>
            </p:txBody>
          </p:sp>
          <p:sp>
            <p:nvSpPr>
              <p:cNvPr id="482342" name="椭圆 482341"/>
              <p:cNvSpPr/>
              <p:nvPr/>
            </p:nvSpPr>
            <p:spPr>
              <a:xfrm>
                <a:off x="1158" y="941"/>
                <a:ext cx="781" cy="627"/>
              </a:xfrm>
              <a:prstGeom prst="ellipse">
                <a:avLst/>
              </a:prstGeom>
              <a:solidFill>
                <a:srgbClr val="CCECFF"/>
              </a:solidFill>
              <a:ln w="9525">
                <a:noFill/>
              </a:ln>
            </p:spPr>
            <p:txBody>
              <a:bodyPr/>
              <a:p>
                <a:endParaRPr lang="zh-CN" altLang="en-US"/>
              </a:p>
            </p:txBody>
          </p:sp>
          <p:sp>
            <p:nvSpPr>
              <p:cNvPr id="482343" name="椭圆 482342"/>
              <p:cNvSpPr/>
              <p:nvPr/>
            </p:nvSpPr>
            <p:spPr>
              <a:xfrm>
                <a:off x="912" y="1333"/>
                <a:ext cx="520" cy="501"/>
              </a:xfrm>
              <a:prstGeom prst="ellipse">
                <a:avLst/>
              </a:prstGeom>
              <a:solidFill>
                <a:srgbClr val="CCECFF"/>
              </a:solidFill>
              <a:ln w="9525">
                <a:noFill/>
              </a:ln>
            </p:spPr>
            <p:txBody>
              <a:bodyPr/>
              <a:p>
                <a:endParaRPr lang="zh-CN" altLang="en-US"/>
              </a:p>
            </p:txBody>
          </p:sp>
          <p:sp>
            <p:nvSpPr>
              <p:cNvPr id="482344" name="椭圆 482343"/>
              <p:cNvSpPr/>
              <p:nvPr/>
            </p:nvSpPr>
            <p:spPr>
              <a:xfrm>
                <a:off x="1071" y="1568"/>
                <a:ext cx="795" cy="549"/>
              </a:xfrm>
              <a:prstGeom prst="ellipse">
                <a:avLst/>
              </a:prstGeom>
              <a:solidFill>
                <a:srgbClr val="CCECFF"/>
              </a:solidFill>
              <a:ln w="9525">
                <a:noFill/>
              </a:ln>
            </p:spPr>
            <p:txBody>
              <a:bodyPr/>
              <a:p>
                <a:endParaRPr lang="zh-CN" altLang="en-US"/>
              </a:p>
            </p:txBody>
          </p:sp>
          <p:sp>
            <p:nvSpPr>
              <p:cNvPr id="482345" name="椭圆 482344"/>
              <p:cNvSpPr/>
              <p:nvPr/>
            </p:nvSpPr>
            <p:spPr>
              <a:xfrm>
                <a:off x="1649" y="1662"/>
                <a:ext cx="1200" cy="659"/>
              </a:xfrm>
              <a:prstGeom prst="ellipse">
                <a:avLst/>
              </a:prstGeom>
              <a:solidFill>
                <a:srgbClr val="CCECFF"/>
              </a:solidFill>
              <a:ln w="9525">
                <a:noFill/>
              </a:ln>
            </p:spPr>
            <p:txBody>
              <a:bodyPr/>
              <a:p>
                <a:endParaRPr lang="zh-CN" altLang="en-US"/>
              </a:p>
            </p:txBody>
          </p:sp>
          <p:sp>
            <p:nvSpPr>
              <p:cNvPr id="482346" name="椭圆 482345"/>
              <p:cNvSpPr/>
              <p:nvPr/>
            </p:nvSpPr>
            <p:spPr>
              <a:xfrm>
                <a:off x="2430" y="956"/>
                <a:ext cx="752" cy="486"/>
              </a:xfrm>
              <a:prstGeom prst="ellipse">
                <a:avLst/>
              </a:prstGeom>
              <a:solidFill>
                <a:srgbClr val="CCECFF"/>
              </a:solidFill>
              <a:ln w="9525">
                <a:noFill/>
              </a:ln>
            </p:spPr>
            <p:txBody>
              <a:bodyPr/>
              <a:p>
                <a:endParaRPr lang="zh-CN" altLang="en-US"/>
              </a:p>
            </p:txBody>
          </p:sp>
          <p:sp>
            <p:nvSpPr>
              <p:cNvPr id="482347" name="椭圆 482346"/>
              <p:cNvSpPr/>
              <p:nvPr/>
            </p:nvSpPr>
            <p:spPr>
              <a:xfrm>
                <a:off x="2546" y="1286"/>
                <a:ext cx="752" cy="486"/>
              </a:xfrm>
              <a:prstGeom prst="ellipse">
                <a:avLst/>
              </a:prstGeom>
              <a:solidFill>
                <a:srgbClr val="CCECFF"/>
              </a:solidFill>
              <a:ln w="9525">
                <a:noFill/>
              </a:ln>
            </p:spPr>
            <p:txBody>
              <a:bodyPr/>
              <a:p>
                <a:endParaRPr lang="zh-CN" altLang="en-US"/>
              </a:p>
            </p:txBody>
          </p:sp>
          <p:sp>
            <p:nvSpPr>
              <p:cNvPr id="482348" name="椭圆 482347"/>
              <p:cNvSpPr/>
              <p:nvPr/>
            </p:nvSpPr>
            <p:spPr>
              <a:xfrm>
                <a:off x="2473" y="1395"/>
                <a:ext cx="752" cy="816"/>
              </a:xfrm>
              <a:prstGeom prst="ellipse">
                <a:avLst/>
              </a:prstGeom>
              <a:solidFill>
                <a:srgbClr val="CCECFF"/>
              </a:solidFill>
              <a:ln w="9525">
                <a:noFill/>
              </a:ln>
            </p:spPr>
            <p:txBody>
              <a:bodyPr/>
              <a:p>
                <a:endParaRPr lang="zh-CN" altLang="en-US"/>
              </a:p>
            </p:txBody>
          </p:sp>
          <p:sp>
            <p:nvSpPr>
              <p:cNvPr id="482349" name="椭圆 482348"/>
              <p:cNvSpPr/>
              <p:nvPr/>
            </p:nvSpPr>
            <p:spPr>
              <a:xfrm>
                <a:off x="1346" y="1144"/>
                <a:ext cx="1547" cy="816"/>
              </a:xfrm>
              <a:prstGeom prst="ellipse">
                <a:avLst/>
              </a:prstGeom>
              <a:solidFill>
                <a:srgbClr val="CCECFF"/>
              </a:solidFill>
              <a:ln w="9525">
                <a:noFill/>
              </a:ln>
            </p:spPr>
            <p:txBody>
              <a:bodyPr/>
              <a:p>
                <a:endParaRPr lang="zh-CN" altLang="en-US"/>
              </a:p>
            </p:txBody>
          </p:sp>
        </p:grpSp>
      </p:grpSp>
      <p:grpSp>
        <p:nvGrpSpPr>
          <p:cNvPr id="482350" name="组合 482349"/>
          <p:cNvGrpSpPr/>
          <p:nvPr/>
        </p:nvGrpSpPr>
        <p:grpSpPr>
          <a:xfrm>
            <a:off x="5292725" y="1890713"/>
            <a:ext cx="1273175" cy="915987"/>
            <a:chOff x="912" y="768"/>
            <a:chExt cx="2400" cy="1584"/>
          </a:xfrm>
        </p:grpSpPr>
        <p:sp>
          <p:nvSpPr>
            <p:cNvPr id="482351" name="椭圆 482350"/>
            <p:cNvSpPr/>
            <p:nvPr/>
          </p:nvSpPr>
          <p:spPr>
            <a:xfrm>
              <a:off x="1751" y="799"/>
              <a:ext cx="1026" cy="628"/>
            </a:xfrm>
            <a:prstGeom prst="ellipse">
              <a:avLst/>
            </a:prstGeom>
            <a:solidFill>
              <a:srgbClr val="CCECFF"/>
            </a:solidFill>
            <a:ln w="9525">
              <a:noFill/>
            </a:ln>
          </p:spPr>
          <p:txBody>
            <a:bodyPr/>
            <a:p>
              <a:endParaRPr lang="zh-CN" altLang="en-US"/>
            </a:p>
          </p:txBody>
        </p:sp>
        <p:sp>
          <p:nvSpPr>
            <p:cNvPr id="482352" name="椭圆 482351"/>
            <p:cNvSpPr/>
            <p:nvPr/>
          </p:nvSpPr>
          <p:spPr>
            <a:xfrm>
              <a:off x="1172" y="972"/>
              <a:ext cx="781" cy="627"/>
            </a:xfrm>
            <a:prstGeom prst="ellipse">
              <a:avLst/>
            </a:prstGeom>
            <a:solidFill>
              <a:srgbClr val="CCECFF"/>
            </a:solidFill>
            <a:ln w="9525">
              <a:noFill/>
            </a:ln>
          </p:spPr>
          <p:txBody>
            <a:bodyPr/>
            <a:p>
              <a:endParaRPr lang="zh-CN" altLang="en-US"/>
            </a:p>
          </p:txBody>
        </p:sp>
        <p:sp>
          <p:nvSpPr>
            <p:cNvPr id="482353" name="椭圆 482352"/>
            <p:cNvSpPr/>
            <p:nvPr/>
          </p:nvSpPr>
          <p:spPr>
            <a:xfrm>
              <a:off x="926" y="1364"/>
              <a:ext cx="521" cy="502"/>
            </a:xfrm>
            <a:prstGeom prst="ellipse">
              <a:avLst/>
            </a:prstGeom>
            <a:solidFill>
              <a:srgbClr val="CCECFF"/>
            </a:solidFill>
            <a:ln w="9525">
              <a:noFill/>
            </a:ln>
          </p:spPr>
          <p:txBody>
            <a:bodyPr/>
            <a:p>
              <a:endParaRPr lang="zh-CN" altLang="en-US"/>
            </a:p>
          </p:txBody>
        </p:sp>
        <p:sp>
          <p:nvSpPr>
            <p:cNvPr id="482354" name="椭圆 482353"/>
            <p:cNvSpPr/>
            <p:nvPr/>
          </p:nvSpPr>
          <p:spPr>
            <a:xfrm>
              <a:off x="1085" y="1599"/>
              <a:ext cx="796" cy="549"/>
            </a:xfrm>
            <a:prstGeom prst="ellipse">
              <a:avLst/>
            </a:prstGeom>
            <a:solidFill>
              <a:srgbClr val="CCECFF"/>
            </a:solidFill>
            <a:ln w="9525">
              <a:noFill/>
            </a:ln>
          </p:spPr>
          <p:txBody>
            <a:bodyPr/>
            <a:p>
              <a:endParaRPr lang="zh-CN" altLang="en-US"/>
            </a:p>
          </p:txBody>
        </p:sp>
        <p:sp>
          <p:nvSpPr>
            <p:cNvPr id="482355" name="椭圆 482354"/>
            <p:cNvSpPr/>
            <p:nvPr/>
          </p:nvSpPr>
          <p:spPr>
            <a:xfrm>
              <a:off x="1664" y="1693"/>
              <a:ext cx="1200" cy="659"/>
            </a:xfrm>
            <a:prstGeom prst="ellipse">
              <a:avLst/>
            </a:prstGeom>
            <a:solidFill>
              <a:srgbClr val="CCECFF"/>
            </a:solidFill>
            <a:ln w="9525">
              <a:noFill/>
            </a:ln>
          </p:spPr>
          <p:txBody>
            <a:bodyPr/>
            <a:p>
              <a:endParaRPr lang="zh-CN" altLang="en-US"/>
            </a:p>
          </p:txBody>
        </p:sp>
        <p:sp>
          <p:nvSpPr>
            <p:cNvPr id="482356" name="椭圆 482355"/>
            <p:cNvSpPr/>
            <p:nvPr/>
          </p:nvSpPr>
          <p:spPr>
            <a:xfrm>
              <a:off x="2445" y="988"/>
              <a:ext cx="751" cy="486"/>
            </a:xfrm>
            <a:prstGeom prst="ellipse">
              <a:avLst/>
            </a:prstGeom>
            <a:solidFill>
              <a:srgbClr val="CCECFF"/>
            </a:solidFill>
            <a:ln w="9525">
              <a:noFill/>
            </a:ln>
          </p:spPr>
          <p:txBody>
            <a:bodyPr/>
            <a:p>
              <a:endParaRPr lang="zh-CN" altLang="en-US"/>
            </a:p>
          </p:txBody>
        </p:sp>
        <p:sp>
          <p:nvSpPr>
            <p:cNvPr id="482357" name="椭圆 482356"/>
            <p:cNvSpPr/>
            <p:nvPr/>
          </p:nvSpPr>
          <p:spPr>
            <a:xfrm>
              <a:off x="2560" y="1317"/>
              <a:ext cx="752" cy="486"/>
            </a:xfrm>
            <a:prstGeom prst="ellipse">
              <a:avLst/>
            </a:prstGeom>
            <a:solidFill>
              <a:srgbClr val="CCECFF"/>
            </a:solidFill>
            <a:ln w="9525">
              <a:noFill/>
            </a:ln>
          </p:spPr>
          <p:txBody>
            <a:bodyPr/>
            <a:p>
              <a:endParaRPr lang="zh-CN" altLang="en-US"/>
            </a:p>
          </p:txBody>
        </p:sp>
        <p:sp>
          <p:nvSpPr>
            <p:cNvPr id="482358" name="椭圆 482357"/>
            <p:cNvSpPr/>
            <p:nvPr/>
          </p:nvSpPr>
          <p:spPr>
            <a:xfrm>
              <a:off x="2488" y="1427"/>
              <a:ext cx="752" cy="815"/>
            </a:xfrm>
            <a:prstGeom prst="ellipse">
              <a:avLst/>
            </a:prstGeom>
            <a:solidFill>
              <a:srgbClr val="CCECFF"/>
            </a:solidFill>
            <a:ln w="9525">
              <a:noFill/>
            </a:ln>
          </p:spPr>
          <p:txBody>
            <a:bodyPr/>
            <a:p>
              <a:endParaRPr lang="zh-CN" altLang="en-US"/>
            </a:p>
          </p:txBody>
        </p:sp>
        <p:sp>
          <p:nvSpPr>
            <p:cNvPr id="482359" name="椭圆 482358"/>
            <p:cNvSpPr/>
            <p:nvPr/>
          </p:nvSpPr>
          <p:spPr>
            <a:xfrm>
              <a:off x="1360" y="1176"/>
              <a:ext cx="1547" cy="815"/>
            </a:xfrm>
            <a:prstGeom prst="ellipse">
              <a:avLst/>
            </a:prstGeom>
            <a:solidFill>
              <a:srgbClr val="CCECFF"/>
            </a:solidFill>
            <a:ln w="9525">
              <a:noFill/>
            </a:ln>
          </p:spPr>
          <p:txBody>
            <a:bodyPr/>
            <a:p>
              <a:endParaRPr lang="zh-CN" altLang="en-US"/>
            </a:p>
          </p:txBody>
        </p:sp>
        <p:grpSp>
          <p:nvGrpSpPr>
            <p:cNvPr id="482360" name="组合 482359"/>
            <p:cNvGrpSpPr/>
            <p:nvPr/>
          </p:nvGrpSpPr>
          <p:grpSpPr>
            <a:xfrm>
              <a:off x="912" y="768"/>
              <a:ext cx="2386" cy="1553"/>
              <a:chOff x="912" y="768"/>
              <a:chExt cx="2386" cy="1553"/>
            </a:xfrm>
          </p:grpSpPr>
          <p:sp>
            <p:nvSpPr>
              <p:cNvPr id="482361" name="椭圆 482360"/>
              <p:cNvSpPr/>
              <p:nvPr/>
            </p:nvSpPr>
            <p:spPr>
              <a:xfrm>
                <a:off x="1736" y="768"/>
                <a:ext cx="1027" cy="627"/>
              </a:xfrm>
              <a:prstGeom prst="ellipse">
                <a:avLst/>
              </a:prstGeom>
              <a:solidFill>
                <a:srgbClr val="CCECFF"/>
              </a:solidFill>
              <a:ln w="9525">
                <a:noFill/>
              </a:ln>
            </p:spPr>
            <p:txBody>
              <a:bodyPr/>
              <a:p>
                <a:endParaRPr lang="zh-CN" altLang="en-US"/>
              </a:p>
            </p:txBody>
          </p:sp>
          <p:sp>
            <p:nvSpPr>
              <p:cNvPr id="482362" name="椭圆 482361"/>
              <p:cNvSpPr/>
              <p:nvPr/>
            </p:nvSpPr>
            <p:spPr>
              <a:xfrm>
                <a:off x="1158" y="941"/>
                <a:ext cx="781" cy="627"/>
              </a:xfrm>
              <a:prstGeom prst="ellipse">
                <a:avLst/>
              </a:prstGeom>
              <a:solidFill>
                <a:srgbClr val="CCECFF"/>
              </a:solidFill>
              <a:ln w="9525">
                <a:noFill/>
              </a:ln>
            </p:spPr>
            <p:txBody>
              <a:bodyPr/>
              <a:p>
                <a:endParaRPr lang="zh-CN" altLang="en-US"/>
              </a:p>
            </p:txBody>
          </p:sp>
          <p:sp>
            <p:nvSpPr>
              <p:cNvPr id="482363" name="椭圆 482362"/>
              <p:cNvSpPr/>
              <p:nvPr/>
            </p:nvSpPr>
            <p:spPr>
              <a:xfrm>
                <a:off x="912" y="1333"/>
                <a:ext cx="520" cy="501"/>
              </a:xfrm>
              <a:prstGeom prst="ellipse">
                <a:avLst/>
              </a:prstGeom>
              <a:solidFill>
                <a:srgbClr val="CCECFF"/>
              </a:solidFill>
              <a:ln w="9525">
                <a:noFill/>
              </a:ln>
            </p:spPr>
            <p:txBody>
              <a:bodyPr/>
              <a:p>
                <a:endParaRPr lang="zh-CN" altLang="en-US"/>
              </a:p>
            </p:txBody>
          </p:sp>
          <p:sp>
            <p:nvSpPr>
              <p:cNvPr id="482364" name="椭圆 482363"/>
              <p:cNvSpPr/>
              <p:nvPr/>
            </p:nvSpPr>
            <p:spPr>
              <a:xfrm>
                <a:off x="1071" y="1568"/>
                <a:ext cx="795" cy="549"/>
              </a:xfrm>
              <a:prstGeom prst="ellipse">
                <a:avLst/>
              </a:prstGeom>
              <a:solidFill>
                <a:srgbClr val="CCECFF"/>
              </a:solidFill>
              <a:ln w="9525">
                <a:noFill/>
              </a:ln>
            </p:spPr>
            <p:txBody>
              <a:bodyPr/>
              <a:p>
                <a:endParaRPr lang="zh-CN" altLang="en-US"/>
              </a:p>
            </p:txBody>
          </p:sp>
          <p:sp>
            <p:nvSpPr>
              <p:cNvPr id="482365" name="椭圆 482364"/>
              <p:cNvSpPr/>
              <p:nvPr/>
            </p:nvSpPr>
            <p:spPr>
              <a:xfrm>
                <a:off x="1649" y="1662"/>
                <a:ext cx="1200" cy="659"/>
              </a:xfrm>
              <a:prstGeom prst="ellipse">
                <a:avLst/>
              </a:prstGeom>
              <a:solidFill>
                <a:srgbClr val="CCECFF"/>
              </a:solidFill>
              <a:ln w="9525">
                <a:noFill/>
              </a:ln>
            </p:spPr>
            <p:txBody>
              <a:bodyPr/>
              <a:p>
                <a:endParaRPr lang="zh-CN" altLang="en-US"/>
              </a:p>
            </p:txBody>
          </p:sp>
          <p:sp>
            <p:nvSpPr>
              <p:cNvPr id="482366" name="椭圆 482365"/>
              <p:cNvSpPr/>
              <p:nvPr/>
            </p:nvSpPr>
            <p:spPr>
              <a:xfrm>
                <a:off x="2430" y="956"/>
                <a:ext cx="752" cy="486"/>
              </a:xfrm>
              <a:prstGeom prst="ellipse">
                <a:avLst/>
              </a:prstGeom>
              <a:solidFill>
                <a:srgbClr val="CCECFF"/>
              </a:solidFill>
              <a:ln w="9525">
                <a:noFill/>
              </a:ln>
            </p:spPr>
            <p:txBody>
              <a:bodyPr/>
              <a:p>
                <a:endParaRPr lang="zh-CN" altLang="en-US"/>
              </a:p>
            </p:txBody>
          </p:sp>
          <p:sp>
            <p:nvSpPr>
              <p:cNvPr id="482367" name="椭圆 482366"/>
              <p:cNvSpPr/>
              <p:nvPr/>
            </p:nvSpPr>
            <p:spPr>
              <a:xfrm>
                <a:off x="2546" y="1286"/>
                <a:ext cx="752" cy="486"/>
              </a:xfrm>
              <a:prstGeom prst="ellipse">
                <a:avLst/>
              </a:prstGeom>
              <a:solidFill>
                <a:srgbClr val="CCECFF"/>
              </a:solidFill>
              <a:ln w="9525">
                <a:noFill/>
              </a:ln>
            </p:spPr>
            <p:txBody>
              <a:bodyPr/>
              <a:p>
                <a:endParaRPr lang="zh-CN" altLang="en-US"/>
              </a:p>
            </p:txBody>
          </p:sp>
          <p:sp>
            <p:nvSpPr>
              <p:cNvPr id="482368" name="椭圆 482367"/>
              <p:cNvSpPr/>
              <p:nvPr/>
            </p:nvSpPr>
            <p:spPr>
              <a:xfrm>
                <a:off x="2473" y="1395"/>
                <a:ext cx="752" cy="816"/>
              </a:xfrm>
              <a:prstGeom prst="ellipse">
                <a:avLst/>
              </a:prstGeom>
              <a:solidFill>
                <a:srgbClr val="CCECFF"/>
              </a:solidFill>
              <a:ln w="9525">
                <a:noFill/>
              </a:ln>
            </p:spPr>
            <p:txBody>
              <a:bodyPr/>
              <a:p>
                <a:endParaRPr lang="zh-CN" altLang="en-US"/>
              </a:p>
            </p:txBody>
          </p:sp>
          <p:sp>
            <p:nvSpPr>
              <p:cNvPr id="482369" name="椭圆 482368"/>
              <p:cNvSpPr/>
              <p:nvPr/>
            </p:nvSpPr>
            <p:spPr>
              <a:xfrm>
                <a:off x="1346" y="1144"/>
                <a:ext cx="1547" cy="816"/>
              </a:xfrm>
              <a:prstGeom prst="ellipse">
                <a:avLst/>
              </a:prstGeom>
              <a:solidFill>
                <a:srgbClr val="CCECFF"/>
              </a:solidFill>
              <a:ln w="9525">
                <a:noFill/>
              </a:ln>
            </p:spPr>
            <p:txBody>
              <a:bodyPr/>
              <a:p>
                <a:endParaRPr lang="zh-CN" altLang="en-US"/>
              </a:p>
            </p:txBody>
          </p:sp>
        </p:grpSp>
      </p:grpSp>
      <p:grpSp>
        <p:nvGrpSpPr>
          <p:cNvPr id="482370" name="组合 482369"/>
          <p:cNvGrpSpPr/>
          <p:nvPr/>
        </p:nvGrpSpPr>
        <p:grpSpPr>
          <a:xfrm>
            <a:off x="2676525" y="1855788"/>
            <a:ext cx="1273175" cy="914400"/>
            <a:chOff x="912" y="768"/>
            <a:chExt cx="2400" cy="1584"/>
          </a:xfrm>
        </p:grpSpPr>
        <p:sp>
          <p:nvSpPr>
            <p:cNvPr id="482371" name="椭圆 482370"/>
            <p:cNvSpPr/>
            <p:nvPr/>
          </p:nvSpPr>
          <p:spPr>
            <a:xfrm>
              <a:off x="1751" y="799"/>
              <a:ext cx="1026" cy="628"/>
            </a:xfrm>
            <a:prstGeom prst="ellipse">
              <a:avLst/>
            </a:prstGeom>
            <a:solidFill>
              <a:srgbClr val="CCECFF"/>
            </a:solidFill>
            <a:ln w="9525">
              <a:noFill/>
            </a:ln>
          </p:spPr>
          <p:txBody>
            <a:bodyPr/>
            <a:p>
              <a:endParaRPr lang="zh-CN" altLang="en-US"/>
            </a:p>
          </p:txBody>
        </p:sp>
        <p:sp>
          <p:nvSpPr>
            <p:cNvPr id="482372" name="椭圆 482371"/>
            <p:cNvSpPr/>
            <p:nvPr/>
          </p:nvSpPr>
          <p:spPr>
            <a:xfrm>
              <a:off x="1172" y="972"/>
              <a:ext cx="781" cy="627"/>
            </a:xfrm>
            <a:prstGeom prst="ellipse">
              <a:avLst/>
            </a:prstGeom>
            <a:solidFill>
              <a:srgbClr val="CCECFF"/>
            </a:solidFill>
            <a:ln w="9525">
              <a:noFill/>
            </a:ln>
          </p:spPr>
          <p:txBody>
            <a:bodyPr/>
            <a:p>
              <a:endParaRPr lang="zh-CN" altLang="en-US"/>
            </a:p>
          </p:txBody>
        </p:sp>
        <p:sp>
          <p:nvSpPr>
            <p:cNvPr id="482373" name="椭圆 482372"/>
            <p:cNvSpPr/>
            <p:nvPr/>
          </p:nvSpPr>
          <p:spPr>
            <a:xfrm>
              <a:off x="926" y="1364"/>
              <a:ext cx="521" cy="502"/>
            </a:xfrm>
            <a:prstGeom prst="ellipse">
              <a:avLst/>
            </a:prstGeom>
            <a:solidFill>
              <a:srgbClr val="CCECFF"/>
            </a:solidFill>
            <a:ln w="9525">
              <a:noFill/>
            </a:ln>
          </p:spPr>
          <p:txBody>
            <a:bodyPr/>
            <a:p>
              <a:endParaRPr lang="zh-CN" altLang="en-US"/>
            </a:p>
          </p:txBody>
        </p:sp>
        <p:sp>
          <p:nvSpPr>
            <p:cNvPr id="482374" name="椭圆 482373"/>
            <p:cNvSpPr/>
            <p:nvPr/>
          </p:nvSpPr>
          <p:spPr>
            <a:xfrm>
              <a:off x="1085" y="1599"/>
              <a:ext cx="796" cy="549"/>
            </a:xfrm>
            <a:prstGeom prst="ellipse">
              <a:avLst/>
            </a:prstGeom>
            <a:solidFill>
              <a:srgbClr val="CCECFF"/>
            </a:solidFill>
            <a:ln w="9525">
              <a:noFill/>
            </a:ln>
          </p:spPr>
          <p:txBody>
            <a:bodyPr/>
            <a:p>
              <a:endParaRPr lang="zh-CN" altLang="en-US"/>
            </a:p>
          </p:txBody>
        </p:sp>
        <p:sp>
          <p:nvSpPr>
            <p:cNvPr id="482375" name="椭圆 482374"/>
            <p:cNvSpPr/>
            <p:nvPr/>
          </p:nvSpPr>
          <p:spPr>
            <a:xfrm>
              <a:off x="1664" y="1693"/>
              <a:ext cx="1200" cy="659"/>
            </a:xfrm>
            <a:prstGeom prst="ellipse">
              <a:avLst/>
            </a:prstGeom>
            <a:solidFill>
              <a:srgbClr val="CCECFF"/>
            </a:solidFill>
            <a:ln w="9525">
              <a:noFill/>
            </a:ln>
          </p:spPr>
          <p:txBody>
            <a:bodyPr/>
            <a:p>
              <a:endParaRPr lang="zh-CN" altLang="en-US"/>
            </a:p>
          </p:txBody>
        </p:sp>
        <p:sp>
          <p:nvSpPr>
            <p:cNvPr id="482376" name="椭圆 482375"/>
            <p:cNvSpPr/>
            <p:nvPr/>
          </p:nvSpPr>
          <p:spPr>
            <a:xfrm>
              <a:off x="2445" y="988"/>
              <a:ext cx="751" cy="486"/>
            </a:xfrm>
            <a:prstGeom prst="ellipse">
              <a:avLst/>
            </a:prstGeom>
            <a:solidFill>
              <a:srgbClr val="CCECFF"/>
            </a:solidFill>
            <a:ln w="9525">
              <a:noFill/>
            </a:ln>
          </p:spPr>
          <p:txBody>
            <a:bodyPr/>
            <a:p>
              <a:endParaRPr lang="zh-CN" altLang="en-US"/>
            </a:p>
          </p:txBody>
        </p:sp>
        <p:sp>
          <p:nvSpPr>
            <p:cNvPr id="482377" name="椭圆 482376"/>
            <p:cNvSpPr/>
            <p:nvPr/>
          </p:nvSpPr>
          <p:spPr>
            <a:xfrm>
              <a:off x="2560" y="1317"/>
              <a:ext cx="752" cy="486"/>
            </a:xfrm>
            <a:prstGeom prst="ellipse">
              <a:avLst/>
            </a:prstGeom>
            <a:solidFill>
              <a:srgbClr val="CCECFF"/>
            </a:solidFill>
            <a:ln w="9525">
              <a:noFill/>
            </a:ln>
          </p:spPr>
          <p:txBody>
            <a:bodyPr/>
            <a:p>
              <a:endParaRPr lang="zh-CN" altLang="en-US"/>
            </a:p>
          </p:txBody>
        </p:sp>
        <p:sp>
          <p:nvSpPr>
            <p:cNvPr id="482378" name="椭圆 482377"/>
            <p:cNvSpPr/>
            <p:nvPr/>
          </p:nvSpPr>
          <p:spPr>
            <a:xfrm>
              <a:off x="2488" y="1427"/>
              <a:ext cx="752" cy="815"/>
            </a:xfrm>
            <a:prstGeom prst="ellipse">
              <a:avLst/>
            </a:prstGeom>
            <a:solidFill>
              <a:srgbClr val="CCECFF"/>
            </a:solidFill>
            <a:ln w="9525">
              <a:noFill/>
            </a:ln>
          </p:spPr>
          <p:txBody>
            <a:bodyPr/>
            <a:p>
              <a:endParaRPr lang="zh-CN" altLang="en-US"/>
            </a:p>
          </p:txBody>
        </p:sp>
        <p:sp>
          <p:nvSpPr>
            <p:cNvPr id="482379" name="椭圆 482378"/>
            <p:cNvSpPr/>
            <p:nvPr/>
          </p:nvSpPr>
          <p:spPr>
            <a:xfrm>
              <a:off x="1360" y="1176"/>
              <a:ext cx="1547" cy="815"/>
            </a:xfrm>
            <a:prstGeom prst="ellipse">
              <a:avLst/>
            </a:prstGeom>
            <a:solidFill>
              <a:srgbClr val="CCECFF"/>
            </a:solidFill>
            <a:ln w="9525">
              <a:noFill/>
            </a:ln>
          </p:spPr>
          <p:txBody>
            <a:bodyPr/>
            <a:p>
              <a:endParaRPr lang="zh-CN" altLang="en-US"/>
            </a:p>
          </p:txBody>
        </p:sp>
        <p:grpSp>
          <p:nvGrpSpPr>
            <p:cNvPr id="482380" name="组合 482379"/>
            <p:cNvGrpSpPr/>
            <p:nvPr/>
          </p:nvGrpSpPr>
          <p:grpSpPr>
            <a:xfrm>
              <a:off x="912" y="768"/>
              <a:ext cx="2386" cy="1553"/>
              <a:chOff x="912" y="768"/>
              <a:chExt cx="2386" cy="1553"/>
            </a:xfrm>
          </p:grpSpPr>
          <p:sp>
            <p:nvSpPr>
              <p:cNvPr id="482381" name="椭圆 482380"/>
              <p:cNvSpPr/>
              <p:nvPr/>
            </p:nvSpPr>
            <p:spPr>
              <a:xfrm>
                <a:off x="1736" y="768"/>
                <a:ext cx="1027" cy="627"/>
              </a:xfrm>
              <a:prstGeom prst="ellipse">
                <a:avLst/>
              </a:prstGeom>
              <a:solidFill>
                <a:srgbClr val="CCECFF"/>
              </a:solidFill>
              <a:ln w="9525">
                <a:noFill/>
              </a:ln>
            </p:spPr>
            <p:txBody>
              <a:bodyPr/>
              <a:p>
                <a:endParaRPr lang="zh-CN" altLang="en-US"/>
              </a:p>
            </p:txBody>
          </p:sp>
          <p:sp>
            <p:nvSpPr>
              <p:cNvPr id="482382" name="椭圆 482381"/>
              <p:cNvSpPr/>
              <p:nvPr/>
            </p:nvSpPr>
            <p:spPr>
              <a:xfrm>
                <a:off x="1158" y="941"/>
                <a:ext cx="781" cy="627"/>
              </a:xfrm>
              <a:prstGeom prst="ellipse">
                <a:avLst/>
              </a:prstGeom>
              <a:solidFill>
                <a:srgbClr val="CCECFF"/>
              </a:solidFill>
              <a:ln w="9525">
                <a:noFill/>
              </a:ln>
            </p:spPr>
            <p:txBody>
              <a:bodyPr/>
              <a:p>
                <a:endParaRPr lang="zh-CN" altLang="en-US"/>
              </a:p>
            </p:txBody>
          </p:sp>
          <p:sp>
            <p:nvSpPr>
              <p:cNvPr id="482383" name="椭圆 482382"/>
              <p:cNvSpPr/>
              <p:nvPr/>
            </p:nvSpPr>
            <p:spPr>
              <a:xfrm>
                <a:off x="912" y="1333"/>
                <a:ext cx="520" cy="501"/>
              </a:xfrm>
              <a:prstGeom prst="ellipse">
                <a:avLst/>
              </a:prstGeom>
              <a:solidFill>
                <a:srgbClr val="CCECFF"/>
              </a:solidFill>
              <a:ln w="9525">
                <a:noFill/>
              </a:ln>
            </p:spPr>
            <p:txBody>
              <a:bodyPr/>
              <a:p>
                <a:endParaRPr lang="zh-CN" altLang="en-US"/>
              </a:p>
            </p:txBody>
          </p:sp>
          <p:sp>
            <p:nvSpPr>
              <p:cNvPr id="482384" name="椭圆 482383"/>
              <p:cNvSpPr/>
              <p:nvPr/>
            </p:nvSpPr>
            <p:spPr>
              <a:xfrm>
                <a:off x="1071" y="1568"/>
                <a:ext cx="795" cy="549"/>
              </a:xfrm>
              <a:prstGeom prst="ellipse">
                <a:avLst/>
              </a:prstGeom>
              <a:solidFill>
                <a:srgbClr val="CCECFF"/>
              </a:solidFill>
              <a:ln w="9525">
                <a:noFill/>
              </a:ln>
            </p:spPr>
            <p:txBody>
              <a:bodyPr/>
              <a:p>
                <a:endParaRPr lang="zh-CN" altLang="en-US"/>
              </a:p>
            </p:txBody>
          </p:sp>
          <p:sp>
            <p:nvSpPr>
              <p:cNvPr id="482385" name="椭圆 482384"/>
              <p:cNvSpPr/>
              <p:nvPr/>
            </p:nvSpPr>
            <p:spPr>
              <a:xfrm>
                <a:off x="1649" y="1662"/>
                <a:ext cx="1200" cy="659"/>
              </a:xfrm>
              <a:prstGeom prst="ellipse">
                <a:avLst/>
              </a:prstGeom>
              <a:solidFill>
                <a:srgbClr val="CCECFF"/>
              </a:solidFill>
              <a:ln w="9525">
                <a:noFill/>
              </a:ln>
            </p:spPr>
            <p:txBody>
              <a:bodyPr/>
              <a:p>
                <a:endParaRPr lang="zh-CN" altLang="en-US"/>
              </a:p>
            </p:txBody>
          </p:sp>
          <p:sp>
            <p:nvSpPr>
              <p:cNvPr id="482386" name="椭圆 482385"/>
              <p:cNvSpPr/>
              <p:nvPr/>
            </p:nvSpPr>
            <p:spPr>
              <a:xfrm>
                <a:off x="2430" y="956"/>
                <a:ext cx="752" cy="486"/>
              </a:xfrm>
              <a:prstGeom prst="ellipse">
                <a:avLst/>
              </a:prstGeom>
              <a:solidFill>
                <a:srgbClr val="CCECFF"/>
              </a:solidFill>
              <a:ln w="9525">
                <a:noFill/>
              </a:ln>
            </p:spPr>
            <p:txBody>
              <a:bodyPr/>
              <a:p>
                <a:endParaRPr lang="zh-CN" altLang="en-US"/>
              </a:p>
            </p:txBody>
          </p:sp>
          <p:sp>
            <p:nvSpPr>
              <p:cNvPr id="482387" name="椭圆 482386"/>
              <p:cNvSpPr/>
              <p:nvPr/>
            </p:nvSpPr>
            <p:spPr>
              <a:xfrm>
                <a:off x="2546" y="1286"/>
                <a:ext cx="752" cy="486"/>
              </a:xfrm>
              <a:prstGeom prst="ellipse">
                <a:avLst/>
              </a:prstGeom>
              <a:solidFill>
                <a:srgbClr val="CCECFF"/>
              </a:solidFill>
              <a:ln w="9525">
                <a:noFill/>
              </a:ln>
            </p:spPr>
            <p:txBody>
              <a:bodyPr/>
              <a:p>
                <a:endParaRPr lang="zh-CN" altLang="en-US"/>
              </a:p>
            </p:txBody>
          </p:sp>
          <p:sp>
            <p:nvSpPr>
              <p:cNvPr id="482388" name="椭圆 482387"/>
              <p:cNvSpPr/>
              <p:nvPr/>
            </p:nvSpPr>
            <p:spPr>
              <a:xfrm>
                <a:off x="2473" y="1395"/>
                <a:ext cx="752" cy="816"/>
              </a:xfrm>
              <a:prstGeom prst="ellipse">
                <a:avLst/>
              </a:prstGeom>
              <a:solidFill>
                <a:srgbClr val="CCECFF"/>
              </a:solidFill>
              <a:ln w="9525">
                <a:noFill/>
              </a:ln>
            </p:spPr>
            <p:txBody>
              <a:bodyPr/>
              <a:p>
                <a:endParaRPr lang="zh-CN" altLang="en-US"/>
              </a:p>
            </p:txBody>
          </p:sp>
          <p:sp>
            <p:nvSpPr>
              <p:cNvPr id="482389" name="椭圆 482388"/>
              <p:cNvSpPr/>
              <p:nvPr/>
            </p:nvSpPr>
            <p:spPr>
              <a:xfrm>
                <a:off x="1346" y="1144"/>
                <a:ext cx="1547" cy="816"/>
              </a:xfrm>
              <a:prstGeom prst="ellipse">
                <a:avLst/>
              </a:prstGeom>
              <a:solidFill>
                <a:srgbClr val="CCECFF"/>
              </a:solidFill>
              <a:ln w="9525">
                <a:noFill/>
              </a:ln>
            </p:spPr>
            <p:txBody>
              <a:bodyPr/>
              <a:p>
                <a:endParaRPr lang="zh-CN" altLang="en-US"/>
              </a:p>
            </p:txBody>
          </p:sp>
        </p:grpSp>
      </p:grpSp>
      <p:sp>
        <p:nvSpPr>
          <p:cNvPr id="482390" name="文本框 482389"/>
          <p:cNvSpPr txBox="1"/>
          <p:nvPr/>
        </p:nvSpPr>
        <p:spPr>
          <a:xfrm>
            <a:off x="122238" y="1908175"/>
            <a:ext cx="1100137" cy="703263"/>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网</a:t>
            </a:r>
            <a:r>
              <a:rPr lang="zh-CN" altLang="en-US" sz="12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a:solidFill>
                  <a:srgbClr val="333399"/>
                </a:solidFill>
                <a:latin typeface="Arial" panose="020B0604020202020204" pitchFamily="34" charset="0"/>
                <a:ea typeface="黑体" panose="02010609060101010101" pitchFamily="2" charset="-122"/>
              </a:rPr>
              <a:t>10.0.0.0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1" name="文本框 482390"/>
          <p:cNvSpPr txBox="1"/>
          <p:nvPr/>
        </p:nvSpPr>
        <p:spPr>
          <a:xfrm>
            <a:off x="8031163" y="1908175"/>
            <a:ext cx="1100137" cy="703263"/>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网</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a:solidFill>
                  <a:srgbClr val="333399"/>
                </a:solidFill>
                <a:latin typeface="Arial" panose="020B0604020202020204" pitchFamily="34" charset="0"/>
                <a:ea typeface="黑体" panose="02010609060101010101" pitchFamily="2" charset="-122"/>
              </a:rPr>
              <a:t>40.0.0.0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2" name="文本框 482391"/>
          <p:cNvSpPr txBox="1"/>
          <p:nvPr/>
        </p:nvSpPr>
        <p:spPr>
          <a:xfrm>
            <a:off x="5432425" y="1908175"/>
            <a:ext cx="1100138" cy="703263"/>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网</a:t>
            </a:r>
            <a:r>
              <a:rPr lang="zh-CN" altLang="en-US" sz="12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a:solidFill>
                  <a:srgbClr val="333399"/>
                </a:solidFill>
                <a:latin typeface="Arial" panose="020B0604020202020204" pitchFamily="34" charset="0"/>
                <a:ea typeface="黑体" panose="02010609060101010101" pitchFamily="2" charset="-122"/>
              </a:rPr>
              <a:t>30.0.0.0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3" name="文本框 482392"/>
          <p:cNvSpPr txBox="1"/>
          <p:nvPr/>
        </p:nvSpPr>
        <p:spPr>
          <a:xfrm>
            <a:off x="2816225" y="1908175"/>
            <a:ext cx="1100138" cy="703263"/>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网</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a:solidFill>
                  <a:srgbClr val="333399"/>
                </a:solidFill>
                <a:latin typeface="Arial" panose="020B0604020202020204" pitchFamily="34" charset="0"/>
                <a:ea typeface="黑体" panose="02010609060101010101" pitchFamily="2" charset="-122"/>
              </a:rPr>
              <a:t>20.0.0.0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4" name="文本框 482393"/>
          <p:cNvSpPr txBox="1"/>
          <p:nvPr/>
        </p:nvSpPr>
        <p:spPr>
          <a:xfrm>
            <a:off x="755650" y="1477963"/>
            <a:ext cx="11001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10.0.0.4</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5" name="文本框 482394"/>
          <p:cNvSpPr txBox="1"/>
          <p:nvPr/>
        </p:nvSpPr>
        <p:spPr>
          <a:xfrm>
            <a:off x="7212013" y="1477963"/>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40.0.0.4</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6" name="文本框 482395"/>
          <p:cNvSpPr txBox="1"/>
          <p:nvPr/>
        </p:nvSpPr>
        <p:spPr>
          <a:xfrm>
            <a:off x="4757738" y="1477963"/>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30.0.0.2</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7" name="文本框 482396"/>
          <p:cNvSpPr txBox="1"/>
          <p:nvPr/>
        </p:nvSpPr>
        <p:spPr>
          <a:xfrm>
            <a:off x="3506788" y="1477963"/>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20.0.0.9</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8" name="文本框 482397"/>
          <p:cNvSpPr txBox="1"/>
          <p:nvPr/>
        </p:nvSpPr>
        <p:spPr>
          <a:xfrm>
            <a:off x="1979613" y="1477963"/>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20.0.0.7</a:t>
            </a:r>
            <a:endParaRPr lang="en-US" altLang="zh-CN" sz="2000">
              <a:solidFill>
                <a:srgbClr val="333399"/>
              </a:solidFill>
              <a:latin typeface="Arial" panose="020B0604020202020204" pitchFamily="34" charset="0"/>
              <a:ea typeface="黑体" panose="02010609060101010101" pitchFamily="2" charset="-122"/>
            </a:endParaRPr>
          </a:p>
        </p:txBody>
      </p:sp>
      <p:sp>
        <p:nvSpPr>
          <p:cNvPr id="482399" name="直接连接符 482398"/>
          <p:cNvSpPr/>
          <p:nvPr/>
        </p:nvSpPr>
        <p:spPr>
          <a:xfrm>
            <a:off x="1430338" y="1881188"/>
            <a:ext cx="0" cy="404812"/>
          </a:xfrm>
          <a:prstGeom prst="line">
            <a:avLst/>
          </a:prstGeom>
          <a:ln w="38100" cap="flat" cmpd="sng">
            <a:solidFill>
              <a:schemeClr val="hlink"/>
            </a:solidFill>
            <a:prstDash val="solid"/>
            <a:headEnd type="none" w="med" len="med"/>
            <a:tailEnd type="triangle" w="med" len="lg"/>
          </a:ln>
        </p:spPr>
      </p:sp>
      <p:sp>
        <p:nvSpPr>
          <p:cNvPr id="482400" name="直接连接符 482399"/>
          <p:cNvSpPr/>
          <p:nvPr/>
        </p:nvSpPr>
        <p:spPr>
          <a:xfrm>
            <a:off x="2532063" y="1881188"/>
            <a:ext cx="0" cy="404812"/>
          </a:xfrm>
          <a:prstGeom prst="line">
            <a:avLst/>
          </a:prstGeom>
          <a:ln w="38100" cap="flat" cmpd="sng">
            <a:solidFill>
              <a:schemeClr val="hlink"/>
            </a:solidFill>
            <a:prstDash val="solid"/>
            <a:headEnd type="none" w="med" len="med"/>
            <a:tailEnd type="triangle" w="med" len="lg"/>
          </a:ln>
        </p:spPr>
      </p:sp>
      <p:sp>
        <p:nvSpPr>
          <p:cNvPr id="482401" name="直接连接符 482400"/>
          <p:cNvSpPr/>
          <p:nvPr/>
        </p:nvSpPr>
        <p:spPr>
          <a:xfrm>
            <a:off x="6626225" y="1881188"/>
            <a:ext cx="0" cy="404812"/>
          </a:xfrm>
          <a:prstGeom prst="line">
            <a:avLst/>
          </a:prstGeom>
          <a:ln w="38100" cap="flat" cmpd="sng">
            <a:solidFill>
              <a:schemeClr val="hlink"/>
            </a:solidFill>
            <a:prstDash val="solid"/>
            <a:headEnd type="none" w="med" len="med"/>
            <a:tailEnd type="triangle" w="med" len="lg"/>
          </a:ln>
        </p:spPr>
      </p:sp>
      <p:sp>
        <p:nvSpPr>
          <p:cNvPr id="482402" name="直接连接符 482401"/>
          <p:cNvSpPr/>
          <p:nvPr/>
        </p:nvSpPr>
        <p:spPr>
          <a:xfrm>
            <a:off x="4186238" y="1881188"/>
            <a:ext cx="0" cy="404812"/>
          </a:xfrm>
          <a:prstGeom prst="line">
            <a:avLst/>
          </a:prstGeom>
          <a:ln w="38100" cap="flat" cmpd="sng">
            <a:solidFill>
              <a:schemeClr val="hlink"/>
            </a:solidFill>
            <a:prstDash val="solid"/>
            <a:headEnd type="none" w="med" len="med"/>
            <a:tailEnd type="triangle" w="med" len="lg"/>
          </a:ln>
        </p:spPr>
      </p:sp>
      <p:sp>
        <p:nvSpPr>
          <p:cNvPr id="482403" name="直接连接符 482402"/>
          <p:cNvSpPr/>
          <p:nvPr/>
        </p:nvSpPr>
        <p:spPr>
          <a:xfrm>
            <a:off x="7729538" y="1860550"/>
            <a:ext cx="0" cy="403225"/>
          </a:xfrm>
          <a:prstGeom prst="line">
            <a:avLst/>
          </a:prstGeom>
          <a:ln w="38100" cap="flat" cmpd="sng">
            <a:solidFill>
              <a:schemeClr val="hlink"/>
            </a:solidFill>
            <a:prstDash val="solid"/>
            <a:headEnd type="none" w="med" len="med"/>
            <a:tailEnd type="triangle" w="med" len="lg"/>
          </a:ln>
        </p:spPr>
      </p:sp>
      <p:sp>
        <p:nvSpPr>
          <p:cNvPr id="482404" name="直接连接符 482403"/>
          <p:cNvSpPr/>
          <p:nvPr/>
        </p:nvSpPr>
        <p:spPr>
          <a:xfrm>
            <a:off x="5210175" y="1881188"/>
            <a:ext cx="0" cy="404812"/>
          </a:xfrm>
          <a:prstGeom prst="line">
            <a:avLst/>
          </a:prstGeom>
          <a:ln w="38100" cap="flat" cmpd="sng">
            <a:solidFill>
              <a:schemeClr val="hlink"/>
            </a:solidFill>
            <a:prstDash val="solid"/>
            <a:headEnd type="none" w="med" len="med"/>
            <a:tailEnd type="triangle" w="med" len="lg"/>
          </a:ln>
        </p:spPr>
      </p:sp>
      <p:sp>
        <p:nvSpPr>
          <p:cNvPr id="482405" name="矩形 482404"/>
          <p:cNvSpPr/>
          <p:nvPr/>
        </p:nvSpPr>
        <p:spPr>
          <a:xfrm>
            <a:off x="2090738" y="3497263"/>
            <a:ext cx="5038725" cy="1778000"/>
          </a:xfrm>
          <a:prstGeom prst="rect">
            <a:avLst/>
          </a:prstGeom>
          <a:solidFill>
            <a:srgbClr val="FFFF99"/>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82406" name="直接连接符 482405"/>
          <p:cNvSpPr/>
          <p:nvPr/>
        </p:nvSpPr>
        <p:spPr>
          <a:xfrm>
            <a:off x="2090738" y="3983038"/>
            <a:ext cx="5038725" cy="0"/>
          </a:xfrm>
          <a:prstGeom prst="line">
            <a:avLst/>
          </a:prstGeom>
          <a:ln w="19050" cap="flat" cmpd="sng">
            <a:solidFill>
              <a:srgbClr val="333399"/>
            </a:solidFill>
            <a:prstDash val="solid"/>
            <a:headEnd type="none" w="med" len="med"/>
            <a:tailEnd type="none" w="med" len="med"/>
          </a:ln>
        </p:spPr>
      </p:sp>
      <p:sp>
        <p:nvSpPr>
          <p:cNvPr id="482407" name="文本框 482406"/>
          <p:cNvSpPr txBox="1"/>
          <p:nvPr/>
        </p:nvSpPr>
        <p:spPr>
          <a:xfrm>
            <a:off x="2101850" y="3521075"/>
            <a:ext cx="2470150" cy="398463"/>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目的主机所在的网络</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82408" name="文本框 482407"/>
          <p:cNvSpPr txBox="1"/>
          <p:nvPr/>
        </p:nvSpPr>
        <p:spPr>
          <a:xfrm>
            <a:off x="5133975" y="3516313"/>
            <a:ext cx="14541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下一跳地址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482409" name="直接连接符 482408"/>
          <p:cNvSpPr/>
          <p:nvPr/>
        </p:nvSpPr>
        <p:spPr>
          <a:xfrm>
            <a:off x="4610100" y="3497263"/>
            <a:ext cx="0" cy="1778000"/>
          </a:xfrm>
          <a:prstGeom prst="line">
            <a:avLst/>
          </a:prstGeom>
          <a:ln w="19050" cap="flat" cmpd="sng">
            <a:solidFill>
              <a:srgbClr val="333399"/>
            </a:solidFill>
            <a:prstDash val="solid"/>
            <a:headEnd type="none" w="med" len="med"/>
            <a:tailEnd type="none" w="med" len="med"/>
          </a:ln>
        </p:spPr>
      </p:sp>
      <p:sp>
        <p:nvSpPr>
          <p:cNvPr id="482410" name="直接连接符 482409"/>
          <p:cNvSpPr/>
          <p:nvPr/>
        </p:nvSpPr>
        <p:spPr>
          <a:xfrm>
            <a:off x="2090738" y="4305300"/>
            <a:ext cx="5038725" cy="0"/>
          </a:xfrm>
          <a:prstGeom prst="line">
            <a:avLst/>
          </a:prstGeom>
          <a:ln w="19050" cap="flat" cmpd="sng">
            <a:solidFill>
              <a:srgbClr val="333399"/>
            </a:solidFill>
            <a:prstDash val="solid"/>
            <a:headEnd type="none" w="med" len="med"/>
            <a:tailEnd type="none" w="med" len="med"/>
          </a:ln>
        </p:spPr>
      </p:sp>
      <p:sp>
        <p:nvSpPr>
          <p:cNvPr id="482411" name="直接连接符 482410"/>
          <p:cNvSpPr/>
          <p:nvPr/>
        </p:nvSpPr>
        <p:spPr>
          <a:xfrm>
            <a:off x="2090738" y="4629150"/>
            <a:ext cx="5038725" cy="0"/>
          </a:xfrm>
          <a:prstGeom prst="line">
            <a:avLst/>
          </a:prstGeom>
          <a:ln w="19050" cap="flat" cmpd="sng">
            <a:solidFill>
              <a:srgbClr val="333399"/>
            </a:solidFill>
            <a:prstDash val="solid"/>
            <a:headEnd type="none" w="med" len="med"/>
            <a:tailEnd type="none" w="med" len="med"/>
          </a:ln>
        </p:spPr>
      </p:sp>
      <p:sp>
        <p:nvSpPr>
          <p:cNvPr id="482412" name="直接连接符 482411"/>
          <p:cNvSpPr/>
          <p:nvPr/>
        </p:nvSpPr>
        <p:spPr>
          <a:xfrm>
            <a:off x="2090738" y="4953000"/>
            <a:ext cx="5038725" cy="0"/>
          </a:xfrm>
          <a:prstGeom prst="line">
            <a:avLst/>
          </a:prstGeom>
          <a:ln w="19050" cap="flat" cmpd="sng">
            <a:solidFill>
              <a:srgbClr val="333399"/>
            </a:solidFill>
            <a:prstDash val="solid"/>
            <a:headEnd type="none" w="med" len="med"/>
            <a:tailEnd type="none" w="med" len="med"/>
          </a:ln>
        </p:spPr>
      </p:sp>
      <p:sp>
        <p:nvSpPr>
          <p:cNvPr id="482413" name="文本框 482412"/>
          <p:cNvSpPr txBox="1"/>
          <p:nvPr/>
        </p:nvSpPr>
        <p:spPr>
          <a:xfrm>
            <a:off x="2771775" y="3932238"/>
            <a:ext cx="11001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20.0.0.0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14" name="文本框 482413"/>
          <p:cNvSpPr txBox="1"/>
          <p:nvPr/>
        </p:nvSpPr>
        <p:spPr>
          <a:xfrm>
            <a:off x="2771775" y="4246563"/>
            <a:ext cx="1100138" cy="398462"/>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30.0.0.0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15" name="文本框 482414"/>
          <p:cNvSpPr txBox="1"/>
          <p:nvPr/>
        </p:nvSpPr>
        <p:spPr>
          <a:xfrm>
            <a:off x="2771775" y="4592638"/>
            <a:ext cx="11001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10.0.0.0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16" name="文本框 482415"/>
          <p:cNvSpPr txBox="1"/>
          <p:nvPr/>
        </p:nvSpPr>
        <p:spPr>
          <a:xfrm>
            <a:off x="2771775" y="4891088"/>
            <a:ext cx="1100138" cy="398462"/>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40.0.0.0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17" name="文本框 482416"/>
          <p:cNvSpPr txBox="1"/>
          <p:nvPr/>
        </p:nvSpPr>
        <p:spPr>
          <a:xfrm>
            <a:off x="5227638" y="4579938"/>
            <a:ext cx="1100137"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20.0.0.7</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18" name="文本框 482417"/>
          <p:cNvSpPr txBox="1"/>
          <p:nvPr/>
        </p:nvSpPr>
        <p:spPr>
          <a:xfrm>
            <a:off x="5227638" y="4903788"/>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30.0.0.1</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19" name="文本框 482418"/>
          <p:cNvSpPr txBox="1"/>
          <p:nvPr/>
        </p:nvSpPr>
        <p:spPr>
          <a:xfrm>
            <a:off x="4787900" y="4273550"/>
            <a:ext cx="2173288" cy="395288"/>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直接交付，接口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20" name="文本框 482419"/>
          <p:cNvSpPr txBox="1"/>
          <p:nvPr/>
        </p:nvSpPr>
        <p:spPr>
          <a:xfrm>
            <a:off x="4787900" y="3929063"/>
            <a:ext cx="2173288"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直接交付，接口 </a:t>
            </a:r>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21" name="文本框 482420"/>
          <p:cNvSpPr txBox="1"/>
          <p:nvPr/>
        </p:nvSpPr>
        <p:spPr>
          <a:xfrm>
            <a:off x="3192463" y="2995613"/>
            <a:ext cx="281940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路由器 </a:t>
            </a:r>
            <a:r>
              <a:rPr lang="en-US" altLang="zh-CN" sz="2400">
                <a:solidFill>
                  <a:srgbClr val="333399"/>
                </a:solidFill>
                <a:latin typeface="Arial" panose="020B0604020202020204" pitchFamily="34" charset="0"/>
                <a:ea typeface="黑体" panose="02010609060101010101" pitchFamily="2" charset="-122"/>
              </a:rPr>
              <a:t>R</a:t>
            </a:r>
            <a:r>
              <a:rPr lang="en-US" altLang="zh-CN" sz="2400" baseline="-25000">
                <a:solidFill>
                  <a:srgbClr val="333399"/>
                </a:solidFill>
                <a:latin typeface="Arial" panose="020B0604020202020204" pitchFamily="34" charset="0"/>
                <a:ea typeface="黑体" panose="02010609060101010101" pitchFamily="2" charset="-122"/>
              </a:rPr>
              <a:t>2</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的路由表</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82422" name="文本框 482421"/>
          <p:cNvSpPr txBox="1"/>
          <p:nvPr/>
        </p:nvSpPr>
        <p:spPr>
          <a:xfrm>
            <a:off x="6030913" y="1477963"/>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30.0.0.1</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25" name="直接连接符 482424"/>
          <p:cNvSpPr/>
          <p:nvPr/>
        </p:nvSpPr>
        <p:spPr>
          <a:xfrm flipV="1">
            <a:off x="42863" y="6329363"/>
            <a:ext cx="8788400" cy="15875"/>
          </a:xfrm>
          <a:prstGeom prst="line">
            <a:avLst/>
          </a:prstGeom>
          <a:ln w="38100" cap="flat" cmpd="sng">
            <a:solidFill>
              <a:srgbClr val="333399"/>
            </a:solidFill>
            <a:prstDash val="solid"/>
            <a:headEnd type="none" w="med" len="med"/>
            <a:tailEnd type="none" w="med" len="med"/>
          </a:ln>
        </p:spPr>
      </p:sp>
      <p:sp>
        <p:nvSpPr>
          <p:cNvPr id="482426" name="矩形 482425"/>
          <p:cNvSpPr/>
          <p:nvPr/>
        </p:nvSpPr>
        <p:spPr>
          <a:xfrm>
            <a:off x="7202488" y="5607050"/>
            <a:ext cx="922337" cy="276225"/>
          </a:xfrm>
          <a:prstGeom prst="rect">
            <a:avLst/>
          </a:prstGeom>
          <a:solidFill>
            <a:schemeClr val="bg1"/>
          </a:solidFill>
          <a:ln w="9525">
            <a:noFill/>
          </a:ln>
        </p:spPr>
        <p:txBody>
          <a:bodyPr/>
          <a:p>
            <a:endParaRPr lang="zh-CN" altLang="en-US"/>
          </a:p>
        </p:txBody>
      </p:sp>
      <p:sp>
        <p:nvSpPr>
          <p:cNvPr id="482427" name="文本框 482426"/>
          <p:cNvSpPr txBox="1"/>
          <p:nvPr/>
        </p:nvSpPr>
        <p:spPr>
          <a:xfrm>
            <a:off x="827088" y="5521325"/>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10.0.0.4</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28" name="文本框 482427"/>
          <p:cNvSpPr txBox="1"/>
          <p:nvPr/>
        </p:nvSpPr>
        <p:spPr>
          <a:xfrm>
            <a:off x="7315200" y="5521325"/>
            <a:ext cx="11001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40.0.0.4</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29" name="文本框 482428"/>
          <p:cNvSpPr txBox="1"/>
          <p:nvPr/>
        </p:nvSpPr>
        <p:spPr>
          <a:xfrm>
            <a:off x="4716463" y="5521325"/>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30.0.0.2</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30" name="文本框 482429"/>
          <p:cNvSpPr txBox="1"/>
          <p:nvPr/>
        </p:nvSpPr>
        <p:spPr>
          <a:xfrm>
            <a:off x="3419475" y="5521325"/>
            <a:ext cx="11001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20.0.0.9</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31" name="文本框 482430"/>
          <p:cNvSpPr txBox="1"/>
          <p:nvPr/>
        </p:nvSpPr>
        <p:spPr>
          <a:xfrm>
            <a:off x="2124075" y="5521325"/>
            <a:ext cx="11001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20.0.0.7</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32" name="直接连接符 482431"/>
          <p:cNvSpPr/>
          <p:nvPr/>
        </p:nvSpPr>
        <p:spPr>
          <a:xfrm>
            <a:off x="1430338" y="5926138"/>
            <a:ext cx="0" cy="403225"/>
          </a:xfrm>
          <a:prstGeom prst="line">
            <a:avLst/>
          </a:prstGeom>
          <a:ln w="38100" cap="flat" cmpd="sng">
            <a:solidFill>
              <a:schemeClr val="hlink"/>
            </a:solidFill>
            <a:prstDash val="solid"/>
            <a:headEnd type="none" w="med" len="med"/>
            <a:tailEnd type="triangle" w="med" len="lg"/>
          </a:ln>
        </p:spPr>
      </p:sp>
      <p:sp>
        <p:nvSpPr>
          <p:cNvPr id="482433" name="直接连接符 482432"/>
          <p:cNvSpPr/>
          <p:nvPr/>
        </p:nvSpPr>
        <p:spPr>
          <a:xfrm>
            <a:off x="2611438" y="5926138"/>
            <a:ext cx="0" cy="403225"/>
          </a:xfrm>
          <a:prstGeom prst="line">
            <a:avLst/>
          </a:prstGeom>
          <a:ln w="38100" cap="flat" cmpd="sng">
            <a:solidFill>
              <a:schemeClr val="hlink"/>
            </a:solidFill>
            <a:prstDash val="solid"/>
            <a:headEnd type="none" w="med" len="med"/>
            <a:tailEnd type="triangle" w="med" len="lg"/>
          </a:ln>
        </p:spPr>
      </p:sp>
      <p:sp>
        <p:nvSpPr>
          <p:cNvPr id="482434" name="直接连接符 482433"/>
          <p:cNvSpPr/>
          <p:nvPr/>
        </p:nvSpPr>
        <p:spPr>
          <a:xfrm>
            <a:off x="6626225" y="5926138"/>
            <a:ext cx="0" cy="403225"/>
          </a:xfrm>
          <a:prstGeom prst="line">
            <a:avLst/>
          </a:prstGeom>
          <a:ln w="38100" cap="flat" cmpd="sng">
            <a:solidFill>
              <a:schemeClr val="hlink"/>
            </a:solidFill>
            <a:prstDash val="solid"/>
            <a:headEnd type="none" w="med" len="med"/>
            <a:tailEnd type="triangle" w="med" len="lg"/>
          </a:ln>
        </p:spPr>
      </p:sp>
      <p:sp>
        <p:nvSpPr>
          <p:cNvPr id="482435" name="直接连接符 482434"/>
          <p:cNvSpPr/>
          <p:nvPr/>
        </p:nvSpPr>
        <p:spPr>
          <a:xfrm>
            <a:off x="4029075" y="5926138"/>
            <a:ext cx="0" cy="403225"/>
          </a:xfrm>
          <a:prstGeom prst="line">
            <a:avLst/>
          </a:prstGeom>
          <a:ln w="38100" cap="flat" cmpd="sng">
            <a:solidFill>
              <a:schemeClr val="hlink"/>
            </a:solidFill>
            <a:prstDash val="solid"/>
            <a:headEnd type="none" w="med" len="med"/>
            <a:tailEnd type="triangle" w="med" len="lg"/>
          </a:ln>
        </p:spPr>
      </p:sp>
      <p:sp>
        <p:nvSpPr>
          <p:cNvPr id="482436" name="直接连接符 482435"/>
          <p:cNvSpPr/>
          <p:nvPr/>
        </p:nvSpPr>
        <p:spPr>
          <a:xfrm>
            <a:off x="7807325" y="5903913"/>
            <a:ext cx="0" cy="403225"/>
          </a:xfrm>
          <a:prstGeom prst="line">
            <a:avLst/>
          </a:prstGeom>
          <a:ln w="38100" cap="flat" cmpd="sng">
            <a:solidFill>
              <a:schemeClr val="hlink"/>
            </a:solidFill>
            <a:prstDash val="solid"/>
            <a:headEnd type="none" w="med" len="med"/>
            <a:tailEnd type="triangle" w="med" len="lg"/>
          </a:ln>
        </p:spPr>
      </p:sp>
      <p:sp>
        <p:nvSpPr>
          <p:cNvPr id="482437" name="直接连接符 482436"/>
          <p:cNvSpPr/>
          <p:nvPr/>
        </p:nvSpPr>
        <p:spPr>
          <a:xfrm>
            <a:off x="5210175" y="5942013"/>
            <a:ext cx="0" cy="404812"/>
          </a:xfrm>
          <a:prstGeom prst="line">
            <a:avLst/>
          </a:prstGeom>
          <a:ln w="38100" cap="flat" cmpd="sng">
            <a:solidFill>
              <a:schemeClr val="hlink"/>
            </a:solidFill>
            <a:prstDash val="solid"/>
            <a:headEnd type="none" w="med" len="med"/>
            <a:tailEnd type="triangle" w="med" len="lg"/>
          </a:ln>
        </p:spPr>
      </p:sp>
      <p:sp>
        <p:nvSpPr>
          <p:cNvPr id="482438" name="文本框 482437"/>
          <p:cNvSpPr txBox="1"/>
          <p:nvPr/>
        </p:nvSpPr>
        <p:spPr>
          <a:xfrm>
            <a:off x="5989638" y="5521325"/>
            <a:ext cx="110013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30.0.0.1</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39" name="文本框 482438"/>
          <p:cNvSpPr txBox="1"/>
          <p:nvPr/>
        </p:nvSpPr>
        <p:spPr>
          <a:xfrm>
            <a:off x="8123238" y="5895975"/>
            <a:ext cx="865187"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链路</a:t>
            </a:r>
            <a:r>
              <a:rPr lang="zh-CN" altLang="en-US" sz="9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4</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40" name="文本框 482439"/>
          <p:cNvSpPr txBox="1"/>
          <p:nvPr/>
        </p:nvSpPr>
        <p:spPr>
          <a:xfrm>
            <a:off x="5549900" y="5895975"/>
            <a:ext cx="86836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链路</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41" name="文本框 482440"/>
          <p:cNvSpPr txBox="1"/>
          <p:nvPr/>
        </p:nvSpPr>
        <p:spPr>
          <a:xfrm>
            <a:off x="2925763" y="5895975"/>
            <a:ext cx="868362"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链路</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42" name="文本框 482441"/>
          <p:cNvSpPr txBox="1"/>
          <p:nvPr/>
        </p:nvSpPr>
        <p:spPr>
          <a:xfrm>
            <a:off x="92075" y="5895975"/>
            <a:ext cx="86836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链路</a:t>
            </a:r>
            <a:r>
              <a:rPr lang="zh-CN" altLang="en-US" sz="1000" dirty="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482443" name="图片 482442"/>
          <p:cNvPicPr/>
          <p:nvPr/>
        </p:nvPicPr>
        <p:blipFill>
          <a:blip r:embed="rId1"/>
          <a:stretch>
            <a:fillRect/>
          </a:stretch>
        </p:blipFill>
        <p:spPr>
          <a:xfrm>
            <a:off x="1666875" y="2103438"/>
            <a:ext cx="717550" cy="368300"/>
          </a:xfrm>
          <a:prstGeom prst="rect">
            <a:avLst/>
          </a:prstGeom>
          <a:noFill/>
          <a:ln w="12699">
            <a:noFill/>
          </a:ln>
        </p:spPr>
      </p:pic>
      <p:sp>
        <p:nvSpPr>
          <p:cNvPr id="482444" name="文本框 482443"/>
          <p:cNvSpPr txBox="1"/>
          <p:nvPr/>
        </p:nvSpPr>
        <p:spPr>
          <a:xfrm>
            <a:off x="4487863" y="16970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45" name="文本框 482444"/>
          <p:cNvSpPr txBox="1"/>
          <p:nvPr/>
        </p:nvSpPr>
        <p:spPr>
          <a:xfrm>
            <a:off x="7032625" y="1697038"/>
            <a:ext cx="461963"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46" name="文本框 482445"/>
          <p:cNvSpPr txBox="1"/>
          <p:nvPr/>
        </p:nvSpPr>
        <p:spPr>
          <a:xfrm>
            <a:off x="1771650" y="169703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50" name="文本框 482449"/>
          <p:cNvSpPr txBox="1"/>
          <p:nvPr/>
        </p:nvSpPr>
        <p:spPr>
          <a:xfrm>
            <a:off x="3990975" y="2232025"/>
            <a:ext cx="32543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51" name="文本框 482450"/>
          <p:cNvSpPr txBox="1"/>
          <p:nvPr/>
        </p:nvSpPr>
        <p:spPr>
          <a:xfrm>
            <a:off x="5002213" y="2238375"/>
            <a:ext cx="325437" cy="395288"/>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pic>
        <p:nvPicPr>
          <p:cNvPr id="482452" name="图片 482451"/>
          <p:cNvPicPr/>
          <p:nvPr/>
        </p:nvPicPr>
        <p:blipFill>
          <a:blip r:embed="rId1"/>
          <a:stretch>
            <a:fillRect/>
          </a:stretch>
        </p:blipFill>
        <p:spPr>
          <a:xfrm>
            <a:off x="4298950" y="2081213"/>
            <a:ext cx="719138" cy="366712"/>
          </a:xfrm>
          <a:prstGeom prst="rect">
            <a:avLst/>
          </a:prstGeom>
          <a:noFill/>
          <a:ln w="12699">
            <a:noFill/>
          </a:ln>
        </p:spPr>
      </p:pic>
      <p:pic>
        <p:nvPicPr>
          <p:cNvPr id="482453" name="图片 482452"/>
          <p:cNvPicPr/>
          <p:nvPr/>
        </p:nvPicPr>
        <p:blipFill>
          <a:blip r:embed="rId1"/>
          <a:stretch>
            <a:fillRect/>
          </a:stretch>
        </p:blipFill>
        <p:spPr>
          <a:xfrm>
            <a:off x="6840538" y="2087563"/>
            <a:ext cx="717550" cy="366712"/>
          </a:xfrm>
          <a:prstGeom prst="rect">
            <a:avLst/>
          </a:prstGeom>
          <a:noFill/>
          <a:ln w="12699">
            <a:noFill/>
          </a:ln>
        </p:spPr>
      </p:pic>
      <p:pic>
        <p:nvPicPr>
          <p:cNvPr id="482454" name="图片 482453"/>
          <p:cNvPicPr/>
          <p:nvPr/>
        </p:nvPicPr>
        <p:blipFill>
          <a:blip r:embed="rId1"/>
          <a:stretch>
            <a:fillRect/>
          </a:stretch>
        </p:blipFill>
        <p:spPr>
          <a:xfrm>
            <a:off x="6848475" y="6143625"/>
            <a:ext cx="717550" cy="368300"/>
          </a:xfrm>
          <a:prstGeom prst="rect">
            <a:avLst/>
          </a:prstGeom>
          <a:noFill/>
          <a:ln w="12699">
            <a:noFill/>
          </a:ln>
        </p:spPr>
      </p:pic>
      <p:pic>
        <p:nvPicPr>
          <p:cNvPr id="482455" name="图片 482454"/>
          <p:cNvPicPr/>
          <p:nvPr/>
        </p:nvPicPr>
        <p:blipFill>
          <a:blip r:embed="rId1"/>
          <a:stretch>
            <a:fillRect/>
          </a:stretch>
        </p:blipFill>
        <p:spPr>
          <a:xfrm>
            <a:off x="4230688" y="6151563"/>
            <a:ext cx="717550" cy="366712"/>
          </a:xfrm>
          <a:prstGeom prst="rect">
            <a:avLst/>
          </a:prstGeom>
          <a:noFill/>
          <a:ln w="12699">
            <a:noFill/>
          </a:ln>
        </p:spPr>
      </p:pic>
      <p:pic>
        <p:nvPicPr>
          <p:cNvPr id="482456" name="图片 482455"/>
          <p:cNvPicPr/>
          <p:nvPr/>
        </p:nvPicPr>
        <p:blipFill>
          <a:blip r:embed="rId1"/>
          <a:stretch>
            <a:fillRect/>
          </a:stretch>
        </p:blipFill>
        <p:spPr>
          <a:xfrm>
            <a:off x="1674813" y="6157913"/>
            <a:ext cx="717550" cy="366712"/>
          </a:xfrm>
          <a:prstGeom prst="rect">
            <a:avLst/>
          </a:prstGeom>
          <a:noFill/>
          <a:ln w="12699">
            <a:noFill/>
          </a:ln>
        </p:spPr>
      </p:pic>
      <p:sp>
        <p:nvSpPr>
          <p:cNvPr id="482447" name="文本框 482446"/>
          <p:cNvSpPr txBox="1"/>
          <p:nvPr/>
        </p:nvSpPr>
        <p:spPr>
          <a:xfrm>
            <a:off x="4343400" y="5745163"/>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49" name="文本框 482448"/>
          <p:cNvSpPr txBox="1"/>
          <p:nvPr/>
        </p:nvSpPr>
        <p:spPr>
          <a:xfrm>
            <a:off x="6980238" y="5745163"/>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3</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48" name="文本框 482447"/>
          <p:cNvSpPr txBox="1"/>
          <p:nvPr/>
        </p:nvSpPr>
        <p:spPr>
          <a:xfrm>
            <a:off x="1824038" y="5745163"/>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a:solidFill>
                <a:srgbClr val="333399"/>
              </a:solidFill>
              <a:latin typeface="Arial" panose="020B0604020202020204" pitchFamily="34" charset="0"/>
              <a:ea typeface="黑体" panose="02010609060101010101" pitchFamily="2" charset="-122"/>
            </a:endParaRPr>
          </a:p>
        </p:txBody>
      </p:sp>
      <p:sp>
        <p:nvSpPr>
          <p:cNvPr id="482459" name="文本框 482458"/>
          <p:cNvSpPr txBox="1"/>
          <p:nvPr/>
        </p:nvSpPr>
        <p:spPr>
          <a:xfrm>
            <a:off x="1150938" y="171450"/>
            <a:ext cx="6594475" cy="1041400"/>
          </a:xfrm>
          <a:prstGeom prst="rect">
            <a:avLst/>
          </a:prstGeom>
          <a:solidFill>
            <a:srgbClr val="FFCCFF"/>
          </a:solidFill>
          <a:ln w="9525" cap="flat" cmpd="sng">
            <a:solidFill>
              <a:schemeClr val="tx2"/>
            </a:solidFill>
            <a:prstDash val="solid"/>
            <a:miter/>
            <a:headEnd type="none" w="med" len="med"/>
            <a:tailEnd type="none" w="med" len="med"/>
          </a:ln>
        </p:spPr>
        <p:txBody>
          <a:bodyPr wrap="none" anchor="t">
            <a:spAutoFit/>
          </a:bodyPr>
          <a:p>
            <a:pPr algn="ctr">
              <a:lnSpc>
                <a:spcPct val="110000"/>
              </a:lnSpc>
            </a:pPr>
            <a:r>
              <a:rPr lang="zh-CN" altLang="en-US" dirty="0">
                <a:solidFill>
                  <a:srgbClr val="333399"/>
                </a:solidFill>
                <a:latin typeface="Arial" panose="020B0604020202020204" pitchFamily="34" charset="0"/>
                <a:ea typeface="黑体" panose="02010609060101010101" pitchFamily="2" charset="-122"/>
              </a:rPr>
              <a:t>在路由表中，对每一条路由，最主要的是</a:t>
            </a:r>
            <a:endParaRPr lang="zh-CN" altLang="en-US" dirty="0">
              <a:solidFill>
                <a:srgbClr val="333399"/>
              </a:solidFill>
              <a:latin typeface="Arial" panose="020B0604020202020204" pitchFamily="34" charset="0"/>
              <a:ea typeface="黑体" panose="02010609060101010101" pitchFamily="2" charset="-122"/>
            </a:endParaRPr>
          </a:p>
          <a:p>
            <a:pPr algn="ctr">
              <a:lnSpc>
                <a:spcPct val="110000"/>
              </a:lnSpc>
            </a:pPr>
            <a:r>
              <a:rPr lang="zh-CN" altLang="en-US" dirty="0">
                <a:solidFill>
                  <a:srgbClr val="333399"/>
                </a:solidFill>
                <a:latin typeface="Arial" panose="020B0604020202020204" pitchFamily="34" charset="0"/>
                <a:ea typeface="黑体" panose="02010609060101010101" pitchFamily="2" charset="-122"/>
              </a:rPr>
              <a:t>（目的网络地址，下一跳地址） </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1000" fill="hold"/>
                                        <p:tgtEl>
                                          <p:spTgt spid="4824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32866" name="标题 932865"/>
          <p:cNvSpPr>
            <a:spLocks noGrp="1"/>
          </p:cNvSpPr>
          <p:nvPr>
            <p:ph type="title"/>
          </p:nvPr>
        </p:nvSpPr>
        <p:spPr>
          <a:xfrm>
            <a:off x="1150938" y="214313"/>
            <a:ext cx="7165975" cy="1462087"/>
          </a:xfrm>
          <a:ln/>
        </p:spPr>
        <p:txBody>
          <a:bodyPr anchor="b"/>
          <a:p>
            <a:pPr algn="ctr"/>
            <a:r>
              <a:rPr lang="zh-CN" altLang="en-US" dirty="0"/>
              <a:t>电信网的成功经验</a:t>
            </a:r>
            <a:br>
              <a:rPr lang="zh-CN" altLang="en-US" dirty="0"/>
            </a:br>
            <a:r>
              <a:rPr lang="zh-CN" altLang="en-US" dirty="0"/>
              <a:t>让网络负责可靠交付 </a:t>
            </a:r>
            <a:endParaRPr lang="zh-CN" altLang="en-US" dirty="0"/>
          </a:p>
        </p:txBody>
      </p:sp>
      <p:sp>
        <p:nvSpPr>
          <p:cNvPr id="932867" name="文本占位符 932866"/>
          <p:cNvSpPr>
            <a:spLocks noGrp="1"/>
          </p:cNvSpPr>
          <p:nvPr>
            <p:ph type="body" idx="1"/>
          </p:nvPr>
        </p:nvSpPr>
        <p:spPr>
          <a:ln/>
        </p:spPr>
        <p:txBody>
          <a:bodyPr/>
          <a:p>
            <a:r>
              <a:rPr lang="zh-CN" altLang="en-US" dirty="0">
                <a:solidFill>
                  <a:schemeClr val="hlink"/>
                </a:solidFill>
              </a:rPr>
              <a:t>面向连接</a:t>
            </a:r>
            <a:r>
              <a:rPr lang="zh-CN" altLang="en-US" dirty="0"/>
              <a:t>的通信方式 </a:t>
            </a:r>
            <a:endParaRPr lang="zh-CN" altLang="en-US" dirty="0"/>
          </a:p>
          <a:p>
            <a:r>
              <a:rPr lang="zh-CN" altLang="en-US" dirty="0"/>
              <a:t>建立</a:t>
            </a:r>
            <a:r>
              <a:rPr lang="zh-CN" altLang="en-US" dirty="0">
                <a:solidFill>
                  <a:schemeClr val="hlink"/>
                </a:solidFill>
              </a:rPr>
              <a:t>虚电路</a:t>
            </a:r>
            <a:r>
              <a:rPr lang="en-US" altLang="zh-CN" dirty="0"/>
              <a:t>(Virtual Circuit)</a:t>
            </a:r>
            <a:r>
              <a:rPr lang="zh-CN" altLang="en-US" dirty="0"/>
              <a:t>，以保证双方通信所需的一切网络资源。 </a:t>
            </a:r>
            <a:endParaRPr lang="zh-CN" altLang="en-US" dirty="0"/>
          </a:p>
          <a:p>
            <a:r>
              <a:rPr lang="zh-CN" altLang="en-US" dirty="0"/>
              <a:t>如果再使用可靠传输的网络协议，就可使所发送的分组无差错按序到达终点。 </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78946" name="标题 978945"/>
          <p:cNvSpPr>
            <a:spLocks noGrp="1"/>
          </p:cNvSpPr>
          <p:nvPr>
            <p:ph type="title"/>
          </p:nvPr>
        </p:nvSpPr>
        <p:spPr>
          <a:xfrm>
            <a:off x="1150938" y="214313"/>
            <a:ext cx="7308850" cy="1462087"/>
          </a:xfrm>
          <a:ln/>
        </p:spPr>
        <p:txBody>
          <a:bodyPr anchor="b"/>
          <a:p>
            <a:pPr algn="ctr"/>
            <a:r>
              <a:rPr lang="zh-CN" altLang="en-US" dirty="0"/>
              <a:t>查找路由表</a:t>
            </a:r>
            <a:endParaRPr lang="zh-CN" altLang="en-US" dirty="0"/>
          </a:p>
        </p:txBody>
      </p:sp>
      <p:sp>
        <p:nvSpPr>
          <p:cNvPr id="978947" name="文本占位符 978946"/>
          <p:cNvSpPr>
            <a:spLocks noGrp="1"/>
          </p:cNvSpPr>
          <p:nvPr>
            <p:ph type="body" idx="1"/>
          </p:nvPr>
        </p:nvSpPr>
        <p:spPr>
          <a:xfrm>
            <a:off x="827088" y="1978025"/>
            <a:ext cx="7988300" cy="4114800"/>
          </a:xfrm>
          <a:ln/>
        </p:spPr>
        <p:txBody>
          <a:bodyPr/>
          <a:p>
            <a:pPr>
              <a:buNone/>
            </a:pPr>
            <a:r>
              <a:rPr lang="zh-CN" altLang="en-US" dirty="0"/>
              <a:t>根据目的网络地址就能确定下一跳路由器，这样做的结果是：</a:t>
            </a:r>
            <a:endParaRPr lang="zh-CN" altLang="en-US" dirty="0"/>
          </a:p>
          <a:p>
            <a:r>
              <a:rPr lang="zh-CN" altLang="en-US" dirty="0"/>
              <a:t>    </a:t>
            </a:r>
            <a:r>
              <a:rPr lang="en-US" altLang="zh-CN" dirty="0"/>
              <a:t>IP </a:t>
            </a:r>
            <a:r>
              <a:rPr lang="zh-CN" altLang="en-US" dirty="0"/>
              <a:t>数据报最终一定可以找到目的主机所在目的网络上的路由器（可能要通过多次的间接交付）。</a:t>
            </a:r>
            <a:endParaRPr lang="zh-CN" altLang="en-US" dirty="0"/>
          </a:p>
          <a:p>
            <a:r>
              <a:rPr lang="zh-CN" altLang="en-US" dirty="0"/>
              <a:t>    只有到达最后一个路由器时，才试图向目的主机进行直接交付。 </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95266" name="矩形 395265"/>
          <p:cNvSpPr/>
          <p:nvPr/>
        </p:nvSpPr>
        <p:spPr>
          <a:xfrm>
            <a:off x="0" y="0"/>
            <a:ext cx="9144000" cy="0"/>
          </a:xfrm>
          <a:prstGeom prst="rect">
            <a:avLst/>
          </a:prstGeom>
          <a:noFill/>
          <a:ln w="9525">
            <a:noFill/>
          </a:ln>
        </p:spPr>
        <p:txBody>
          <a:bodyPr/>
          <a:p>
            <a:endParaRPr lang="zh-CN" altLang="en-US"/>
          </a:p>
        </p:txBody>
      </p:sp>
      <p:sp>
        <p:nvSpPr>
          <p:cNvPr id="395267" name="矩形 395266"/>
          <p:cNvSpPr/>
          <p:nvPr/>
        </p:nvSpPr>
        <p:spPr>
          <a:xfrm>
            <a:off x="0" y="3238500"/>
            <a:ext cx="9144000" cy="0"/>
          </a:xfrm>
          <a:prstGeom prst="rect">
            <a:avLst/>
          </a:prstGeom>
          <a:noFill/>
          <a:ln w="9525">
            <a:noFill/>
          </a:ln>
        </p:spPr>
        <p:txBody>
          <a:bodyPr/>
          <a:p>
            <a:endParaRPr lang="zh-CN" altLang="en-US"/>
          </a:p>
        </p:txBody>
      </p:sp>
      <p:sp>
        <p:nvSpPr>
          <p:cNvPr id="395268" name="矩形 395267"/>
          <p:cNvSpPr/>
          <p:nvPr/>
        </p:nvSpPr>
        <p:spPr>
          <a:xfrm>
            <a:off x="0" y="0"/>
            <a:ext cx="9144000" cy="0"/>
          </a:xfrm>
          <a:prstGeom prst="rect">
            <a:avLst/>
          </a:prstGeom>
          <a:noFill/>
          <a:ln w="9525">
            <a:noFill/>
          </a:ln>
        </p:spPr>
        <p:txBody>
          <a:bodyPr/>
          <a:p>
            <a:endParaRPr lang="zh-CN" altLang="en-US"/>
          </a:p>
        </p:txBody>
      </p:sp>
      <p:sp>
        <p:nvSpPr>
          <p:cNvPr id="395269" name="矩形 395268"/>
          <p:cNvSpPr/>
          <p:nvPr/>
        </p:nvSpPr>
        <p:spPr>
          <a:xfrm>
            <a:off x="0" y="3243263"/>
            <a:ext cx="9144000" cy="0"/>
          </a:xfrm>
          <a:prstGeom prst="rect">
            <a:avLst/>
          </a:prstGeom>
          <a:noFill/>
          <a:ln w="9525">
            <a:noFill/>
          </a:ln>
        </p:spPr>
        <p:txBody>
          <a:bodyPr/>
          <a:p>
            <a:endParaRPr lang="zh-CN" altLang="en-US"/>
          </a:p>
        </p:txBody>
      </p:sp>
      <p:sp>
        <p:nvSpPr>
          <p:cNvPr id="395305" name="标题 395304"/>
          <p:cNvSpPr>
            <a:spLocks noGrp="1"/>
          </p:cNvSpPr>
          <p:nvPr>
            <p:ph type="title"/>
          </p:nvPr>
        </p:nvSpPr>
        <p:spPr>
          <a:ln/>
        </p:spPr>
        <p:txBody>
          <a:bodyPr anchor="b"/>
          <a:p>
            <a:pPr algn="ctr"/>
            <a:r>
              <a:rPr lang="zh-CN" altLang="en-US" dirty="0"/>
              <a:t>特定主机路由 </a:t>
            </a:r>
            <a:endParaRPr lang="zh-CN" altLang="en-US" dirty="0"/>
          </a:p>
        </p:txBody>
      </p:sp>
      <p:sp>
        <p:nvSpPr>
          <p:cNvPr id="395306" name="文本占位符 395305"/>
          <p:cNvSpPr>
            <a:spLocks noGrp="1"/>
          </p:cNvSpPr>
          <p:nvPr>
            <p:ph type="body" idx="1"/>
          </p:nvPr>
        </p:nvSpPr>
        <p:spPr>
          <a:xfrm>
            <a:off x="611188" y="1916113"/>
            <a:ext cx="8132762" cy="4465637"/>
          </a:xfrm>
          <a:ln/>
        </p:spPr>
        <p:txBody>
          <a:bodyPr/>
          <a:p>
            <a:r>
              <a:rPr lang="zh-CN" altLang="en-US" dirty="0"/>
              <a:t>这种路由是为特定的目的主机指明一个路由。</a:t>
            </a:r>
            <a:endParaRPr lang="zh-CN" altLang="en-US" dirty="0"/>
          </a:p>
          <a:p>
            <a:r>
              <a:rPr lang="zh-CN" altLang="en-US" dirty="0"/>
              <a:t>采用特定主机路由可使网络管理人员能更方便地控制网络和测试网络，同时也可在需要考虑某种安全问题时采用这种特定主机路由。 </a:t>
            </a:r>
            <a:endParaRPr lang="zh-CN" altLang="en-US" dirty="0"/>
          </a:p>
        </p:txBody>
      </p:sp>
      <p:sp>
        <p:nvSpPr>
          <p:cNvPr id="395271" name="矩形 395270"/>
          <p:cNvSpPr/>
          <p:nvPr/>
        </p:nvSpPr>
        <p:spPr>
          <a:xfrm>
            <a:off x="0" y="3262313"/>
            <a:ext cx="9144000" cy="0"/>
          </a:xfrm>
          <a:prstGeom prst="rect">
            <a:avLst/>
          </a:prstGeom>
          <a:noFill/>
          <a:ln w="9525">
            <a:noFill/>
          </a:ln>
        </p:spPr>
        <p:txBody>
          <a:bodyPr/>
          <a:p>
            <a:endParaRPr lang="zh-CN" altLang="en-US"/>
          </a:p>
        </p:txBody>
      </p:sp>
      <p:sp>
        <p:nvSpPr>
          <p:cNvPr id="395272" name="矩形 395271"/>
          <p:cNvSpPr/>
          <p:nvPr/>
        </p:nvSpPr>
        <p:spPr>
          <a:xfrm>
            <a:off x="0" y="0"/>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306">
                                            <p:txEl>
                                              <p:charRg st="21" end="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80994" name="标题 980993"/>
          <p:cNvSpPr>
            <a:spLocks noGrp="1"/>
          </p:cNvSpPr>
          <p:nvPr>
            <p:ph type="title"/>
          </p:nvPr>
        </p:nvSpPr>
        <p:spPr>
          <a:xfrm>
            <a:off x="1150938" y="214313"/>
            <a:ext cx="7165975" cy="1462087"/>
          </a:xfrm>
          <a:ln/>
        </p:spPr>
        <p:txBody>
          <a:bodyPr anchor="b"/>
          <a:p>
            <a:pPr algn="ctr"/>
            <a:r>
              <a:rPr lang="zh-CN" altLang="en-US" sz="4000" dirty="0"/>
              <a:t>默认路由</a:t>
            </a:r>
            <a:r>
              <a:rPr lang="en-US" altLang="zh-CN" sz="4000"/>
              <a:t>(default route)</a:t>
            </a:r>
            <a:endParaRPr lang="en-US" altLang="zh-CN" sz="4000"/>
          </a:p>
        </p:txBody>
      </p:sp>
      <p:sp>
        <p:nvSpPr>
          <p:cNvPr id="980995" name="文本占位符 980994"/>
          <p:cNvSpPr>
            <a:spLocks noGrp="1"/>
          </p:cNvSpPr>
          <p:nvPr>
            <p:ph type="body" idx="1"/>
          </p:nvPr>
        </p:nvSpPr>
        <p:spPr>
          <a:xfrm>
            <a:off x="1042988" y="1773238"/>
            <a:ext cx="7772400" cy="4751387"/>
          </a:xfrm>
          <a:ln/>
        </p:spPr>
        <p:txBody>
          <a:bodyPr/>
          <a:p>
            <a:r>
              <a:rPr lang="zh-CN" altLang="en-US" sz="2800" dirty="0"/>
              <a:t>路由器还可采用</a:t>
            </a:r>
            <a:r>
              <a:rPr lang="zh-CN" altLang="en-US" sz="2800" dirty="0">
                <a:solidFill>
                  <a:schemeClr val="hlink"/>
                </a:solidFill>
              </a:rPr>
              <a:t>默认路由</a:t>
            </a:r>
            <a:r>
              <a:rPr lang="zh-CN" altLang="en-US" sz="2800" dirty="0"/>
              <a:t>以减少路由表所占用的空间和搜索路由表所用的时间。</a:t>
            </a:r>
            <a:endParaRPr lang="zh-CN" altLang="en-US" sz="2800" dirty="0"/>
          </a:p>
          <a:p>
            <a:r>
              <a:rPr lang="zh-CN" altLang="en-US" sz="2800" dirty="0"/>
              <a:t>这种转发方式在一个网络只有很少的对外连接时是很有用的。</a:t>
            </a:r>
            <a:endParaRPr lang="zh-CN" altLang="en-US" sz="2800" dirty="0"/>
          </a:p>
          <a:p>
            <a:r>
              <a:rPr lang="zh-CN" altLang="en-US" sz="2800" dirty="0"/>
              <a:t>默认路由在主机发送 </a:t>
            </a:r>
            <a:r>
              <a:rPr lang="en-US" altLang="zh-CN" sz="2800" dirty="0"/>
              <a:t>IP </a:t>
            </a:r>
            <a:r>
              <a:rPr lang="zh-CN" altLang="en-US" sz="2800" dirty="0"/>
              <a:t>数据报时往往更能显示出它的好处。</a:t>
            </a:r>
            <a:endParaRPr lang="zh-CN" altLang="en-US" sz="2800" dirty="0"/>
          </a:p>
          <a:p>
            <a:r>
              <a:rPr lang="zh-CN" altLang="en-US" sz="2800" dirty="0"/>
              <a:t>如果一个主机连接在一个小网络上，而这个网络只用一个路由器和因特网连接，那么在这种情况下使用默认路由是非常合适的。 </a:t>
            </a:r>
            <a:endParaRPr lang="zh-CN" alt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3076" name="矩形 983075"/>
          <p:cNvSpPr/>
          <p:nvPr/>
        </p:nvSpPr>
        <p:spPr>
          <a:xfrm>
            <a:off x="179388" y="3287713"/>
            <a:ext cx="2165350" cy="1436687"/>
          </a:xfrm>
          <a:prstGeom prst="rect">
            <a:avLst/>
          </a:prstGeom>
          <a:solidFill>
            <a:srgbClr val="FFFFCC"/>
          </a:solidFill>
          <a:ln w="19050" cap="flat" cmpd="sng">
            <a:solidFill>
              <a:schemeClr val="tx1"/>
            </a:solidFill>
            <a:prstDash val="solid"/>
            <a:miter/>
            <a:headEnd type="none" w="med" len="med"/>
            <a:tailEnd type="none" w="med" len="med"/>
          </a:ln>
        </p:spPr>
        <p:txBody>
          <a:bodyPr/>
          <a:p>
            <a:endParaRPr lang="zh-CN" altLang="en-US"/>
          </a:p>
        </p:txBody>
      </p:sp>
      <p:sp>
        <p:nvSpPr>
          <p:cNvPr id="983044" name="直接连接符 983043"/>
          <p:cNvSpPr/>
          <p:nvPr/>
        </p:nvSpPr>
        <p:spPr>
          <a:xfrm flipV="1">
            <a:off x="5130800" y="2865438"/>
            <a:ext cx="690563" cy="373062"/>
          </a:xfrm>
          <a:prstGeom prst="line">
            <a:avLst/>
          </a:prstGeom>
          <a:ln w="9525" cap="flat" cmpd="sng">
            <a:solidFill>
              <a:schemeClr val="tx1"/>
            </a:solidFill>
            <a:prstDash val="solid"/>
            <a:headEnd type="none" w="med" len="med"/>
            <a:tailEnd type="none" w="med" len="med"/>
          </a:ln>
        </p:spPr>
      </p:sp>
      <p:sp>
        <p:nvSpPr>
          <p:cNvPr id="983045" name="直接连接符 983044"/>
          <p:cNvSpPr/>
          <p:nvPr/>
        </p:nvSpPr>
        <p:spPr>
          <a:xfrm flipV="1">
            <a:off x="4638675" y="3330575"/>
            <a:ext cx="395288" cy="373063"/>
          </a:xfrm>
          <a:prstGeom prst="line">
            <a:avLst/>
          </a:prstGeom>
          <a:ln w="9525" cap="flat" cmpd="sng">
            <a:solidFill>
              <a:schemeClr val="tx1"/>
            </a:solidFill>
            <a:prstDash val="solid"/>
            <a:headEnd type="none" w="med" len="med"/>
            <a:tailEnd type="none" w="med" len="med"/>
          </a:ln>
        </p:spPr>
      </p:sp>
      <p:sp>
        <p:nvSpPr>
          <p:cNvPr id="983046" name="直接连接符 983045"/>
          <p:cNvSpPr/>
          <p:nvPr/>
        </p:nvSpPr>
        <p:spPr>
          <a:xfrm flipV="1">
            <a:off x="4953000" y="3941763"/>
            <a:ext cx="1131888" cy="22225"/>
          </a:xfrm>
          <a:prstGeom prst="line">
            <a:avLst/>
          </a:prstGeom>
          <a:ln w="9525" cap="flat" cmpd="sng">
            <a:solidFill>
              <a:schemeClr val="tx1"/>
            </a:solidFill>
            <a:prstDash val="solid"/>
            <a:headEnd type="none" w="med" len="med"/>
            <a:tailEnd type="none" w="med" len="med"/>
          </a:ln>
        </p:spPr>
      </p:sp>
      <p:sp>
        <p:nvSpPr>
          <p:cNvPr id="983047" name="直接连接符 983046"/>
          <p:cNvSpPr/>
          <p:nvPr/>
        </p:nvSpPr>
        <p:spPr>
          <a:xfrm flipH="1">
            <a:off x="3654425" y="4075113"/>
            <a:ext cx="590550" cy="652462"/>
          </a:xfrm>
          <a:prstGeom prst="line">
            <a:avLst/>
          </a:prstGeom>
          <a:ln w="9525" cap="flat" cmpd="sng">
            <a:solidFill>
              <a:schemeClr val="tx1"/>
            </a:solidFill>
            <a:prstDash val="solid"/>
            <a:headEnd type="none" w="med" len="med"/>
            <a:tailEnd type="none" w="med" len="med"/>
          </a:ln>
        </p:spPr>
      </p:sp>
      <p:sp>
        <p:nvSpPr>
          <p:cNvPr id="983048" name="直接连接符 983047"/>
          <p:cNvSpPr/>
          <p:nvPr/>
        </p:nvSpPr>
        <p:spPr>
          <a:xfrm>
            <a:off x="4638675" y="4167188"/>
            <a:ext cx="295275" cy="652462"/>
          </a:xfrm>
          <a:prstGeom prst="line">
            <a:avLst/>
          </a:prstGeom>
          <a:ln w="9525" cap="flat" cmpd="sng">
            <a:solidFill>
              <a:schemeClr val="tx1"/>
            </a:solidFill>
            <a:prstDash val="solid"/>
            <a:headEnd type="none" w="med" len="med"/>
            <a:tailEnd type="none" w="med" len="med"/>
          </a:ln>
        </p:spPr>
      </p:sp>
      <p:sp>
        <p:nvSpPr>
          <p:cNvPr id="983049" name="直接连接符 983048"/>
          <p:cNvSpPr/>
          <p:nvPr/>
        </p:nvSpPr>
        <p:spPr>
          <a:xfrm flipV="1">
            <a:off x="3259138" y="3983038"/>
            <a:ext cx="788987" cy="92075"/>
          </a:xfrm>
          <a:prstGeom prst="line">
            <a:avLst/>
          </a:prstGeom>
          <a:ln w="9525" cap="flat" cmpd="sng">
            <a:solidFill>
              <a:schemeClr val="tx1"/>
            </a:solidFill>
            <a:prstDash val="solid"/>
            <a:headEnd type="none" w="med" len="med"/>
            <a:tailEnd type="none" w="med" len="med"/>
          </a:ln>
        </p:spPr>
      </p:sp>
      <p:grpSp>
        <p:nvGrpSpPr>
          <p:cNvPr id="983050" name="组合 983049"/>
          <p:cNvGrpSpPr/>
          <p:nvPr/>
        </p:nvGrpSpPr>
        <p:grpSpPr>
          <a:xfrm>
            <a:off x="3749675" y="3517900"/>
            <a:ext cx="1379538" cy="836613"/>
            <a:chOff x="1746" y="2024"/>
            <a:chExt cx="1678" cy="1451"/>
          </a:xfrm>
        </p:grpSpPr>
        <p:sp>
          <p:nvSpPr>
            <p:cNvPr id="983051" name="椭圆 983050"/>
            <p:cNvSpPr/>
            <p:nvPr/>
          </p:nvSpPr>
          <p:spPr>
            <a:xfrm>
              <a:off x="2333" y="2052"/>
              <a:ext cx="717" cy="571"/>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52" name="椭圆 983051"/>
            <p:cNvSpPr/>
            <p:nvPr/>
          </p:nvSpPr>
          <p:spPr>
            <a:xfrm>
              <a:off x="1928" y="2209"/>
              <a:ext cx="546" cy="570"/>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53" name="椭圆 983052"/>
            <p:cNvSpPr/>
            <p:nvPr/>
          </p:nvSpPr>
          <p:spPr>
            <a:xfrm>
              <a:off x="1756" y="2566"/>
              <a:ext cx="364" cy="456"/>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54" name="椭圆 983053"/>
            <p:cNvSpPr/>
            <p:nvPr/>
          </p:nvSpPr>
          <p:spPr>
            <a:xfrm>
              <a:off x="1867" y="2779"/>
              <a:ext cx="556" cy="500"/>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55" name="椭圆 983054"/>
            <p:cNvSpPr/>
            <p:nvPr/>
          </p:nvSpPr>
          <p:spPr>
            <a:xfrm>
              <a:off x="2272" y="2865"/>
              <a:ext cx="839" cy="599"/>
            </a:xfrm>
            <a:prstGeom prst="ellipse">
              <a:avLst/>
            </a:prstGeom>
            <a:solidFill>
              <a:srgbClr val="000000"/>
            </a:solidFill>
            <a:ln w="9525">
              <a:noFill/>
            </a:ln>
            <a:effectLst>
              <a:outerShdw dist="35921" dir="2699999" algn="ctr" rotWithShape="0">
                <a:srgbClr val="DDDDDD"/>
              </a:outerShdw>
            </a:effectLst>
          </p:spPr>
          <p:txBody>
            <a:bodyPr/>
            <a:p>
              <a:endParaRPr lang="zh-CN" altLang="en-US"/>
            </a:p>
          </p:txBody>
        </p:sp>
        <p:sp>
          <p:nvSpPr>
            <p:cNvPr id="983056" name="椭圆 983055"/>
            <p:cNvSpPr/>
            <p:nvPr/>
          </p:nvSpPr>
          <p:spPr>
            <a:xfrm>
              <a:off x="2818" y="2224"/>
              <a:ext cx="525" cy="442"/>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57" name="椭圆 983056"/>
            <p:cNvSpPr/>
            <p:nvPr/>
          </p:nvSpPr>
          <p:spPr>
            <a:xfrm>
              <a:off x="2898" y="2523"/>
              <a:ext cx="526" cy="442"/>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58" name="椭圆 983057"/>
            <p:cNvSpPr/>
            <p:nvPr/>
          </p:nvSpPr>
          <p:spPr>
            <a:xfrm rot="1140760">
              <a:off x="2848" y="2623"/>
              <a:ext cx="526" cy="741"/>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59" name="椭圆 983058"/>
            <p:cNvSpPr/>
            <p:nvPr/>
          </p:nvSpPr>
          <p:spPr>
            <a:xfrm>
              <a:off x="2059" y="2395"/>
              <a:ext cx="1082" cy="741"/>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60" name="椭圆 983059"/>
            <p:cNvSpPr/>
            <p:nvPr/>
          </p:nvSpPr>
          <p:spPr>
            <a:xfrm>
              <a:off x="2322" y="2024"/>
              <a:ext cx="718" cy="570"/>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61" name="椭圆 983060"/>
            <p:cNvSpPr/>
            <p:nvPr/>
          </p:nvSpPr>
          <p:spPr>
            <a:xfrm>
              <a:off x="1918" y="2181"/>
              <a:ext cx="546" cy="570"/>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62" name="椭圆 983061"/>
            <p:cNvSpPr/>
            <p:nvPr/>
          </p:nvSpPr>
          <p:spPr>
            <a:xfrm>
              <a:off x="1746" y="2538"/>
              <a:ext cx="364" cy="455"/>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63" name="椭圆 983062"/>
            <p:cNvSpPr/>
            <p:nvPr/>
          </p:nvSpPr>
          <p:spPr>
            <a:xfrm>
              <a:off x="1857" y="2751"/>
              <a:ext cx="556" cy="500"/>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64" name="椭圆 983063"/>
            <p:cNvSpPr/>
            <p:nvPr/>
          </p:nvSpPr>
          <p:spPr>
            <a:xfrm>
              <a:off x="2261" y="2876"/>
              <a:ext cx="839" cy="599"/>
            </a:xfrm>
            <a:prstGeom prst="ellipse">
              <a:avLst/>
            </a:prstGeom>
            <a:solidFill>
              <a:srgbClr val="DDDDDD"/>
            </a:solidFill>
            <a:ln w="9525">
              <a:noFill/>
            </a:ln>
            <a:effectLst>
              <a:outerShdw dist="28398" dir="20006096" algn="ctr" rotWithShape="0">
                <a:srgbClr val="DDDDDD"/>
              </a:outerShdw>
            </a:effectLst>
          </p:spPr>
          <p:txBody>
            <a:bodyPr/>
            <a:p>
              <a:endParaRPr lang="zh-CN" altLang="en-US"/>
            </a:p>
          </p:txBody>
        </p:sp>
        <p:sp>
          <p:nvSpPr>
            <p:cNvPr id="983065" name="椭圆 983064"/>
            <p:cNvSpPr/>
            <p:nvPr/>
          </p:nvSpPr>
          <p:spPr>
            <a:xfrm>
              <a:off x="2807" y="2195"/>
              <a:ext cx="526" cy="442"/>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66" name="椭圆 983065"/>
            <p:cNvSpPr/>
            <p:nvPr/>
          </p:nvSpPr>
          <p:spPr>
            <a:xfrm>
              <a:off x="2888" y="2495"/>
              <a:ext cx="526" cy="442"/>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67" name="椭圆 983066"/>
            <p:cNvSpPr/>
            <p:nvPr/>
          </p:nvSpPr>
          <p:spPr>
            <a:xfrm rot="1336630">
              <a:off x="2837" y="2594"/>
              <a:ext cx="526" cy="742"/>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sp>
          <p:nvSpPr>
            <p:cNvPr id="983068" name="椭圆 983067"/>
            <p:cNvSpPr/>
            <p:nvPr/>
          </p:nvSpPr>
          <p:spPr>
            <a:xfrm>
              <a:off x="2049" y="2366"/>
              <a:ext cx="1082" cy="742"/>
            </a:xfrm>
            <a:prstGeom prst="ellipse">
              <a:avLst/>
            </a:prstGeom>
            <a:solidFill>
              <a:srgbClr val="DDDDDD"/>
            </a:solidFill>
            <a:ln w="9525">
              <a:noFill/>
            </a:ln>
            <a:effectLst>
              <a:outerShdw dist="35921" dir="2699999" algn="ctr" rotWithShape="0">
                <a:srgbClr val="DDDDDD"/>
              </a:outerShdw>
            </a:effectLst>
          </p:spPr>
          <p:txBody>
            <a:bodyPr/>
            <a:p>
              <a:endParaRPr lang="zh-CN" altLang="en-US"/>
            </a:p>
          </p:txBody>
        </p:sp>
      </p:grpSp>
      <p:pic>
        <p:nvPicPr>
          <p:cNvPr id="983069" name="图片 983068"/>
          <p:cNvPicPr/>
          <p:nvPr/>
        </p:nvPicPr>
        <p:blipFill>
          <a:blip r:embed="rId1"/>
          <a:stretch>
            <a:fillRect/>
          </a:stretch>
        </p:blipFill>
        <p:spPr>
          <a:xfrm>
            <a:off x="5329238" y="3851275"/>
            <a:ext cx="514350" cy="279400"/>
          </a:xfrm>
          <a:prstGeom prst="rect">
            <a:avLst/>
          </a:prstGeom>
          <a:noFill/>
          <a:ln w="12699">
            <a:noFill/>
          </a:ln>
        </p:spPr>
      </p:pic>
      <p:sp>
        <p:nvSpPr>
          <p:cNvPr id="983070" name="文本框 983069"/>
          <p:cNvSpPr txBox="1"/>
          <p:nvPr/>
        </p:nvSpPr>
        <p:spPr>
          <a:xfrm>
            <a:off x="4244975" y="3670300"/>
            <a:ext cx="460375" cy="396875"/>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N</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983071" name="文本框 983070"/>
          <p:cNvSpPr txBox="1"/>
          <p:nvPr/>
        </p:nvSpPr>
        <p:spPr>
          <a:xfrm>
            <a:off x="5387975" y="3476625"/>
            <a:ext cx="460375" cy="396875"/>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R</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graphicFrame>
        <p:nvGraphicFramePr>
          <p:cNvPr id="983072" name="对象 983071"/>
          <p:cNvGraphicFramePr/>
          <p:nvPr/>
        </p:nvGraphicFramePr>
        <p:xfrm>
          <a:off x="6018213" y="3190875"/>
          <a:ext cx="3052762" cy="1966913"/>
        </p:xfrm>
        <a:graphic>
          <a:graphicData uri="http://schemas.openxmlformats.org/presentationml/2006/ole">
            <mc:AlternateContent xmlns:mc="http://schemas.openxmlformats.org/markup-compatibility/2006">
              <mc:Choice xmlns:v="urn:schemas-microsoft-com:vml" Requires="v">
                <p:oleObj spid="_x0000_s3078" name="" r:id="rId2" imgW="1687195" imgH="964565" progId="Visio.Drawing.6">
                  <p:embed/>
                </p:oleObj>
              </mc:Choice>
              <mc:Fallback>
                <p:oleObj name="" r:id="rId2" imgW="1687195" imgH="964565" progId="Visio.Drawing.6">
                  <p:embed/>
                  <p:pic>
                    <p:nvPicPr>
                      <p:cNvPr id="0" name="图片 3077"/>
                      <p:cNvPicPr/>
                      <p:nvPr/>
                    </p:nvPicPr>
                    <p:blipFill>
                      <a:blip r:embed="rId3"/>
                      <a:stretch>
                        <a:fillRect/>
                      </a:stretch>
                    </p:blipFill>
                    <p:spPr>
                      <a:xfrm>
                        <a:off x="6018213" y="3190875"/>
                        <a:ext cx="3052762" cy="1966913"/>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983073" name="文本框 983072"/>
          <p:cNvSpPr txBox="1"/>
          <p:nvPr/>
        </p:nvSpPr>
        <p:spPr>
          <a:xfrm>
            <a:off x="7004050" y="3836988"/>
            <a:ext cx="10985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因特网</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pic>
        <p:nvPicPr>
          <p:cNvPr id="983074" name="图片 983073"/>
          <p:cNvPicPr/>
          <p:nvPr/>
        </p:nvPicPr>
        <p:blipFill>
          <a:blip r:embed="rId4"/>
          <a:stretch>
            <a:fillRect/>
          </a:stretch>
        </p:blipFill>
        <p:spPr>
          <a:xfrm>
            <a:off x="4738688" y="4632325"/>
            <a:ext cx="450850" cy="446088"/>
          </a:xfrm>
          <a:prstGeom prst="rect">
            <a:avLst/>
          </a:prstGeom>
          <a:noFill/>
          <a:ln w="9525">
            <a:noFill/>
          </a:ln>
        </p:spPr>
      </p:pic>
      <p:sp>
        <p:nvSpPr>
          <p:cNvPr id="983075" name="文本框 983074"/>
          <p:cNvSpPr txBox="1"/>
          <p:nvPr/>
        </p:nvSpPr>
        <p:spPr>
          <a:xfrm>
            <a:off x="179388" y="3214688"/>
            <a:ext cx="2155825" cy="1552575"/>
          </a:xfrm>
          <a:prstGeom prst="rect">
            <a:avLst/>
          </a:prstGeom>
          <a:noFill/>
          <a:ln w="9525">
            <a:noFill/>
          </a:ln>
        </p:spPr>
        <p:txBody>
          <a:bodyPr wrap="none" anchor="t">
            <a:spAutoFit/>
          </a:bodyPr>
          <a:p>
            <a:pPr>
              <a:lnSpc>
                <a:spcPct val="120000"/>
              </a:lnSpc>
            </a:pPr>
            <a:r>
              <a:rPr lang="zh-CN" altLang="en-US" sz="2000" dirty="0">
                <a:solidFill>
                  <a:schemeClr val="folHlink"/>
                </a:solidFill>
                <a:latin typeface="Arial" panose="020B0604020202020204" pitchFamily="34" charset="0"/>
                <a:ea typeface="黑体" panose="02010609060101010101" pitchFamily="2" charset="-122"/>
              </a:rPr>
              <a:t>目的网络  下一跳</a:t>
            </a:r>
            <a:endParaRPr lang="zh-CN" altLang="en-US" sz="2000" dirty="0">
              <a:solidFill>
                <a:schemeClr val="folHlink"/>
              </a:solidFill>
              <a:latin typeface="Arial" panose="020B0604020202020204" pitchFamily="34" charset="0"/>
              <a:ea typeface="黑体" panose="02010609060101010101" pitchFamily="2" charset="-122"/>
            </a:endParaRPr>
          </a:p>
          <a:p>
            <a:pPr>
              <a:lnSpc>
                <a:spcPct val="120000"/>
              </a:lnSpc>
            </a:pPr>
            <a:r>
              <a:rPr lang="zh-CN" altLang="en-US" sz="2000" dirty="0">
                <a:solidFill>
                  <a:schemeClr val="folHlink"/>
                </a:solidFill>
                <a:latin typeface="Arial" panose="020B0604020202020204" pitchFamily="34" charset="0"/>
                <a:ea typeface="黑体" panose="02010609060101010101" pitchFamily="2" charset="-122"/>
              </a:rPr>
              <a:t>      </a:t>
            </a:r>
            <a:r>
              <a:rPr lang="en-US" altLang="zh-CN" sz="2000">
                <a:solidFill>
                  <a:schemeClr val="folHlink"/>
                </a:solidFill>
                <a:latin typeface="Arial" panose="020B0604020202020204" pitchFamily="34" charset="0"/>
                <a:ea typeface="黑体" panose="02010609060101010101" pitchFamily="2" charset="-122"/>
              </a:rPr>
              <a:t>N</a:t>
            </a:r>
            <a:r>
              <a:rPr lang="en-US" altLang="zh-CN" sz="2000" baseline="-25000">
                <a:solidFill>
                  <a:schemeClr val="folHlink"/>
                </a:solidFill>
                <a:latin typeface="Arial" panose="020B0604020202020204" pitchFamily="34" charset="0"/>
                <a:ea typeface="黑体" panose="02010609060101010101" pitchFamily="2" charset="-122"/>
              </a:rPr>
              <a:t>1</a:t>
            </a:r>
            <a:r>
              <a:rPr lang="en-US" altLang="zh-CN" sz="2000" dirty="0">
                <a:solidFill>
                  <a:schemeClr val="folHlink"/>
                </a:solidFill>
                <a:latin typeface="Arial" panose="020B0604020202020204" pitchFamily="34" charset="0"/>
                <a:ea typeface="黑体" panose="02010609060101010101" pitchFamily="2" charset="-122"/>
              </a:rPr>
              <a:t>          </a:t>
            </a:r>
            <a:r>
              <a:rPr lang="zh-CN" altLang="en-US" sz="2000" dirty="0">
                <a:solidFill>
                  <a:schemeClr val="folHlink"/>
                </a:solidFill>
                <a:latin typeface="Arial" panose="020B0604020202020204" pitchFamily="34" charset="0"/>
                <a:ea typeface="黑体" panose="02010609060101010101" pitchFamily="2" charset="-122"/>
              </a:rPr>
              <a:t>直接 </a:t>
            </a:r>
            <a:endParaRPr lang="zh-CN" altLang="en-US" sz="2000" dirty="0">
              <a:solidFill>
                <a:schemeClr val="folHlink"/>
              </a:solidFill>
              <a:latin typeface="Arial" panose="020B0604020202020204" pitchFamily="34" charset="0"/>
              <a:ea typeface="黑体" panose="02010609060101010101" pitchFamily="2" charset="-122"/>
            </a:endParaRPr>
          </a:p>
          <a:p>
            <a:pPr>
              <a:lnSpc>
                <a:spcPct val="120000"/>
              </a:lnSpc>
            </a:pPr>
            <a:r>
              <a:rPr lang="zh-CN" altLang="en-US" sz="2000" dirty="0">
                <a:solidFill>
                  <a:schemeClr val="folHlink"/>
                </a:solidFill>
                <a:latin typeface="Arial" panose="020B0604020202020204" pitchFamily="34" charset="0"/>
                <a:ea typeface="黑体" panose="02010609060101010101" pitchFamily="2" charset="-122"/>
              </a:rPr>
              <a:t>      </a:t>
            </a:r>
            <a:r>
              <a:rPr lang="en-US" altLang="zh-CN" sz="2000">
                <a:solidFill>
                  <a:schemeClr val="folHlink"/>
                </a:solidFill>
                <a:latin typeface="Arial" panose="020B0604020202020204" pitchFamily="34" charset="0"/>
                <a:ea typeface="黑体" panose="02010609060101010101" pitchFamily="2" charset="-122"/>
              </a:rPr>
              <a:t>N</a:t>
            </a:r>
            <a:r>
              <a:rPr lang="en-US" altLang="zh-CN" sz="2000" baseline="-25000">
                <a:solidFill>
                  <a:schemeClr val="folHlink"/>
                </a:solidFill>
                <a:latin typeface="Arial" panose="020B0604020202020204" pitchFamily="34" charset="0"/>
                <a:ea typeface="黑体" panose="02010609060101010101" pitchFamily="2" charset="-122"/>
              </a:rPr>
              <a:t>2</a:t>
            </a:r>
            <a:r>
              <a:rPr lang="en-US" altLang="zh-CN" sz="2000">
                <a:solidFill>
                  <a:schemeClr val="folHlink"/>
                </a:solidFill>
                <a:latin typeface="Arial" panose="020B0604020202020204" pitchFamily="34" charset="0"/>
                <a:ea typeface="黑体" panose="02010609060101010101" pitchFamily="2" charset="-122"/>
              </a:rPr>
              <a:t>     </a:t>
            </a:r>
            <a:r>
              <a:rPr lang="en-US" altLang="zh-CN" sz="1000">
                <a:solidFill>
                  <a:schemeClr val="folHlink"/>
                </a:solidFill>
                <a:latin typeface="Arial" panose="020B0604020202020204" pitchFamily="34" charset="0"/>
                <a:ea typeface="黑体" panose="02010609060101010101" pitchFamily="2" charset="-122"/>
              </a:rPr>
              <a:t>   </a:t>
            </a:r>
            <a:r>
              <a:rPr lang="en-US" altLang="zh-CN" sz="2000">
                <a:solidFill>
                  <a:schemeClr val="folHlink"/>
                </a:solidFill>
                <a:latin typeface="Arial" panose="020B0604020202020204" pitchFamily="34" charset="0"/>
                <a:ea typeface="黑体" panose="02010609060101010101" pitchFamily="2" charset="-122"/>
              </a:rPr>
              <a:t>      R</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a:p>
            <a:pPr>
              <a:lnSpc>
                <a:spcPct val="120000"/>
              </a:lnSpc>
            </a:pPr>
            <a:r>
              <a:rPr lang="en-US" altLang="zh-CN" sz="2000">
                <a:solidFill>
                  <a:schemeClr val="folHlink"/>
                </a:solidFill>
                <a:latin typeface="Arial" panose="020B0604020202020204" pitchFamily="34" charset="0"/>
                <a:ea typeface="黑体" panose="02010609060101010101" pitchFamily="2" charset="-122"/>
              </a:rPr>
              <a:t>    </a:t>
            </a:r>
            <a:r>
              <a:rPr lang="zh-CN" altLang="en-US" sz="2000" dirty="0">
                <a:solidFill>
                  <a:schemeClr val="hlink"/>
                </a:solidFill>
                <a:latin typeface="Arial" panose="020B0604020202020204" pitchFamily="34" charset="0"/>
                <a:ea typeface="黑体" panose="02010609060101010101" pitchFamily="2" charset="-122"/>
              </a:rPr>
              <a:t>默认           </a:t>
            </a:r>
            <a:r>
              <a:rPr lang="en-US" altLang="zh-CN" sz="2000">
                <a:solidFill>
                  <a:schemeClr val="hlink"/>
                </a:solidFill>
                <a:latin typeface="Arial" panose="020B0604020202020204" pitchFamily="34" charset="0"/>
                <a:ea typeface="黑体" panose="02010609060101010101" pitchFamily="2" charset="-122"/>
              </a:rPr>
              <a:t>R</a:t>
            </a:r>
            <a:r>
              <a:rPr lang="en-US" altLang="zh-CN" sz="2000" baseline="-25000">
                <a:solidFill>
                  <a:schemeClr val="hlink"/>
                </a:solidFill>
                <a:latin typeface="Arial" panose="020B0604020202020204" pitchFamily="34" charset="0"/>
                <a:ea typeface="黑体" panose="02010609060101010101" pitchFamily="2" charset="-122"/>
              </a:rPr>
              <a:t>1</a:t>
            </a:r>
            <a:endParaRPr lang="en-US" altLang="zh-CN" sz="2000" baseline="-25000">
              <a:solidFill>
                <a:schemeClr val="hlink"/>
              </a:solidFill>
              <a:latin typeface="Arial" panose="020B0604020202020204" pitchFamily="34" charset="0"/>
              <a:ea typeface="黑体" panose="02010609060101010101" pitchFamily="2" charset="-122"/>
            </a:endParaRPr>
          </a:p>
        </p:txBody>
      </p:sp>
      <p:sp>
        <p:nvSpPr>
          <p:cNvPr id="983077" name="直接连接符 983076"/>
          <p:cNvSpPr/>
          <p:nvPr/>
        </p:nvSpPr>
        <p:spPr>
          <a:xfrm>
            <a:off x="179388" y="3652838"/>
            <a:ext cx="2165350" cy="0"/>
          </a:xfrm>
          <a:prstGeom prst="line">
            <a:avLst/>
          </a:prstGeom>
          <a:ln w="38100" cap="flat" cmpd="dbl">
            <a:solidFill>
              <a:schemeClr val="tx1"/>
            </a:solidFill>
            <a:prstDash val="solid"/>
            <a:headEnd type="none" w="med" len="med"/>
            <a:tailEnd type="none" w="med" len="med"/>
          </a:ln>
        </p:spPr>
      </p:sp>
      <p:sp>
        <p:nvSpPr>
          <p:cNvPr id="983078" name="直接连接符 983077"/>
          <p:cNvSpPr/>
          <p:nvPr/>
        </p:nvSpPr>
        <p:spPr>
          <a:xfrm>
            <a:off x="179388" y="4017963"/>
            <a:ext cx="2165350" cy="0"/>
          </a:xfrm>
          <a:prstGeom prst="line">
            <a:avLst/>
          </a:prstGeom>
          <a:ln w="9525" cap="flat" cmpd="sng">
            <a:solidFill>
              <a:schemeClr val="tx1"/>
            </a:solidFill>
            <a:prstDash val="solid"/>
            <a:headEnd type="none" w="med" len="med"/>
            <a:tailEnd type="none" w="med" len="med"/>
          </a:ln>
        </p:spPr>
      </p:sp>
      <p:sp>
        <p:nvSpPr>
          <p:cNvPr id="983079" name="直接连接符 983078"/>
          <p:cNvSpPr/>
          <p:nvPr/>
        </p:nvSpPr>
        <p:spPr>
          <a:xfrm>
            <a:off x="1360488" y="3287713"/>
            <a:ext cx="4762" cy="1417637"/>
          </a:xfrm>
          <a:prstGeom prst="line">
            <a:avLst/>
          </a:prstGeom>
          <a:ln w="9525" cap="flat" cmpd="sng">
            <a:solidFill>
              <a:schemeClr val="tx1"/>
            </a:solidFill>
            <a:prstDash val="solid"/>
            <a:headEnd type="none" w="med" len="med"/>
            <a:tailEnd type="none" w="med" len="med"/>
          </a:ln>
        </p:spPr>
      </p:sp>
      <p:sp>
        <p:nvSpPr>
          <p:cNvPr id="983080" name="文本框 983079"/>
          <p:cNvSpPr txBox="1"/>
          <p:nvPr/>
        </p:nvSpPr>
        <p:spPr>
          <a:xfrm>
            <a:off x="744538" y="2771775"/>
            <a:ext cx="10985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路由表</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983081" name="任意多边形 983080"/>
          <p:cNvSpPr/>
          <p:nvPr/>
        </p:nvSpPr>
        <p:spPr>
          <a:xfrm>
            <a:off x="2349500" y="3282950"/>
            <a:ext cx="798513" cy="1462088"/>
          </a:xfrm>
          <a:custGeom>
            <a:avLst/>
            <a:gdLst/>
            <a:ahLst/>
            <a:cxnLst/>
            <a:pathLst>
              <a:path w="368" h="524">
                <a:moveTo>
                  <a:pt x="4" y="0"/>
                </a:moveTo>
                <a:lnTo>
                  <a:pt x="368" y="256"/>
                </a:lnTo>
                <a:lnTo>
                  <a:pt x="367" y="277"/>
                </a:lnTo>
                <a:lnTo>
                  <a:pt x="0" y="524"/>
                </a:lnTo>
                <a:lnTo>
                  <a:pt x="4" y="0"/>
                </a:lnTo>
                <a:close/>
              </a:path>
            </a:pathLst>
          </a:custGeom>
          <a:gradFill rotWithShape="1">
            <a:gsLst>
              <a:gs pos="0">
                <a:srgbClr val="FFFFCC">
                  <a:gamma/>
                  <a:shade val="75686"/>
                  <a:invGamma/>
                  <a:alpha val="100000"/>
                </a:srgbClr>
              </a:gs>
              <a:gs pos="100000">
                <a:srgbClr val="FFFFCC">
                  <a:alpha val="100000"/>
                </a:srgbClr>
              </a:gs>
            </a:gsLst>
            <a:lin ang="0" scaled="1"/>
            <a:tileRect/>
          </a:gradFill>
          <a:ln w="9525">
            <a:noFill/>
          </a:ln>
        </p:spPr>
        <p:txBody>
          <a:bodyPr/>
          <a:p>
            <a:endParaRPr lang="zh-CN" altLang="en-US"/>
          </a:p>
        </p:txBody>
      </p:sp>
      <p:pic>
        <p:nvPicPr>
          <p:cNvPr id="983082" name="图片 983081"/>
          <p:cNvPicPr/>
          <p:nvPr/>
        </p:nvPicPr>
        <p:blipFill>
          <a:blip r:embed="rId4"/>
          <a:stretch>
            <a:fillRect/>
          </a:stretch>
        </p:blipFill>
        <p:spPr>
          <a:xfrm>
            <a:off x="3063875" y="3703638"/>
            <a:ext cx="450850" cy="444500"/>
          </a:xfrm>
          <a:prstGeom prst="rect">
            <a:avLst/>
          </a:prstGeom>
          <a:noFill/>
          <a:ln w="9525">
            <a:noFill/>
          </a:ln>
        </p:spPr>
      </p:pic>
      <p:pic>
        <p:nvPicPr>
          <p:cNvPr id="983083" name="图片 983082"/>
          <p:cNvPicPr/>
          <p:nvPr/>
        </p:nvPicPr>
        <p:blipFill>
          <a:blip r:embed="rId4"/>
          <a:stretch>
            <a:fillRect/>
          </a:stretch>
        </p:blipFill>
        <p:spPr>
          <a:xfrm>
            <a:off x="3457575" y="4540250"/>
            <a:ext cx="450850" cy="444500"/>
          </a:xfrm>
          <a:prstGeom prst="rect">
            <a:avLst/>
          </a:prstGeom>
          <a:noFill/>
          <a:ln w="9525">
            <a:noFill/>
          </a:ln>
        </p:spPr>
      </p:pic>
      <p:grpSp>
        <p:nvGrpSpPr>
          <p:cNvPr id="983084" name="组合 983083"/>
          <p:cNvGrpSpPr/>
          <p:nvPr/>
        </p:nvGrpSpPr>
        <p:grpSpPr>
          <a:xfrm>
            <a:off x="5329238" y="2493963"/>
            <a:ext cx="1092200" cy="701675"/>
            <a:chOff x="1776" y="2768"/>
            <a:chExt cx="1824" cy="736"/>
          </a:xfrm>
        </p:grpSpPr>
        <p:grpSp>
          <p:nvGrpSpPr>
            <p:cNvPr id="983085" name="组合 983084"/>
            <p:cNvGrpSpPr/>
            <p:nvPr/>
          </p:nvGrpSpPr>
          <p:grpSpPr>
            <a:xfrm>
              <a:off x="1787" y="2783"/>
              <a:ext cx="1813" cy="721"/>
              <a:chOff x="1787" y="2783"/>
              <a:chExt cx="1813" cy="721"/>
            </a:xfrm>
          </p:grpSpPr>
          <p:sp>
            <p:nvSpPr>
              <p:cNvPr id="983086" name="椭圆 983085"/>
              <p:cNvSpPr/>
              <p:nvPr/>
            </p:nvSpPr>
            <p:spPr>
              <a:xfrm>
                <a:off x="2413" y="2783"/>
                <a:ext cx="780" cy="291"/>
              </a:xfrm>
              <a:prstGeom prst="ellipse">
                <a:avLst/>
              </a:prstGeom>
              <a:solidFill>
                <a:srgbClr val="000000"/>
              </a:solidFill>
              <a:ln w="9525">
                <a:noFill/>
              </a:ln>
            </p:spPr>
            <p:txBody>
              <a:bodyPr/>
              <a:p>
                <a:endParaRPr lang="zh-CN" altLang="en-US"/>
              </a:p>
            </p:txBody>
          </p:sp>
          <p:sp>
            <p:nvSpPr>
              <p:cNvPr id="983087" name="椭圆 983086"/>
              <p:cNvSpPr/>
              <p:nvPr/>
            </p:nvSpPr>
            <p:spPr>
              <a:xfrm>
                <a:off x="1974" y="2863"/>
                <a:ext cx="593" cy="291"/>
              </a:xfrm>
              <a:prstGeom prst="ellipse">
                <a:avLst/>
              </a:prstGeom>
              <a:solidFill>
                <a:srgbClr val="000000"/>
              </a:solidFill>
              <a:ln w="9525">
                <a:noFill/>
              </a:ln>
            </p:spPr>
            <p:txBody>
              <a:bodyPr/>
              <a:p>
                <a:endParaRPr lang="zh-CN" altLang="en-US"/>
              </a:p>
            </p:txBody>
          </p:sp>
          <p:sp>
            <p:nvSpPr>
              <p:cNvPr id="983088" name="椭圆 983087"/>
              <p:cNvSpPr/>
              <p:nvPr/>
            </p:nvSpPr>
            <p:spPr>
              <a:xfrm>
                <a:off x="1787" y="3045"/>
                <a:ext cx="396" cy="233"/>
              </a:xfrm>
              <a:prstGeom prst="ellipse">
                <a:avLst/>
              </a:prstGeom>
              <a:solidFill>
                <a:srgbClr val="000000"/>
              </a:solidFill>
              <a:ln w="9525">
                <a:noFill/>
              </a:ln>
            </p:spPr>
            <p:txBody>
              <a:bodyPr/>
              <a:p>
                <a:endParaRPr lang="zh-CN" altLang="en-US"/>
              </a:p>
            </p:txBody>
          </p:sp>
          <p:sp>
            <p:nvSpPr>
              <p:cNvPr id="983089" name="椭圆 983088"/>
              <p:cNvSpPr/>
              <p:nvPr/>
            </p:nvSpPr>
            <p:spPr>
              <a:xfrm>
                <a:off x="1908" y="3154"/>
                <a:ext cx="604" cy="255"/>
              </a:xfrm>
              <a:prstGeom prst="ellipse">
                <a:avLst/>
              </a:prstGeom>
              <a:solidFill>
                <a:srgbClr val="000000"/>
              </a:solidFill>
              <a:ln w="9525">
                <a:noFill/>
              </a:ln>
            </p:spPr>
            <p:txBody>
              <a:bodyPr/>
              <a:p>
                <a:endParaRPr lang="zh-CN" altLang="en-US"/>
              </a:p>
            </p:txBody>
          </p:sp>
          <p:sp>
            <p:nvSpPr>
              <p:cNvPr id="983090" name="椭圆 983089"/>
              <p:cNvSpPr/>
              <p:nvPr/>
            </p:nvSpPr>
            <p:spPr>
              <a:xfrm>
                <a:off x="2347" y="3198"/>
                <a:ext cx="912" cy="306"/>
              </a:xfrm>
              <a:prstGeom prst="ellipse">
                <a:avLst/>
              </a:prstGeom>
              <a:solidFill>
                <a:srgbClr val="000000"/>
              </a:solidFill>
              <a:ln w="9525">
                <a:noFill/>
              </a:ln>
            </p:spPr>
            <p:txBody>
              <a:bodyPr/>
              <a:p>
                <a:endParaRPr lang="zh-CN" altLang="en-US"/>
              </a:p>
            </p:txBody>
          </p:sp>
          <p:sp>
            <p:nvSpPr>
              <p:cNvPr id="983091" name="椭圆 983090"/>
              <p:cNvSpPr/>
              <p:nvPr/>
            </p:nvSpPr>
            <p:spPr>
              <a:xfrm>
                <a:off x="2941" y="2870"/>
                <a:ext cx="571" cy="226"/>
              </a:xfrm>
              <a:prstGeom prst="ellipse">
                <a:avLst/>
              </a:prstGeom>
              <a:solidFill>
                <a:srgbClr val="000000"/>
              </a:solidFill>
              <a:ln w="9525">
                <a:noFill/>
              </a:ln>
            </p:spPr>
            <p:txBody>
              <a:bodyPr/>
              <a:p>
                <a:endParaRPr lang="zh-CN" altLang="en-US"/>
              </a:p>
            </p:txBody>
          </p:sp>
          <p:sp>
            <p:nvSpPr>
              <p:cNvPr id="983092" name="椭圆 983091"/>
              <p:cNvSpPr/>
              <p:nvPr/>
            </p:nvSpPr>
            <p:spPr>
              <a:xfrm>
                <a:off x="3029" y="3023"/>
                <a:ext cx="571" cy="226"/>
              </a:xfrm>
              <a:prstGeom prst="ellipse">
                <a:avLst/>
              </a:prstGeom>
              <a:solidFill>
                <a:srgbClr val="000000"/>
              </a:solidFill>
              <a:ln w="9525">
                <a:noFill/>
              </a:ln>
            </p:spPr>
            <p:txBody>
              <a:bodyPr/>
              <a:p>
                <a:endParaRPr lang="zh-CN" altLang="en-US"/>
              </a:p>
            </p:txBody>
          </p:sp>
          <p:sp>
            <p:nvSpPr>
              <p:cNvPr id="983093" name="椭圆 983092"/>
              <p:cNvSpPr/>
              <p:nvPr/>
            </p:nvSpPr>
            <p:spPr>
              <a:xfrm>
                <a:off x="2974" y="3074"/>
                <a:ext cx="571" cy="379"/>
              </a:xfrm>
              <a:prstGeom prst="ellipse">
                <a:avLst/>
              </a:prstGeom>
              <a:solidFill>
                <a:srgbClr val="000000"/>
              </a:solidFill>
              <a:ln w="9525">
                <a:noFill/>
              </a:ln>
            </p:spPr>
            <p:txBody>
              <a:bodyPr/>
              <a:p>
                <a:endParaRPr lang="zh-CN" altLang="en-US"/>
              </a:p>
            </p:txBody>
          </p:sp>
          <p:sp>
            <p:nvSpPr>
              <p:cNvPr id="983094" name="椭圆 983093"/>
              <p:cNvSpPr/>
              <p:nvPr/>
            </p:nvSpPr>
            <p:spPr>
              <a:xfrm>
                <a:off x="2117" y="2957"/>
                <a:ext cx="1175" cy="379"/>
              </a:xfrm>
              <a:prstGeom prst="ellipse">
                <a:avLst/>
              </a:prstGeom>
              <a:solidFill>
                <a:srgbClr val="000000"/>
              </a:solidFill>
              <a:ln w="9525">
                <a:noFill/>
              </a:ln>
            </p:spPr>
            <p:txBody>
              <a:bodyPr/>
              <a:p>
                <a:endParaRPr lang="zh-CN" altLang="en-US"/>
              </a:p>
            </p:txBody>
          </p:sp>
        </p:grpSp>
        <p:sp>
          <p:nvSpPr>
            <p:cNvPr id="983095" name="椭圆 983094"/>
            <p:cNvSpPr/>
            <p:nvPr/>
          </p:nvSpPr>
          <p:spPr>
            <a:xfrm>
              <a:off x="2402" y="2768"/>
              <a:ext cx="780" cy="291"/>
            </a:xfrm>
            <a:prstGeom prst="ellipse">
              <a:avLst/>
            </a:prstGeom>
            <a:solidFill>
              <a:srgbClr val="EAEAEA"/>
            </a:solidFill>
            <a:ln w="9525">
              <a:noFill/>
            </a:ln>
          </p:spPr>
          <p:txBody>
            <a:bodyPr/>
            <a:p>
              <a:endParaRPr lang="zh-CN" altLang="en-US"/>
            </a:p>
          </p:txBody>
        </p:sp>
        <p:sp>
          <p:nvSpPr>
            <p:cNvPr id="983096" name="椭圆 983095"/>
            <p:cNvSpPr/>
            <p:nvPr/>
          </p:nvSpPr>
          <p:spPr>
            <a:xfrm>
              <a:off x="1963" y="2848"/>
              <a:ext cx="593" cy="292"/>
            </a:xfrm>
            <a:prstGeom prst="ellipse">
              <a:avLst/>
            </a:prstGeom>
            <a:solidFill>
              <a:srgbClr val="EAEAEA"/>
            </a:solidFill>
            <a:ln w="9525">
              <a:noFill/>
            </a:ln>
          </p:spPr>
          <p:txBody>
            <a:bodyPr/>
            <a:p>
              <a:endParaRPr lang="zh-CN" altLang="en-US"/>
            </a:p>
          </p:txBody>
        </p:sp>
        <p:sp>
          <p:nvSpPr>
            <p:cNvPr id="983097" name="椭圆 983096"/>
            <p:cNvSpPr/>
            <p:nvPr/>
          </p:nvSpPr>
          <p:spPr>
            <a:xfrm>
              <a:off x="1776" y="3030"/>
              <a:ext cx="396" cy="234"/>
            </a:xfrm>
            <a:prstGeom prst="ellipse">
              <a:avLst/>
            </a:prstGeom>
            <a:solidFill>
              <a:srgbClr val="EAEAEA"/>
            </a:solidFill>
            <a:ln w="9525">
              <a:noFill/>
            </a:ln>
          </p:spPr>
          <p:txBody>
            <a:bodyPr/>
            <a:p>
              <a:endParaRPr lang="zh-CN" altLang="en-US"/>
            </a:p>
          </p:txBody>
        </p:sp>
        <p:sp>
          <p:nvSpPr>
            <p:cNvPr id="983098" name="椭圆 983097"/>
            <p:cNvSpPr/>
            <p:nvPr/>
          </p:nvSpPr>
          <p:spPr>
            <a:xfrm>
              <a:off x="1897" y="3140"/>
              <a:ext cx="604" cy="255"/>
            </a:xfrm>
            <a:prstGeom prst="ellipse">
              <a:avLst/>
            </a:prstGeom>
            <a:solidFill>
              <a:srgbClr val="EAEAEA"/>
            </a:solidFill>
            <a:ln w="9525">
              <a:noFill/>
            </a:ln>
          </p:spPr>
          <p:txBody>
            <a:bodyPr/>
            <a:p>
              <a:endParaRPr lang="zh-CN" altLang="en-US"/>
            </a:p>
          </p:txBody>
        </p:sp>
        <p:sp>
          <p:nvSpPr>
            <p:cNvPr id="983099" name="椭圆 983098"/>
            <p:cNvSpPr/>
            <p:nvPr/>
          </p:nvSpPr>
          <p:spPr>
            <a:xfrm>
              <a:off x="2336" y="3183"/>
              <a:ext cx="912" cy="306"/>
            </a:xfrm>
            <a:prstGeom prst="ellipse">
              <a:avLst/>
            </a:prstGeom>
            <a:solidFill>
              <a:srgbClr val="EAEAEA"/>
            </a:solidFill>
            <a:ln w="9525">
              <a:noFill/>
            </a:ln>
          </p:spPr>
          <p:txBody>
            <a:bodyPr/>
            <a:p>
              <a:endParaRPr lang="zh-CN" altLang="en-US"/>
            </a:p>
          </p:txBody>
        </p:sp>
        <p:sp>
          <p:nvSpPr>
            <p:cNvPr id="983100" name="椭圆 983099"/>
            <p:cNvSpPr/>
            <p:nvPr/>
          </p:nvSpPr>
          <p:spPr>
            <a:xfrm>
              <a:off x="2930" y="2855"/>
              <a:ext cx="571" cy="226"/>
            </a:xfrm>
            <a:prstGeom prst="ellipse">
              <a:avLst/>
            </a:prstGeom>
            <a:solidFill>
              <a:srgbClr val="EAEAEA"/>
            </a:solidFill>
            <a:ln w="9525">
              <a:noFill/>
            </a:ln>
          </p:spPr>
          <p:txBody>
            <a:bodyPr/>
            <a:p>
              <a:endParaRPr lang="zh-CN" altLang="en-US"/>
            </a:p>
          </p:txBody>
        </p:sp>
        <p:sp>
          <p:nvSpPr>
            <p:cNvPr id="983101" name="椭圆 983100"/>
            <p:cNvSpPr/>
            <p:nvPr/>
          </p:nvSpPr>
          <p:spPr>
            <a:xfrm>
              <a:off x="3018" y="3008"/>
              <a:ext cx="571" cy="226"/>
            </a:xfrm>
            <a:prstGeom prst="ellipse">
              <a:avLst/>
            </a:prstGeom>
            <a:solidFill>
              <a:srgbClr val="EAEAEA"/>
            </a:solidFill>
            <a:ln w="9525">
              <a:noFill/>
            </a:ln>
          </p:spPr>
          <p:txBody>
            <a:bodyPr/>
            <a:p>
              <a:endParaRPr lang="zh-CN" altLang="en-US"/>
            </a:p>
          </p:txBody>
        </p:sp>
        <p:sp>
          <p:nvSpPr>
            <p:cNvPr id="983102" name="椭圆 983101"/>
            <p:cNvSpPr/>
            <p:nvPr/>
          </p:nvSpPr>
          <p:spPr>
            <a:xfrm>
              <a:off x="2963" y="3059"/>
              <a:ext cx="571" cy="379"/>
            </a:xfrm>
            <a:prstGeom prst="ellipse">
              <a:avLst/>
            </a:prstGeom>
            <a:solidFill>
              <a:srgbClr val="EAEAEA"/>
            </a:solidFill>
            <a:ln w="9525">
              <a:noFill/>
            </a:ln>
          </p:spPr>
          <p:txBody>
            <a:bodyPr/>
            <a:p>
              <a:endParaRPr lang="zh-CN" altLang="en-US"/>
            </a:p>
          </p:txBody>
        </p:sp>
        <p:sp>
          <p:nvSpPr>
            <p:cNvPr id="983103" name="椭圆 983102"/>
            <p:cNvSpPr/>
            <p:nvPr/>
          </p:nvSpPr>
          <p:spPr>
            <a:xfrm>
              <a:off x="2106" y="2943"/>
              <a:ext cx="1175" cy="379"/>
            </a:xfrm>
            <a:prstGeom prst="ellipse">
              <a:avLst/>
            </a:prstGeom>
            <a:solidFill>
              <a:srgbClr val="EAEAEA"/>
            </a:solidFill>
            <a:ln w="9525">
              <a:noFill/>
            </a:ln>
          </p:spPr>
          <p:txBody>
            <a:bodyPr/>
            <a:p>
              <a:endParaRPr lang="zh-CN" altLang="en-US"/>
            </a:p>
          </p:txBody>
        </p:sp>
      </p:grpSp>
      <p:sp>
        <p:nvSpPr>
          <p:cNvPr id="983104" name="文本框 983103"/>
          <p:cNvSpPr txBox="1"/>
          <p:nvPr/>
        </p:nvSpPr>
        <p:spPr>
          <a:xfrm>
            <a:off x="5613400" y="2584450"/>
            <a:ext cx="460375" cy="396875"/>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N</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p:txBody>
      </p:sp>
      <p:pic>
        <p:nvPicPr>
          <p:cNvPr id="983105" name="图片 983104"/>
          <p:cNvPicPr/>
          <p:nvPr/>
        </p:nvPicPr>
        <p:blipFill>
          <a:blip r:embed="rId1"/>
          <a:stretch>
            <a:fillRect/>
          </a:stretch>
        </p:blipFill>
        <p:spPr>
          <a:xfrm>
            <a:off x="4835525" y="3146425"/>
            <a:ext cx="515938" cy="277813"/>
          </a:xfrm>
          <a:prstGeom prst="rect">
            <a:avLst/>
          </a:prstGeom>
          <a:noFill/>
          <a:ln w="12699">
            <a:noFill/>
          </a:ln>
        </p:spPr>
      </p:pic>
      <p:sp>
        <p:nvSpPr>
          <p:cNvPr id="983106" name="文本框 983105"/>
          <p:cNvSpPr txBox="1"/>
          <p:nvPr/>
        </p:nvSpPr>
        <p:spPr>
          <a:xfrm>
            <a:off x="4598988" y="2732088"/>
            <a:ext cx="460375" cy="396875"/>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R</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p:txBody>
      </p:sp>
      <p:sp>
        <p:nvSpPr>
          <p:cNvPr id="983107" name="直接连接符 983106"/>
          <p:cNvSpPr/>
          <p:nvPr/>
        </p:nvSpPr>
        <p:spPr>
          <a:xfrm>
            <a:off x="179388" y="4354513"/>
            <a:ext cx="2165350" cy="0"/>
          </a:xfrm>
          <a:prstGeom prst="line">
            <a:avLst/>
          </a:prstGeom>
          <a:ln w="9525" cap="flat" cmpd="sng">
            <a:solidFill>
              <a:schemeClr val="tx1"/>
            </a:solidFill>
            <a:prstDash val="solid"/>
            <a:headEnd type="none" w="med" len="med"/>
            <a:tailEnd type="none" w="med" len="med"/>
          </a:ln>
        </p:spPr>
      </p:sp>
      <p:sp>
        <p:nvSpPr>
          <p:cNvPr id="983109" name="文本框 983108"/>
          <p:cNvSpPr txBox="1"/>
          <p:nvPr/>
        </p:nvSpPr>
        <p:spPr>
          <a:xfrm>
            <a:off x="1905000" y="228600"/>
            <a:ext cx="5297488" cy="1800225"/>
          </a:xfrm>
          <a:prstGeom prst="rect">
            <a:avLst/>
          </a:prstGeom>
          <a:noFill/>
          <a:ln w="9525">
            <a:noFill/>
          </a:ln>
        </p:spPr>
        <p:txBody>
          <a:bodyPr wrap="none" anchor="t">
            <a:spAutoFit/>
          </a:bodyPr>
          <a:p>
            <a:pPr algn="ctr"/>
            <a:r>
              <a:rPr lang="zh-CN" altLang="en-US" dirty="0">
                <a:solidFill>
                  <a:schemeClr val="folHlink"/>
                </a:solidFill>
                <a:latin typeface="Arial" panose="020B0604020202020204" pitchFamily="34" charset="0"/>
                <a:ea typeface="黑体" panose="02010609060101010101" pitchFamily="2" charset="-122"/>
              </a:rPr>
              <a:t>只要目的网络不是 </a:t>
            </a:r>
            <a:r>
              <a:rPr lang="en-US" altLang="zh-CN">
                <a:solidFill>
                  <a:schemeClr val="folHlink"/>
                </a:solidFill>
                <a:latin typeface="Arial" panose="020B0604020202020204" pitchFamily="34" charset="0"/>
                <a:ea typeface="黑体" panose="02010609060101010101" pitchFamily="2" charset="-122"/>
              </a:rPr>
              <a:t>N</a:t>
            </a:r>
            <a:r>
              <a:rPr lang="en-US" altLang="zh-CN" baseline="-25000">
                <a:solidFill>
                  <a:schemeClr val="folHlink"/>
                </a:solidFill>
                <a:latin typeface="Arial" panose="020B0604020202020204" pitchFamily="34" charset="0"/>
                <a:ea typeface="黑体" panose="02010609060101010101" pitchFamily="2" charset="-122"/>
              </a:rPr>
              <a:t>1 </a:t>
            </a:r>
            <a:r>
              <a:rPr lang="zh-CN" altLang="en-US" dirty="0">
                <a:solidFill>
                  <a:schemeClr val="folHlink"/>
                </a:solidFill>
                <a:latin typeface="Arial" panose="020B0604020202020204" pitchFamily="34" charset="0"/>
                <a:ea typeface="黑体" panose="02010609060101010101" pitchFamily="2" charset="-122"/>
              </a:rPr>
              <a:t>和 </a:t>
            </a:r>
            <a:r>
              <a:rPr lang="en-US" altLang="zh-CN">
                <a:solidFill>
                  <a:schemeClr val="folHlink"/>
                </a:solidFill>
                <a:latin typeface="Arial" panose="020B0604020202020204" pitchFamily="34" charset="0"/>
                <a:ea typeface="黑体" panose="02010609060101010101" pitchFamily="2" charset="-122"/>
              </a:rPr>
              <a:t>N</a:t>
            </a:r>
            <a:r>
              <a:rPr lang="en-US" altLang="zh-CN" baseline="-25000">
                <a:solidFill>
                  <a:schemeClr val="folHlink"/>
                </a:solidFill>
                <a:latin typeface="Arial" panose="020B0604020202020204" pitchFamily="34" charset="0"/>
                <a:ea typeface="黑体" panose="02010609060101010101" pitchFamily="2" charset="-122"/>
              </a:rPr>
              <a:t>2</a:t>
            </a:r>
            <a:r>
              <a:rPr lang="zh-CN" altLang="en-US" dirty="0">
                <a:solidFill>
                  <a:schemeClr val="folHlink"/>
                </a:solidFill>
                <a:latin typeface="Arial" panose="020B0604020202020204" pitchFamily="34" charset="0"/>
                <a:ea typeface="黑体" panose="02010609060101010101" pitchFamily="2" charset="-122"/>
              </a:rPr>
              <a:t>，</a:t>
            </a:r>
            <a:endParaRPr lang="zh-CN" altLang="en-US" dirty="0">
              <a:solidFill>
                <a:schemeClr val="folHlink"/>
              </a:solidFill>
              <a:latin typeface="Arial" panose="020B0604020202020204" pitchFamily="34" charset="0"/>
              <a:ea typeface="黑体" panose="02010609060101010101" pitchFamily="2" charset="-122"/>
            </a:endParaRPr>
          </a:p>
          <a:p>
            <a:pPr algn="ctr"/>
            <a:r>
              <a:rPr lang="zh-CN" altLang="en-US" dirty="0">
                <a:solidFill>
                  <a:schemeClr val="folHlink"/>
                </a:solidFill>
                <a:latin typeface="Arial" panose="020B0604020202020204" pitchFamily="34" charset="0"/>
                <a:ea typeface="黑体" panose="02010609060101010101" pitchFamily="2" charset="-122"/>
              </a:rPr>
              <a:t>就一律选择</a:t>
            </a:r>
            <a:r>
              <a:rPr lang="zh-CN" altLang="en-US" dirty="0">
                <a:solidFill>
                  <a:schemeClr val="hlink"/>
                </a:solidFill>
                <a:latin typeface="Arial" panose="020B0604020202020204" pitchFamily="34" charset="0"/>
                <a:ea typeface="黑体" panose="02010609060101010101" pitchFamily="2" charset="-122"/>
              </a:rPr>
              <a:t>默认路由</a:t>
            </a:r>
            <a:r>
              <a:rPr lang="zh-CN" altLang="en-US" dirty="0">
                <a:solidFill>
                  <a:schemeClr val="folHlink"/>
                </a:solidFill>
                <a:latin typeface="Arial" panose="020B0604020202020204" pitchFamily="34" charset="0"/>
                <a:ea typeface="黑体" panose="02010609060101010101" pitchFamily="2" charset="-122"/>
              </a:rPr>
              <a:t>，</a:t>
            </a:r>
            <a:endParaRPr lang="zh-CN" altLang="en-US" dirty="0">
              <a:solidFill>
                <a:schemeClr val="folHlink"/>
              </a:solidFill>
              <a:latin typeface="Arial" panose="020B0604020202020204" pitchFamily="34" charset="0"/>
              <a:ea typeface="黑体" panose="02010609060101010101" pitchFamily="2" charset="-122"/>
            </a:endParaRPr>
          </a:p>
          <a:p>
            <a:pPr algn="ctr"/>
            <a:r>
              <a:rPr lang="zh-CN" altLang="en-US" dirty="0">
                <a:solidFill>
                  <a:schemeClr val="folHlink"/>
                </a:solidFill>
                <a:latin typeface="Arial" panose="020B0604020202020204" pitchFamily="34" charset="0"/>
                <a:ea typeface="黑体" panose="02010609060101010101" pitchFamily="2" charset="-122"/>
              </a:rPr>
              <a:t>把数据报先间接交付路由器 </a:t>
            </a:r>
            <a:r>
              <a:rPr lang="en-US" altLang="zh-CN">
                <a:solidFill>
                  <a:schemeClr val="folHlink"/>
                </a:solidFill>
                <a:latin typeface="Arial" panose="020B0604020202020204" pitchFamily="34" charset="0"/>
                <a:ea typeface="黑体" panose="02010609060101010101" pitchFamily="2" charset="-122"/>
              </a:rPr>
              <a:t>R</a:t>
            </a:r>
            <a:r>
              <a:rPr lang="en-US" altLang="zh-CN" baseline="-25000">
                <a:solidFill>
                  <a:schemeClr val="folHlink"/>
                </a:solidFill>
                <a:latin typeface="Arial" panose="020B0604020202020204" pitchFamily="34" charset="0"/>
                <a:ea typeface="黑体" panose="02010609060101010101" pitchFamily="2" charset="-122"/>
              </a:rPr>
              <a:t>1</a:t>
            </a:r>
            <a:r>
              <a:rPr lang="zh-CN" altLang="en-US" dirty="0">
                <a:solidFill>
                  <a:schemeClr val="folHlink"/>
                </a:solidFill>
                <a:latin typeface="Arial" panose="020B0604020202020204" pitchFamily="34" charset="0"/>
                <a:ea typeface="黑体" panose="02010609060101010101" pitchFamily="2" charset="-122"/>
              </a:rPr>
              <a:t>，</a:t>
            </a:r>
            <a:endParaRPr lang="zh-CN" altLang="en-US" dirty="0">
              <a:solidFill>
                <a:schemeClr val="folHlink"/>
              </a:solidFill>
              <a:latin typeface="Arial" panose="020B0604020202020204" pitchFamily="34" charset="0"/>
              <a:ea typeface="黑体" panose="02010609060101010101" pitchFamily="2" charset="-122"/>
            </a:endParaRPr>
          </a:p>
          <a:p>
            <a:pPr algn="ctr"/>
            <a:r>
              <a:rPr lang="zh-CN" altLang="en-US" dirty="0">
                <a:solidFill>
                  <a:schemeClr val="folHlink"/>
                </a:solidFill>
                <a:latin typeface="Arial" panose="020B0604020202020204" pitchFamily="34" charset="0"/>
                <a:ea typeface="黑体" panose="02010609060101010101" pitchFamily="2" charset="-122"/>
              </a:rPr>
              <a:t>让 </a:t>
            </a:r>
            <a:r>
              <a:rPr lang="en-US" altLang="zh-CN">
                <a:solidFill>
                  <a:schemeClr val="folHlink"/>
                </a:solidFill>
                <a:latin typeface="Arial" panose="020B0604020202020204" pitchFamily="34" charset="0"/>
                <a:ea typeface="黑体" panose="02010609060101010101" pitchFamily="2" charset="-122"/>
              </a:rPr>
              <a:t>R</a:t>
            </a:r>
            <a:r>
              <a:rPr lang="en-US" altLang="zh-CN" baseline="-25000">
                <a:solidFill>
                  <a:schemeClr val="folHlink"/>
                </a:solidFill>
                <a:latin typeface="Arial" panose="020B0604020202020204" pitchFamily="34" charset="0"/>
                <a:ea typeface="黑体" panose="02010609060101010101" pitchFamily="2" charset="-122"/>
              </a:rPr>
              <a:t>1 </a:t>
            </a:r>
            <a:r>
              <a:rPr lang="zh-CN" altLang="en-US" dirty="0">
                <a:solidFill>
                  <a:schemeClr val="folHlink"/>
                </a:solidFill>
                <a:latin typeface="Arial" panose="020B0604020202020204" pitchFamily="34" charset="0"/>
                <a:ea typeface="黑体" panose="02010609060101010101" pitchFamily="2" charset="-122"/>
              </a:rPr>
              <a:t>再转发给下一个路由器。 </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397314" name="矩形 397313"/>
          <p:cNvSpPr/>
          <p:nvPr/>
        </p:nvSpPr>
        <p:spPr>
          <a:xfrm>
            <a:off x="0" y="0"/>
            <a:ext cx="9144000" cy="0"/>
          </a:xfrm>
          <a:prstGeom prst="rect">
            <a:avLst/>
          </a:prstGeom>
          <a:noFill/>
          <a:ln w="9525">
            <a:noFill/>
          </a:ln>
        </p:spPr>
        <p:txBody>
          <a:bodyPr/>
          <a:p>
            <a:endParaRPr lang="zh-CN" altLang="en-US"/>
          </a:p>
        </p:txBody>
      </p:sp>
      <p:sp>
        <p:nvSpPr>
          <p:cNvPr id="397315" name="矩形 397314"/>
          <p:cNvSpPr/>
          <p:nvPr/>
        </p:nvSpPr>
        <p:spPr>
          <a:xfrm>
            <a:off x="0" y="3238500"/>
            <a:ext cx="9144000" cy="0"/>
          </a:xfrm>
          <a:prstGeom prst="rect">
            <a:avLst/>
          </a:prstGeom>
          <a:noFill/>
          <a:ln w="9525">
            <a:noFill/>
          </a:ln>
        </p:spPr>
        <p:txBody>
          <a:bodyPr/>
          <a:p>
            <a:endParaRPr lang="zh-CN" altLang="en-US"/>
          </a:p>
        </p:txBody>
      </p:sp>
      <p:sp>
        <p:nvSpPr>
          <p:cNvPr id="397316" name="矩形 397315"/>
          <p:cNvSpPr/>
          <p:nvPr/>
        </p:nvSpPr>
        <p:spPr>
          <a:xfrm>
            <a:off x="0" y="0"/>
            <a:ext cx="9144000" cy="0"/>
          </a:xfrm>
          <a:prstGeom prst="rect">
            <a:avLst/>
          </a:prstGeom>
          <a:noFill/>
          <a:ln w="9525">
            <a:noFill/>
          </a:ln>
        </p:spPr>
        <p:txBody>
          <a:bodyPr/>
          <a:p>
            <a:endParaRPr lang="zh-CN" altLang="en-US"/>
          </a:p>
        </p:txBody>
      </p:sp>
      <p:sp>
        <p:nvSpPr>
          <p:cNvPr id="397317" name="矩形 397316"/>
          <p:cNvSpPr/>
          <p:nvPr/>
        </p:nvSpPr>
        <p:spPr>
          <a:xfrm>
            <a:off x="0" y="3243263"/>
            <a:ext cx="9144000" cy="0"/>
          </a:xfrm>
          <a:prstGeom prst="rect">
            <a:avLst/>
          </a:prstGeom>
          <a:noFill/>
          <a:ln w="9525">
            <a:noFill/>
          </a:ln>
        </p:spPr>
        <p:txBody>
          <a:bodyPr/>
          <a:p>
            <a:endParaRPr lang="zh-CN" altLang="en-US"/>
          </a:p>
        </p:txBody>
      </p:sp>
      <p:sp>
        <p:nvSpPr>
          <p:cNvPr id="397318" name="标题 397317"/>
          <p:cNvSpPr>
            <a:spLocks noGrp="1"/>
          </p:cNvSpPr>
          <p:nvPr>
            <p:ph type="title"/>
          </p:nvPr>
        </p:nvSpPr>
        <p:spPr>
          <a:ln/>
        </p:spPr>
        <p:txBody>
          <a:bodyPr anchor="b"/>
          <a:p>
            <a:pPr algn="ctr"/>
            <a:r>
              <a:rPr lang="zh-CN" altLang="en-US" dirty="0"/>
              <a:t>必须强调指出 </a:t>
            </a:r>
            <a:endParaRPr lang="zh-CN" altLang="en-US" dirty="0"/>
          </a:p>
        </p:txBody>
      </p:sp>
      <p:sp>
        <p:nvSpPr>
          <p:cNvPr id="397319" name="文本占位符 397318"/>
          <p:cNvSpPr>
            <a:spLocks noGrp="1"/>
          </p:cNvSpPr>
          <p:nvPr>
            <p:ph type="body" idx="1"/>
          </p:nvPr>
        </p:nvSpPr>
        <p:spPr>
          <a:xfrm>
            <a:off x="971550" y="1916113"/>
            <a:ext cx="7772400" cy="4114800"/>
          </a:xfrm>
          <a:ln/>
        </p:spPr>
        <p:txBody>
          <a:bodyPr/>
          <a:p>
            <a:pPr algn="just"/>
            <a:r>
              <a:rPr lang="en-US" altLang="zh-CN" sz="2800"/>
              <a:t>IP</a:t>
            </a:r>
            <a:r>
              <a:rPr lang="en-US" altLang="zh-CN" sz="1800"/>
              <a:t> </a:t>
            </a:r>
            <a:r>
              <a:rPr lang="zh-CN" altLang="en-US" sz="2800" dirty="0"/>
              <a:t>数据报的首部中没有地方可以用来指明“下一跳路由器的 </a:t>
            </a:r>
            <a:r>
              <a:rPr lang="en-US" altLang="zh-CN" sz="2800" dirty="0"/>
              <a:t>IP </a:t>
            </a:r>
            <a:r>
              <a:rPr lang="zh-CN" altLang="en-US" sz="2800" dirty="0"/>
              <a:t>地址”。</a:t>
            </a:r>
            <a:endParaRPr lang="zh-CN" altLang="en-US" sz="2800" dirty="0"/>
          </a:p>
          <a:p>
            <a:pPr algn="just"/>
            <a:r>
              <a:rPr lang="zh-CN" altLang="en-US" sz="2800" dirty="0"/>
              <a:t>当路由器收到待转发的数据报，不是将下一跳路由器的</a:t>
            </a:r>
            <a:r>
              <a:rPr lang="zh-CN" altLang="en-US" sz="1600" dirty="0"/>
              <a:t> </a:t>
            </a:r>
            <a:r>
              <a:rPr lang="en-US" altLang="zh-CN" sz="2800"/>
              <a:t>IP</a:t>
            </a:r>
            <a:r>
              <a:rPr lang="en-US" altLang="zh-CN" sz="1800"/>
              <a:t> </a:t>
            </a:r>
            <a:r>
              <a:rPr lang="zh-CN" altLang="en-US" sz="2800" dirty="0"/>
              <a:t>地址填入 </a:t>
            </a:r>
            <a:r>
              <a:rPr lang="en-US" altLang="zh-CN" sz="2800" dirty="0"/>
              <a:t>IP </a:t>
            </a:r>
            <a:r>
              <a:rPr lang="zh-CN" altLang="en-US" sz="2800" dirty="0"/>
              <a:t>数据报，而是送交下层的网络接口软件。</a:t>
            </a:r>
            <a:endParaRPr lang="zh-CN" altLang="en-US" sz="2800" dirty="0"/>
          </a:p>
          <a:p>
            <a:pPr algn="just"/>
            <a:r>
              <a:rPr lang="zh-CN" altLang="en-US" sz="2800" dirty="0"/>
              <a:t>网络接口软件使用</a:t>
            </a:r>
            <a:r>
              <a:rPr lang="zh-CN" altLang="en-US" sz="1600" dirty="0"/>
              <a:t> </a:t>
            </a:r>
            <a:r>
              <a:rPr lang="en-US" altLang="zh-CN" sz="2800"/>
              <a:t>ARP</a:t>
            </a:r>
            <a:r>
              <a:rPr lang="en-US" altLang="zh-CN" sz="1600"/>
              <a:t> </a:t>
            </a:r>
            <a:r>
              <a:rPr lang="zh-CN" altLang="en-US" sz="2800" dirty="0"/>
              <a:t>负责将下一跳路由器的 </a:t>
            </a:r>
            <a:r>
              <a:rPr lang="en-US" altLang="zh-CN" sz="2800"/>
              <a:t>IP</a:t>
            </a:r>
            <a:r>
              <a:rPr lang="en-US" altLang="zh-CN" sz="1800"/>
              <a:t> </a:t>
            </a:r>
            <a:r>
              <a:rPr lang="zh-CN" altLang="en-US" sz="2800" dirty="0"/>
              <a:t>地址转换成硬件地址，并将此硬件地址放在链路层的</a:t>
            </a:r>
            <a:r>
              <a:rPr lang="zh-CN" altLang="en-US" sz="1800" dirty="0"/>
              <a:t> </a:t>
            </a:r>
            <a:r>
              <a:rPr lang="en-US" altLang="zh-CN" sz="2800"/>
              <a:t>MAC</a:t>
            </a:r>
            <a:r>
              <a:rPr lang="en-US" altLang="zh-CN" sz="1600"/>
              <a:t> </a:t>
            </a:r>
            <a:r>
              <a:rPr lang="zh-CN" altLang="en-US" sz="2800" dirty="0"/>
              <a:t>帧的首部，然后根据这个硬件地址找到下一跳路由器。  </a:t>
            </a:r>
            <a:endParaRPr lang="zh-CN" altLang="en-US" sz="2800" dirty="0"/>
          </a:p>
        </p:txBody>
      </p:sp>
      <p:sp>
        <p:nvSpPr>
          <p:cNvPr id="397320" name="矩形 397319"/>
          <p:cNvSpPr/>
          <p:nvPr/>
        </p:nvSpPr>
        <p:spPr>
          <a:xfrm>
            <a:off x="0" y="3262313"/>
            <a:ext cx="9144000" cy="0"/>
          </a:xfrm>
          <a:prstGeom prst="rect">
            <a:avLst/>
          </a:prstGeom>
          <a:noFill/>
          <a:ln w="9525">
            <a:noFill/>
          </a:ln>
        </p:spPr>
        <p:txBody>
          <a:bodyPr/>
          <a:p>
            <a:endParaRPr lang="zh-CN" altLang="en-US"/>
          </a:p>
        </p:txBody>
      </p:sp>
      <p:sp>
        <p:nvSpPr>
          <p:cNvPr id="397321" name="矩形 397320"/>
          <p:cNvSpPr/>
          <p:nvPr/>
        </p:nvSpPr>
        <p:spPr>
          <a:xfrm>
            <a:off x="0" y="0"/>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9">
                                            <p:txEl>
                                              <p:charRg st="37" end="9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7319">
                                            <p:txEl>
                                              <p:charRg st="92"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6290" name="矩形 396289"/>
          <p:cNvSpPr/>
          <p:nvPr/>
        </p:nvSpPr>
        <p:spPr>
          <a:xfrm>
            <a:off x="0" y="0"/>
            <a:ext cx="9144000" cy="0"/>
          </a:xfrm>
          <a:prstGeom prst="rect">
            <a:avLst/>
          </a:prstGeom>
          <a:noFill/>
          <a:ln w="9525">
            <a:noFill/>
          </a:ln>
        </p:spPr>
        <p:txBody>
          <a:bodyPr/>
          <a:p>
            <a:endParaRPr lang="zh-CN" altLang="en-US"/>
          </a:p>
        </p:txBody>
      </p:sp>
      <p:sp>
        <p:nvSpPr>
          <p:cNvPr id="396291" name="矩形 396290"/>
          <p:cNvSpPr/>
          <p:nvPr/>
        </p:nvSpPr>
        <p:spPr>
          <a:xfrm>
            <a:off x="0" y="3238500"/>
            <a:ext cx="9144000" cy="0"/>
          </a:xfrm>
          <a:prstGeom prst="rect">
            <a:avLst/>
          </a:prstGeom>
          <a:noFill/>
          <a:ln w="9525">
            <a:noFill/>
          </a:ln>
        </p:spPr>
        <p:txBody>
          <a:bodyPr/>
          <a:p>
            <a:endParaRPr lang="zh-CN" altLang="en-US"/>
          </a:p>
        </p:txBody>
      </p:sp>
      <p:sp>
        <p:nvSpPr>
          <p:cNvPr id="396292" name="矩形 396291"/>
          <p:cNvSpPr/>
          <p:nvPr/>
        </p:nvSpPr>
        <p:spPr>
          <a:xfrm>
            <a:off x="0" y="0"/>
            <a:ext cx="9144000" cy="0"/>
          </a:xfrm>
          <a:prstGeom prst="rect">
            <a:avLst/>
          </a:prstGeom>
          <a:noFill/>
          <a:ln w="9525">
            <a:noFill/>
          </a:ln>
        </p:spPr>
        <p:txBody>
          <a:bodyPr/>
          <a:p>
            <a:endParaRPr lang="zh-CN" altLang="en-US"/>
          </a:p>
        </p:txBody>
      </p:sp>
      <p:sp>
        <p:nvSpPr>
          <p:cNvPr id="396293" name="矩形 396292"/>
          <p:cNvSpPr/>
          <p:nvPr/>
        </p:nvSpPr>
        <p:spPr>
          <a:xfrm>
            <a:off x="0" y="3243263"/>
            <a:ext cx="9144000" cy="0"/>
          </a:xfrm>
          <a:prstGeom prst="rect">
            <a:avLst/>
          </a:prstGeom>
          <a:noFill/>
          <a:ln w="9525">
            <a:noFill/>
          </a:ln>
        </p:spPr>
        <p:txBody>
          <a:bodyPr/>
          <a:p>
            <a:endParaRPr lang="zh-CN" altLang="en-US"/>
          </a:p>
        </p:txBody>
      </p:sp>
      <p:sp>
        <p:nvSpPr>
          <p:cNvPr id="396294" name="标题 396293"/>
          <p:cNvSpPr>
            <a:spLocks noGrp="1"/>
          </p:cNvSpPr>
          <p:nvPr>
            <p:ph type="title"/>
          </p:nvPr>
        </p:nvSpPr>
        <p:spPr>
          <a:xfrm>
            <a:off x="971550" y="44450"/>
            <a:ext cx="7793038" cy="695325"/>
          </a:xfrm>
          <a:ln/>
        </p:spPr>
        <p:txBody>
          <a:bodyPr anchor="b"/>
          <a:p>
            <a:pPr algn="ctr"/>
            <a:r>
              <a:rPr lang="zh-CN" altLang="en-US" sz="4000" dirty="0"/>
              <a:t>分组转发算法 </a:t>
            </a:r>
            <a:endParaRPr lang="zh-CN" altLang="en-US" sz="4000" dirty="0"/>
          </a:p>
        </p:txBody>
      </p:sp>
      <p:sp>
        <p:nvSpPr>
          <p:cNvPr id="396295" name="文本占位符 396294"/>
          <p:cNvSpPr>
            <a:spLocks noGrp="1"/>
          </p:cNvSpPr>
          <p:nvPr>
            <p:ph type="body" idx="1"/>
          </p:nvPr>
        </p:nvSpPr>
        <p:spPr>
          <a:xfrm>
            <a:off x="107950" y="836613"/>
            <a:ext cx="8748713" cy="5761037"/>
          </a:xfrm>
          <a:ln>
            <a:solidFill>
              <a:schemeClr val="tx2"/>
            </a:solidFill>
            <a:miter/>
          </a:ln>
        </p:spPr>
        <p:txBody>
          <a:bodyPr/>
          <a:p>
            <a:pPr marL="609600" indent="-609600" algn="just">
              <a:spcBef>
                <a:spcPct val="0"/>
              </a:spcBef>
              <a:spcAft>
                <a:spcPct val="20000"/>
              </a:spcAft>
              <a:buNone/>
            </a:pPr>
            <a:r>
              <a:rPr lang="en-US" altLang="zh-CN" sz="2800" dirty="0"/>
              <a:t>(1)  </a:t>
            </a:r>
            <a:r>
              <a:rPr lang="zh-CN" altLang="en-US" sz="2800" dirty="0"/>
              <a:t>从数据报的首部提取目的主机的</a:t>
            </a:r>
            <a:r>
              <a:rPr lang="zh-CN" altLang="en-US" sz="1800" dirty="0"/>
              <a:t> </a:t>
            </a:r>
            <a:r>
              <a:rPr lang="en-US" altLang="zh-CN" sz="2800"/>
              <a:t>IP</a:t>
            </a:r>
            <a:r>
              <a:rPr lang="en-US" altLang="zh-CN" sz="1800"/>
              <a:t> </a:t>
            </a:r>
            <a:r>
              <a:rPr lang="zh-CN" altLang="en-US" sz="2800" dirty="0"/>
              <a:t>地址</a:t>
            </a:r>
            <a:r>
              <a:rPr lang="zh-CN" altLang="en-US" sz="1600" dirty="0"/>
              <a:t> </a:t>
            </a:r>
            <a:r>
              <a:rPr lang="en-US" altLang="zh-CN" sz="2800" i="1"/>
              <a:t>D</a:t>
            </a:r>
            <a:r>
              <a:rPr lang="en-US" altLang="zh-CN" sz="2800" dirty="0"/>
              <a:t>, </a:t>
            </a:r>
            <a:r>
              <a:rPr lang="zh-CN" altLang="en-US" sz="2800" dirty="0"/>
              <a:t>得出目的网络地址为</a:t>
            </a:r>
            <a:r>
              <a:rPr lang="zh-CN" altLang="en-US" sz="1600" dirty="0"/>
              <a:t> </a:t>
            </a:r>
            <a:r>
              <a:rPr lang="en-US" altLang="zh-CN" sz="2800" i="1"/>
              <a:t>N</a:t>
            </a:r>
            <a:r>
              <a:rPr lang="zh-CN" altLang="en-US" sz="2800" dirty="0"/>
              <a:t>。</a:t>
            </a:r>
            <a:endParaRPr lang="zh-CN" altLang="en-US" sz="2800" dirty="0"/>
          </a:p>
          <a:p>
            <a:pPr marL="609600" indent="-609600" algn="just">
              <a:spcBef>
                <a:spcPct val="0"/>
              </a:spcBef>
              <a:spcAft>
                <a:spcPct val="20000"/>
              </a:spcAft>
              <a:buNone/>
            </a:pPr>
            <a:r>
              <a:rPr lang="en-US" altLang="zh-CN" sz="2800" dirty="0"/>
              <a:t>(2)  </a:t>
            </a:r>
            <a:r>
              <a:rPr lang="zh-CN" altLang="en-US" sz="2800" dirty="0"/>
              <a:t>若网络</a:t>
            </a:r>
            <a:r>
              <a:rPr lang="zh-CN" altLang="en-US" sz="1400" dirty="0"/>
              <a:t> </a:t>
            </a:r>
            <a:r>
              <a:rPr lang="en-US" altLang="zh-CN" sz="2800" i="1"/>
              <a:t>N </a:t>
            </a:r>
            <a:r>
              <a:rPr lang="zh-CN" altLang="en-US" sz="2800" dirty="0"/>
              <a:t>与此路由器直接相连，则把数据报</a:t>
            </a:r>
            <a:r>
              <a:rPr lang="zh-CN" altLang="en-US" sz="2800" dirty="0">
                <a:solidFill>
                  <a:schemeClr val="hlink"/>
                </a:solidFill>
              </a:rPr>
              <a:t>直接交付</a:t>
            </a:r>
            <a:r>
              <a:rPr lang="zh-CN" altLang="en-US" sz="2800" dirty="0"/>
              <a:t>目的主机</a:t>
            </a:r>
            <a:r>
              <a:rPr lang="zh-CN" altLang="en-US" sz="1400" dirty="0"/>
              <a:t> </a:t>
            </a:r>
            <a:r>
              <a:rPr lang="en-US" altLang="zh-CN" sz="2800" i="1"/>
              <a:t>D</a:t>
            </a:r>
            <a:r>
              <a:rPr lang="zh-CN" altLang="en-US" sz="2800" dirty="0"/>
              <a:t>；否则是</a:t>
            </a:r>
            <a:r>
              <a:rPr lang="zh-CN" altLang="en-US" sz="2800" dirty="0">
                <a:solidFill>
                  <a:schemeClr val="hlink"/>
                </a:solidFill>
              </a:rPr>
              <a:t>间接</a:t>
            </a:r>
            <a:r>
              <a:rPr lang="zh-CN" altLang="en-US" sz="2800" dirty="0"/>
              <a:t>交付，执行</a:t>
            </a:r>
            <a:r>
              <a:rPr lang="en-US" altLang="zh-CN" sz="2800" dirty="0"/>
              <a:t>(3)</a:t>
            </a:r>
            <a:r>
              <a:rPr lang="zh-CN" altLang="en-US" sz="2800" dirty="0"/>
              <a:t>。</a:t>
            </a:r>
            <a:endParaRPr lang="zh-CN" altLang="en-US" sz="2800" dirty="0"/>
          </a:p>
          <a:p>
            <a:pPr marL="609600" indent="-609600" algn="just">
              <a:spcBef>
                <a:spcPct val="0"/>
              </a:spcBef>
              <a:spcAft>
                <a:spcPct val="20000"/>
              </a:spcAft>
              <a:buNone/>
            </a:pPr>
            <a:r>
              <a:rPr lang="en-US" altLang="zh-CN" sz="2800" dirty="0"/>
              <a:t>(3)  </a:t>
            </a:r>
            <a:r>
              <a:rPr lang="zh-CN" altLang="en-US" sz="2800" dirty="0"/>
              <a:t>若路由表中有目的地址为 </a:t>
            </a:r>
            <a:r>
              <a:rPr lang="en-US" altLang="zh-CN" sz="2800" i="1"/>
              <a:t>D </a:t>
            </a:r>
            <a:r>
              <a:rPr lang="zh-CN" altLang="en-US" sz="2800" dirty="0"/>
              <a:t>的特定主机路由，则把数据报传送给路由表中所指明的下一跳路由器；否则，执行</a:t>
            </a:r>
            <a:r>
              <a:rPr lang="en-US" altLang="zh-CN" sz="2800" dirty="0"/>
              <a:t>(4)</a:t>
            </a:r>
            <a:r>
              <a:rPr lang="zh-CN" altLang="en-US" sz="2800" dirty="0"/>
              <a:t>。</a:t>
            </a:r>
            <a:endParaRPr lang="zh-CN" altLang="en-US" sz="2800" dirty="0"/>
          </a:p>
          <a:p>
            <a:pPr marL="609600" indent="-609600" algn="just">
              <a:spcBef>
                <a:spcPct val="0"/>
              </a:spcBef>
              <a:spcAft>
                <a:spcPct val="20000"/>
              </a:spcAft>
              <a:buNone/>
            </a:pPr>
            <a:r>
              <a:rPr lang="en-US" altLang="zh-CN" sz="2800" dirty="0"/>
              <a:t>(4)  </a:t>
            </a:r>
            <a:r>
              <a:rPr lang="zh-CN" altLang="en-US" sz="2800" dirty="0"/>
              <a:t>若路由表中有到达网络 </a:t>
            </a:r>
            <a:r>
              <a:rPr lang="en-US" altLang="zh-CN" sz="2800" i="1"/>
              <a:t>N </a:t>
            </a:r>
            <a:r>
              <a:rPr lang="zh-CN" altLang="en-US" sz="2800" dirty="0"/>
              <a:t>的路由，则把数据报传送给路由表指明的下一跳路由器；否则，执行</a:t>
            </a:r>
            <a:r>
              <a:rPr lang="en-US" altLang="zh-CN" sz="2800" dirty="0"/>
              <a:t>(5)</a:t>
            </a:r>
            <a:r>
              <a:rPr lang="zh-CN" altLang="en-US" sz="2800" dirty="0"/>
              <a:t>。</a:t>
            </a:r>
            <a:endParaRPr lang="zh-CN" altLang="en-US" sz="2800" dirty="0"/>
          </a:p>
          <a:p>
            <a:pPr marL="609600" indent="-609600" algn="just">
              <a:spcBef>
                <a:spcPct val="0"/>
              </a:spcBef>
              <a:spcAft>
                <a:spcPct val="20000"/>
              </a:spcAft>
              <a:buNone/>
            </a:pPr>
            <a:r>
              <a:rPr lang="en-US" altLang="zh-CN" sz="2800" dirty="0"/>
              <a:t>(5) </a:t>
            </a:r>
            <a:r>
              <a:rPr lang="zh-CN" altLang="en-US" sz="2800" dirty="0"/>
              <a:t>若路由表中有一个默认路由，则把数据报传送给路由表中所指明的默认路由器；否则，执行</a:t>
            </a:r>
            <a:r>
              <a:rPr lang="en-US" altLang="zh-CN" sz="2800" dirty="0"/>
              <a:t>(6)</a:t>
            </a:r>
            <a:r>
              <a:rPr lang="zh-CN" altLang="en-US" sz="2800" dirty="0"/>
              <a:t>。</a:t>
            </a:r>
            <a:endParaRPr lang="zh-CN" altLang="en-US" sz="2800" dirty="0"/>
          </a:p>
          <a:p>
            <a:pPr marL="609600" indent="-609600" algn="just">
              <a:spcBef>
                <a:spcPct val="0"/>
              </a:spcBef>
              <a:spcAft>
                <a:spcPct val="20000"/>
              </a:spcAft>
              <a:buNone/>
            </a:pPr>
            <a:r>
              <a:rPr lang="en-US" altLang="zh-CN" sz="2800" dirty="0"/>
              <a:t>(6)  </a:t>
            </a:r>
            <a:r>
              <a:rPr lang="zh-CN" altLang="en-US" sz="2800" dirty="0"/>
              <a:t>报告转发分组出错。 </a:t>
            </a:r>
            <a:endParaRPr lang="zh-CN" altLang="en-US" sz="2800" dirty="0"/>
          </a:p>
        </p:txBody>
      </p:sp>
      <p:sp>
        <p:nvSpPr>
          <p:cNvPr id="396296" name="矩形 396295"/>
          <p:cNvSpPr/>
          <p:nvPr/>
        </p:nvSpPr>
        <p:spPr>
          <a:xfrm>
            <a:off x="0" y="3262313"/>
            <a:ext cx="9144000" cy="0"/>
          </a:xfrm>
          <a:prstGeom prst="rect">
            <a:avLst/>
          </a:prstGeom>
          <a:noFill/>
          <a:ln w="9525">
            <a:noFill/>
          </a:ln>
        </p:spPr>
        <p:txBody>
          <a:bodyPr/>
          <a:p>
            <a:endParaRPr lang="zh-CN" altLang="en-US"/>
          </a:p>
        </p:txBody>
      </p:sp>
      <p:sp>
        <p:nvSpPr>
          <p:cNvPr id="396297" name="矩形 396296"/>
          <p:cNvSpPr/>
          <p:nvPr/>
        </p:nvSpPr>
        <p:spPr>
          <a:xfrm>
            <a:off x="0" y="0"/>
            <a:ext cx="9144000" cy="0"/>
          </a:xfrm>
          <a:prstGeom prst="rect">
            <a:avLst/>
          </a:prstGeom>
          <a:noFill/>
          <a:ln w="9525">
            <a:noFill/>
          </a:ln>
        </p:spPr>
        <p:txBody>
          <a:bodyPr/>
          <a:p>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00738" name="标题 500737"/>
          <p:cNvSpPr>
            <a:spLocks noGrp="1"/>
          </p:cNvSpPr>
          <p:nvPr>
            <p:ph type="title"/>
          </p:nvPr>
        </p:nvSpPr>
        <p:spPr>
          <a:ln/>
        </p:spPr>
        <p:txBody>
          <a:bodyPr anchor="b"/>
          <a:p>
            <a:pPr algn="ctr"/>
            <a:r>
              <a:rPr lang="en-US" altLang="zh-CN" dirty="0"/>
              <a:t>4.3   </a:t>
            </a:r>
            <a:r>
              <a:rPr lang="zh-CN" altLang="en-US" dirty="0"/>
              <a:t>划分子网和构造超网</a:t>
            </a:r>
            <a:br>
              <a:rPr lang="zh-CN" altLang="en-US" dirty="0"/>
            </a:br>
            <a:r>
              <a:rPr lang="en-US" altLang="zh-CN" sz="3600" dirty="0"/>
              <a:t>4.3.1   </a:t>
            </a:r>
            <a:r>
              <a:rPr lang="zh-CN" altLang="en-US" sz="3600" dirty="0"/>
              <a:t>划分子网</a:t>
            </a:r>
            <a:endParaRPr lang="zh-CN" altLang="en-US" sz="3600" dirty="0"/>
          </a:p>
        </p:txBody>
      </p:sp>
      <p:sp>
        <p:nvSpPr>
          <p:cNvPr id="500739" name="文本占位符 500738"/>
          <p:cNvSpPr>
            <a:spLocks noGrp="1"/>
          </p:cNvSpPr>
          <p:nvPr>
            <p:ph type="body" idx="1"/>
          </p:nvPr>
        </p:nvSpPr>
        <p:spPr>
          <a:xfrm>
            <a:off x="971550" y="1916113"/>
            <a:ext cx="7772400" cy="4114800"/>
          </a:xfrm>
          <a:ln/>
        </p:spPr>
        <p:txBody>
          <a:bodyPr/>
          <a:p>
            <a:pPr algn="just">
              <a:buNone/>
            </a:pPr>
            <a:r>
              <a:rPr lang="en-US" altLang="zh-CN" dirty="0"/>
              <a:t>1. </a:t>
            </a:r>
            <a:r>
              <a:rPr lang="zh-CN" altLang="en-US" dirty="0"/>
              <a:t>从两级 </a:t>
            </a:r>
            <a:r>
              <a:rPr lang="en-US" altLang="zh-CN" dirty="0"/>
              <a:t>IP </a:t>
            </a:r>
            <a:r>
              <a:rPr lang="zh-CN" altLang="en-US" dirty="0"/>
              <a:t>地址到三级 </a:t>
            </a:r>
            <a:r>
              <a:rPr lang="en-US" altLang="zh-CN" dirty="0"/>
              <a:t>IP </a:t>
            </a:r>
            <a:r>
              <a:rPr lang="zh-CN" altLang="en-US" dirty="0"/>
              <a:t>地址 </a:t>
            </a:r>
            <a:endParaRPr lang="zh-CN" altLang="en-US" dirty="0"/>
          </a:p>
          <a:p>
            <a:pPr algn="just"/>
            <a:r>
              <a:rPr lang="zh-CN" altLang="en-US" dirty="0"/>
              <a:t>在 </a:t>
            </a:r>
            <a:r>
              <a:rPr lang="en-US" altLang="zh-CN" dirty="0"/>
              <a:t>ARPANET </a:t>
            </a:r>
            <a:r>
              <a:rPr lang="zh-CN" altLang="en-US" dirty="0"/>
              <a:t>的早期，</a:t>
            </a:r>
            <a:r>
              <a:rPr lang="en-US" altLang="zh-CN" dirty="0"/>
              <a:t>IP </a:t>
            </a:r>
            <a:r>
              <a:rPr lang="zh-CN" altLang="en-US" dirty="0"/>
              <a:t>地址的设计确实不够合理。</a:t>
            </a:r>
            <a:endParaRPr lang="zh-CN" altLang="en-US" dirty="0"/>
          </a:p>
          <a:p>
            <a:pPr lvl="1" algn="just"/>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地址空间的利用率有时很低。 </a:t>
            </a:r>
            <a:endParaRPr lang="zh-CN" altLang="en-US" dirty="0">
              <a:solidFill>
                <a:srgbClr val="333399"/>
              </a:solidFill>
              <a:latin typeface="Arial" panose="020B0604020202020204" pitchFamily="34" charset="0"/>
              <a:ea typeface="黑体" panose="02010609060101010101" pitchFamily="2" charset="-122"/>
            </a:endParaRPr>
          </a:p>
          <a:p>
            <a:pPr lvl="1" algn="just"/>
            <a:r>
              <a:rPr lang="zh-CN" altLang="en-US" dirty="0">
                <a:solidFill>
                  <a:srgbClr val="333399"/>
                </a:solidFill>
                <a:latin typeface="Arial" panose="020B0604020202020204" pitchFamily="34" charset="0"/>
                <a:ea typeface="黑体" panose="02010609060101010101" pitchFamily="2" charset="-122"/>
              </a:rPr>
              <a:t>给每一个物理网络分配一个网络号会使路由表变得太大因而使网络性能变坏。 </a:t>
            </a:r>
            <a:endParaRPr lang="zh-CN" altLang="en-US" dirty="0">
              <a:solidFill>
                <a:srgbClr val="333399"/>
              </a:solidFill>
              <a:latin typeface="Arial" panose="020B0604020202020204" pitchFamily="34" charset="0"/>
              <a:ea typeface="黑体" panose="02010609060101010101" pitchFamily="2" charset="-122"/>
            </a:endParaRPr>
          </a:p>
          <a:p>
            <a:pPr lvl="1" algn="just"/>
            <a:r>
              <a:rPr lang="zh-CN" altLang="en-US" dirty="0">
                <a:solidFill>
                  <a:srgbClr val="333399"/>
                </a:solidFill>
                <a:latin typeface="Arial" panose="020B0604020202020204" pitchFamily="34" charset="0"/>
                <a:ea typeface="黑体" panose="02010609060101010101" pitchFamily="2" charset="-122"/>
              </a:rPr>
              <a:t>两级的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地址不够灵活。</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charRg st="23" end="5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charRg st="53" end="7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charRg st="71" end="10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charRg st="107" end="1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01762" name="文本占位符 501761"/>
          <p:cNvSpPr>
            <a:spLocks noGrp="1"/>
          </p:cNvSpPr>
          <p:nvPr>
            <p:ph type="body" idx="1"/>
          </p:nvPr>
        </p:nvSpPr>
        <p:spPr>
          <a:xfrm>
            <a:off x="755650" y="2051050"/>
            <a:ext cx="8137525" cy="4257675"/>
          </a:xfrm>
          <a:ln/>
        </p:spPr>
        <p:txBody>
          <a:bodyPr/>
          <a:p>
            <a:r>
              <a:rPr lang="zh-CN" altLang="en-US" dirty="0"/>
              <a:t>从 </a:t>
            </a:r>
            <a:r>
              <a:rPr lang="en-US" altLang="zh-CN" dirty="0"/>
              <a:t>1985 </a:t>
            </a:r>
            <a:r>
              <a:rPr lang="zh-CN" altLang="en-US" dirty="0"/>
              <a:t>年起在 </a:t>
            </a:r>
            <a:r>
              <a:rPr lang="en-US" altLang="zh-CN" dirty="0"/>
              <a:t>IP </a:t>
            </a:r>
            <a:r>
              <a:rPr lang="zh-CN" altLang="en-US" dirty="0"/>
              <a:t>地址中又增加了一个“子网号字段”，使两级的 </a:t>
            </a:r>
            <a:r>
              <a:rPr lang="en-US" altLang="zh-CN" dirty="0"/>
              <a:t>IP </a:t>
            </a:r>
            <a:r>
              <a:rPr lang="zh-CN" altLang="en-US" dirty="0"/>
              <a:t>地址变成为</a:t>
            </a:r>
            <a:r>
              <a:rPr lang="zh-CN" altLang="en-US" dirty="0">
                <a:solidFill>
                  <a:schemeClr val="hlink"/>
                </a:solidFill>
              </a:rPr>
              <a:t>三级的 </a:t>
            </a:r>
            <a:r>
              <a:rPr lang="en-US" altLang="zh-CN" dirty="0">
                <a:solidFill>
                  <a:schemeClr val="hlink"/>
                </a:solidFill>
              </a:rPr>
              <a:t>IP </a:t>
            </a:r>
            <a:r>
              <a:rPr lang="zh-CN" altLang="en-US" dirty="0">
                <a:solidFill>
                  <a:schemeClr val="hlink"/>
                </a:solidFill>
              </a:rPr>
              <a:t>地址</a:t>
            </a:r>
            <a:r>
              <a:rPr lang="zh-CN" altLang="en-US" dirty="0"/>
              <a:t>。</a:t>
            </a:r>
            <a:endParaRPr lang="zh-CN" altLang="en-US" dirty="0"/>
          </a:p>
          <a:p>
            <a:r>
              <a:rPr lang="zh-CN" altLang="en-US" dirty="0"/>
              <a:t>这种做法叫作</a:t>
            </a:r>
            <a:r>
              <a:rPr lang="zh-CN" altLang="en-US" dirty="0">
                <a:solidFill>
                  <a:schemeClr val="hlink"/>
                </a:solidFill>
              </a:rPr>
              <a:t>划分子网</a:t>
            </a:r>
            <a:r>
              <a:rPr lang="en-US" altLang="zh-CN" err="1"/>
              <a:t>(subnetting</a:t>
            </a:r>
            <a:r>
              <a:rPr lang="en-US" altLang="zh-CN" dirty="0"/>
              <a:t>) </a:t>
            </a:r>
            <a:r>
              <a:rPr lang="zh-CN" altLang="en-US" dirty="0"/>
              <a:t>。划分子网已成为因特网的正式标准协议。 </a:t>
            </a:r>
            <a:endParaRPr lang="zh-CN" altLang="en-US" dirty="0"/>
          </a:p>
        </p:txBody>
      </p:sp>
      <p:sp>
        <p:nvSpPr>
          <p:cNvPr id="501763" name="标题 501762"/>
          <p:cNvSpPr>
            <a:spLocks noGrp="1"/>
          </p:cNvSpPr>
          <p:nvPr>
            <p:ph type="title"/>
          </p:nvPr>
        </p:nvSpPr>
        <p:spPr>
          <a:ln/>
        </p:spPr>
        <p:txBody>
          <a:bodyPr anchor="b"/>
          <a:p>
            <a:pPr algn="ctr"/>
            <a:r>
              <a:rPr lang="zh-CN" altLang="en-US" dirty="0"/>
              <a:t>三级的 </a:t>
            </a:r>
            <a:r>
              <a:rPr lang="en-US" altLang="zh-CN" dirty="0"/>
              <a:t>IP </a:t>
            </a:r>
            <a:r>
              <a:rPr lang="zh-CN" altLang="en-US" dirty="0"/>
              <a:t>地址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2">
                                            <p:txEl>
                                              <p:charRg st="55" end="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02786" name="矩形 502785"/>
          <p:cNvSpPr/>
          <p:nvPr/>
        </p:nvSpPr>
        <p:spPr>
          <a:xfrm>
            <a:off x="215900" y="4365625"/>
            <a:ext cx="8802688" cy="819150"/>
          </a:xfrm>
          <a:prstGeom prst="rect">
            <a:avLst/>
          </a:prstGeom>
          <a:solidFill>
            <a:srgbClr val="FFFF99"/>
          </a:solidFill>
          <a:ln w="2857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502787" name="文本占位符 502786"/>
          <p:cNvSpPr>
            <a:spLocks noGrp="1"/>
          </p:cNvSpPr>
          <p:nvPr>
            <p:ph type="body" idx="1"/>
          </p:nvPr>
        </p:nvSpPr>
        <p:spPr>
          <a:xfrm>
            <a:off x="250825" y="2051050"/>
            <a:ext cx="8642350" cy="4257675"/>
          </a:xfrm>
          <a:ln/>
        </p:spPr>
        <p:txBody>
          <a:bodyPr/>
          <a:p>
            <a:pPr algn="just">
              <a:spcAft>
                <a:spcPct val="40000"/>
              </a:spcAft>
            </a:pPr>
            <a:r>
              <a:rPr lang="zh-CN" altLang="en-US" sz="2800" dirty="0"/>
              <a:t>划分子网纯属一个</a:t>
            </a:r>
            <a:r>
              <a:rPr lang="zh-CN" altLang="en-US" sz="2800" dirty="0">
                <a:solidFill>
                  <a:schemeClr val="hlink"/>
                </a:solidFill>
              </a:rPr>
              <a:t>单位内部的事情</a:t>
            </a:r>
            <a:r>
              <a:rPr lang="zh-CN" altLang="en-US" sz="2800" dirty="0"/>
              <a:t>。单位对外仍然表现为没有划分子网的网络。</a:t>
            </a:r>
            <a:endParaRPr lang="zh-CN" altLang="en-US" sz="2800" dirty="0"/>
          </a:p>
          <a:p>
            <a:pPr algn="just">
              <a:spcAft>
                <a:spcPct val="80000"/>
              </a:spcAft>
            </a:pPr>
            <a:r>
              <a:rPr lang="zh-CN" altLang="en-US" sz="2800" dirty="0"/>
              <a:t>从主机号</a:t>
            </a:r>
            <a:r>
              <a:rPr lang="zh-CN" altLang="en-US" sz="2800" dirty="0">
                <a:solidFill>
                  <a:schemeClr val="hlink"/>
                </a:solidFill>
              </a:rPr>
              <a:t>借用</a:t>
            </a:r>
            <a:r>
              <a:rPr lang="zh-CN" altLang="en-US" sz="2800" dirty="0"/>
              <a:t>若干个位作为</a:t>
            </a:r>
            <a:r>
              <a:rPr lang="zh-CN" altLang="en-US" sz="2800" dirty="0">
                <a:solidFill>
                  <a:schemeClr val="hlink"/>
                </a:solidFill>
              </a:rPr>
              <a:t>子网号</a:t>
            </a:r>
            <a:r>
              <a:rPr lang="zh-CN" altLang="en-US" sz="2800" dirty="0"/>
              <a:t> </a:t>
            </a:r>
            <a:r>
              <a:rPr lang="en-US" altLang="zh-CN" sz="2800" dirty="0"/>
              <a:t>subnet-id</a:t>
            </a:r>
            <a:r>
              <a:rPr lang="zh-CN" altLang="en-US" sz="2800" dirty="0"/>
              <a:t>，而主机号 </a:t>
            </a:r>
            <a:r>
              <a:rPr lang="en-US" altLang="zh-CN" sz="2800" dirty="0"/>
              <a:t>host-id </a:t>
            </a:r>
            <a:r>
              <a:rPr lang="zh-CN" altLang="en-US" sz="2800" dirty="0"/>
              <a:t>也就相应减少了若干个位。</a:t>
            </a:r>
            <a:endParaRPr lang="zh-CN" altLang="en-US" sz="2800" dirty="0"/>
          </a:p>
          <a:p>
            <a:pPr algn="r">
              <a:spcBef>
                <a:spcPct val="40000"/>
              </a:spcBef>
              <a:buNone/>
            </a:pPr>
            <a:r>
              <a:rPr lang="en-US" altLang="zh-CN" sz="2800" dirty="0"/>
              <a:t>IP</a:t>
            </a:r>
            <a:r>
              <a:rPr lang="zh-CN" altLang="en-US" sz="2800" dirty="0"/>
              <a:t>地址 </a:t>
            </a:r>
            <a:r>
              <a:rPr lang="en-US" altLang="zh-CN" sz="2800" dirty="0"/>
              <a:t>::= {&lt;</a:t>
            </a:r>
            <a:r>
              <a:rPr lang="zh-CN" altLang="en-US" sz="2800" dirty="0"/>
              <a:t>网络号</a:t>
            </a:r>
            <a:r>
              <a:rPr lang="en-US" altLang="zh-CN" sz="2800" dirty="0"/>
              <a:t>&gt;, &lt;</a:t>
            </a:r>
            <a:r>
              <a:rPr lang="zh-CN" altLang="en-US" sz="2800" dirty="0"/>
              <a:t>子网号</a:t>
            </a:r>
            <a:r>
              <a:rPr lang="en-US" altLang="zh-CN" sz="2800" dirty="0"/>
              <a:t>&gt;, &lt;</a:t>
            </a:r>
            <a:r>
              <a:rPr lang="zh-CN" altLang="en-US" sz="2800" dirty="0"/>
              <a:t>主机号</a:t>
            </a:r>
            <a:r>
              <a:rPr lang="en-US" altLang="zh-CN" sz="2800"/>
              <a:t>&gt;}       (4-2) </a:t>
            </a:r>
            <a:endParaRPr lang="en-US" altLang="zh-CN" sz="2800"/>
          </a:p>
          <a:p>
            <a:pPr algn="just">
              <a:buNone/>
            </a:pPr>
            <a:endParaRPr lang="en-US" altLang="zh-CN" sz="2800" dirty="0"/>
          </a:p>
        </p:txBody>
      </p:sp>
      <p:sp>
        <p:nvSpPr>
          <p:cNvPr id="502788" name="标题 502787"/>
          <p:cNvSpPr>
            <a:spLocks noGrp="1"/>
          </p:cNvSpPr>
          <p:nvPr>
            <p:ph type="title"/>
          </p:nvPr>
        </p:nvSpPr>
        <p:spPr>
          <a:ln/>
        </p:spPr>
        <p:txBody>
          <a:bodyPr anchor="b"/>
          <a:p>
            <a:pPr algn="ctr"/>
            <a:r>
              <a:rPr lang="zh-CN" altLang="en-US" dirty="0"/>
              <a:t>划分子网的基本思路 </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03810" name="文本占位符 503809"/>
          <p:cNvSpPr>
            <a:spLocks noGrp="1"/>
          </p:cNvSpPr>
          <p:nvPr>
            <p:ph type="body" idx="1"/>
          </p:nvPr>
        </p:nvSpPr>
        <p:spPr>
          <a:xfrm>
            <a:off x="250825" y="2051050"/>
            <a:ext cx="8642350" cy="4257675"/>
          </a:xfrm>
          <a:ln/>
        </p:spPr>
        <p:txBody>
          <a:bodyPr/>
          <a:p>
            <a:pPr algn="just">
              <a:spcAft>
                <a:spcPct val="30000"/>
              </a:spcAft>
            </a:pPr>
            <a:r>
              <a:rPr lang="zh-CN" altLang="en-US" sz="2800" dirty="0"/>
              <a:t>凡是从其他网络发送给本单位某个主机的 </a:t>
            </a:r>
            <a:r>
              <a:rPr lang="en-US" altLang="zh-CN" sz="2800" dirty="0"/>
              <a:t>IP </a:t>
            </a:r>
            <a:r>
              <a:rPr lang="zh-CN" altLang="en-US" sz="2800" dirty="0"/>
              <a:t>数据报，仍然是根据 </a:t>
            </a:r>
            <a:r>
              <a:rPr lang="en-US" altLang="zh-CN" sz="2800" dirty="0"/>
              <a:t>IP </a:t>
            </a:r>
            <a:r>
              <a:rPr lang="zh-CN" altLang="en-US" sz="2800" dirty="0"/>
              <a:t>数据报的</a:t>
            </a:r>
            <a:r>
              <a:rPr lang="zh-CN" altLang="en-US" sz="2800" dirty="0">
                <a:solidFill>
                  <a:schemeClr val="hlink"/>
                </a:solidFill>
              </a:rPr>
              <a:t>目的网络号</a:t>
            </a:r>
            <a:r>
              <a:rPr lang="zh-CN" altLang="en-US" sz="2800" dirty="0"/>
              <a:t> </a:t>
            </a:r>
            <a:r>
              <a:rPr lang="en-US" altLang="zh-CN" sz="2800" dirty="0"/>
              <a:t>net-id</a:t>
            </a:r>
            <a:r>
              <a:rPr lang="zh-CN" altLang="en-US" sz="2800" dirty="0"/>
              <a:t>，先找到连接在</a:t>
            </a:r>
            <a:r>
              <a:rPr lang="zh-CN" altLang="en-US" sz="2800" dirty="0">
                <a:solidFill>
                  <a:schemeClr val="hlink"/>
                </a:solidFill>
              </a:rPr>
              <a:t>本单位网络上的路由器</a:t>
            </a:r>
            <a:r>
              <a:rPr lang="zh-CN" altLang="en-US" sz="2800" dirty="0"/>
              <a:t>。</a:t>
            </a:r>
            <a:endParaRPr lang="zh-CN" altLang="en-US" sz="2800" dirty="0"/>
          </a:p>
          <a:p>
            <a:pPr algn="just">
              <a:spcAft>
                <a:spcPct val="30000"/>
              </a:spcAft>
            </a:pPr>
            <a:r>
              <a:rPr lang="zh-CN" altLang="en-US" sz="2800" dirty="0"/>
              <a:t>然后</a:t>
            </a:r>
            <a:r>
              <a:rPr lang="zh-CN" altLang="en-US" sz="2800" dirty="0">
                <a:solidFill>
                  <a:schemeClr val="hlink"/>
                </a:solidFill>
              </a:rPr>
              <a:t>此路由器</a:t>
            </a:r>
            <a:r>
              <a:rPr lang="zh-CN" altLang="en-US" sz="2800" dirty="0"/>
              <a:t>在收到 </a:t>
            </a:r>
            <a:r>
              <a:rPr lang="en-US" altLang="zh-CN" sz="2800" dirty="0"/>
              <a:t>IP </a:t>
            </a:r>
            <a:r>
              <a:rPr lang="zh-CN" altLang="en-US" sz="2800" dirty="0"/>
              <a:t>数据报后，再按目的网络号 </a:t>
            </a:r>
            <a:r>
              <a:rPr lang="en-US" altLang="zh-CN" sz="2800" dirty="0"/>
              <a:t>net-id </a:t>
            </a:r>
            <a:r>
              <a:rPr lang="zh-CN" altLang="en-US" sz="2800" dirty="0"/>
              <a:t>和子网号 </a:t>
            </a:r>
            <a:r>
              <a:rPr lang="en-US" altLang="zh-CN" sz="2800" dirty="0"/>
              <a:t>subnet-id </a:t>
            </a:r>
            <a:r>
              <a:rPr lang="zh-CN" altLang="en-US" sz="2800" dirty="0"/>
              <a:t>找到目的子网。</a:t>
            </a:r>
            <a:endParaRPr lang="zh-CN" altLang="en-US" sz="2800" dirty="0"/>
          </a:p>
          <a:p>
            <a:pPr algn="just">
              <a:spcAft>
                <a:spcPct val="30000"/>
              </a:spcAft>
            </a:pPr>
            <a:r>
              <a:rPr lang="zh-CN" altLang="en-US" sz="2800" dirty="0"/>
              <a:t>最后就将 </a:t>
            </a:r>
            <a:r>
              <a:rPr lang="en-US" altLang="zh-CN" sz="2800" dirty="0"/>
              <a:t>IP </a:t>
            </a:r>
            <a:r>
              <a:rPr lang="zh-CN" altLang="en-US" sz="2800" dirty="0"/>
              <a:t>数据报直接交付目的主机。 </a:t>
            </a:r>
            <a:endParaRPr lang="zh-CN" altLang="en-US" sz="2800" dirty="0"/>
          </a:p>
        </p:txBody>
      </p:sp>
      <p:sp>
        <p:nvSpPr>
          <p:cNvPr id="503811" name="标题 503810"/>
          <p:cNvSpPr>
            <a:spLocks noGrp="1"/>
          </p:cNvSpPr>
          <p:nvPr>
            <p:ph type="title"/>
          </p:nvPr>
        </p:nvSpPr>
        <p:spPr>
          <a:ln/>
        </p:spPr>
        <p:txBody>
          <a:bodyPr anchor="b"/>
          <a:p>
            <a:pPr algn="ctr"/>
            <a:r>
              <a:rPr lang="zh-CN" altLang="en-US" dirty="0"/>
              <a:t>划分子网的基本思路（续）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0">
                                            <p:txEl>
                                              <p:charRg st="70" end="1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0">
                                            <p:txEl>
                                              <p:charRg st="126" end="1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34927" name="矩形 934926"/>
          <p:cNvSpPr/>
          <p:nvPr/>
        </p:nvSpPr>
        <p:spPr>
          <a:xfrm>
            <a:off x="7416800" y="3405188"/>
            <a:ext cx="1319213" cy="309562"/>
          </a:xfrm>
          <a:prstGeom prst="rect">
            <a:avLst/>
          </a:prstGeom>
          <a:solidFill>
            <a:srgbClr val="FFCCFF"/>
          </a:solidFill>
          <a:ln w="9525">
            <a:noFill/>
          </a:ln>
        </p:spPr>
        <p:txBody>
          <a:bodyPr/>
          <a:p>
            <a:endParaRPr lang="zh-CN" altLang="en-US"/>
          </a:p>
        </p:txBody>
      </p:sp>
      <p:sp>
        <p:nvSpPr>
          <p:cNvPr id="934928" name="文本框 934927"/>
          <p:cNvSpPr txBox="1"/>
          <p:nvPr/>
        </p:nvSpPr>
        <p:spPr>
          <a:xfrm>
            <a:off x="7364413" y="2701925"/>
            <a:ext cx="1454150" cy="1616075"/>
          </a:xfrm>
          <a:prstGeom prst="rect">
            <a:avLst/>
          </a:prstGeom>
          <a:noFill/>
          <a:ln w="9525">
            <a:noFill/>
          </a:ln>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2" charset="-122"/>
              </a:rPr>
              <a:t>应用层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运输层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网络层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数据链路层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物理层</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934919" name="矩形 934918"/>
          <p:cNvSpPr/>
          <p:nvPr/>
        </p:nvSpPr>
        <p:spPr>
          <a:xfrm>
            <a:off x="280988" y="3319463"/>
            <a:ext cx="1319212" cy="309562"/>
          </a:xfrm>
          <a:prstGeom prst="rect">
            <a:avLst/>
          </a:prstGeom>
          <a:solidFill>
            <a:srgbClr val="FFCCFF"/>
          </a:solidFill>
          <a:ln w="9525">
            <a:noFill/>
          </a:ln>
        </p:spPr>
        <p:txBody>
          <a:bodyPr/>
          <a:p>
            <a:endParaRPr lang="zh-CN" altLang="en-US"/>
          </a:p>
        </p:txBody>
      </p:sp>
      <p:sp>
        <p:nvSpPr>
          <p:cNvPr id="934920" name="文本框 934919"/>
          <p:cNvSpPr txBox="1"/>
          <p:nvPr/>
        </p:nvSpPr>
        <p:spPr>
          <a:xfrm>
            <a:off x="228600" y="2616200"/>
            <a:ext cx="1454150" cy="1616075"/>
          </a:xfrm>
          <a:prstGeom prst="rect">
            <a:avLst/>
          </a:prstGeom>
          <a:noFill/>
          <a:ln w="9525">
            <a:noFill/>
          </a:ln>
        </p:spPr>
        <p:txBody>
          <a:bodyPr wrap="none" anchor="t">
            <a:spAutoFit/>
          </a:bodyPr>
          <a:p>
            <a:pPr algn="ctr"/>
            <a:r>
              <a:rPr lang="zh-CN" altLang="en-US" sz="2000" dirty="0">
                <a:solidFill>
                  <a:schemeClr val="folHlink"/>
                </a:solidFill>
                <a:latin typeface="Arial" panose="020B0604020202020204" pitchFamily="34" charset="0"/>
                <a:ea typeface="黑体" panose="02010609060101010101" pitchFamily="2" charset="-122"/>
              </a:rPr>
              <a:t>应用层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运输层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网络层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数据链路层</a:t>
            </a:r>
            <a:endParaRPr lang="zh-CN" altLang="en-US" sz="20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物理层</a:t>
            </a:r>
            <a:endParaRPr lang="zh-CN" altLang="en-US" sz="2000" dirty="0">
              <a:solidFill>
                <a:schemeClr val="folHlink"/>
              </a:solidFill>
              <a:latin typeface="Arial" panose="020B0604020202020204" pitchFamily="34" charset="0"/>
              <a:ea typeface="黑体" panose="02010609060101010101" pitchFamily="2" charset="-122"/>
            </a:endParaRPr>
          </a:p>
        </p:txBody>
      </p:sp>
      <p:sp>
        <p:nvSpPr>
          <p:cNvPr id="934914" name="标题 934913"/>
          <p:cNvSpPr>
            <a:spLocks noGrp="1"/>
          </p:cNvSpPr>
          <p:nvPr>
            <p:ph type="title"/>
          </p:nvPr>
        </p:nvSpPr>
        <p:spPr>
          <a:xfrm>
            <a:off x="1150938" y="214313"/>
            <a:ext cx="7165975" cy="1462087"/>
          </a:xfrm>
          <a:ln/>
        </p:spPr>
        <p:txBody>
          <a:bodyPr anchor="b"/>
          <a:p>
            <a:pPr algn="ctr"/>
            <a:r>
              <a:rPr lang="zh-CN" altLang="en-US" dirty="0">
                <a:solidFill>
                  <a:schemeClr val="folHlink"/>
                </a:solidFill>
              </a:rPr>
              <a:t>虚电路服务</a:t>
            </a:r>
            <a:endParaRPr lang="zh-CN" altLang="en-US" dirty="0">
              <a:solidFill>
                <a:schemeClr val="folHlink"/>
              </a:solidFill>
            </a:endParaRPr>
          </a:p>
        </p:txBody>
      </p:sp>
      <p:sp>
        <p:nvSpPr>
          <p:cNvPr id="934916" name="直接连接符 934915"/>
          <p:cNvSpPr/>
          <p:nvPr/>
        </p:nvSpPr>
        <p:spPr>
          <a:xfrm>
            <a:off x="4537075" y="2946400"/>
            <a:ext cx="58738" cy="561975"/>
          </a:xfrm>
          <a:prstGeom prst="line">
            <a:avLst/>
          </a:prstGeom>
          <a:ln w="9525" cap="flat" cmpd="sng">
            <a:solidFill>
              <a:schemeClr val="tx1"/>
            </a:solidFill>
            <a:prstDash val="solid"/>
            <a:headEnd type="none" w="med" len="med"/>
            <a:tailEnd type="none" w="med" len="med"/>
          </a:ln>
        </p:spPr>
      </p:sp>
      <p:sp>
        <p:nvSpPr>
          <p:cNvPr id="934917" name="直接连接符 934916"/>
          <p:cNvSpPr/>
          <p:nvPr/>
        </p:nvSpPr>
        <p:spPr>
          <a:xfrm>
            <a:off x="1944688" y="3813175"/>
            <a:ext cx="508000" cy="258763"/>
          </a:xfrm>
          <a:prstGeom prst="line">
            <a:avLst/>
          </a:prstGeom>
          <a:ln w="9525" cap="flat" cmpd="sng">
            <a:solidFill>
              <a:schemeClr val="tx1"/>
            </a:solidFill>
            <a:prstDash val="solid"/>
            <a:headEnd type="none" w="med" len="med"/>
            <a:tailEnd type="none" w="med" len="med"/>
          </a:ln>
        </p:spPr>
      </p:sp>
      <p:sp>
        <p:nvSpPr>
          <p:cNvPr id="934921" name="矩形 934920"/>
          <p:cNvSpPr/>
          <p:nvPr/>
        </p:nvSpPr>
        <p:spPr>
          <a:xfrm>
            <a:off x="260350" y="2697163"/>
            <a:ext cx="1354138" cy="1493837"/>
          </a:xfrm>
          <a:prstGeom prst="rect">
            <a:avLst/>
          </a:prstGeom>
          <a:noFill/>
          <a:ln w="28575" cap="flat" cmpd="sng">
            <a:solidFill>
              <a:schemeClr val="folHlink"/>
            </a:solidFill>
            <a:prstDash val="solid"/>
            <a:miter/>
            <a:headEnd type="none" w="med" len="med"/>
            <a:tailEnd type="none" w="med" len="med"/>
          </a:ln>
        </p:spPr>
        <p:txBody>
          <a:bodyPr/>
          <a:p>
            <a:endParaRPr lang="zh-CN" altLang="en-US"/>
          </a:p>
        </p:txBody>
      </p:sp>
      <p:sp>
        <p:nvSpPr>
          <p:cNvPr id="934922" name="直接连接符 934921"/>
          <p:cNvSpPr/>
          <p:nvPr/>
        </p:nvSpPr>
        <p:spPr>
          <a:xfrm>
            <a:off x="260350" y="3040063"/>
            <a:ext cx="1354138" cy="0"/>
          </a:xfrm>
          <a:prstGeom prst="line">
            <a:avLst/>
          </a:prstGeom>
          <a:ln w="9525" cap="flat" cmpd="sng">
            <a:solidFill>
              <a:schemeClr val="tx1"/>
            </a:solidFill>
            <a:prstDash val="solid"/>
            <a:headEnd type="none" w="med" len="med"/>
            <a:tailEnd type="none" w="med" len="med"/>
          </a:ln>
        </p:spPr>
      </p:sp>
      <p:sp>
        <p:nvSpPr>
          <p:cNvPr id="934923" name="直接连接符 934922"/>
          <p:cNvSpPr/>
          <p:nvPr/>
        </p:nvSpPr>
        <p:spPr>
          <a:xfrm>
            <a:off x="260350" y="3328988"/>
            <a:ext cx="1354138" cy="0"/>
          </a:xfrm>
          <a:prstGeom prst="line">
            <a:avLst/>
          </a:prstGeom>
          <a:ln w="9525" cap="flat" cmpd="sng">
            <a:solidFill>
              <a:schemeClr val="tx1"/>
            </a:solidFill>
            <a:prstDash val="solid"/>
            <a:headEnd type="none" w="med" len="med"/>
            <a:tailEnd type="none" w="med" len="med"/>
          </a:ln>
        </p:spPr>
      </p:sp>
      <p:sp>
        <p:nvSpPr>
          <p:cNvPr id="934924" name="直接连接符 934923"/>
          <p:cNvSpPr/>
          <p:nvPr/>
        </p:nvSpPr>
        <p:spPr>
          <a:xfrm>
            <a:off x="260350" y="3617913"/>
            <a:ext cx="1354138" cy="0"/>
          </a:xfrm>
          <a:prstGeom prst="line">
            <a:avLst/>
          </a:prstGeom>
          <a:ln w="9525" cap="flat" cmpd="sng">
            <a:solidFill>
              <a:schemeClr val="tx1"/>
            </a:solidFill>
            <a:prstDash val="solid"/>
            <a:headEnd type="none" w="med" len="med"/>
            <a:tailEnd type="none" w="med" len="med"/>
          </a:ln>
        </p:spPr>
      </p:sp>
      <p:sp>
        <p:nvSpPr>
          <p:cNvPr id="934925" name="直接连接符 934924"/>
          <p:cNvSpPr/>
          <p:nvPr/>
        </p:nvSpPr>
        <p:spPr>
          <a:xfrm>
            <a:off x="260350" y="3906838"/>
            <a:ext cx="1354138" cy="0"/>
          </a:xfrm>
          <a:prstGeom prst="line">
            <a:avLst/>
          </a:prstGeom>
          <a:ln w="9525" cap="flat" cmpd="sng">
            <a:solidFill>
              <a:schemeClr val="tx1"/>
            </a:solidFill>
            <a:prstDash val="solid"/>
            <a:headEnd type="none" w="med" len="med"/>
            <a:tailEnd type="none" w="med" len="med"/>
          </a:ln>
        </p:spPr>
      </p:sp>
      <p:sp>
        <p:nvSpPr>
          <p:cNvPr id="934929" name="矩形 934928"/>
          <p:cNvSpPr/>
          <p:nvPr/>
        </p:nvSpPr>
        <p:spPr>
          <a:xfrm>
            <a:off x="7396163" y="2767013"/>
            <a:ext cx="1354137" cy="1509712"/>
          </a:xfrm>
          <a:prstGeom prst="rect">
            <a:avLst/>
          </a:prstGeom>
          <a:noFill/>
          <a:ln w="28575" cap="flat" cmpd="sng">
            <a:solidFill>
              <a:schemeClr val="folHlink"/>
            </a:solidFill>
            <a:prstDash val="solid"/>
            <a:miter/>
            <a:headEnd type="none" w="med" len="med"/>
            <a:tailEnd type="none" w="med" len="med"/>
          </a:ln>
        </p:spPr>
        <p:txBody>
          <a:bodyPr/>
          <a:p>
            <a:endParaRPr lang="zh-CN" altLang="en-US"/>
          </a:p>
        </p:txBody>
      </p:sp>
      <p:sp>
        <p:nvSpPr>
          <p:cNvPr id="934930" name="直接连接符 934929"/>
          <p:cNvSpPr/>
          <p:nvPr/>
        </p:nvSpPr>
        <p:spPr>
          <a:xfrm>
            <a:off x="7396163" y="3125788"/>
            <a:ext cx="1354137" cy="0"/>
          </a:xfrm>
          <a:prstGeom prst="line">
            <a:avLst/>
          </a:prstGeom>
          <a:ln w="9525" cap="flat" cmpd="sng">
            <a:solidFill>
              <a:schemeClr val="tx1"/>
            </a:solidFill>
            <a:prstDash val="solid"/>
            <a:headEnd type="none" w="med" len="med"/>
            <a:tailEnd type="none" w="med" len="med"/>
          </a:ln>
        </p:spPr>
      </p:sp>
      <p:sp>
        <p:nvSpPr>
          <p:cNvPr id="934931" name="直接连接符 934930"/>
          <p:cNvSpPr/>
          <p:nvPr/>
        </p:nvSpPr>
        <p:spPr>
          <a:xfrm>
            <a:off x="7396163" y="3414713"/>
            <a:ext cx="1354137" cy="0"/>
          </a:xfrm>
          <a:prstGeom prst="line">
            <a:avLst/>
          </a:prstGeom>
          <a:ln w="9525" cap="flat" cmpd="sng">
            <a:solidFill>
              <a:schemeClr val="tx1"/>
            </a:solidFill>
            <a:prstDash val="solid"/>
            <a:headEnd type="none" w="med" len="med"/>
            <a:tailEnd type="none" w="med" len="med"/>
          </a:ln>
        </p:spPr>
      </p:sp>
      <p:sp>
        <p:nvSpPr>
          <p:cNvPr id="934932" name="直接连接符 934931"/>
          <p:cNvSpPr/>
          <p:nvPr/>
        </p:nvSpPr>
        <p:spPr>
          <a:xfrm>
            <a:off x="7396163" y="3703638"/>
            <a:ext cx="1354137" cy="0"/>
          </a:xfrm>
          <a:prstGeom prst="line">
            <a:avLst/>
          </a:prstGeom>
          <a:ln w="9525" cap="flat" cmpd="sng">
            <a:solidFill>
              <a:schemeClr val="tx1"/>
            </a:solidFill>
            <a:prstDash val="solid"/>
            <a:headEnd type="none" w="med" len="med"/>
            <a:tailEnd type="none" w="med" len="med"/>
          </a:ln>
        </p:spPr>
      </p:sp>
      <p:sp>
        <p:nvSpPr>
          <p:cNvPr id="934933" name="直接连接符 934932"/>
          <p:cNvSpPr/>
          <p:nvPr/>
        </p:nvSpPr>
        <p:spPr>
          <a:xfrm>
            <a:off x="7396163" y="3992563"/>
            <a:ext cx="1354137" cy="0"/>
          </a:xfrm>
          <a:prstGeom prst="line">
            <a:avLst/>
          </a:prstGeom>
          <a:ln w="9525" cap="flat" cmpd="sng">
            <a:solidFill>
              <a:schemeClr val="tx1"/>
            </a:solidFill>
            <a:prstDash val="solid"/>
            <a:headEnd type="none" w="med" len="med"/>
            <a:tailEnd type="none" w="med" len="med"/>
          </a:ln>
        </p:spPr>
      </p:sp>
      <p:sp>
        <p:nvSpPr>
          <p:cNvPr id="934934" name="文本框 934933"/>
          <p:cNvSpPr txBox="1"/>
          <p:nvPr/>
        </p:nvSpPr>
        <p:spPr>
          <a:xfrm>
            <a:off x="1728788" y="2878138"/>
            <a:ext cx="460375" cy="396875"/>
          </a:xfrm>
          <a:prstGeom prst="rect">
            <a:avLst/>
          </a:prstGeom>
          <a:noFill/>
          <a:ln w="9525">
            <a:noFill/>
          </a:ln>
        </p:spPr>
        <p:txBody>
          <a:bodyPr wrap="none" anchor="t">
            <a:spAutoFit/>
          </a:bodyPr>
          <a:p>
            <a:r>
              <a:rPr lang="en-US" altLang="zh-CN" sz="2000">
                <a:solidFill>
                  <a:schemeClr val="folHlink"/>
                </a:solidFill>
                <a:latin typeface="Arial" panose="020B0604020202020204" pitchFamily="34" charset="0"/>
                <a:ea typeface="黑体" panose="02010609060101010101" pitchFamily="2" charset="-122"/>
              </a:rPr>
              <a:t>H</a:t>
            </a:r>
            <a:r>
              <a:rPr lang="en-US" altLang="zh-CN" sz="2000" baseline="-25000">
                <a:solidFill>
                  <a:schemeClr val="folHlink"/>
                </a:solidFill>
                <a:latin typeface="Arial" panose="020B0604020202020204" pitchFamily="34" charset="0"/>
                <a:ea typeface="黑体" panose="02010609060101010101" pitchFamily="2" charset="-122"/>
              </a:rPr>
              <a:t>1</a:t>
            </a:r>
            <a:endParaRPr lang="en-US" altLang="zh-CN" sz="2000" baseline="-25000">
              <a:solidFill>
                <a:schemeClr val="folHlink"/>
              </a:solidFill>
              <a:latin typeface="Arial" panose="020B0604020202020204" pitchFamily="34" charset="0"/>
              <a:ea typeface="黑体" panose="02010609060101010101" pitchFamily="2" charset="-122"/>
            </a:endParaRPr>
          </a:p>
        </p:txBody>
      </p:sp>
      <p:pic>
        <p:nvPicPr>
          <p:cNvPr id="934935" name="图片 934934"/>
          <p:cNvPicPr/>
          <p:nvPr/>
        </p:nvPicPr>
        <p:blipFill>
          <a:blip r:embed="rId1"/>
          <a:stretch>
            <a:fillRect/>
          </a:stretch>
        </p:blipFill>
        <p:spPr>
          <a:xfrm>
            <a:off x="1690688" y="3263900"/>
            <a:ext cx="592137" cy="650875"/>
          </a:xfrm>
          <a:prstGeom prst="rect">
            <a:avLst/>
          </a:prstGeom>
          <a:noFill/>
          <a:ln w="9525">
            <a:noFill/>
          </a:ln>
        </p:spPr>
      </p:pic>
      <p:sp>
        <p:nvSpPr>
          <p:cNvPr id="934936" name="直接连接符 934935"/>
          <p:cNvSpPr/>
          <p:nvPr/>
        </p:nvSpPr>
        <p:spPr>
          <a:xfrm>
            <a:off x="2789238" y="4071938"/>
            <a:ext cx="1608137" cy="606425"/>
          </a:xfrm>
          <a:prstGeom prst="line">
            <a:avLst/>
          </a:prstGeom>
          <a:ln w="9525" cap="flat" cmpd="sng">
            <a:solidFill>
              <a:schemeClr val="tx1"/>
            </a:solidFill>
            <a:prstDash val="solid"/>
            <a:headEnd type="none" w="med" len="med"/>
            <a:tailEnd type="none" w="med" len="med"/>
          </a:ln>
        </p:spPr>
      </p:sp>
      <p:sp>
        <p:nvSpPr>
          <p:cNvPr id="934937" name="直接连接符 934936"/>
          <p:cNvSpPr/>
          <p:nvPr/>
        </p:nvSpPr>
        <p:spPr>
          <a:xfrm flipV="1">
            <a:off x="2705100" y="3638550"/>
            <a:ext cx="1862138" cy="433388"/>
          </a:xfrm>
          <a:prstGeom prst="line">
            <a:avLst/>
          </a:prstGeom>
          <a:ln w="9525" cap="flat" cmpd="sng">
            <a:solidFill>
              <a:schemeClr val="tx1"/>
            </a:solidFill>
            <a:prstDash val="solid"/>
            <a:headEnd type="none" w="med" len="med"/>
            <a:tailEnd type="none" w="med" len="med"/>
          </a:ln>
        </p:spPr>
      </p:sp>
      <p:sp>
        <p:nvSpPr>
          <p:cNvPr id="934938" name="直接连接符 934937"/>
          <p:cNvSpPr/>
          <p:nvPr/>
        </p:nvSpPr>
        <p:spPr>
          <a:xfrm>
            <a:off x="4735513" y="3638550"/>
            <a:ext cx="1524000" cy="519113"/>
          </a:xfrm>
          <a:prstGeom prst="line">
            <a:avLst/>
          </a:prstGeom>
          <a:ln w="9525" cap="flat" cmpd="sng">
            <a:solidFill>
              <a:schemeClr val="tx1"/>
            </a:solidFill>
            <a:prstDash val="solid"/>
            <a:headEnd type="none" w="med" len="med"/>
            <a:tailEnd type="none" w="med" len="med"/>
          </a:ln>
        </p:spPr>
      </p:sp>
      <p:sp>
        <p:nvSpPr>
          <p:cNvPr id="934939" name="直接连接符 934938"/>
          <p:cNvSpPr/>
          <p:nvPr/>
        </p:nvSpPr>
        <p:spPr>
          <a:xfrm flipV="1">
            <a:off x="4567238" y="4246563"/>
            <a:ext cx="1692275" cy="431800"/>
          </a:xfrm>
          <a:prstGeom prst="line">
            <a:avLst/>
          </a:prstGeom>
          <a:ln w="9525" cap="flat" cmpd="sng">
            <a:solidFill>
              <a:schemeClr val="tx1"/>
            </a:solidFill>
            <a:prstDash val="solid"/>
            <a:headEnd type="none" w="med" len="med"/>
            <a:tailEnd type="none" w="med" len="med"/>
          </a:ln>
        </p:spPr>
      </p:sp>
      <p:sp>
        <p:nvSpPr>
          <p:cNvPr id="934940" name="直接连接符 934939"/>
          <p:cNvSpPr/>
          <p:nvPr/>
        </p:nvSpPr>
        <p:spPr>
          <a:xfrm flipV="1">
            <a:off x="6343650" y="3813175"/>
            <a:ext cx="676275" cy="344488"/>
          </a:xfrm>
          <a:prstGeom prst="line">
            <a:avLst/>
          </a:prstGeom>
          <a:ln w="9525" cap="flat" cmpd="sng">
            <a:solidFill>
              <a:schemeClr val="tx1"/>
            </a:solidFill>
            <a:prstDash val="solid"/>
            <a:headEnd type="none" w="med" len="med"/>
            <a:tailEnd type="none" w="med" len="med"/>
          </a:ln>
        </p:spPr>
      </p:sp>
      <p:grpSp>
        <p:nvGrpSpPr>
          <p:cNvPr id="934941" name="组合 934940"/>
          <p:cNvGrpSpPr/>
          <p:nvPr/>
        </p:nvGrpSpPr>
        <p:grpSpPr>
          <a:xfrm>
            <a:off x="6764338" y="2898775"/>
            <a:ext cx="593725" cy="1042988"/>
            <a:chOff x="5283" y="1002"/>
            <a:chExt cx="318" cy="545"/>
          </a:xfrm>
        </p:grpSpPr>
        <p:sp>
          <p:nvSpPr>
            <p:cNvPr id="934942" name="文本框 934941"/>
            <p:cNvSpPr txBox="1"/>
            <p:nvPr/>
          </p:nvSpPr>
          <p:spPr>
            <a:xfrm>
              <a:off x="5283" y="1002"/>
              <a:ext cx="284" cy="207"/>
            </a:xfrm>
            <a:prstGeom prst="rect">
              <a:avLst/>
            </a:prstGeom>
            <a:noFill/>
            <a:ln w="9525">
              <a:noFill/>
            </a:ln>
          </p:spPr>
          <p:txBody>
            <a:bodyPr wrap="none" anchor="t">
              <a:spAutoFit/>
            </a:bodyPr>
            <a:p>
              <a:r>
                <a:rPr lang="en-US" altLang="zh-CN" sz="2000" dirty="0">
                  <a:solidFill>
                    <a:schemeClr val="folHlink"/>
                  </a:solidFill>
                  <a:latin typeface="Arial" panose="020B0604020202020204" pitchFamily="34" charset="0"/>
                  <a:ea typeface="黑体" panose="02010609060101010101" pitchFamily="2" charset="-122"/>
                </a:rPr>
                <a:t> </a:t>
              </a:r>
              <a:r>
                <a:rPr lang="en-US" altLang="zh-CN" sz="2000">
                  <a:solidFill>
                    <a:schemeClr val="folHlink"/>
                  </a:solidFill>
                  <a:latin typeface="Arial" panose="020B0604020202020204" pitchFamily="34" charset="0"/>
                  <a:ea typeface="黑体" panose="02010609060101010101" pitchFamily="2" charset="-122"/>
                </a:rPr>
                <a:t>H</a:t>
              </a:r>
              <a:r>
                <a:rPr lang="en-US" altLang="zh-CN" sz="2000" baseline="-25000">
                  <a:solidFill>
                    <a:schemeClr val="folHlink"/>
                  </a:solidFill>
                  <a:latin typeface="Arial" panose="020B0604020202020204" pitchFamily="34" charset="0"/>
                  <a:ea typeface="黑体" panose="02010609060101010101" pitchFamily="2" charset="-122"/>
                </a:rPr>
                <a:t>2</a:t>
              </a:r>
              <a:endParaRPr lang="en-US" altLang="zh-CN" sz="2000" baseline="-25000">
                <a:solidFill>
                  <a:schemeClr val="folHlink"/>
                </a:solidFill>
                <a:latin typeface="Arial" panose="020B0604020202020204" pitchFamily="34" charset="0"/>
                <a:ea typeface="黑体" panose="02010609060101010101" pitchFamily="2" charset="-122"/>
              </a:endParaRPr>
            </a:p>
          </p:txBody>
        </p:sp>
        <p:pic>
          <p:nvPicPr>
            <p:cNvPr id="934943" name="图片 934942"/>
            <p:cNvPicPr/>
            <p:nvPr/>
          </p:nvPicPr>
          <p:blipFill>
            <a:blip r:embed="rId1"/>
            <a:stretch>
              <a:fillRect/>
            </a:stretch>
          </p:blipFill>
          <p:spPr>
            <a:xfrm>
              <a:off x="5284" y="1207"/>
              <a:ext cx="317" cy="340"/>
            </a:xfrm>
            <a:prstGeom prst="rect">
              <a:avLst/>
            </a:prstGeom>
            <a:noFill/>
            <a:ln w="9525">
              <a:noFill/>
            </a:ln>
          </p:spPr>
        </p:pic>
      </p:grpSp>
      <p:sp>
        <p:nvSpPr>
          <p:cNvPr id="934944" name="直接连接符 934943"/>
          <p:cNvSpPr/>
          <p:nvPr/>
        </p:nvSpPr>
        <p:spPr>
          <a:xfrm flipV="1">
            <a:off x="2705100" y="2859088"/>
            <a:ext cx="1776413" cy="1127125"/>
          </a:xfrm>
          <a:prstGeom prst="line">
            <a:avLst/>
          </a:prstGeom>
          <a:ln w="9525" cap="flat" cmpd="sng">
            <a:solidFill>
              <a:schemeClr val="tx1"/>
            </a:solidFill>
            <a:prstDash val="solid"/>
            <a:headEnd type="none" w="med" len="med"/>
            <a:tailEnd type="none" w="med" len="med"/>
          </a:ln>
        </p:spPr>
      </p:sp>
      <p:sp>
        <p:nvSpPr>
          <p:cNvPr id="934945" name="直接连接符 934944"/>
          <p:cNvSpPr/>
          <p:nvPr/>
        </p:nvSpPr>
        <p:spPr>
          <a:xfrm>
            <a:off x="4651375" y="2859088"/>
            <a:ext cx="1692275" cy="1212850"/>
          </a:xfrm>
          <a:prstGeom prst="line">
            <a:avLst/>
          </a:prstGeom>
          <a:ln w="9525" cap="flat" cmpd="sng">
            <a:solidFill>
              <a:schemeClr val="tx1"/>
            </a:solidFill>
            <a:prstDash val="solid"/>
            <a:headEnd type="none" w="med" len="med"/>
            <a:tailEnd type="none" w="med" len="med"/>
          </a:ln>
        </p:spPr>
      </p:sp>
      <p:pic>
        <p:nvPicPr>
          <p:cNvPr id="934946" name="图片 934945"/>
          <p:cNvPicPr/>
          <p:nvPr/>
        </p:nvPicPr>
        <p:blipFill>
          <a:blip r:embed="rId2"/>
          <a:stretch>
            <a:fillRect/>
          </a:stretch>
        </p:blipFill>
        <p:spPr>
          <a:xfrm>
            <a:off x="2347913" y="3898900"/>
            <a:ext cx="611187" cy="346075"/>
          </a:xfrm>
          <a:prstGeom prst="rect">
            <a:avLst/>
          </a:prstGeom>
          <a:noFill/>
          <a:ln w="12699">
            <a:noFill/>
          </a:ln>
        </p:spPr>
      </p:pic>
      <p:pic>
        <p:nvPicPr>
          <p:cNvPr id="934947" name="图片 934946"/>
          <p:cNvPicPr/>
          <p:nvPr/>
        </p:nvPicPr>
        <p:blipFill>
          <a:blip r:embed="rId2"/>
          <a:stretch>
            <a:fillRect/>
          </a:stretch>
        </p:blipFill>
        <p:spPr>
          <a:xfrm>
            <a:off x="4313238" y="3465513"/>
            <a:ext cx="612775" cy="347662"/>
          </a:xfrm>
          <a:prstGeom prst="rect">
            <a:avLst/>
          </a:prstGeom>
          <a:noFill/>
          <a:ln w="12699">
            <a:noFill/>
          </a:ln>
        </p:spPr>
      </p:pic>
      <p:pic>
        <p:nvPicPr>
          <p:cNvPr id="934948" name="图片 934947"/>
          <p:cNvPicPr/>
          <p:nvPr/>
        </p:nvPicPr>
        <p:blipFill>
          <a:blip r:embed="rId2"/>
          <a:stretch>
            <a:fillRect/>
          </a:stretch>
        </p:blipFill>
        <p:spPr>
          <a:xfrm>
            <a:off x="4143375" y="4505325"/>
            <a:ext cx="612775" cy="347663"/>
          </a:xfrm>
          <a:prstGeom prst="rect">
            <a:avLst/>
          </a:prstGeom>
          <a:noFill/>
          <a:ln w="12699">
            <a:noFill/>
          </a:ln>
        </p:spPr>
      </p:pic>
      <p:pic>
        <p:nvPicPr>
          <p:cNvPr id="934949" name="图片 934948"/>
          <p:cNvPicPr/>
          <p:nvPr/>
        </p:nvPicPr>
        <p:blipFill>
          <a:blip r:embed="rId2"/>
          <a:stretch>
            <a:fillRect/>
          </a:stretch>
        </p:blipFill>
        <p:spPr>
          <a:xfrm>
            <a:off x="6005513" y="3986213"/>
            <a:ext cx="612775" cy="346075"/>
          </a:xfrm>
          <a:prstGeom prst="rect">
            <a:avLst/>
          </a:prstGeom>
          <a:noFill/>
          <a:ln w="12699">
            <a:noFill/>
          </a:ln>
        </p:spPr>
      </p:pic>
      <p:pic>
        <p:nvPicPr>
          <p:cNvPr id="934950" name="图片 934949"/>
          <p:cNvPicPr/>
          <p:nvPr/>
        </p:nvPicPr>
        <p:blipFill>
          <a:blip r:embed="rId2"/>
          <a:stretch>
            <a:fillRect/>
          </a:stretch>
        </p:blipFill>
        <p:spPr>
          <a:xfrm>
            <a:off x="4227513" y="2684463"/>
            <a:ext cx="612775" cy="346075"/>
          </a:xfrm>
          <a:prstGeom prst="rect">
            <a:avLst/>
          </a:prstGeom>
          <a:noFill/>
          <a:ln w="12699">
            <a:noFill/>
          </a:ln>
        </p:spPr>
      </p:pic>
      <p:sp>
        <p:nvSpPr>
          <p:cNvPr id="934951" name="任意多边形 934950"/>
          <p:cNvSpPr/>
          <p:nvPr/>
        </p:nvSpPr>
        <p:spPr>
          <a:xfrm>
            <a:off x="1431925" y="3489325"/>
            <a:ext cx="6181725" cy="828675"/>
          </a:xfrm>
          <a:custGeom>
            <a:avLst/>
            <a:gdLst/>
            <a:ahLst/>
            <a:cxnLst/>
            <a:pathLst>
              <a:path w="3314" h="433">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76200" cap="flat" cmpd="sng">
            <a:solidFill>
              <a:schemeClr val="hlink"/>
            </a:solidFill>
            <a:prstDash val="solid"/>
            <a:headEnd type="triangle" w="med" len="lg"/>
            <a:tailEnd type="triangle" w="med" len="lg"/>
          </a:ln>
        </p:spPr>
        <p:txBody>
          <a:bodyPr/>
          <a:p>
            <a:endParaRPr lang="zh-CN" altLang="en-US"/>
          </a:p>
        </p:txBody>
      </p:sp>
      <p:sp>
        <p:nvSpPr>
          <p:cNvPr id="934952" name="文本框 934951"/>
          <p:cNvSpPr txBox="1"/>
          <p:nvPr/>
        </p:nvSpPr>
        <p:spPr>
          <a:xfrm>
            <a:off x="4141788" y="3908425"/>
            <a:ext cx="10985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虚电路</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934956" name="文本框 934955"/>
          <p:cNvSpPr txBox="1"/>
          <p:nvPr/>
        </p:nvSpPr>
        <p:spPr>
          <a:xfrm>
            <a:off x="611188" y="5214938"/>
            <a:ext cx="8029575" cy="528637"/>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en-US" altLang="zh-CN">
                <a:solidFill>
                  <a:schemeClr val="folHlink"/>
                </a:solidFill>
                <a:latin typeface="Arial" panose="020B0604020202020204" pitchFamily="34" charset="0"/>
                <a:ea typeface="黑体" panose="02010609060101010101" pitchFamily="2" charset="-122"/>
              </a:rPr>
              <a:t>H</a:t>
            </a:r>
            <a:r>
              <a:rPr lang="en-US" altLang="zh-CN" baseline="-25000">
                <a:solidFill>
                  <a:schemeClr val="folHlink"/>
                </a:solidFill>
                <a:latin typeface="Arial" panose="020B0604020202020204" pitchFamily="34" charset="0"/>
                <a:ea typeface="黑体" panose="02010609060101010101" pitchFamily="2" charset="-122"/>
              </a:rPr>
              <a:t>1</a:t>
            </a: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发送给 </a:t>
            </a:r>
            <a:r>
              <a:rPr lang="en-US" altLang="zh-CN">
                <a:solidFill>
                  <a:schemeClr val="folHlink"/>
                </a:solidFill>
                <a:latin typeface="Arial" panose="020B0604020202020204" pitchFamily="34" charset="0"/>
                <a:ea typeface="黑体" panose="02010609060101010101" pitchFamily="2" charset="-122"/>
              </a:rPr>
              <a:t>H</a:t>
            </a:r>
            <a:r>
              <a:rPr lang="en-US" altLang="zh-CN" baseline="-25000">
                <a:solidFill>
                  <a:schemeClr val="folHlink"/>
                </a:solidFill>
                <a:latin typeface="Arial" panose="020B0604020202020204" pitchFamily="34" charset="0"/>
                <a:ea typeface="黑体" panose="02010609060101010101" pitchFamily="2" charset="-122"/>
              </a:rPr>
              <a:t>2</a:t>
            </a: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的所有分组都沿着同一条虚电路传送</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4834" name="圆角矩形 504833"/>
          <p:cNvSpPr/>
          <p:nvPr/>
        </p:nvSpPr>
        <p:spPr>
          <a:xfrm>
            <a:off x="479425" y="1506538"/>
            <a:ext cx="1789113" cy="676275"/>
          </a:xfrm>
          <a:prstGeom prst="roundRect">
            <a:avLst>
              <a:gd name="adj" fmla="val 16667"/>
            </a:avLst>
          </a:prstGeom>
          <a:solidFill>
            <a:srgbClr val="FFCCFF"/>
          </a:solidFill>
          <a:ln w="9525" cap="flat" cmpd="sng">
            <a:solidFill>
              <a:srgbClr val="333399"/>
            </a:solidFill>
            <a:prstDash val="solid"/>
            <a:headEnd type="none" w="med" len="med"/>
            <a:tailEnd type="none" w="med" len="med"/>
          </a:ln>
          <a:effectLst>
            <a:outerShdw dist="35921" dir="2699999" algn="ctr" rotWithShape="0">
              <a:schemeClr val="bg2"/>
            </a:outerShdw>
          </a:effectLst>
        </p:spPr>
        <p:txBody>
          <a:bodyPr/>
          <a:p>
            <a:endParaRPr lang="zh-CN" altLang="en-US"/>
          </a:p>
        </p:txBody>
      </p:sp>
      <p:sp>
        <p:nvSpPr>
          <p:cNvPr id="504835" name="直接连接符 504834"/>
          <p:cNvSpPr/>
          <p:nvPr/>
        </p:nvSpPr>
        <p:spPr>
          <a:xfrm flipV="1">
            <a:off x="1758950" y="4176713"/>
            <a:ext cx="936625" cy="0"/>
          </a:xfrm>
          <a:prstGeom prst="line">
            <a:avLst/>
          </a:prstGeom>
          <a:ln w="19050" cap="flat" cmpd="sng">
            <a:solidFill>
              <a:schemeClr val="tx1"/>
            </a:solidFill>
            <a:prstDash val="solid"/>
            <a:headEnd type="none" w="med" len="med"/>
            <a:tailEnd type="none" w="med" len="med"/>
          </a:ln>
        </p:spPr>
      </p:sp>
      <p:sp>
        <p:nvSpPr>
          <p:cNvPr id="504836" name="直接连接符 504835"/>
          <p:cNvSpPr/>
          <p:nvPr/>
        </p:nvSpPr>
        <p:spPr>
          <a:xfrm>
            <a:off x="3163888" y="2605088"/>
            <a:ext cx="234950" cy="784225"/>
          </a:xfrm>
          <a:prstGeom prst="line">
            <a:avLst/>
          </a:prstGeom>
          <a:ln w="28575" cap="flat" cmpd="sng">
            <a:solidFill>
              <a:srgbClr val="333399"/>
            </a:solidFill>
            <a:prstDash val="solid"/>
            <a:headEnd type="none" w="med" len="med"/>
            <a:tailEnd type="none" w="med" len="med"/>
          </a:ln>
        </p:spPr>
      </p:sp>
      <p:sp>
        <p:nvSpPr>
          <p:cNvPr id="504837" name="直接连接符 504836"/>
          <p:cNvSpPr/>
          <p:nvPr/>
        </p:nvSpPr>
        <p:spPr>
          <a:xfrm flipH="1">
            <a:off x="7537450" y="2919413"/>
            <a:ext cx="622300" cy="785812"/>
          </a:xfrm>
          <a:prstGeom prst="line">
            <a:avLst/>
          </a:prstGeom>
          <a:ln w="28575" cap="flat" cmpd="sng">
            <a:solidFill>
              <a:srgbClr val="333399"/>
            </a:solidFill>
            <a:prstDash val="solid"/>
            <a:headEnd type="none" w="med" len="med"/>
            <a:tailEnd type="none" w="med" len="med"/>
          </a:ln>
        </p:spPr>
      </p:sp>
      <p:sp>
        <p:nvSpPr>
          <p:cNvPr id="504838" name="直接连接符 504837"/>
          <p:cNvSpPr/>
          <p:nvPr/>
        </p:nvSpPr>
        <p:spPr>
          <a:xfrm flipH="1">
            <a:off x="5505450" y="2370138"/>
            <a:ext cx="77788" cy="863600"/>
          </a:xfrm>
          <a:prstGeom prst="line">
            <a:avLst/>
          </a:prstGeom>
          <a:ln w="28575" cap="flat" cmpd="sng">
            <a:solidFill>
              <a:srgbClr val="333399"/>
            </a:solidFill>
            <a:prstDash val="solid"/>
            <a:headEnd type="none" w="med" len="med"/>
            <a:tailEnd type="none" w="med" len="med"/>
          </a:ln>
        </p:spPr>
      </p:sp>
      <p:sp>
        <p:nvSpPr>
          <p:cNvPr id="504839" name="直接连接符 504838"/>
          <p:cNvSpPr/>
          <p:nvPr/>
        </p:nvSpPr>
        <p:spPr>
          <a:xfrm flipV="1">
            <a:off x="5903913" y="5040313"/>
            <a:ext cx="0" cy="784225"/>
          </a:xfrm>
          <a:prstGeom prst="line">
            <a:avLst/>
          </a:prstGeom>
          <a:ln w="28575" cap="flat" cmpd="sng">
            <a:solidFill>
              <a:srgbClr val="333399"/>
            </a:solidFill>
            <a:prstDash val="solid"/>
            <a:headEnd type="none" w="med" len="med"/>
            <a:tailEnd type="none" w="med" len="med"/>
          </a:ln>
        </p:spPr>
      </p:sp>
      <p:sp>
        <p:nvSpPr>
          <p:cNvPr id="504840" name="直接连接符 504839"/>
          <p:cNvSpPr/>
          <p:nvPr/>
        </p:nvSpPr>
        <p:spPr>
          <a:xfrm>
            <a:off x="3944938" y="2449513"/>
            <a:ext cx="0" cy="706437"/>
          </a:xfrm>
          <a:prstGeom prst="line">
            <a:avLst/>
          </a:prstGeom>
          <a:ln w="28575" cap="flat" cmpd="sng">
            <a:solidFill>
              <a:srgbClr val="333399"/>
            </a:solidFill>
            <a:prstDash val="solid"/>
            <a:headEnd type="none" w="med" len="med"/>
            <a:tailEnd type="none" w="med" len="med"/>
          </a:ln>
        </p:spPr>
      </p:sp>
      <p:sp>
        <p:nvSpPr>
          <p:cNvPr id="504841" name="直接连接符 504840"/>
          <p:cNvSpPr/>
          <p:nvPr/>
        </p:nvSpPr>
        <p:spPr>
          <a:xfrm flipH="1">
            <a:off x="7067550" y="2605088"/>
            <a:ext cx="234950" cy="708025"/>
          </a:xfrm>
          <a:prstGeom prst="line">
            <a:avLst/>
          </a:prstGeom>
          <a:ln w="28575" cap="flat" cmpd="sng">
            <a:solidFill>
              <a:srgbClr val="333399"/>
            </a:solidFill>
            <a:prstDash val="solid"/>
            <a:headEnd type="none" w="med" len="med"/>
            <a:tailEnd type="none" w="med" len="med"/>
          </a:ln>
        </p:spPr>
      </p:sp>
      <p:sp>
        <p:nvSpPr>
          <p:cNvPr id="504842" name="直接连接符 504841"/>
          <p:cNvSpPr/>
          <p:nvPr/>
        </p:nvSpPr>
        <p:spPr>
          <a:xfrm flipV="1">
            <a:off x="4886325" y="4960938"/>
            <a:ext cx="77788" cy="706437"/>
          </a:xfrm>
          <a:prstGeom prst="line">
            <a:avLst/>
          </a:prstGeom>
          <a:ln w="28575" cap="flat" cmpd="sng">
            <a:solidFill>
              <a:srgbClr val="333399"/>
            </a:solidFill>
            <a:prstDash val="solid"/>
            <a:headEnd type="none" w="med" len="med"/>
            <a:tailEnd type="none" w="med" len="med"/>
          </a:ln>
        </p:spPr>
      </p:sp>
      <p:sp>
        <p:nvSpPr>
          <p:cNvPr id="504843" name="直接连接符 504842"/>
          <p:cNvSpPr/>
          <p:nvPr/>
        </p:nvSpPr>
        <p:spPr>
          <a:xfrm flipV="1">
            <a:off x="3241675" y="4568825"/>
            <a:ext cx="157163" cy="863600"/>
          </a:xfrm>
          <a:prstGeom prst="line">
            <a:avLst/>
          </a:prstGeom>
          <a:ln w="28575" cap="flat" cmpd="sng">
            <a:solidFill>
              <a:srgbClr val="333399"/>
            </a:solidFill>
            <a:prstDash val="solid"/>
            <a:headEnd type="none" w="med" len="med"/>
            <a:tailEnd type="none" w="med" len="med"/>
          </a:ln>
        </p:spPr>
      </p:sp>
      <p:sp>
        <p:nvSpPr>
          <p:cNvPr id="504844" name="直接连接符 504843"/>
          <p:cNvSpPr/>
          <p:nvPr/>
        </p:nvSpPr>
        <p:spPr>
          <a:xfrm flipH="1" flipV="1">
            <a:off x="7691438" y="4725988"/>
            <a:ext cx="858837" cy="157162"/>
          </a:xfrm>
          <a:prstGeom prst="line">
            <a:avLst/>
          </a:prstGeom>
          <a:ln w="28575" cap="flat" cmpd="sng">
            <a:solidFill>
              <a:srgbClr val="333399"/>
            </a:solidFill>
            <a:prstDash val="solid"/>
            <a:headEnd type="none" w="med" len="med"/>
            <a:tailEnd type="none" w="med" len="med"/>
          </a:ln>
        </p:spPr>
      </p:sp>
      <p:pic>
        <p:nvPicPr>
          <p:cNvPr id="504845" name="图片 504844"/>
          <p:cNvPicPr/>
          <p:nvPr/>
        </p:nvPicPr>
        <p:blipFill>
          <a:blip r:embed="rId1"/>
          <a:stretch>
            <a:fillRect/>
          </a:stretch>
        </p:blipFill>
        <p:spPr>
          <a:xfrm>
            <a:off x="3789363" y="2212975"/>
            <a:ext cx="385762" cy="390525"/>
          </a:xfrm>
          <a:prstGeom prst="rect">
            <a:avLst/>
          </a:prstGeom>
          <a:noFill/>
          <a:ln w="9525">
            <a:noFill/>
          </a:ln>
        </p:spPr>
      </p:pic>
      <p:pic>
        <p:nvPicPr>
          <p:cNvPr id="504846" name="图片 504845"/>
          <p:cNvPicPr/>
          <p:nvPr/>
        </p:nvPicPr>
        <p:blipFill>
          <a:blip r:embed="rId1"/>
          <a:stretch>
            <a:fillRect/>
          </a:stretch>
        </p:blipFill>
        <p:spPr>
          <a:xfrm>
            <a:off x="3006725" y="2533650"/>
            <a:ext cx="385763" cy="390525"/>
          </a:xfrm>
          <a:prstGeom prst="rect">
            <a:avLst/>
          </a:prstGeom>
          <a:noFill/>
          <a:ln w="9525">
            <a:noFill/>
          </a:ln>
        </p:spPr>
      </p:pic>
      <p:pic>
        <p:nvPicPr>
          <p:cNvPr id="504847" name="图片 504846"/>
          <p:cNvPicPr/>
          <p:nvPr/>
        </p:nvPicPr>
        <p:blipFill>
          <a:blip r:embed="rId1"/>
          <a:stretch>
            <a:fillRect/>
          </a:stretch>
        </p:blipFill>
        <p:spPr>
          <a:xfrm>
            <a:off x="5429250" y="2055813"/>
            <a:ext cx="385763" cy="390525"/>
          </a:xfrm>
          <a:prstGeom prst="rect">
            <a:avLst/>
          </a:prstGeom>
          <a:noFill/>
          <a:ln w="9525">
            <a:noFill/>
          </a:ln>
        </p:spPr>
      </p:pic>
      <p:pic>
        <p:nvPicPr>
          <p:cNvPr id="504848" name="图片 504847"/>
          <p:cNvPicPr/>
          <p:nvPr/>
        </p:nvPicPr>
        <p:blipFill>
          <a:blip r:embed="rId1"/>
          <a:stretch>
            <a:fillRect/>
          </a:stretch>
        </p:blipFill>
        <p:spPr>
          <a:xfrm>
            <a:off x="7926388" y="2682875"/>
            <a:ext cx="385762" cy="392113"/>
          </a:xfrm>
          <a:prstGeom prst="rect">
            <a:avLst/>
          </a:prstGeom>
          <a:noFill/>
          <a:ln w="9525">
            <a:noFill/>
          </a:ln>
        </p:spPr>
      </p:pic>
      <p:pic>
        <p:nvPicPr>
          <p:cNvPr id="504849" name="图片 504848"/>
          <p:cNvPicPr/>
          <p:nvPr/>
        </p:nvPicPr>
        <p:blipFill>
          <a:blip r:embed="rId1"/>
          <a:stretch>
            <a:fillRect/>
          </a:stretch>
        </p:blipFill>
        <p:spPr>
          <a:xfrm>
            <a:off x="7145338" y="2292350"/>
            <a:ext cx="385762" cy="388938"/>
          </a:xfrm>
          <a:prstGeom prst="rect">
            <a:avLst/>
          </a:prstGeom>
          <a:noFill/>
          <a:ln w="9525">
            <a:noFill/>
          </a:ln>
        </p:spPr>
      </p:pic>
      <p:pic>
        <p:nvPicPr>
          <p:cNvPr id="504850" name="图片 504849"/>
          <p:cNvPicPr/>
          <p:nvPr/>
        </p:nvPicPr>
        <p:blipFill>
          <a:blip r:embed="rId1"/>
          <a:stretch>
            <a:fillRect/>
          </a:stretch>
        </p:blipFill>
        <p:spPr>
          <a:xfrm>
            <a:off x="8172450" y="4581525"/>
            <a:ext cx="385763" cy="392113"/>
          </a:xfrm>
          <a:prstGeom prst="rect">
            <a:avLst/>
          </a:prstGeom>
          <a:noFill/>
          <a:ln w="9525">
            <a:noFill/>
          </a:ln>
        </p:spPr>
      </p:pic>
      <p:pic>
        <p:nvPicPr>
          <p:cNvPr id="504851" name="图片 504850"/>
          <p:cNvPicPr/>
          <p:nvPr/>
        </p:nvPicPr>
        <p:blipFill>
          <a:blip r:embed="rId1"/>
          <a:stretch>
            <a:fillRect/>
          </a:stretch>
        </p:blipFill>
        <p:spPr>
          <a:xfrm>
            <a:off x="5721350" y="5667375"/>
            <a:ext cx="385763" cy="390525"/>
          </a:xfrm>
          <a:prstGeom prst="rect">
            <a:avLst/>
          </a:prstGeom>
          <a:noFill/>
          <a:ln w="9525">
            <a:noFill/>
          </a:ln>
        </p:spPr>
      </p:pic>
      <p:pic>
        <p:nvPicPr>
          <p:cNvPr id="504852" name="图片 504851"/>
          <p:cNvPicPr/>
          <p:nvPr/>
        </p:nvPicPr>
        <p:blipFill>
          <a:blip r:embed="rId1"/>
          <a:stretch>
            <a:fillRect/>
          </a:stretch>
        </p:blipFill>
        <p:spPr>
          <a:xfrm>
            <a:off x="4729163" y="5589588"/>
            <a:ext cx="385762" cy="390525"/>
          </a:xfrm>
          <a:prstGeom prst="rect">
            <a:avLst/>
          </a:prstGeom>
          <a:noFill/>
          <a:ln w="9525">
            <a:noFill/>
          </a:ln>
        </p:spPr>
      </p:pic>
      <p:pic>
        <p:nvPicPr>
          <p:cNvPr id="504853" name="图片 504852"/>
          <p:cNvPicPr/>
          <p:nvPr/>
        </p:nvPicPr>
        <p:blipFill>
          <a:blip r:embed="rId1"/>
          <a:stretch>
            <a:fillRect/>
          </a:stretch>
        </p:blipFill>
        <p:spPr>
          <a:xfrm>
            <a:off x="3086100" y="5275263"/>
            <a:ext cx="385763" cy="390525"/>
          </a:xfrm>
          <a:prstGeom prst="rect">
            <a:avLst/>
          </a:prstGeom>
          <a:noFill/>
          <a:ln w="9525">
            <a:noFill/>
          </a:ln>
        </p:spPr>
      </p:pic>
      <p:sp>
        <p:nvSpPr>
          <p:cNvPr id="504854" name="文本框 504853"/>
          <p:cNvSpPr txBox="1"/>
          <p:nvPr/>
        </p:nvSpPr>
        <p:spPr>
          <a:xfrm rot="5211293">
            <a:off x="8355013" y="3494088"/>
            <a:ext cx="539750" cy="519112"/>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2" charset="-122"/>
              </a:rPr>
              <a:t>…</a:t>
            </a:r>
            <a:endParaRPr lang="en-US" altLang="zh-CN" b="1">
              <a:solidFill>
                <a:srgbClr val="333399"/>
              </a:solidFill>
              <a:latin typeface="Arial" panose="020B0604020202020204" pitchFamily="34" charset="0"/>
              <a:ea typeface="黑体" panose="02010609060101010101" pitchFamily="2" charset="-122"/>
            </a:endParaRPr>
          </a:p>
        </p:txBody>
      </p:sp>
      <p:sp>
        <p:nvSpPr>
          <p:cNvPr id="504855" name="文本框 504854"/>
          <p:cNvSpPr txBox="1"/>
          <p:nvPr/>
        </p:nvSpPr>
        <p:spPr>
          <a:xfrm rot="546999">
            <a:off x="3997325" y="5176838"/>
            <a:ext cx="539750" cy="519112"/>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2" charset="-122"/>
              </a:rPr>
              <a:t>…</a:t>
            </a:r>
            <a:endParaRPr lang="en-US" altLang="zh-CN" b="1">
              <a:solidFill>
                <a:srgbClr val="333399"/>
              </a:solidFill>
              <a:latin typeface="Arial" panose="020B0604020202020204" pitchFamily="34" charset="0"/>
              <a:ea typeface="黑体" panose="02010609060101010101" pitchFamily="2" charset="-122"/>
            </a:endParaRPr>
          </a:p>
        </p:txBody>
      </p:sp>
      <p:sp>
        <p:nvSpPr>
          <p:cNvPr id="504856" name="文本框 504855"/>
          <p:cNvSpPr txBox="1"/>
          <p:nvPr/>
        </p:nvSpPr>
        <p:spPr>
          <a:xfrm rot="-362540">
            <a:off x="4575175" y="1971675"/>
            <a:ext cx="539750" cy="519113"/>
          </a:xfrm>
          <a:prstGeom prst="rect">
            <a:avLst/>
          </a:prstGeom>
          <a:noFill/>
          <a:ln w="9525">
            <a:noFill/>
          </a:ln>
        </p:spPr>
        <p:txBody>
          <a:bodyPr wrap="none" anchor="t">
            <a:spAutoFit/>
          </a:bodyPr>
          <a:p>
            <a:r>
              <a:rPr lang="en-US" altLang="zh-CN" b="1">
                <a:solidFill>
                  <a:srgbClr val="333399"/>
                </a:solidFill>
                <a:latin typeface="Arial" panose="020B0604020202020204" pitchFamily="34" charset="0"/>
                <a:ea typeface="黑体" panose="02010609060101010101" pitchFamily="2" charset="-122"/>
              </a:rPr>
              <a:t>…</a:t>
            </a:r>
            <a:endParaRPr lang="en-US" altLang="zh-CN" b="1">
              <a:solidFill>
                <a:srgbClr val="333399"/>
              </a:solidFill>
              <a:latin typeface="Arial" panose="020B0604020202020204" pitchFamily="34" charset="0"/>
              <a:ea typeface="黑体" panose="02010609060101010101" pitchFamily="2" charset="-122"/>
            </a:endParaRPr>
          </a:p>
        </p:txBody>
      </p:sp>
      <p:sp>
        <p:nvSpPr>
          <p:cNvPr id="504857" name="文本框 504856"/>
          <p:cNvSpPr txBox="1"/>
          <p:nvPr/>
        </p:nvSpPr>
        <p:spPr>
          <a:xfrm>
            <a:off x="2268538" y="2168525"/>
            <a:ext cx="152558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145.13.3.10</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58" name="文本框 504857"/>
          <p:cNvSpPr txBox="1"/>
          <p:nvPr/>
        </p:nvSpPr>
        <p:spPr>
          <a:xfrm>
            <a:off x="3346450" y="1808163"/>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145.13.3.11</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59" name="文本框 504858"/>
          <p:cNvSpPr txBox="1"/>
          <p:nvPr/>
        </p:nvSpPr>
        <p:spPr>
          <a:xfrm>
            <a:off x="4868863" y="1663700"/>
            <a:ext cx="166528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145.13.3.101</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60" name="文本框 504859"/>
          <p:cNvSpPr txBox="1"/>
          <p:nvPr/>
        </p:nvSpPr>
        <p:spPr>
          <a:xfrm>
            <a:off x="6624638" y="1952625"/>
            <a:ext cx="1522412"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145.13.7.34</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61" name="文本框 504860"/>
          <p:cNvSpPr txBox="1"/>
          <p:nvPr/>
        </p:nvSpPr>
        <p:spPr>
          <a:xfrm>
            <a:off x="7524750" y="2349500"/>
            <a:ext cx="152558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145.13.7.35</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62" name="文本框 504861"/>
          <p:cNvSpPr txBox="1"/>
          <p:nvPr/>
        </p:nvSpPr>
        <p:spPr>
          <a:xfrm>
            <a:off x="7596188" y="4946650"/>
            <a:ext cx="152558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145.13.7.56</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63" name="文本框 504862"/>
          <p:cNvSpPr txBox="1"/>
          <p:nvPr/>
        </p:nvSpPr>
        <p:spPr>
          <a:xfrm>
            <a:off x="2557463" y="5592763"/>
            <a:ext cx="16668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64" name="文本框 504863"/>
          <p:cNvSpPr txBox="1"/>
          <p:nvPr/>
        </p:nvSpPr>
        <p:spPr>
          <a:xfrm>
            <a:off x="4140200" y="5946775"/>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145.13.21.9</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65" name="文本框 504864"/>
          <p:cNvSpPr txBox="1"/>
          <p:nvPr/>
        </p:nvSpPr>
        <p:spPr>
          <a:xfrm>
            <a:off x="6072188" y="5661025"/>
            <a:ext cx="1524000" cy="395288"/>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145.13.21.8</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66" name="直接连接符 504865"/>
          <p:cNvSpPr/>
          <p:nvPr/>
        </p:nvSpPr>
        <p:spPr>
          <a:xfrm>
            <a:off x="744538" y="2840038"/>
            <a:ext cx="1482725" cy="1336675"/>
          </a:xfrm>
          <a:prstGeom prst="line">
            <a:avLst/>
          </a:prstGeom>
          <a:ln w="57150" cap="flat" cmpd="sng">
            <a:solidFill>
              <a:srgbClr val="333399"/>
            </a:solidFill>
            <a:prstDash val="solid"/>
            <a:headEnd type="none" w="med" len="med"/>
            <a:tailEnd type="none" w="med" len="med"/>
          </a:ln>
        </p:spPr>
      </p:sp>
      <p:sp>
        <p:nvSpPr>
          <p:cNvPr id="504867" name="直接连接符 504866"/>
          <p:cNvSpPr/>
          <p:nvPr/>
        </p:nvSpPr>
        <p:spPr>
          <a:xfrm>
            <a:off x="587375" y="2840038"/>
            <a:ext cx="0" cy="2043112"/>
          </a:xfrm>
          <a:prstGeom prst="line">
            <a:avLst/>
          </a:prstGeom>
          <a:ln w="57150" cap="flat" cmpd="sng">
            <a:solidFill>
              <a:srgbClr val="333399"/>
            </a:solidFill>
            <a:prstDash val="solid"/>
            <a:headEnd type="none" w="med" len="med"/>
            <a:tailEnd type="none" w="med" len="med"/>
          </a:ln>
        </p:spPr>
      </p:sp>
      <p:sp>
        <p:nvSpPr>
          <p:cNvPr id="504868" name="直接连接符 504867"/>
          <p:cNvSpPr/>
          <p:nvPr/>
        </p:nvSpPr>
        <p:spPr>
          <a:xfrm flipV="1">
            <a:off x="666750" y="4252913"/>
            <a:ext cx="1482725" cy="787400"/>
          </a:xfrm>
          <a:prstGeom prst="line">
            <a:avLst/>
          </a:prstGeom>
          <a:ln w="57150" cap="flat" cmpd="sng">
            <a:solidFill>
              <a:srgbClr val="333399"/>
            </a:solidFill>
            <a:prstDash val="solid"/>
            <a:headEnd type="none" w="med" len="med"/>
            <a:tailEnd type="none" w="med" len="med"/>
          </a:ln>
        </p:spPr>
      </p:sp>
      <p:sp>
        <p:nvSpPr>
          <p:cNvPr id="504869" name="圆角矩形标注 504868"/>
          <p:cNvSpPr/>
          <p:nvPr/>
        </p:nvSpPr>
        <p:spPr>
          <a:xfrm>
            <a:off x="147638" y="5516563"/>
            <a:ext cx="2479675" cy="1054100"/>
          </a:xfrm>
          <a:prstGeom prst="wedgeRoundRectCallout">
            <a:avLst>
              <a:gd name="adj1" fmla="val 34699"/>
              <a:gd name="adj2" fmla="val -169426"/>
              <a:gd name="adj3" fmla="val 16667"/>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pPr algn="ctr"/>
            <a:endParaRPr sz="2000" dirty="0">
              <a:solidFill>
                <a:srgbClr val="333399"/>
              </a:solidFill>
              <a:latin typeface="Arial" panose="020B0604020202020204" pitchFamily="34" charset="0"/>
              <a:ea typeface="黑体" panose="02010609060101010101" pitchFamily="2" charset="-122"/>
            </a:endParaRPr>
          </a:p>
        </p:txBody>
      </p:sp>
      <p:sp>
        <p:nvSpPr>
          <p:cNvPr id="504870" name="文本框 504869"/>
          <p:cNvSpPr txBox="1"/>
          <p:nvPr/>
        </p:nvSpPr>
        <p:spPr>
          <a:xfrm>
            <a:off x="179388" y="5491163"/>
            <a:ext cx="2535237" cy="1008062"/>
          </a:xfrm>
          <a:prstGeom prst="rect">
            <a:avLst/>
          </a:prstGeom>
          <a:noFill/>
          <a:ln w="9525">
            <a:noFill/>
          </a:ln>
        </p:spPr>
        <p:txBody>
          <a:bodyPr>
            <a:spAutoFit/>
          </a:bodyPr>
          <a:p>
            <a:r>
              <a:rPr lang="zh-CN" altLang="en-US" sz="2000" dirty="0">
                <a:solidFill>
                  <a:srgbClr val="333399"/>
                </a:solidFill>
                <a:latin typeface="Arial" panose="020B0604020202020204" pitchFamily="34" charset="0"/>
                <a:ea typeface="黑体" panose="02010609060101010101" pitchFamily="2" charset="-122"/>
              </a:rPr>
              <a:t>所有到网络 </a:t>
            </a:r>
            <a:r>
              <a:rPr lang="en-US" altLang="zh-CN" sz="2000" dirty="0">
                <a:solidFill>
                  <a:srgbClr val="333399"/>
                </a:solidFill>
                <a:latin typeface="Arial" panose="020B0604020202020204" pitchFamily="34" charset="0"/>
                <a:ea typeface="黑体" panose="02010609060101010101" pitchFamily="2" charset="-122"/>
              </a:rPr>
              <a:t>145.13.0.0</a:t>
            </a:r>
            <a:r>
              <a:rPr lang="zh-CN" altLang="en-US" sz="2000" dirty="0">
                <a:solidFill>
                  <a:srgbClr val="333399"/>
                </a:solidFill>
                <a:latin typeface="Arial" panose="020B0604020202020204" pitchFamily="34" charset="0"/>
                <a:ea typeface="黑体" panose="02010609060101010101" pitchFamily="2" charset="-122"/>
              </a:rPr>
              <a:t>的分组均到达此路由器</a:t>
            </a:r>
            <a:endParaRPr lang="zh-CN" altLang="en-US" sz="2000" dirty="0">
              <a:solidFill>
                <a:srgbClr val="333399"/>
              </a:solidFill>
              <a:latin typeface="Arial" panose="020B0604020202020204" pitchFamily="34" charset="0"/>
              <a:ea typeface="黑体" panose="02010609060101010101" pitchFamily="2" charset="-122"/>
            </a:endParaRPr>
          </a:p>
        </p:txBody>
      </p:sp>
      <p:pic>
        <p:nvPicPr>
          <p:cNvPr id="504871" name="图片 504870"/>
          <p:cNvPicPr/>
          <p:nvPr/>
        </p:nvPicPr>
        <p:blipFill>
          <a:blip r:embed="rId2"/>
          <a:stretch>
            <a:fillRect/>
          </a:stretch>
        </p:blipFill>
        <p:spPr>
          <a:xfrm>
            <a:off x="276225" y="4803775"/>
            <a:ext cx="701675" cy="471488"/>
          </a:xfrm>
          <a:prstGeom prst="rect">
            <a:avLst/>
          </a:prstGeom>
          <a:noFill/>
          <a:ln w="12699">
            <a:noFill/>
          </a:ln>
        </p:spPr>
      </p:pic>
      <p:pic>
        <p:nvPicPr>
          <p:cNvPr id="504872" name="图片 504871"/>
          <p:cNvPicPr/>
          <p:nvPr/>
        </p:nvPicPr>
        <p:blipFill>
          <a:blip r:embed="rId2"/>
          <a:stretch>
            <a:fillRect/>
          </a:stretch>
        </p:blipFill>
        <p:spPr>
          <a:xfrm>
            <a:off x="276225" y="2605088"/>
            <a:ext cx="701675" cy="471487"/>
          </a:xfrm>
          <a:prstGeom prst="rect">
            <a:avLst/>
          </a:prstGeom>
          <a:noFill/>
          <a:ln w="12699">
            <a:noFill/>
          </a:ln>
        </p:spPr>
      </p:pic>
      <p:sp>
        <p:nvSpPr>
          <p:cNvPr id="504873" name="左箭头 504872"/>
          <p:cNvSpPr/>
          <p:nvPr/>
        </p:nvSpPr>
        <p:spPr>
          <a:xfrm rot="-1643298">
            <a:off x="881063" y="4222750"/>
            <a:ext cx="938212" cy="390525"/>
          </a:xfrm>
          <a:prstGeom prst="leftArrow">
            <a:avLst>
              <a:gd name="adj1" fmla="val 42500"/>
              <a:gd name="adj2" fmla="val 90514"/>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504874" name="左箭头 504873"/>
          <p:cNvSpPr/>
          <p:nvPr/>
        </p:nvSpPr>
        <p:spPr>
          <a:xfrm rot="2494205">
            <a:off x="1198563" y="3113088"/>
            <a:ext cx="936625" cy="393700"/>
          </a:xfrm>
          <a:prstGeom prst="leftArrow">
            <a:avLst>
              <a:gd name="adj1" fmla="val 42500"/>
              <a:gd name="adj2" fmla="val 89632"/>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504875" name="文本框 504874"/>
          <p:cNvSpPr txBox="1"/>
          <p:nvPr/>
        </p:nvSpPr>
        <p:spPr>
          <a:xfrm>
            <a:off x="477838" y="1476375"/>
            <a:ext cx="1708150"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我的网络地址</a:t>
            </a:r>
            <a:endParaRPr lang="zh-CN" altLang="en-US" sz="2000" dirty="0">
              <a:solidFill>
                <a:srgbClr val="333399"/>
              </a:solidFill>
              <a:latin typeface="Arial" panose="020B0604020202020204" pitchFamily="34" charset="0"/>
              <a:ea typeface="黑体" panose="02010609060101010101" pitchFamily="2" charset="-122"/>
            </a:endParaRPr>
          </a:p>
          <a:p>
            <a:r>
              <a:rPr lang="zh-CN" altLang="en-US" sz="2000" dirty="0">
                <a:solidFill>
                  <a:srgbClr val="333399"/>
                </a:solidFill>
                <a:latin typeface="Arial" panose="020B0604020202020204" pitchFamily="34" charset="0"/>
                <a:ea typeface="黑体" panose="02010609060101010101" pitchFamily="2" charset="-122"/>
              </a:rPr>
              <a:t>是 </a:t>
            </a:r>
            <a:r>
              <a:rPr lang="en-US" altLang="zh-CN" sz="2000">
                <a:solidFill>
                  <a:srgbClr val="333399"/>
                </a:solidFill>
                <a:latin typeface="Arial" panose="020B0604020202020204" pitchFamily="34" charset="0"/>
                <a:ea typeface="黑体" panose="02010609060101010101" pitchFamily="2" charset="-122"/>
              </a:rPr>
              <a:t>145.13.0.0</a:t>
            </a:r>
            <a:endParaRPr lang="en-US" altLang="zh-CN" sz="2000">
              <a:solidFill>
                <a:srgbClr val="333399"/>
              </a:solidFill>
              <a:latin typeface="Arial" panose="020B0604020202020204" pitchFamily="34" charset="0"/>
              <a:ea typeface="黑体" panose="02010609060101010101" pitchFamily="2" charset="-122"/>
            </a:endParaRPr>
          </a:p>
        </p:txBody>
      </p:sp>
      <p:sp>
        <p:nvSpPr>
          <p:cNvPr id="504876" name="直接连接符 504875"/>
          <p:cNvSpPr/>
          <p:nvPr/>
        </p:nvSpPr>
        <p:spPr>
          <a:xfrm>
            <a:off x="1370013" y="2212975"/>
            <a:ext cx="344487" cy="1150938"/>
          </a:xfrm>
          <a:prstGeom prst="line">
            <a:avLst/>
          </a:prstGeom>
          <a:ln w="28575" cap="flat" cmpd="sng">
            <a:solidFill>
              <a:srgbClr val="333399"/>
            </a:solidFill>
            <a:prstDash val="solid"/>
            <a:headEnd type="none" w="med" len="med"/>
            <a:tailEnd type="triangle" w="med" len="lg"/>
          </a:ln>
        </p:spPr>
      </p:sp>
      <p:sp>
        <p:nvSpPr>
          <p:cNvPr id="504877" name="直接连接符 504876"/>
          <p:cNvSpPr/>
          <p:nvPr/>
        </p:nvSpPr>
        <p:spPr>
          <a:xfrm>
            <a:off x="1212850" y="2212975"/>
            <a:ext cx="157163" cy="2198688"/>
          </a:xfrm>
          <a:prstGeom prst="line">
            <a:avLst/>
          </a:prstGeom>
          <a:ln w="28575" cap="flat" cmpd="sng">
            <a:solidFill>
              <a:srgbClr val="333399"/>
            </a:solidFill>
            <a:prstDash val="solid"/>
            <a:headEnd type="none" w="med" len="med"/>
            <a:tailEnd type="triangle" w="med" len="lg"/>
          </a:ln>
        </p:spPr>
      </p:sp>
      <p:sp>
        <p:nvSpPr>
          <p:cNvPr id="504878" name="文本框 504877"/>
          <p:cNvSpPr txBox="1"/>
          <p:nvPr/>
        </p:nvSpPr>
        <p:spPr>
          <a:xfrm>
            <a:off x="2076450" y="348615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04879" name="文本框 504878"/>
          <p:cNvSpPr txBox="1"/>
          <p:nvPr/>
        </p:nvSpPr>
        <p:spPr>
          <a:xfrm>
            <a:off x="79375" y="4400550"/>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04880" name="文本框 504879"/>
          <p:cNvSpPr txBox="1"/>
          <p:nvPr/>
        </p:nvSpPr>
        <p:spPr>
          <a:xfrm>
            <a:off x="79375" y="2205038"/>
            <a:ext cx="460375" cy="395287"/>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grpSp>
        <p:nvGrpSpPr>
          <p:cNvPr id="504881" name="组合 504880"/>
          <p:cNvGrpSpPr/>
          <p:nvPr/>
        </p:nvGrpSpPr>
        <p:grpSpPr>
          <a:xfrm>
            <a:off x="2471738" y="2611438"/>
            <a:ext cx="5672137" cy="2844800"/>
            <a:chOff x="1746" y="890"/>
            <a:chExt cx="3221" cy="1950"/>
          </a:xfrm>
        </p:grpSpPr>
        <p:grpSp>
          <p:nvGrpSpPr>
            <p:cNvPr id="504882" name="组合 504881"/>
            <p:cNvGrpSpPr/>
            <p:nvPr/>
          </p:nvGrpSpPr>
          <p:grpSpPr>
            <a:xfrm>
              <a:off x="1746" y="890"/>
              <a:ext cx="3221" cy="1950"/>
              <a:chOff x="912" y="768"/>
              <a:chExt cx="2400" cy="1584"/>
            </a:xfrm>
          </p:grpSpPr>
          <p:sp>
            <p:nvSpPr>
              <p:cNvPr id="504883" name="椭圆 504882"/>
              <p:cNvSpPr/>
              <p:nvPr/>
            </p:nvSpPr>
            <p:spPr>
              <a:xfrm>
                <a:off x="1751" y="799"/>
                <a:ext cx="1026" cy="628"/>
              </a:xfrm>
              <a:prstGeom prst="ellipse">
                <a:avLst/>
              </a:prstGeom>
              <a:solidFill>
                <a:srgbClr val="000000"/>
              </a:solidFill>
              <a:ln w="9525">
                <a:noFill/>
              </a:ln>
            </p:spPr>
            <p:txBody>
              <a:bodyPr/>
              <a:p>
                <a:endParaRPr lang="zh-CN" altLang="en-US"/>
              </a:p>
            </p:txBody>
          </p:sp>
          <p:sp>
            <p:nvSpPr>
              <p:cNvPr id="504884" name="椭圆 504883"/>
              <p:cNvSpPr/>
              <p:nvPr/>
            </p:nvSpPr>
            <p:spPr>
              <a:xfrm>
                <a:off x="1172" y="972"/>
                <a:ext cx="781" cy="627"/>
              </a:xfrm>
              <a:prstGeom prst="ellipse">
                <a:avLst/>
              </a:prstGeom>
              <a:solidFill>
                <a:srgbClr val="000000"/>
              </a:solidFill>
              <a:ln w="9525">
                <a:noFill/>
              </a:ln>
            </p:spPr>
            <p:txBody>
              <a:bodyPr/>
              <a:p>
                <a:endParaRPr lang="zh-CN" altLang="en-US"/>
              </a:p>
            </p:txBody>
          </p:sp>
          <p:sp>
            <p:nvSpPr>
              <p:cNvPr id="504885" name="椭圆 504884"/>
              <p:cNvSpPr/>
              <p:nvPr/>
            </p:nvSpPr>
            <p:spPr>
              <a:xfrm>
                <a:off x="926" y="1364"/>
                <a:ext cx="521" cy="502"/>
              </a:xfrm>
              <a:prstGeom prst="ellipse">
                <a:avLst/>
              </a:prstGeom>
              <a:solidFill>
                <a:srgbClr val="000000"/>
              </a:solidFill>
              <a:ln w="9525">
                <a:noFill/>
              </a:ln>
            </p:spPr>
            <p:txBody>
              <a:bodyPr/>
              <a:p>
                <a:endParaRPr lang="zh-CN" altLang="en-US"/>
              </a:p>
            </p:txBody>
          </p:sp>
          <p:sp>
            <p:nvSpPr>
              <p:cNvPr id="504886" name="椭圆 504885"/>
              <p:cNvSpPr/>
              <p:nvPr/>
            </p:nvSpPr>
            <p:spPr>
              <a:xfrm>
                <a:off x="1085" y="1599"/>
                <a:ext cx="796" cy="549"/>
              </a:xfrm>
              <a:prstGeom prst="ellipse">
                <a:avLst/>
              </a:prstGeom>
              <a:solidFill>
                <a:srgbClr val="000000"/>
              </a:solidFill>
              <a:ln w="9525">
                <a:noFill/>
              </a:ln>
            </p:spPr>
            <p:txBody>
              <a:bodyPr/>
              <a:p>
                <a:endParaRPr lang="zh-CN" altLang="en-US"/>
              </a:p>
            </p:txBody>
          </p:sp>
          <p:sp>
            <p:nvSpPr>
              <p:cNvPr id="504887" name="椭圆 504886"/>
              <p:cNvSpPr/>
              <p:nvPr/>
            </p:nvSpPr>
            <p:spPr>
              <a:xfrm>
                <a:off x="1664" y="1693"/>
                <a:ext cx="1200" cy="659"/>
              </a:xfrm>
              <a:prstGeom prst="ellipse">
                <a:avLst/>
              </a:prstGeom>
              <a:solidFill>
                <a:srgbClr val="000000"/>
              </a:solidFill>
              <a:ln w="9525">
                <a:noFill/>
              </a:ln>
            </p:spPr>
            <p:txBody>
              <a:bodyPr/>
              <a:p>
                <a:endParaRPr lang="zh-CN" altLang="en-US"/>
              </a:p>
            </p:txBody>
          </p:sp>
          <p:sp>
            <p:nvSpPr>
              <p:cNvPr id="504888" name="椭圆 504887"/>
              <p:cNvSpPr/>
              <p:nvPr/>
            </p:nvSpPr>
            <p:spPr>
              <a:xfrm>
                <a:off x="2445" y="988"/>
                <a:ext cx="751" cy="486"/>
              </a:xfrm>
              <a:prstGeom prst="ellipse">
                <a:avLst/>
              </a:prstGeom>
              <a:solidFill>
                <a:srgbClr val="000000"/>
              </a:solidFill>
              <a:ln w="9525">
                <a:noFill/>
              </a:ln>
            </p:spPr>
            <p:txBody>
              <a:bodyPr/>
              <a:p>
                <a:endParaRPr lang="zh-CN" altLang="en-US"/>
              </a:p>
            </p:txBody>
          </p:sp>
          <p:sp>
            <p:nvSpPr>
              <p:cNvPr id="504889" name="椭圆 504888"/>
              <p:cNvSpPr/>
              <p:nvPr/>
            </p:nvSpPr>
            <p:spPr>
              <a:xfrm>
                <a:off x="2560" y="1317"/>
                <a:ext cx="752" cy="486"/>
              </a:xfrm>
              <a:prstGeom prst="ellipse">
                <a:avLst/>
              </a:prstGeom>
              <a:solidFill>
                <a:srgbClr val="000000"/>
              </a:solidFill>
              <a:ln w="9525">
                <a:noFill/>
              </a:ln>
            </p:spPr>
            <p:txBody>
              <a:bodyPr/>
              <a:p>
                <a:endParaRPr lang="zh-CN" altLang="en-US"/>
              </a:p>
            </p:txBody>
          </p:sp>
          <p:sp>
            <p:nvSpPr>
              <p:cNvPr id="504890" name="椭圆 504889"/>
              <p:cNvSpPr/>
              <p:nvPr/>
            </p:nvSpPr>
            <p:spPr>
              <a:xfrm>
                <a:off x="2488" y="1427"/>
                <a:ext cx="752" cy="815"/>
              </a:xfrm>
              <a:prstGeom prst="ellipse">
                <a:avLst/>
              </a:prstGeom>
              <a:solidFill>
                <a:srgbClr val="000000"/>
              </a:solidFill>
              <a:ln w="9525">
                <a:noFill/>
              </a:ln>
            </p:spPr>
            <p:txBody>
              <a:bodyPr/>
              <a:p>
                <a:endParaRPr lang="zh-CN" altLang="en-US"/>
              </a:p>
            </p:txBody>
          </p:sp>
          <p:sp>
            <p:nvSpPr>
              <p:cNvPr id="504891" name="椭圆 504890"/>
              <p:cNvSpPr/>
              <p:nvPr/>
            </p:nvSpPr>
            <p:spPr>
              <a:xfrm>
                <a:off x="1360" y="1176"/>
                <a:ext cx="1547" cy="815"/>
              </a:xfrm>
              <a:prstGeom prst="ellipse">
                <a:avLst/>
              </a:prstGeom>
              <a:solidFill>
                <a:srgbClr val="000000"/>
              </a:solidFill>
              <a:ln w="9525">
                <a:noFill/>
              </a:ln>
            </p:spPr>
            <p:txBody>
              <a:bodyPr/>
              <a:p>
                <a:endParaRPr lang="zh-CN" altLang="en-US"/>
              </a:p>
            </p:txBody>
          </p:sp>
          <p:grpSp>
            <p:nvGrpSpPr>
              <p:cNvPr id="504892" name="组合 504891"/>
              <p:cNvGrpSpPr/>
              <p:nvPr/>
            </p:nvGrpSpPr>
            <p:grpSpPr>
              <a:xfrm>
                <a:off x="912" y="768"/>
                <a:ext cx="2386" cy="1553"/>
                <a:chOff x="912" y="768"/>
                <a:chExt cx="2386" cy="1553"/>
              </a:xfrm>
            </p:grpSpPr>
            <p:sp>
              <p:nvSpPr>
                <p:cNvPr id="504893" name="椭圆 504892"/>
                <p:cNvSpPr/>
                <p:nvPr/>
              </p:nvSpPr>
              <p:spPr>
                <a:xfrm>
                  <a:off x="1736" y="768"/>
                  <a:ext cx="1027" cy="627"/>
                </a:xfrm>
                <a:prstGeom prst="ellipse">
                  <a:avLst/>
                </a:prstGeom>
                <a:solidFill>
                  <a:srgbClr val="DDDDDD"/>
                </a:solidFill>
                <a:ln w="9525">
                  <a:noFill/>
                </a:ln>
              </p:spPr>
              <p:txBody>
                <a:bodyPr/>
                <a:p>
                  <a:endParaRPr lang="zh-CN" altLang="en-US"/>
                </a:p>
              </p:txBody>
            </p:sp>
            <p:sp>
              <p:nvSpPr>
                <p:cNvPr id="504894" name="椭圆 504893"/>
                <p:cNvSpPr/>
                <p:nvPr/>
              </p:nvSpPr>
              <p:spPr>
                <a:xfrm>
                  <a:off x="1158" y="941"/>
                  <a:ext cx="781" cy="627"/>
                </a:xfrm>
                <a:prstGeom prst="ellipse">
                  <a:avLst/>
                </a:prstGeom>
                <a:solidFill>
                  <a:srgbClr val="DDDDDD"/>
                </a:solidFill>
                <a:ln w="9525">
                  <a:noFill/>
                </a:ln>
              </p:spPr>
              <p:txBody>
                <a:bodyPr/>
                <a:p>
                  <a:endParaRPr lang="zh-CN" altLang="en-US"/>
                </a:p>
              </p:txBody>
            </p:sp>
            <p:sp>
              <p:nvSpPr>
                <p:cNvPr id="504895" name="椭圆 504894"/>
                <p:cNvSpPr/>
                <p:nvPr/>
              </p:nvSpPr>
              <p:spPr>
                <a:xfrm>
                  <a:off x="912" y="1333"/>
                  <a:ext cx="520" cy="501"/>
                </a:xfrm>
                <a:prstGeom prst="ellipse">
                  <a:avLst/>
                </a:prstGeom>
                <a:solidFill>
                  <a:srgbClr val="DDDDDD"/>
                </a:solidFill>
                <a:ln w="9525">
                  <a:noFill/>
                </a:ln>
              </p:spPr>
              <p:txBody>
                <a:bodyPr/>
                <a:p>
                  <a:endParaRPr lang="zh-CN" altLang="en-US"/>
                </a:p>
              </p:txBody>
            </p:sp>
            <p:sp>
              <p:nvSpPr>
                <p:cNvPr id="504896" name="椭圆 504895"/>
                <p:cNvSpPr/>
                <p:nvPr/>
              </p:nvSpPr>
              <p:spPr>
                <a:xfrm>
                  <a:off x="1071" y="1568"/>
                  <a:ext cx="795" cy="549"/>
                </a:xfrm>
                <a:prstGeom prst="ellipse">
                  <a:avLst/>
                </a:prstGeom>
                <a:solidFill>
                  <a:srgbClr val="DDDDDD"/>
                </a:solidFill>
                <a:ln w="9525">
                  <a:noFill/>
                </a:ln>
              </p:spPr>
              <p:txBody>
                <a:bodyPr/>
                <a:p>
                  <a:endParaRPr lang="zh-CN" altLang="en-US"/>
                </a:p>
              </p:txBody>
            </p:sp>
            <p:sp>
              <p:nvSpPr>
                <p:cNvPr id="504897" name="椭圆 504896"/>
                <p:cNvSpPr/>
                <p:nvPr/>
              </p:nvSpPr>
              <p:spPr>
                <a:xfrm>
                  <a:off x="1649" y="1662"/>
                  <a:ext cx="1200" cy="659"/>
                </a:xfrm>
                <a:prstGeom prst="ellipse">
                  <a:avLst/>
                </a:prstGeom>
                <a:solidFill>
                  <a:srgbClr val="DDDDDD"/>
                </a:solidFill>
                <a:ln w="9525">
                  <a:noFill/>
                </a:ln>
              </p:spPr>
              <p:txBody>
                <a:bodyPr/>
                <a:p>
                  <a:endParaRPr lang="zh-CN" altLang="en-US"/>
                </a:p>
              </p:txBody>
            </p:sp>
            <p:sp>
              <p:nvSpPr>
                <p:cNvPr id="504898" name="椭圆 504897"/>
                <p:cNvSpPr/>
                <p:nvPr/>
              </p:nvSpPr>
              <p:spPr>
                <a:xfrm>
                  <a:off x="2430" y="956"/>
                  <a:ext cx="752" cy="486"/>
                </a:xfrm>
                <a:prstGeom prst="ellipse">
                  <a:avLst/>
                </a:prstGeom>
                <a:solidFill>
                  <a:srgbClr val="DDDDDD"/>
                </a:solidFill>
                <a:ln w="9525">
                  <a:noFill/>
                </a:ln>
              </p:spPr>
              <p:txBody>
                <a:bodyPr/>
                <a:p>
                  <a:endParaRPr lang="zh-CN" altLang="en-US"/>
                </a:p>
              </p:txBody>
            </p:sp>
            <p:sp>
              <p:nvSpPr>
                <p:cNvPr id="504899" name="椭圆 504898"/>
                <p:cNvSpPr/>
                <p:nvPr/>
              </p:nvSpPr>
              <p:spPr>
                <a:xfrm>
                  <a:off x="2546" y="1286"/>
                  <a:ext cx="752" cy="486"/>
                </a:xfrm>
                <a:prstGeom prst="ellipse">
                  <a:avLst/>
                </a:prstGeom>
                <a:solidFill>
                  <a:srgbClr val="DDDDDD"/>
                </a:solidFill>
                <a:ln w="9525">
                  <a:noFill/>
                </a:ln>
              </p:spPr>
              <p:txBody>
                <a:bodyPr/>
                <a:p>
                  <a:endParaRPr lang="zh-CN" altLang="en-US"/>
                </a:p>
              </p:txBody>
            </p:sp>
            <p:sp>
              <p:nvSpPr>
                <p:cNvPr id="504900" name="椭圆 504899"/>
                <p:cNvSpPr/>
                <p:nvPr/>
              </p:nvSpPr>
              <p:spPr>
                <a:xfrm>
                  <a:off x="2473" y="1395"/>
                  <a:ext cx="752" cy="816"/>
                </a:xfrm>
                <a:prstGeom prst="ellipse">
                  <a:avLst/>
                </a:prstGeom>
                <a:solidFill>
                  <a:srgbClr val="DDDDDD"/>
                </a:solidFill>
                <a:ln w="9525">
                  <a:noFill/>
                </a:ln>
              </p:spPr>
              <p:txBody>
                <a:bodyPr/>
                <a:p>
                  <a:endParaRPr lang="zh-CN" altLang="en-US"/>
                </a:p>
              </p:txBody>
            </p:sp>
            <p:sp>
              <p:nvSpPr>
                <p:cNvPr id="504901" name="椭圆 504900"/>
                <p:cNvSpPr/>
                <p:nvPr/>
              </p:nvSpPr>
              <p:spPr>
                <a:xfrm>
                  <a:off x="1346" y="1144"/>
                  <a:ext cx="1547" cy="816"/>
                </a:xfrm>
                <a:prstGeom prst="ellipse">
                  <a:avLst/>
                </a:prstGeom>
                <a:solidFill>
                  <a:srgbClr val="DDDDDD"/>
                </a:solidFill>
                <a:ln w="9525">
                  <a:noFill/>
                </a:ln>
              </p:spPr>
              <p:txBody>
                <a:bodyPr/>
                <a:p>
                  <a:endParaRPr lang="zh-CN" altLang="en-US"/>
                </a:p>
              </p:txBody>
            </p:sp>
          </p:grpSp>
        </p:grpSp>
        <p:sp>
          <p:nvSpPr>
            <p:cNvPr id="504902" name="文本框 504901"/>
            <p:cNvSpPr txBox="1"/>
            <p:nvPr/>
          </p:nvSpPr>
          <p:spPr>
            <a:xfrm>
              <a:off x="2961" y="1410"/>
              <a:ext cx="1193" cy="731"/>
            </a:xfrm>
            <a:prstGeom prst="rect">
              <a:avLst/>
            </a:prstGeom>
            <a:noFill/>
            <a:ln w="9525">
              <a:noFill/>
            </a:ln>
          </p:spPr>
          <p:txBody>
            <a:bodyPr wrap="none" anchor="t">
              <a:spAutoFit/>
            </a:bodyPr>
            <a:p>
              <a:pPr algn="ctr"/>
              <a:r>
                <a:rPr lang="zh-CN" altLang="en-US" sz="3200" dirty="0">
                  <a:solidFill>
                    <a:srgbClr val="333399"/>
                  </a:solidFill>
                  <a:latin typeface="Arial" panose="020B0604020202020204" pitchFamily="34" charset="0"/>
                  <a:ea typeface="黑体" panose="02010609060101010101" pitchFamily="2" charset="-122"/>
                </a:rPr>
                <a:t>网络</a:t>
              </a:r>
              <a:endParaRPr lang="zh-CN" altLang="en-US" sz="3200" dirty="0">
                <a:solidFill>
                  <a:srgbClr val="333399"/>
                </a:solidFill>
                <a:latin typeface="Arial" panose="020B0604020202020204" pitchFamily="34" charset="0"/>
                <a:ea typeface="黑体" panose="02010609060101010101" pitchFamily="2" charset="-122"/>
              </a:endParaRPr>
            </a:p>
            <a:p>
              <a:pPr algn="ctr"/>
              <a:r>
                <a:rPr lang="en-US" altLang="zh-CN" sz="3200">
                  <a:solidFill>
                    <a:srgbClr val="333399"/>
                  </a:solidFill>
                  <a:latin typeface="Arial" panose="020B0604020202020204" pitchFamily="34" charset="0"/>
                  <a:ea typeface="黑体" panose="02010609060101010101" pitchFamily="2" charset="-122"/>
                </a:rPr>
                <a:t>145.13.0.0</a:t>
              </a:r>
              <a:endParaRPr lang="en-US" altLang="zh-CN" sz="3200">
                <a:solidFill>
                  <a:srgbClr val="333399"/>
                </a:solidFill>
                <a:latin typeface="Arial" panose="020B0604020202020204" pitchFamily="34" charset="0"/>
                <a:ea typeface="黑体" panose="02010609060101010101" pitchFamily="2" charset="-122"/>
              </a:endParaRPr>
            </a:p>
          </p:txBody>
        </p:sp>
      </p:grpSp>
      <p:pic>
        <p:nvPicPr>
          <p:cNvPr id="504903" name="图片 504902"/>
          <p:cNvPicPr/>
          <p:nvPr/>
        </p:nvPicPr>
        <p:blipFill>
          <a:blip r:embed="rId2"/>
          <a:stretch>
            <a:fillRect/>
          </a:stretch>
        </p:blipFill>
        <p:spPr>
          <a:xfrm>
            <a:off x="1916113" y="3940175"/>
            <a:ext cx="701675" cy="471488"/>
          </a:xfrm>
          <a:prstGeom prst="rect">
            <a:avLst/>
          </a:prstGeom>
          <a:noFill/>
          <a:ln w="12699">
            <a:noFill/>
          </a:ln>
        </p:spPr>
      </p:pic>
      <p:sp>
        <p:nvSpPr>
          <p:cNvPr id="504904" name="标题 504903"/>
          <p:cNvSpPr>
            <a:spLocks noGrp="1"/>
          </p:cNvSpPr>
          <p:nvPr>
            <p:ph type="title"/>
          </p:nvPr>
        </p:nvSpPr>
        <p:spPr>
          <a:xfrm>
            <a:off x="612775" y="357188"/>
            <a:ext cx="7704138" cy="623887"/>
          </a:xfrm>
          <a:ln/>
        </p:spPr>
        <p:txBody>
          <a:bodyPr anchor="b"/>
          <a:p>
            <a:pPr algn="ctr"/>
            <a:r>
              <a:rPr lang="zh-CN" altLang="en-US" sz="3200" dirty="0"/>
              <a:t>一个未划分子网的 </a:t>
            </a:r>
            <a:r>
              <a:rPr lang="en-US" altLang="zh-CN" sz="3200" dirty="0"/>
              <a:t>B </a:t>
            </a:r>
            <a:r>
              <a:rPr lang="zh-CN" altLang="en-US" sz="3200" dirty="0"/>
              <a:t>类网络</a:t>
            </a:r>
            <a:r>
              <a:rPr lang="en-US" altLang="zh-CN" sz="3200"/>
              <a:t>145.13.0.0</a:t>
            </a:r>
            <a:endParaRPr lang="en-US" altLang="zh-CN" sz="3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5858" name="标题 505857"/>
          <p:cNvSpPr>
            <a:spLocks noGrp="1"/>
          </p:cNvSpPr>
          <p:nvPr>
            <p:ph type="title"/>
          </p:nvPr>
        </p:nvSpPr>
        <p:spPr>
          <a:xfrm>
            <a:off x="755650" y="44450"/>
            <a:ext cx="7793038" cy="768350"/>
          </a:xfrm>
          <a:ln/>
        </p:spPr>
        <p:txBody>
          <a:bodyPr anchor="b"/>
          <a:p>
            <a:r>
              <a:rPr lang="zh-CN" altLang="en-US" sz="3600" dirty="0"/>
              <a:t>划分为三个子网后对外仍是一个网络 </a:t>
            </a:r>
            <a:endParaRPr lang="zh-CN" altLang="en-US" sz="3600" dirty="0"/>
          </a:p>
        </p:txBody>
      </p:sp>
      <p:sp>
        <p:nvSpPr>
          <p:cNvPr id="505859" name="直接连接符 505858"/>
          <p:cNvSpPr/>
          <p:nvPr/>
        </p:nvSpPr>
        <p:spPr>
          <a:xfrm>
            <a:off x="749300" y="2628900"/>
            <a:ext cx="1470025" cy="1370013"/>
          </a:xfrm>
          <a:prstGeom prst="line">
            <a:avLst/>
          </a:prstGeom>
          <a:ln w="57150" cap="flat" cmpd="sng">
            <a:solidFill>
              <a:srgbClr val="333399"/>
            </a:solidFill>
            <a:prstDash val="solid"/>
            <a:headEnd type="none" w="med" len="med"/>
            <a:tailEnd type="none" w="med" len="med"/>
          </a:ln>
        </p:spPr>
      </p:sp>
      <p:sp>
        <p:nvSpPr>
          <p:cNvPr id="505860" name="直接连接符 505859"/>
          <p:cNvSpPr/>
          <p:nvPr/>
        </p:nvSpPr>
        <p:spPr>
          <a:xfrm>
            <a:off x="593725" y="2628900"/>
            <a:ext cx="0" cy="2095500"/>
          </a:xfrm>
          <a:prstGeom prst="line">
            <a:avLst/>
          </a:prstGeom>
          <a:ln w="57150" cap="flat" cmpd="sng">
            <a:solidFill>
              <a:srgbClr val="333399"/>
            </a:solidFill>
            <a:prstDash val="solid"/>
            <a:headEnd type="none" w="med" len="med"/>
            <a:tailEnd type="none" w="med" len="med"/>
          </a:ln>
        </p:spPr>
      </p:sp>
      <p:sp>
        <p:nvSpPr>
          <p:cNvPr id="505861" name="直接连接符 505860"/>
          <p:cNvSpPr/>
          <p:nvPr/>
        </p:nvSpPr>
        <p:spPr>
          <a:xfrm flipV="1">
            <a:off x="671513" y="4078288"/>
            <a:ext cx="1470025" cy="804862"/>
          </a:xfrm>
          <a:prstGeom prst="line">
            <a:avLst/>
          </a:prstGeom>
          <a:ln w="57150" cap="flat" cmpd="sng">
            <a:solidFill>
              <a:srgbClr val="333399"/>
            </a:solidFill>
            <a:prstDash val="solid"/>
            <a:headEnd type="none" w="med" len="med"/>
            <a:tailEnd type="none" w="med" len="med"/>
          </a:ln>
        </p:spPr>
      </p:sp>
      <p:sp>
        <p:nvSpPr>
          <p:cNvPr id="505862" name="圆角矩形 505861"/>
          <p:cNvSpPr/>
          <p:nvPr/>
        </p:nvSpPr>
        <p:spPr>
          <a:xfrm>
            <a:off x="2360613" y="1341438"/>
            <a:ext cx="6675437" cy="5400675"/>
          </a:xfrm>
          <a:prstGeom prst="roundRect">
            <a:avLst>
              <a:gd name="adj" fmla="val 16667"/>
            </a:avLst>
          </a:prstGeom>
          <a:solidFill>
            <a:srgbClr val="CCECFF"/>
          </a:solidFill>
          <a:ln w="9525" cap="flat" cmpd="sng">
            <a:solidFill>
              <a:schemeClr val="tx1"/>
            </a:solidFill>
            <a:prstDash val="dash"/>
            <a:headEnd type="none" w="med" len="med"/>
            <a:tailEnd type="none" w="med" len="med"/>
          </a:ln>
        </p:spPr>
        <p:txBody>
          <a:bodyPr/>
          <a:p>
            <a:endParaRPr lang="zh-CN" altLang="en-US"/>
          </a:p>
        </p:txBody>
      </p:sp>
      <p:sp>
        <p:nvSpPr>
          <p:cNvPr id="505863" name="任意多边形 505862"/>
          <p:cNvSpPr/>
          <p:nvPr/>
        </p:nvSpPr>
        <p:spPr>
          <a:xfrm>
            <a:off x="2511425" y="1422400"/>
            <a:ext cx="3748088" cy="2071688"/>
          </a:xfrm>
          <a:custGeom>
            <a:avLst/>
            <a:gdLst/>
            <a:ahLst/>
            <a:cxnLst/>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ap="flat" cmpd="sng">
            <a:solidFill>
              <a:schemeClr val="tx1">
                <a:alpha val="100000"/>
              </a:schemeClr>
            </a:solidFill>
            <a:prstDash val="dash"/>
            <a:headEnd type="none" w="med" len="med"/>
            <a:tailEnd type="none" w="med" len="med"/>
          </a:ln>
        </p:spPr>
        <p:txBody>
          <a:bodyPr/>
          <a:p>
            <a:endParaRPr lang="zh-CN" altLang="en-US"/>
          </a:p>
        </p:txBody>
      </p:sp>
      <p:sp>
        <p:nvSpPr>
          <p:cNvPr id="505864" name="任意多边形 505863"/>
          <p:cNvSpPr/>
          <p:nvPr/>
        </p:nvSpPr>
        <p:spPr>
          <a:xfrm>
            <a:off x="2449513" y="2790825"/>
            <a:ext cx="1162050" cy="1128713"/>
          </a:xfrm>
          <a:custGeom>
            <a:avLst/>
            <a:gdLst/>
            <a:ahLst/>
            <a:cxnLst/>
            <a:pathLst>
              <a:path w="732" h="711">
                <a:moveTo>
                  <a:pt x="0" y="711"/>
                </a:moveTo>
                <a:lnTo>
                  <a:pt x="732" y="372"/>
                </a:lnTo>
                <a:lnTo>
                  <a:pt x="732" y="0"/>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505865" name="任意多边形 505864"/>
          <p:cNvSpPr/>
          <p:nvPr/>
        </p:nvSpPr>
        <p:spPr>
          <a:xfrm>
            <a:off x="2757488" y="4251325"/>
            <a:ext cx="4086225" cy="2479675"/>
          </a:xfrm>
          <a:custGeom>
            <a:avLst/>
            <a:gdLst/>
            <a:ahLst/>
            <a:cxnLst/>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ap="flat" cmpd="sng">
            <a:solidFill>
              <a:schemeClr val="tx1">
                <a:alpha val="100000"/>
              </a:schemeClr>
            </a:solidFill>
            <a:prstDash val="dash"/>
            <a:headEnd type="none" w="med" len="med"/>
            <a:tailEnd type="none" w="med" len="med"/>
          </a:ln>
        </p:spPr>
        <p:txBody>
          <a:bodyPr/>
          <a:p>
            <a:endParaRPr lang="zh-CN" altLang="en-US"/>
          </a:p>
        </p:txBody>
      </p:sp>
      <p:sp>
        <p:nvSpPr>
          <p:cNvPr id="505866" name="任意多边形 505865"/>
          <p:cNvSpPr/>
          <p:nvPr/>
        </p:nvSpPr>
        <p:spPr>
          <a:xfrm>
            <a:off x="2449513" y="4078288"/>
            <a:ext cx="1392237" cy="804862"/>
          </a:xfrm>
          <a:custGeom>
            <a:avLst/>
            <a:gdLst/>
            <a:ahLst/>
            <a:cxnLst/>
            <a:pathLst>
              <a:path w="877" h="507">
                <a:moveTo>
                  <a:pt x="0" y="0"/>
                </a:moveTo>
                <a:lnTo>
                  <a:pt x="877" y="287"/>
                </a:lnTo>
                <a:lnTo>
                  <a:pt x="877" y="507"/>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505867" name="任意多边形 505866"/>
          <p:cNvSpPr/>
          <p:nvPr/>
        </p:nvSpPr>
        <p:spPr>
          <a:xfrm>
            <a:off x="6072188" y="1503363"/>
            <a:ext cx="2836862" cy="3963987"/>
          </a:xfrm>
          <a:custGeom>
            <a:avLst/>
            <a:gdLst/>
            <a:ahLst/>
            <a:cxnLst/>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ap="flat" cmpd="sng">
            <a:solidFill>
              <a:schemeClr val="tx1">
                <a:alpha val="100000"/>
              </a:schemeClr>
            </a:solidFill>
            <a:prstDash val="dash"/>
            <a:headEnd type="none" w="med" len="med"/>
            <a:tailEnd type="none" w="med" len="med"/>
          </a:ln>
        </p:spPr>
        <p:txBody>
          <a:bodyPr/>
          <a:p>
            <a:endParaRPr lang="zh-CN" altLang="en-US"/>
          </a:p>
        </p:txBody>
      </p:sp>
      <p:sp>
        <p:nvSpPr>
          <p:cNvPr id="505868" name="直接连接符 505867"/>
          <p:cNvSpPr/>
          <p:nvPr/>
        </p:nvSpPr>
        <p:spPr>
          <a:xfrm flipV="1">
            <a:off x="2449513" y="3998913"/>
            <a:ext cx="5106987" cy="0"/>
          </a:xfrm>
          <a:prstGeom prst="line">
            <a:avLst/>
          </a:prstGeom>
          <a:ln w="38100" cap="flat" cmpd="sng">
            <a:solidFill>
              <a:srgbClr val="333399"/>
            </a:solidFill>
            <a:prstDash val="solid"/>
            <a:headEnd type="none" w="med" len="med"/>
            <a:tailEnd type="none" w="med" len="med"/>
          </a:ln>
        </p:spPr>
      </p:sp>
      <p:sp>
        <p:nvSpPr>
          <p:cNvPr id="505869" name="直接连接符 505868"/>
          <p:cNvSpPr/>
          <p:nvPr/>
        </p:nvSpPr>
        <p:spPr>
          <a:xfrm>
            <a:off x="3176588" y="2389188"/>
            <a:ext cx="0" cy="412750"/>
          </a:xfrm>
          <a:prstGeom prst="line">
            <a:avLst/>
          </a:prstGeom>
          <a:ln w="28575" cap="flat" cmpd="sng">
            <a:solidFill>
              <a:srgbClr val="333399"/>
            </a:solidFill>
            <a:prstDash val="solid"/>
            <a:headEnd type="none" w="med" len="med"/>
            <a:tailEnd type="none" w="med" len="med"/>
          </a:ln>
        </p:spPr>
      </p:sp>
      <p:sp>
        <p:nvSpPr>
          <p:cNvPr id="505870" name="任意多边形 505869"/>
          <p:cNvSpPr/>
          <p:nvPr/>
        </p:nvSpPr>
        <p:spPr>
          <a:xfrm>
            <a:off x="7543800" y="2776538"/>
            <a:ext cx="495300" cy="508000"/>
          </a:xfrm>
          <a:custGeom>
            <a:avLst/>
            <a:gdLst/>
            <a:ahLst/>
            <a:cxnLst/>
            <a:pathLst>
              <a:path w="308" h="396">
                <a:moveTo>
                  <a:pt x="308" y="0"/>
                </a:moveTo>
                <a:lnTo>
                  <a:pt x="308" y="396"/>
                </a:lnTo>
                <a:lnTo>
                  <a:pt x="0" y="392"/>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505871" name="直接连接符 505870"/>
          <p:cNvSpPr/>
          <p:nvPr/>
        </p:nvSpPr>
        <p:spPr>
          <a:xfrm>
            <a:off x="5575300" y="2147888"/>
            <a:ext cx="0" cy="631825"/>
          </a:xfrm>
          <a:prstGeom prst="line">
            <a:avLst/>
          </a:prstGeom>
          <a:ln w="28575" cap="flat" cmpd="sng">
            <a:solidFill>
              <a:srgbClr val="333399"/>
            </a:solidFill>
            <a:prstDash val="solid"/>
            <a:headEnd type="none" w="med" len="med"/>
            <a:tailEnd type="none" w="med" len="med"/>
          </a:ln>
        </p:spPr>
      </p:sp>
      <p:sp>
        <p:nvSpPr>
          <p:cNvPr id="505872" name="直接连接符 505871"/>
          <p:cNvSpPr/>
          <p:nvPr/>
        </p:nvSpPr>
        <p:spPr>
          <a:xfrm flipV="1">
            <a:off x="5956300" y="4870450"/>
            <a:ext cx="9525" cy="1076325"/>
          </a:xfrm>
          <a:prstGeom prst="line">
            <a:avLst/>
          </a:prstGeom>
          <a:ln w="28575" cap="flat" cmpd="sng">
            <a:solidFill>
              <a:srgbClr val="333399"/>
            </a:solidFill>
            <a:prstDash val="solid"/>
            <a:headEnd type="none" w="med" len="med"/>
            <a:tailEnd type="none" w="med" len="med"/>
          </a:ln>
        </p:spPr>
      </p:sp>
      <p:sp>
        <p:nvSpPr>
          <p:cNvPr id="505873" name="直接连接符 505872"/>
          <p:cNvSpPr/>
          <p:nvPr/>
        </p:nvSpPr>
        <p:spPr>
          <a:xfrm flipH="1">
            <a:off x="4238625" y="2279650"/>
            <a:ext cx="0" cy="522288"/>
          </a:xfrm>
          <a:prstGeom prst="line">
            <a:avLst/>
          </a:prstGeom>
          <a:ln w="28575" cap="flat" cmpd="sng">
            <a:solidFill>
              <a:srgbClr val="333399"/>
            </a:solidFill>
            <a:prstDash val="solid"/>
            <a:headEnd type="none" w="med" len="med"/>
            <a:tailEnd type="none" w="med" len="med"/>
          </a:ln>
        </p:spPr>
      </p:sp>
      <p:sp>
        <p:nvSpPr>
          <p:cNvPr id="505874" name="任意多边形 505873"/>
          <p:cNvSpPr/>
          <p:nvPr/>
        </p:nvSpPr>
        <p:spPr>
          <a:xfrm>
            <a:off x="7272338" y="2374900"/>
            <a:ext cx="284162" cy="657225"/>
          </a:xfrm>
          <a:custGeom>
            <a:avLst/>
            <a:gdLst/>
            <a:ahLst/>
            <a:cxnLst/>
            <a:pathLst>
              <a:path w="176" h="392">
                <a:moveTo>
                  <a:pt x="0" y="0"/>
                </a:moveTo>
                <a:lnTo>
                  <a:pt x="0" y="392"/>
                </a:lnTo>
                <a:lnTo>
                  <a:pt x="176" y="392"/>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505875" name="直接连接符 505874"/>
          <p:cNvSpPr/>
          <p:nvPr/>
        </p:nvSpPr>
        <p:spPr>
          <a:xfrm flipH="1" flipV="1">
            <a:off x="4892675" y="4883150"/>
            <a:ext cx="0" cy="687388"/>
          </a:xfrm>
          <a:prstGeom prst="line">
            <a:avLst/>
          </a:prstGeom>
          <a:ln w="28575" cap="flat" cmpd="sng">
            <a:solidFill>
              <a:srgbClr val="333399"/>
            </a:solidFill>
            <a:prstDash val="solid"/>
            <a:headEnd type="none" w="med" len="med"/>
            <a:tailEnd type="none" w="med" len="med"/>
          </a:ln>
        </p:spPr>
      </p:sp>
      <p:sp>
        <p:nvSpPr>
          <p:cNvPr id="505876" name="直接连接符 505875"/>
          <p:cNvSpPr/>
          <p:nvPr/>
        </p:nvSpPr>
        <p:spPr>
          <a:xfrm flipH="1" flipV="1">
            <a:off x="3500438" y="4883150"/>
            <a:ext cx="0" cy="404813"/>
          </a:xfrm>
          <a:prstGeom prst="line">
            <a:avLst/>
          </a:prstGeom>
          <a:ln w="28575" cap="flat" cmpd="sng">
            <a:solidFill>
              <a:srgbClr val="333399"/>
            </a:solidFill>
            <a:prstDash val="solid"/>
            <a:headEnd type="none" w="med" len="med"/>
            <a:tailEnd type="none" w="med" len="med"/>
          </a:ln>
        </p:spPr>
      </p:sp>
      <p:sp>
        <p:nvSpPr>
          <p:cNvPr id="505877" name="直接连接符 505876"/>
          <p:cNvSpPr/>
          <p:nvPr/>
        </p:nvSpPr>
        <p:spPr>
          <a:xfrm flipH="1" flipV="1">
            <a:off x="7556500" y="4683125"/>
            <a:ext cx="850900" cy="0"/>
          </a:xfrm>
          <a:prstGeom prst="line">
            <a:avLst/>
          </a:prstGeom>
          <a:ln w="28575" cap="flat" cmpd="sng">
            <a:solidFill>
              <a:srgbClr val="333399"/>
            </a:solidFill>
            <a:prstDash val="solid"/>
            <a:headEnd type="none" w="med" len="med"/>
            <a:tailEnd type="none" w="med" len="med"/>
          </a:ln>
        </p:spPr>
      </p:sp>
      <p:pic>
        <p:nvPicPr>
          <p:cNvPr id="505878" name="图片 505877"/>
          <p:cNvPicPr/>
          <p:nvPr/>
        </p:nvPicPr>
        <p:blipFill>
          <a:blip r:embed="rId1"/>
          <a:stretch>
            <a:fillRect/>
          </a:stretch>
        </p:blipFill>
        <p:spPr>
          <a:xfrm>
            <a:off x="4044950" y="1985963"/>
            <a:ext cx="382588" cy="401637"/>
          </a:xfrm>
          <a:prstGeom prst="rect">
            <a:avLst/>
          </a:prstGeom>
          <a:noFill/>
          <a:ln w="9525">
            <a:noFill/>
          </a:ln>
        </p:spPr>
      </p:pic>
      <p:pic>
        <p:nvPicPr>
          <p:cNvPr id="505879" name="图片 505878"/>
          <p:cNvPicPr/>
          <p:nvPr/>
        </p:nvPicPr>
        <p:blipFill>
          <a:blip r:embed="rId2"/>
          <a:stretch>
            <a:fillRect/>
          </a:stretch>
        </p:blipFill>
        <p:spPr>
          <a:xfrm>
            <a:off x="1909763" y="3756025"/>
            <a:ext cx="696912" cy="485775"/>
          </a:xfrm>
          <a:prstGeom prst="rect">
            <a:avLst/>
          </a:prstGeom>
          <a:noFill/>
          <a:ln w="12699">
            <a:noFill/>
          </a:ln>
        </p:spPr>
      </p:pic>
      <p:pic>
        <p:nvPicPr>
          <p:cNvPr id="505880" name="图片 505879"/>
          <p:cNvPicPr/>
          <p:nvPr/>
        </p:nvPicPr>
        <p:blipFill>
          <a:blip r:embed="rId1"/>
          <a:stretch>
            <a:fillRect/>
          </a:stretch>
        </p:blipFill>
        <p:spPr>
          <a:xfrm>
            <a:off x="2992438" y="2236788"/>
            <a:ext cx="381000" cy="400050"/>
          </a:xfrm>
          <a:prstGeom prst="rect">
            <a:avLst/>
          </a:prstGeom>
          <a:noFill/>
          <a:ln w="9525">
            <a:noFill/>
          </a:ln>
        </p:spPr>
      </p:pic>
      <p:pic>
        <p:nvPicPr>
          <p:cNvPr id="505881" name="图片 505880"/>
          <p:cNvPicPr/>
          <p:nvPr/>
        </p:nvPicPr>
        <p:blipFill>
          <a:blip r:embed="rId1"/>
          <a:stretch>
            <a:fillRect/>
          </a:stretch>
        </p:blipFill>
        <p:spPr>
          <a:xfrm>
            <a:off x="5391150" y="1825625"/>
            <a:ext cx="381000" cy="400050"/>
          </a:xfrm>
          <a:prstGeom prst="rect">
            <a:avLst/>
          </a:prstGeom>
          <a:noFill/>
          <a:ln w="9525">
            <a:noFill/>
          </a:ln>
        </p:spPr>
      </p:pic>
      <p:pic>
        <p:nvPicPr>
          <p:cNvPr id="505882" name="图片 505881"/>
          <p:cNvPicPr/>
          <p:nvPr/>
        </p:nvPicPr>
        <p:blipFill>
          <a:blip r:embed="rId1"/>
          <a:stretch>
            <a:fillRect/>
          </a:stretch>
        </p:blipFill>
        <p:spPr>
          <a:xfrm>
            <a:off x="7866063" y="2468563"/>
            <a:ext cx="382587" cy="401637"/>
          </a:xfrm>
          <a:prstGeom prst="rect">
            <a:avLst/>
          </a:prstGeom>
          <a:noFill/>
          <a:ln w="9525">
            <a:noFill/>
          </a:ln>
        </p:spPr>
      </p:pic>
      <p:pic>
        <p:nvPicPr>
          <p:cNvPr id="505883" name="图片 505882"/>
          <p:cNvPicPr/>
          <p:nvPr/>
        </p:nvPicPr>
        <p:blipFill>
          <a:blip r:embed="rId1"/>
          <a:stretch>
            <a:fillRect/>
          </a:stretch>
        </p:blipFill>
        <p:spPr>
          <a:xfrm>
            <a:off x="7092950" y="2066925"/>
            <a:ext cx="381000" cy="400050"/>
          </a:xfrm>
          <a:prstGeom prst="rect">
            <a:avLst/>
          </a:prstGeom>
          <a:noFill/>
          <a:ln w="9525">
            <a:noFill/>
          </a:ln>
        </p:spPr>
      </p:pic>
      <p:pic>
        <p:nvPicPr>
          <p:cNvPr id="505884" name="图片 505883"/>
          <p:cNvPicPr/>
          <p:nvPr/>
        </p:nvPicPr>
        <p:blipFill>
          <a:blip r:embed="rId1"/>
          <a:stretch>
            <a:fillRect/>
          </a:stretch>
        </p:blipFill>
        <p:spPr>
          <a:xfrm>
            <a:off x="8251825" y="4402138"/>
            <a:ext cx="382588" cy="400050"/>
          </a:xfrm>
          <a:prstGeom prst="rect">
            <a:avLst/>
          </a:prstGeom>
          <a:noFill/>
          <a:ln w="9525">
            <a:noFill/>
          </a:ln>
        </p:spPr>
      </p:pic>
      <p:pic>
        <p:nvPicPr>
          <p:cNvPr id="505885" name="图片 505884"/>
          <p:cNvPicPr/>
          <p:nvPr/>
        </p:nvPicPr>
        <p:blipFill>
          <a:blip r:embed="rId1"/>
          <a:stretch>
            <a:fillRect/>
          </a:stretch>
        </p:blipFill>
        <p:spPr>
          <a:xfrm>
            <a:off x="5773738" y="5734050"/>
            <a:ext cx="382587" cy="400050"/>
          </a:xfrm>
          <a:prstGeom prst="rect">
            <a:avLst/>
          </a:prstGeom>
          <a:noFill/>
          <a:ln w="9525">
            <a:noFill/>
          </a:ln>
        </p:spPr>
      </p:pic>
      <p:pic>
        <p:nvPicPr>
          <p:cNvPr id="505886" name="图片 505885"/>
          <p:cNvPicPr/>
          <p:nvPr/>
        </p:nvPicPr>
        <p:blipFill>
          <a:blip r:embed="rId1"/>
          <a:stretch>
            <a:fillRect/>
          </a:stretch>
        </p:blipFill>
        <p:spPr>
          <a:xfrm>
            <a:off x="4699000" y="5448300"/>
            <a:ext cx="381000" cy="401638"/>
          </a:xfrm>
          <a:prstGeom prst="rect">
            <a:avLst/>
          </a:prstGeom>
          <a:noFill/>
          <a:ln w="9525">
            <a:noFill/>
          </a:ln>
        </p:spPr>
      </p:pic>
      <p:pic>
        <p:nvPicPr>
          <p:cNvPr id="505887" name="图片 505886"/>
          <p:cNvPicPr/>
          <p:nvPr/>
        </p:nvPicPr>
        <p:blipFill>
          <a:blip r:embed="rId1"/>
          <a:stretch>
            <a:fillRect/>
          </a:stretch>
        </p:blipFill>
        <p:spPr>
          <a:xfrm>
            <a:off x="3305175" y="5126038"/>
            <a:ext cx="382588" cy="400050"/>
          </a:xfrm>
          <a:prstGeom prst="rect">
            <a:avLst/>
          </a:prstGeom>
          <a:noFill/>
          <a:ln w="9525">
            <a:noFill/>
          </a:ln>
        </p:spPr>
      </p:pic>
      <p:sp>
        <p:nvSpPr>
          <p:cNvPr id="505888" name="文本框 505887"/>
          <p:cNvSpPr txBox="1"/>
          <p:nvPr/>
        </p:nvSpPr>
        <p:spPr>
          <a:xfrm>
            <a:off x="2339975" y="1879600"/>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145.13.3.10</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89" name="文本框 505888"/>
          <p:cNvSpPr txBox="1"/>
          <p:nvPr/>
        </p:nvSpPr>
        <p:spPr>
          <a:xfrm>
            <a:off x="3327400" y="1663700"/>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145.13.3.11</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90" name="文本框 505889"/>
          <p:cNvSpPr txBox="1"/>
          <p:nvPr/>
        </p:nvSpPr>
        <p:spPr>
          <a:xfrm>
            <a:off x="4641850" y="1519238"/>
            <a:ext cx="1665288"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145.13.3.101</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91" name="文本框 505890"/>
          <p:cNvSpPr txBox="1"/>
          <p:nvPr/>
        </p:nvSpPr>
        <p:spPr>
          <a:xfrm>
            <a:off x="6653213" y="1655763"/>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145.13.7.34</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92" name="文本框 505891"/>
          <p:cNvSpPr txBox="1"/>
          <p:nvPr/>
        </p:nvSpPr>
        <p:spPr>
          <a:xfrm>
            <a:off x="7558088" y="2044700"/>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145.13.7.35</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93" name="文本框 505892"/>
          <p:cNvSpPr txBox="1"/>
          <p:nvPr/>
        </p:nvSpPr>
        <p:spPr>
          <a:xfrm>
            <a:off x="7524750" y="4040188"/>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145.13.7.56</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94" name="文本框 505893"/>
          <p:cNvSpPr txBox="1"/>
          <p:nvPr/>
        </p:nvSpPr>
        <p:spPr>
          <a:xfrm>
            <a:off x="2700338" y="5507038"/>
            <a:ext cx="1665287"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145.13.21.23</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95" name="文本框 505894"/>
          <p:cNvSpPr txBox="1"/>
          <p:nvPr/>
        </p:nvSpPr>
        <p:spPr>
          <a:xfrm>
            <a:off x="4056063" y="5805488"/>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145.13.21.9</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96" name="文本框 505895"/>
          <p:cNvSpPr txBox="1"/>
          <p:nvPr/>
        </p:nvSpPr>
        <p:spPr>
          <a:xfrm>
            <a:off x="5159375" y="6127750"/>
            <a:ext cx="1524000"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145.13.21.8</a:t>
            </a:r>
            <a:endParaRPr lang="en-US" altLang="zh-CN" sz="2000">
              <a:solidFill>
                <a:srgbClr val="333399"/>
              </a:solidFill>
              <a:latin typeface="Arial" panose="020B0604020202020204" pitchFamily="34" charset="0"/>
              <a:ea typeface="黑体" panose="02010609060101010101" pitchFamily="2" charset="-122"/>
            </a:endParaRPr>
          </a:p>
        </p:txBody>
      </p:sp>
      <p:sp>
        <p:nvSpPr>
          <p:cNvPr id="505897" name="直接连接符 505896"/>
          <p:cNvSpPr/>
          <p:nvPr/>
        </p:nvSpPr>
        <p:spPr>
          <a:xfrm flipV="1">
            <a:off x="3146425" y="4868863"/>
            <a:ext cx="3154363" cy="14287"/>
          </a:xfrm>
          <a:prstGeom prst="line">
            <a:avLst/>
          </a:prstGeom>
          <a:ln w="38100" cap="flat" cmpd="sng">
            <a:solidFill>
              <a:srgbClr val="333399"/>
            </a:solidFill>
            <a:prstDash val="solid"/>
            <a:headEnd type="none" w="med" len="med"/>
            <a:tailEnd type="none" w="med" len="med"/>
          </a:ln>
        </p:spPr>
      </p:sp>
      <p:sp>
        <p:nvSpPr>
          <p:cNvPr id="505898" name="直接连接符 505897"/>
          <p:cNvSpPr/>
          <p:nvPr/>
        </p:nvSpPr>
        <p:spPr>
          <a:xfrm>
            <a:off x="2914650" y="2790825"/>
            <a:ext cx="3094038" cy="0"/>
          </a:xfrm>
          <a:prstGeom prst="line">
            <a:avLst/>
          </a:prstGeom>
          <a:ln w="38100" cap="flat" cmpd="sng">
            <a:solidFill>
              <a:srgbClr val="333399"/>
            </a:solidFill>
            <a:prstDash val="solid"/>
            <a:headEnd type="none" w="med" len="med"/>
            <a:tailEnd type="none" w="med" len="med"/>
          </a:ln>
        </p:spPr>
      </p:sp>
      <p:sp>
        <p:nvSpPr>
          <p:cNvPr id="505899" name="文本框 505898"/>
          <p:cNvSpPr txBox="1"/>
          <p:nvPr/>
        </p:nvSpPr>
        <p:spPr>
          <a:xfrm>
            <a:off x="3989388" y="5013325"/>
            <a:ext cx="438150"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2" charset="-122"/>
              </a:rPr>
              <a:t>…</a:t>
            </a:r>
            <a:endParaRPr lang="en-US" altLang="zh-CN" sz="2000" b="1">
              <a:solidFill>
                <a:srgbClr val="333399"/>
              </a:solidFill>
              <a:latin typeface="Arial" panose="020B0604020202020204" pitchFamily="34" charset="0"/>
              <a:ea typeface="黑体" panose="02010609060101010101" pitchFamily="2" charset="-122"/>
            </a:endParaRPr>
          </a:p>
        </p:txBody>
      </p:sp>
      <p:sp>
        <p:nvSpPr>
          <p:cNvPr id="505900" name="文本框 505899"/>
          <p:cNvSpPr txBox="1"/>
          <p:nvPr/>
        </p:nvSpPr>
        <p:spPr>
          <a:xfrm>
            <a:off x="4437063" y="1857375"/>
            <a:ext cx="438150"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2" charset="-122"/>
              </a:rPr>
              <a:t>…</a:t>
            </a:r>
            <a:endParaRPr lang="en-US" altLang="zh-CN" sz="2000" b="1">
              <a:solidFill>
                <a:srgbClr val="333399"/>
              </a:solidFill>
              <a:latin typeface="Arial" panose="020B0604020202020204" pitchFamily="34" charset="0"/>
              <a:ea typeface="黑体" panose="02010609060101010101" pitchFamily="2" charset="-122"/>
            </a:endParaRPr>
          </a:p>
        </p:txBody>
      </p:sp>
      <p:sp>
        <p:nvSpPr>
          <p:cNvPr id="505901" name="直接连接符 505900"/>
          <p:cNvSpPr/>
          <p:nvPr/>
        </p:nvSpPr>
        <p:spPr>
          <a:xfrm rot="5400000">
            <a:off x="6388100" y="3797300"/>
            <a:ext cx="2336800" cy="0"/>
          </a:xfrm>
          <a:prstGeom prst="line">
            <a:avLst/>
          </a:prstGeom>
          <a:ln w="38100" cap="flat" cmpd="sng">
            <a:solidFill>
              <a:srgbClr val="333399"/>
            </a:solidFill>
            <a:prstDash val="solid"/>
            <a:headEnd type="none" w="med" len="med"/>
            <a:tailEnd type="none" w="med" len="med"/>
          </a:ln>
        </p:spPr>
      </p:sp>
      <p:sp>
        <p:nvSpPr>
          <p:cNvPr id="505902" name="文本框 505901"/>
          <p:cNvSpPr txBox="1"/>
          <p:nvPr/>
        </p:nvSpPr>
        <p:spPr>
          <a:xfrm rot="5400000">
            <a:off x="8007350" y="3521075"/>
            <a:ext cx="438150" cy="396875"/>
          </a:xfrm>
          <a:prstGeom prst="rect">
            <a:avLst/>
          </a:prstGeom>
          <a:noFill/>
          <a:ln w="9525">
            <a:noFill/>
          </a:ln>
        </p:spPr>
        <p:txBody>
          <a:bodyPr wrap="none" anchor="t">
            <a:spAutoFit/>
          </a:bodyPr>
          <a:p>
            <a:r>
              <a:rPr lang="en-US" altLang="zh-CN" sz="2000" b="1">
                <a:solidFill>
                  <a:srgbClr val="333399"/>
                </a:solidFill>
                <a:latin typeface="Arial" panose="020B0604020202020204" pitchFamily="34" charset="0"/>
                <a:ea typeface="黑体" panose="02010609060101010101" pitchFamily="2" charset="-122"/>
              </a:rPr>
              <a:t>…</a:t>
            </a:r>
            <a:endParaRPr lang="en-US" altLang="zh-CN" sz="2000" b="1">
              <a:solidFill>
                <a:srgbClr val="333399"/>
              </a:solidFill>
              <a:latin typeface="Arial" panose="020B0604020202020204" pitchFamily="34" charset="0"/>
              <a:ea typeface="黑体" panose="02010609060101010101" pitchFamily="2" charset="-122"/>
            </a:endParaRPr>
          </a:p>
        </p:txBody>
      </p:sp>
      <p:sp>
        <p:nvSpPr>
          <p:cNvPr id="505903" name="文本框 505902"/>
          <p:cNvSpPr txBox="1"/>
          <p:nvPr/>
        </p:nvSpPr>
        <p:spPr>
          <a:xfrm>
            <a:off x="3924300" y="4471988"/>
            <a:ext cx="2101850"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子网 </a:t>
            </a:r>
            <a:r>
              <a:rPr lang="en-US" altLang="zh-CN" sz="2000">
                <a:solidFill>
                  <a:srgbClr val="333399"/>
                </a:solidFill>
                <a:latin typeface="Arial" panose="020B0604020202020204" pitchFamily="34" charset="0"/>
                <a:ea typeface="黑体" panose="02010609060101010101" pitchFamily="2" charset="-122"/>
              </a:rPr>
              <a:t>145.13.21.0</a:t>
            </a:r>
            <a:endParaRPr lang="en-US" altLang="zh-CN" sz="2000">
              <a:solidFill>
                <a:srgbClr val="333399"/>
              </a:solidFill>
              <a:latin typeface="Arial" panose="020B0604020202020204" pitchFamily="34" charset="0"/>
              <a:ea typeface="黑体" panose="02010609060101010101" pitchFamily="2" charset="-122"/>
            </a:endParaRPr>
          </a:p>
        </p:txBody>
      </p:sp>
      <p:sp>
        <p:nvSpPr>
          <p:cNvPr id="505904" name="文本框 505903"/>
          <p:cNvSpPr txBox="1"/>
          <p:nvPr/>
        </p:nvSpPr>
        <p:spPr>
          <a:xfrm>
            <a:off x="3851275" y="2816225"/>
            <a:ext cx="1960563" cy="3968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子网 </a:t>
            </a:r>
            <a:r>
              <a:rPr lang="en-US" altLang="zh-CN" sz="2000">
                <a:solidFill>
                  <a:srgbClr val="333399"/>
                </a:solidFill>
                <a:latin typeface="Arial" panose="020B0604020202020204" pitchFamily="34" charset="0"/>
                <a:ea typeface="黑体" panose="02010609060101010101" pitchFamily="2" charset="-122"/>
              </a:rPr>
              <a:t>145.13.3.0</a:t>
            </a:r>
            <a:endParaRPr lang="en-US" altLang="zh-CN" sz="2000">
              <a:solidFill>
                <a:srgbClr val="333399"/>
              </a:solidFill>
              <a:latin typeface="Arial" panose="020B0604020202020204" pitchFamily="34" charset="0"/>
              <a:ea typeface="黑体" panose="02010609060101010101" pitchFamily="2" charset="-122"/>
            </a:endParaRPr>
          </a:p>
        </p:txBody>
      </p:sp>
      <p:sp>
        <p:nvSpPr>
          <p:cNvPr id="505905" name="文本框 505904"/>
          <p:cNvSpPr txBox="1"/>
          <p:nvPr/>
        </p:nvSpPr>
        <p:spPr>
          <a:xfrm>
            <a:off x="6011863" y="3262313"/>
            <a:ext cx="1382712" cy="701675"/>
          </a:xfrm>
          <a:prstGeom prst="rect">
            <a:avLst/>
          </a:prstGeom>
          <a:noFill/>
          <a:ln w="9525">
            <a:noFill/>
          </a:ln>
        </p:spPr>
        <p:txBody>
          <a:bodyPr wrap="none" anchor="t">
            <a:spAutoFit/>
          </a:bodyPr>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 </a:t>
            </a:r>
            <a:endParaRPr lang="zh-CN" altLang="en-US" sz="2000" dirty="0">
              <a:solidFill>
                <a:srgbClr val="333399"/>
              </a:solidFill>
              <a:latin typeface="Arial" panose="020B0604020202020204" pitchFamily="34" charset="0"/>
              <a:ea typeface="黑体" panose="02010609060101010101" pitchFamily="2" charset="-122"/>
            </a:endParaRPr>
          </a:p>
          <a:p>
            <a:r>
              <a:rPr lang="en-US" altLang="zh-CN" sz="2000">
                <a:solidFill>
                  <a:srgbClr val="333399"/>
                </a:solidFill>
                <a:latin typeface="Arial" panose="020B0604020202020204" pitchFamily="34" charset="0"/>
                <a:ea typeface="黑体" panose="02010609060101010101" pitchFamily="2" charset="-122"/>
              </a:rPr>
              <a:t>145.13.7.0</a:t>
            </a:r>
            <a:endParaRPr lang="en-US" altLang="zh-CN" sz="2000">
              <a:solidFill>
                <a:srgbClr val="333399"/>
              </a:solidFill>
              <a:latin typeface="Arial" panose="020B0604020202020204" pitchFamily="34" charset="0"/>
              <a:ea typeface="黑体" panose="02010609060101010101" pitchFamily="2" charset="-122"/>
            </a:endParaRPr>
          </a:p>
        </p:txBody>
      </p:sp>
      <p:pic>
        <p:nvPicPr>
          <p:cNvPr id="505906" name="图片 505905"/>
          <p:cNvPicPr/>
          <p:nvPr/>
        </p:nvPicPr>
        <p:blipFill>
          <a:blip r:embed="rId2"/>
          <a:stretch>
            <a:fillRect/>
          </a:stretch>
        </p:blipFill>
        <p:spPr>
          <a:xfrm>
            <a:off x="284163" y="4643438"/>
            <a:ext cx="696912" cy="482600"/>
          </a:xfrm>
          <a:prstGeom prst="rect">
            <a:avLst/>
          </a:prstGeom>
          <a:noFill/>
          <a:ln w="12699">
            <a:noFill/>
          </a:ln>
        </p:spPr>
      </p:pic>
      <p:pic>
        <p:nvPicPr>
          <p:cNvPr id="505907" name="图片 505906"/>
          <p:cNvPicPr/>
          <p:nvPr/>
        </p:nvPicPr>
        <p:blipFill>
          <a:blip r:embed="rId2"/>
          <a:stretch>
            <a:fillRect/>
          </a:stretch>
        </p:blipFill>
        <p:spPr>
          <a:xfrm>
            <a:off x="284163" y="2389188"/>
            <a:ext cx="696912" cy="482600"/>
          </a:xfrm>
          <a:prstGeom prst="rect">
            <a:avLst/>
          </a:prstGeom>
          <a:noFill/>
          <a:ln w="12699">
            <a:noFill/>
          </a:ln>
        </p:spPr>
      </p:pic>
      <p:sp>
        <p:nvSpPr>
          <p:cNvPr id="505908" name="圆角矩形标注 505907"/>
          <p:cNvSpPr/>
          <p:nvPr/>
        </p:nvSpPr>
        <p:spPr>
          <a:xfrm>
            <a:off x="130175" y="876300"/>
            <a:ext cx="1817688" cy="1393825"/>
          </a:xfrm>
          <a:prstGeom prst="wedgeRoundRectCallout">
            <a:avLst>
              <a:gd name="adj1" fmla="val 67731"/>
              <a:gd name="adj2" fmla="val 164009"/>
              <a:gd name="adj3" fmla="val 16667"/>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a:p>
            <a:pPr algn="ctr"/>
            <a:endParaRPr sz="2000" dirty="0">
              <a:solidFill>
                <a:srgbClr val="333399"/>
              </a:solidFill>
              <a:latin typeface="Arial" panose="020B0604020202020204" pitchFamily="34" charset="0"/>
              <a:ea typeface="黑体" panose="02010609060101010101" pitchFamily="2" charset="-122"/>
            </a:endParaRPr>
          </a:p>
        </p:txBody>
      </p:sp>
      <p:sp>
        <p:nvSpPr>
          <p:cNvPr id="505909" name="文本框 505908"/>
          <p:cNvSpPr txBox="1"/>
          <p:nvPr/>
        </p:nvSpPr>
        <p:spPr>
          <a:xfrm>
            <a:off x="-376237" y="908050"/>
            <a:ext cx="2776537" cy="1311275"/>
          </a:xfrm>
          <a:prstGeom prst="rect">
            <a:avLst/>
          </a:prstGeom>
          <a:noFill/>
          <a:ln w="9525">
            <a:noFill/>
          </a:ln>
        </p:spPr>
        <p:txBody>
          <a:bodyPr>
            <a:spAutoFit/>
          </a:bodyPr>
          <a:p>
            <a:pPr algn="ctr"/>
            <a:r>
              <a:rPr lang="zh-CN" altLang="en-US" sz="2000" dirty="0">
                <a:solidFill>
                  <a:srgbClr val="333399"/>
                </a:solidFill>
                <a:latin typeface="Arial" panose="020B0604020202020204" pitchFamily="34" charset="0"/>
                <a:ea typeface="黑体" panose="02010609060101010101" pitchFamily="2" charset="-122"/>
              </a:rPr>
              <a:t>所有到达网络 </a:t>
            </a:r>
            <a:r>
              <a:rPr lang="en-US" altLang="zh-CN" sz="2000">
                <a:solidFill>
                  <a:srgbClr val="333399"/>
                </a:solidFill>
                <a:latin typeface="Arial" panose="020B0604020202020204" pitchFamily="34" charset="0"/>
                <a:ea typeface="黑体" panose="02010609060101010101" pitchFamily="2" charset="-122"/>
              </a:rPr>
              <a:t>145.13.0.0</a:t>
            </a:r>
            <a:endParaRPr lang="en-US" altLang="zh-CN" sz="2000">
              <a:solidFill>
                <a:srgbClr val="333399"/>
              </a:solidFill>
              <a:latin typeface="Arial" panose="020B0604020202020204" pitchFamily="34" charset="0"/>
              <a:ea typeface="黑体" panose="02010609060101010101" pitchFamily="2" charset="-122"/>
            </a:endParaRPr>
          </a:p>
          <a:p>
            <a:pPr algn="ctr"/>
            <a:r>
              <a:rPr lang="zh-CN" altLang="en-US" sz="2000" dirty="0">
                <a:solidFill>
                  <a:srgbClr val="333399"/>
                </a:solidFill>
                <a:latin typeface="Arial" panose="020B0604020202020204" pitchFamily="34" charset="0"/>
                <a:ea typeface="黑体" panose="02010609060101010101" pitchFamily="2" charset="-122"/>
              </a:rPr>
              <a:t>的分组均到达</a:t>
            </a:r>
            <a:endParaRPr lang="zh-CN" altLang="en-US" sz="2000" dirty="0">
              <a:solidFill>
                <a:srgbClr val="333399"/>
              </a:solidFill>
              <a:latin typeface="Arial" panose="020B0604020202020204" pitchFamily="34" charset="0"/>
              <a:ea typeface="黑体" panose="02010609060101010101" pitchFamily="2" charset="-122"/>
            </a:endParaRPr>
          </a:p>
          <a:p>
            <a:pPr algn="ctr"/>
            <a:r>
              <a:rPr lang="zh-CN" altLang="en-US" sz="2000" dirty="0">
                <a:solidFill>
                  <a:srgbClr val="333399"/>
                </a:solidFill>
                <a:latin typeface="Arial" panose="020B0604020202020204" pitchFamily="34" charset="0"/>
                <a:ea typeface="黑体" panose="02010609060101010101" pitchFamily="2" charset="-122"/>
              </a:rPr>
              <a:t>此路由器</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5910" name="直接连接符 505909"/>
          <p:cNvSpPr/>
          <p:nvPr/>
        </p:nvSpPr>
        <p:spPr>
          <a:xfrm>
            <a:off x="1290638" y="2871788"/>
            <a:ext cx="538162" cy="525462"/>
          </a:xfrm>
          <a:prstGeom prst="line">
            <a:avLst/>
          </a:prstGeom>
          <a:ln w="28575" cap="flat" cmpd="sng">
            <a:solidFill>
              <a:schemeClr val="tx1"/>
            </a:solidFill>
            <a:prstDash val="solid"/>
            <a:headEnd type="none" w="med" len="med"/>
            <a:tailEnd type="triangle" w="sm" len="med"/>
          </a:ln>
        </p:spPr>
      </p:sp>
      <p:sp>
        <p:nvSpPr>
          <p:cNvPr id="505911" name="直接连接符 505910"/>
          <p:cNvSpPr/>
          <p:nvPr/>
        </p:nvSpPr>
        <p:spPr>
          <a:xfrm rot="17213177">
            <a:off x="1136650" y="3978275"/>
            <a:ext cx="565150" cy="531813"/>
          </a:xfrm>
          <a:prstGeom prst="line">
            <a:avLst/>
          </a:prstGeom>
          <a:ln w="28575" cap="flat" cmpd="sng">
            <a:solidFill>
              <a:schemeClr val="tx1"/>
            </a:solidFill>
            <a:prstDash val="solid"/>
            <a:headEnd type="none" w="med" len="med"/>
            <a:tailEnd type="triangle" w="sm" len="med"/>
          </a:ln>
        </p:spPr>
      </p:sp>
      <p:sp>
        <p:nvSpPr>
          <p:cNvPr id="505912" name="文本框 505911"/>
          <p:cNvSpPr txBox="1"/>
          <p:nvPr/>
        </p:nvSpPr>
        <p:spPr>
          <a:xfrm>
            <a:off x="6877050" y="5680075"/>
            <a:ext cx="1868488" cy="946150"/>
          </a:xfrm>
          <a:prstGeom prst="rect">
            <a:avLst/>
          </a:prstGeom>
          <a:noFill/>
          <a:ln w="9525">
            <a:noFill/>
          </a:ln>
        </p:spPr>
        <p:txBody>
          <a:bodyPr wrap="none" anchor="t">
            <a:spAutoFit/>
          </a:bodyPr>
          <a:p>
            <a:pPr algn="ctr"/>
            <a:r>
              <a:rPr lang="zh-CN" altLang="en-US" dirty="0">
                <a:solidFill>
                  <a:srgbClr val="333399"/>
                </a:solidFill>
                <a:latin typeface="Arial" panose="020B0604020202020204" pitchFamily="34" charset="0"/>
                <a:ea typeface="黑体" panose="02010609060101010101" pitchFamily="2" charset="-122"/>
              </a:rPr>
              <a:t>网络</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a:solidFill>
                  <a:srgbClr val="333399"/>
                </a:solidFill>
                <a:latin typeface="Arial" panose="020B0604020202020204" pitchFamily="34" charset="0"/>
                <a:ea typeface="黑体" panose="02010609060101010101" pitchFamily="2" charset="-122"/>
              </a:rPr>
              <a:t>145.13.0.0</a:t>
            </a:r>
            <a:endParaRPr lang="en-US" altLang="zh-CN">
              <a:solidFill>
                <a:srgbClr val="333399"/>
              </a:solidFill>
              <a:latin typeface="Arial" panose="020B0604020202020204" pitchFamily="34" charset="0"/>
              <a:ea typeface="黑体" panose="02010609060101010101" pitchFamily="2" charset="-122"/>
            </a:endParaRPr>
          </a:p>
        </p:txBody>
      </p:sp>
      <p:sp>
        <p:nvSpPr>
          <p:cNvPr id="505913" name="文本框 505912"/>
          <p:cNvSpPr txBox="1"/>
          <p:nvPr/>
        </p:nvSpPr>
        <p:spPr>
          <a:xfrm>
            <a:off x="1941513" y="4167188"/>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05914" name="文本框 505913"/>
          <p:cNvSpPr txBox="1"/>
          <p:nvPr/>
        </p:nvSpPr>
        <p:spPr>
          <a:xfrm>
            <a:off x="79375" y="4284663"/>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3</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05915" name="文本框 505914"/>
          <p:cNvSpPr txBox="1"/>
          <p:nvPr/>
        </p:nvSpPr>
        <p:spPr>
          <a:xfrm>
            <a:off x="150813" y="2746375"/>
            <a:ext cx="46037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2</a:t>
            </a:r>
            <a:endParaRPr lang="en-US" altLang="zh-CN" sz="2000" baseline="-2500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06882" name="文本占位符 506881"/>
          <p:cNvSpPr>
            <a:spLocks noGrp="1"/>
          </p:cNvSpPr>
          <p:nvPr>
            <p:ph type="body" idx="1"/>
          </p:nvPr>
        </p:nvSpPr>
        <p:spPr>
          <a:xfrm>
            <a:off x="611188" y="2051050"/>
            <a:ext cx="8281987" cy="4257675"/>
          </a:xfrm>
          <a:ln/>
        </p:spPr>
        <p:txBody>
          <a:bodyPr/>
          <a:p>
            <a:pPr algn="just"/>
            <a:r>
              <a:rPr lang="zh-CN" altLang="en-US" dirty="0"/>
              <a:t>当没有划分子网时，</a:t>
            </a:r>
            <a:r>
              <a:rPr lang="en-US" altLang="zh-CN" dirty="0"/>
              <a:t>IP </a:t>
            </a:r>
            <a:r>
              <a:rPr lang="zh-CN" altLang="en-US" dirty="0"/>
              <a:t>地址是两级结构。</a:t>
            </a:r>
            <a:endParaRPr lang="zh-CN" altLang="en-US" dirty="0"/>
          </a:p>
          <a:p>
            <a:pPr algn="just"/>
            <a:r>
              <a:rPr lang="zh-CN" altLang="en-US" dirty="0"/>
              <a:t>划分子网后 </a:t>
            </a:r>
            <a:r>
              <a:rPr lang="en-US" altLang="zh-CN" dirty="0"/>
              <a:t>IP </a:t>
            </a:r>
            <a:r>
              <a:rPr lang="zh-CN" altLang="en-US" dirty="0"/>
              <a:t>地址就变成了</a:t>
            </a:r>
            <a:r>
              <a:rPr lang="zh-CN" altLang="en-US" dirty="0">
                <a:solidFill>
                  <a:schemeClr val="hlink"/>
                </a:solidFill>
              </a:rPr>
              <a:t>三级结构</a:t>
            </a:r>
            <a:r>
              <a:rPr lang="zh-CN" altLang="en-US" dirty="0"/>
              <a:t>。</a:t>
            </a:r>
            <a:endParaRPr lang="zh-CN" altLang="en-US" dirty="0"/>
          </a:p>
          <a:p>
            <a:pPr algn="just"/>
            <a:r>
              <a:rPr lang="zh-CN" altLang="en-US" dirty="0"/>
              <a:t>划分子网只是把 </a:t>
            </a:r>
            <a:r>
              <a:rPr lang="en-US" altLang="zh-CN" dirty="0"/>
              <a:t>IP </a:t>
            </a:r>
            <a:r>
              <a:rPr lang="zh-CN" altLang="en-US" dirty="0"/>
              <a:t>地址的主机号 </a:t>
            </a:r>
            <a:r>
              <a:rPr lang="en-US" altLang="zh-CN" dirty="0"/>
              <a:t>host-id </a:t>
            </a:r>
            <a:r>
              <a:rPr lang="zh-CN" altLang="en-US" dirty="0"/>
              <a:t>这部分进行再划分，而不改变 </a:t>
            </a:r>
            <a:r>
              <a:rPr lang="en-US" altLang="zh-CN" dirty="0"/>
              <a:t>IP </a:t>
            </a:r>
            <a:r>
              <a:rPr lang="zh-CN" altLang="en-US" dirty="0"/>
              <a:t>地址原来的网络号 </a:t>
            </a:r>
            <a:r>
              <a:rPr lang="en-US" altLang="zh-CN" dirty="0"/>
              <a:t>net-id</a:t>
            </a:r>
            <a:r>
              <a:rPr lang="zh-CN" altLang="en-US" dirty="0"/>
              <a:t>。 </a:t>
            </a:r>
            <a:endParaRPr lang="zh-CN" altLang="en-US" dirty="0"/>
          </a:p>
        </p:txBody>
      </p:sp>
      <p:sp>
        <p:nvSpPr>
          <p:cNvPr id="506883" name="标题 506882"/>
          <p:cNvSpPr>
            <a:spLocks noGrp="1"/>
          </p:cNvSpPr>
          <p:nvPr>
            <p:ph type="title"/>
          </p:nvPr>
        </p:nvSpPr>
        <p:spPr>
          <a:xfrm>
            <a:off x="919163" y="214313"/>
            <a:ext cx="8116887" cy="1462087"/>
          </a:xfrm>
          <a:ln/>
        </p:spPr>
        <p:txBody>
          <a:bodyPr anchor="b"/>
          <a:p>
            <a:pPr algn="ctr"/>
            <a:r>
              <a:rPr lang="zh-CN" altLang="en-US" dirty="0"/>
              <a:t>划分子网后变成了三级结构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882">
                                            <p:txEl>
                                              <p:charRg st="21" end="4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882">
                                            <p:txEl>
                                              <p:charRg st="42"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07906" name="文本占位符 507905"/>
          <p:cNvSpPr>
            <a:spLocks noGrp="1"/>
          </p:cNvSpPr>
          <p:nvPr>
            <p:ph type="body" idx="1"/>
          </p:nvPr>
        </p:nvSpPr>
        <p:spPr>
          <a:xfrm>
            <a:off x="900113" y="2051050"/>
            <a:ext cx="7632700" cy="4257675"/>
          </a:xfrm>
          <a:ln/>
        </p:spPr>
        <p:txBody>
          <a:bodyPr/>
          <a:p>
            <a:pPr algn="just"/>
            <a:r>
              <a:rPr lang="zh-CN" altLang="en-US" dirty="0"/>
              <a:t>从一个</a:t>
            </a:r>
            <a:r>
              <a:rPr lang="zh-CN" altLang="en-US" sz="2000" dirty="0"/>
              <a:t> </a:t>
            </a:r>
            <a:r>
              <a:rPr lang="en-US" altLang="zh-CN"/>
              <a:t>IP</a:t>
            </a:r>
            <a:r>
              <a:rPr lang="en-US" altLang="zh-CN" sz="2000"/>
              <a:t> </a:t>
            </a:r>
            <a:r>
              <a:rPr lang="zh-CN" altLang="en-US" dirty="0"/>
              <a:t>数据报的首部并</a:t>
            </a:r>
            <a:r>
              <a:rPr lang="zh-CN" altLang="en-US" dirty="0">
                <a:solidFill>
                  <a:schemeClr val="hlink"/>
                </a:solidFill>
              </a:rPr>
              <a:t>无法判断</a:t>
            </a:r>
            <a:r>
              <a:rPr lang="zh-CN" altLang="en-US" dirty="0"/>
              <a:t>源主机或目的主机所连接的网络是否进行了子网划分。</a:t>
            </a:r>
            <a:endParaRPr lang="zh-CN" altLang="en-US" dirty="0"/>
          </a:p>
          <a:p>
            <a:pPr algn="just"/>
            <a:r>
              <a:rPr lang="zh-CN" altLang="en-US" dirty="0"/>
              <a:t>使用</a:t>
            </a:r>
            <a:r>
              <a:rPr lang="zh-CN" altLang="en-US" dirty="0">
                <a:solidFill>
                  <a:schemeClr val="hlink"/>
                </a:solidFill>
              </a:rPr>
              <a:t>子网掩码</a:t>
            </a:r>
            <a:r>
              <a:rPr lang="en-US" altLang="zh-CN" dirty="0"/>
              <a:t>(subnet mask)</a:t>
            </a:r>
            <a:r>
              <a:rPr lang="zh-CN" altLang="en-US" dirty="0"/>
              <a:t>可以找出 </a:t>
            </a:r>
            <a:r>
              <a:rPr lang="en-US" altLang="zh-CN" dirty="0"/>
              <a:t>IP </a:t>
            </a:r>
            <a:r>
              <a:rPr lang="zh-CN" altLang="en-US" dirty="0"/>
              <a:t>地址中的子网部分。  </a:t>
            </a:r>
            <a:endParaRPr lang="zh-CN" altLang="en-US" dirty="0"/>
          </a:p>
        </p:txBody>
      </p:sp>
      <p:sp>
        <p:nvSpPr>
          <p:cNvPr id="507907" name="标题 507906"/>
          <p:cNvSpPr>
            <a:spLocks noGrp="1"/>
          </p:cNvSpPr>
          <p:nvPr>
            <p:ph type="title"/>
          </p:nvPr>
        </p:nvSpPr>
        <p:spPr>
          <a:xfrm>
            <a:off x="919163" y="214313"/>
            <a:ext cx="7540625" cy="1462087"/>
          </a:xfrm>
          <a:ln/>
        </p:spPr>
        <p:txBody>
          <a:bodyPr anchor="b"/>
          <a:p>
            <a:pPr algn="ctr"/>
            <a:r>
              <a:rPr lang="en-US" altLang="zh-CN" dirty="0"/>
              <a:t>2.  </a:t>
            </a:r>
            <a:r>
              <a:rPr lang="zh-CN" altLang="en-US" dirty="0"/>
              <a:t>子网掩码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6">
                                            <p:txEl>
                                              <p:charRg st="43" end="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08930" name="矩形 508929"/>
          <p:cNvSpPr/>
          <p:nvPr/>
        </p:nvSpPr>
        <p:spPr>
          <a:xfrm>
            <a:off x="1797050" y="3644900"/>
            <a:ext cx="7110413" cy="473075"/>
          </a:xfrm>
          <a:prstGeom prst="rect">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sp>
        <p:nvSpPr>
          <p:cNvPr id="508931" name="矩形 508930"/>
          <p:cNvSpPr/>
          <p:nvPr/>
        </p:nvSpPr>
        <p:spPr>
          <a:xfrm>
            <a:off x="1797050" y="2371725"/>
            <a:ext cx="7110413" cy="463550"/>
          </a:xfrm>
          <a:prstGeom prst="rect">
            <a:avLst/>
          </a:prstGeom>
          <a:solidFill>
            <a:srgbClr val="CCECFF"/>
          </a:solidFill>
          <a:ln w="12700" cap="flat" cmpd="sng">
            <a:solidFill>
              <a:srgbClr val="333399"/>
            </a:solidFill>
            <a:prstDash val="solid"/>
            <a:miter/>
            <a:headEnd type="none" w="med" len="med"/>
            <a:tailEnd type="none" w="med" len="med"/>
          </a:ln>
        </p:spPr>
        <p:txBody>
          <a:bodyPr/>
          <a:p>
            <a:endParaRPr lang="zh-CN" altLang="en-US"/>
          </a:p>
        </p:txBody>
      </p:sp>
      <p:sp>
        <p:nvSpPr>
          <p:cNvPr id="508932" name="标题 508931"/>
          <p:cNvSpPr>
            <a:spLocks noGrp="1"/>
          </p:cNvSpPr>
          <p:nvPr>
            <p:ph type="title"/>
          </p:nvPr>
        </p:nvSpPr>
        <p:spPr>
          <a:ln/>
        </p:spPr>
        <p:txBody>
          <a:bodyPr anchor="b"/>
          <a:p>
            <a:pPr algn="ctr"/>
            <a:r>
              <a:rPr lang="en-US" altLang="zh-CN" dirty="0"/>
              <a:t>IP </a:t>
            </a:r>
            <a:r>
              <a:rPr lang="zh-CN" altLang="en-US" dirty="0"/>
              <a:t>地址的各字段和子网掩码 </a:t>
            </a:r>
            <a:endParaRPr lang="zh-CN" altLang="en-US" dirty="0"/>
          </a:p>
        </p:txBody>
      </p:sp>
      <p:sp>
        <p:nvSpPr>
          <p:cNvPr id="508933" name="直接连接符 508932"/>
          <p:cNvSpPr/>
          <p:nvPr/>
        </p:nvSpPr>
        <p:spPr>
          <a:xfrm>
            <a:off x="1831975" y="4408488"/>
            <a:ext cx="5245100" cy="6350"/>
          </a:xfrm>
          <a:prstGeom prst="line">
            <a:avLst/>
          </a:prstGeom>
          <a:ln w="12700" cap="flat" cmpd="sng">
            <a:solidFill>
              <a:schemeClr val="tx1"/>
            </a:solidFill>
            <a:prstDash val="solid"/>
            <a:headEnd type="triangle" w="sm" len="med"/>
            <a:tailEnd type="triangle" w="sm" len="med"/>
          </a:ln>
        </p:spPr>
      </p:sp>
      <p:sp>
        <p:nvSpPr>
          <p:cNvPr id="508934" name="直接连接符 508933"/>
          <p:cNvSpPr/>
          <p:nvPr/>
        </p:nvSpPr>
        <p:spPr>
          <a:xfrm flipV="1">
            <a:off x="7108825" y="4408488"/>
            <a:ext cx="1778000" cy="0"/>
          </a:xfrm>
          <a:prstGeom prst="line">
            <a:avLst/>
          </a:prstGeom>
          <a:ln w="12700" cap="flat" cmpd="sng">
            <a:solidFill>
              <a:schemeClr val="tx2"/>
            </a:solidFill>
            <a:prstDash val="solid"/>
            <a:headEnd type="triangle" w="sm" len="med"/>
            <a:tailEnd type="triangle" w="sm" len="med"/>
          </a:ln>
        </p:spPr>
      </p:sp>
      <p:sp>
        <p:nvSpPr>
          <p:cNvPr id="508936" name="矩形 508935"/>
          <p:cNvSpPr/>
          <p:nvPr/>
        </p:nvSpPr>
        <p:spPr>
          <a:xfrm>
            <a:off x="1811338" y="2384425"/>
            <a:ext cx="3490912" cy="442913"/>
          </a:xfrm>
          <a:prstGeom prst="rect">
            <a:avLst/>
          </a:prstGeom>
          <a:solidFill>
            <a:srgbClr val="FFFF99"/>
          </a:solidFill>
          <a:ln w="12700">
            <a:noFill/>
          </a:ln>
        </p:spPr>
        <p:txBody>
          <a:bodyPr/>
          <a:p>
            <a:endParaRPr lang="zh-CN" altLang="en-US"/>
          </a:p>
        </p:txBody>
      </p:sp>
      <p:sp>
        <p:nvSpPr>
          <p:cNvPr id="508937" name="矩形 508936"/>
          <p:cNvSpPr/>
          <p:nvPr/>
        </p:nvSpPr>
        <p:spPr>
          <a:xfrm>
            <a:off x="2411413" y="2349500"/>
            <a:ext cx="3011487" cy="454025"/>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145        </a:t>
            </a:r>
            <a:r>
              <a:rPr lang="en-US" altLang="zh-CN" sz="2400" b="1">
                <a:solidFill>
                  <a:srgbClr val="333399"/>
                </a:solidFill>
                <a:latin typeface="Arial" panose="020B0604020202020204" pitchFamily="34" charset="0"/>
                <a:ea typeface="黑体" panose="02010609060101010101" pitchFamily="2" charset="-122"/>
              </a:rPr>
              <a:t>.</a:t>
            </a:r>
            <a:r>
              <a:rPr lang="en-US" altLang="zh-CN" sz="2000">
                <a:solidFill>
                  <a:srgbClr val="333399"/>
                </a:solidFill>
                <a:latin typeface="Arial" panose="020B0604020202020204" pitchFamily="34" charset="0"/>
                <a:ea typeface="黑体" panose="02010609060101010101" pitchFamily="2" charset="-122"/>
              </a:rPr>
              <a:t>        13            </a:t>
            </a:r>
            <a:r>
              <a:rPr lang="en-US" altLang="zh-CN" sz="2400" b="1">
                <a:solidFill>
                  <a:srgbClr val="333399"/>
                </a:solidFill>
                <a:latin typeface="Arial" panose="020B0604020202020204" pitchFamily="34" charset="0"/>
                <a:ea typeface="黑体" panose="02010609060101010101" pitchFamily="2" charset="-122"/>
              </a:rPr>
              <a:t>.</a:t>
            </a:r>
            <a:endParaRPr lang="en-US" altLang="zh-CN" sz="2400" b="1">
              <a:solidFill>
                <a:srgbClr val="333399"/>
              </a:solidFill>
              <a:latin typeface="Arial" panose="020B0604020202020204" pitchFamily="34" charset="0"/>
              <a:ea typeface="黑体" panose="02010609060101010101" pitchFamily="2" charset="-122"/>
            </a:endParaRPr>
          </a:p>
        </p:txBody>
      </p:sp>
      <p:sp>
        <p:nvSpPr>
          <p:cNvPr id="508938" name="矩形 508937"/>
          <p:cNvSpPr/>
          <p:nvPr/>
        </p:nvSpPr>
        <p:spPr>
          <a:xfrm>
            <a:off x="6156325" y="2349500"/>
            <a:ext cx="1946275" cy="454025"/>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3         </a:t>
            </a:r>
            <a:r>
              <a:rPr lang="en-US" altLang="zh-CN" sz="2400" b="1">
                <a:solidFill>
                  <a:srgbClr val="333399"/>
                </a:solidFill>
                <a:latin typeface="Arial" panose="020B0604020202020204" pitchFamily="34" charset="0"/>
                <a:ea typeface="黑体" panose="02010609060101010101" pitchFamily="2" charset="-122"/>
              </a:rPr>
              <a:t>.</a:t>
            </a:r>
            <a:r>
              <a:rPr lang="en-US" altLang="zh-CN" sz="2000">
                <a:solidFill>
                  <a:srgbClr val="333399"/>
                </a:solidFill>
                <a:latin typeface="Arial" panose="020B0604020202020204" pitchFamily="34" charset="0"/>
                <a:ea typeface="黑体" panose="02010609060101010101" pitchFamily="2" charset="-122"/>
              </a:rPr>
              <a:t>         10</a:t>
            </a:r>
            <a:endParaRPr lang="en-US" altLang="zh-CN" sz="2000">
              <a:solidFill>
                <a:srgbClr val="333399"/>
              </a:solidFill>
              <a:latin typeface="Arial" panose="020B0604020202020204" pitchFamily="34" charset="0"/>
              <a:ea typeface="黑体" panose="02010609060101010101" pitchFamily="2" charset="-122"/>
            </a:endParaRPr>
          </a:p>
        </p:txBody>
      </p:sp>
      <p:sp>
        <p:nvSpPr>
          <p:cNvPr id="508939" name="矩形 508938"/>
          <p:cNvSpPr/>
          <p:nvPr/>
        </p:nvSpPr>
        <p:spPr>
          <a:xfrm>
            <a:off x="179388" y="2384425"/>
            <a:ext cx="1576387"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两级 </a:t>
            </a:r>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8940" name="矩形 508939"/>
          <p:cNvSpPr/>
          <p:nvPr/>
        </p:nvSpPr>
        <p:spPr>
          <a:xfrm>
            <a:off x="2955925" y="4303713"/>
            <a:ext cx="1160463" cy="261937"/>
          </a:xfrm>
          <a:prstGeom prst="rect">
            <a:avLst/>
          </a:prstGeom>
          <a:solidFill>
            <a:schemeClr val="bg1"/>
          </a:solidFill>
          <a:ln w="9525">
            <a:noFill/>
          </a:ln>
        </p:spPr>
        <p:txBody>
          <a:bodyPr/>
          <a:p>
            <a:endParaRPr lang="zh-CN" altLang="en-US"/>
          </a:p>
        </p:txBody>
      </p:sp>
      <p:sp>
        <p:nvSpPr>
          <p:cNvPr id="508941" name="直接连接符 508940"/>
          <p:cNvSpPr/>
          <p:nvPr/>
        </p:nvSpPr>
        <p:spPr>
          <a:xfrm>
            <a:off x="5310188" y="2379663"/>
            <a:ext cx="0" cy="454025"/>
          </a:xfrm>
          <a:prstGeom prst="line">
            <a:avLst/>
          </a:prstGeom>
          <a:ln w="12700" cap="flat" cmpd="sng">
            <a:solidFill>
              <a:schemeClr val="tx1"/>
            </a:solidFill>
            <a:prstDash val="solid"/>
            <a:headEnd type="none" w="med" len="med"/>
            <a:tailEnd type="none" w="med" len="med"/>
          </a:ln>
        </p:spPr>
      </p:sp>
      <p:sp>
        <p:nvSpPr>
          <p:cNvPr id="508942" name="矩形 508941"/>
          <p:cNvSpPr/>
          <p:nvPr/>
        </p:nvSpPr>
        <p:spPr>
          <a:xfrm>
            <a:off x="2916238" y="4214813"/>
            <a:ext cx="3255962" cy="393700"/>
          </a:xfrm>
          <a:prstGeom prst="rect">
            <a:avLst/>
          </a:prstGeom>
          <a:solidFill>
            <a:schemeClr val="bg1"/>
          </a:solid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子网号为 </a:t>
            </a:r>
            <a:r>
              <a:rPr lang="en-US" altLang="zh-CN" sz="2000" dirty="0">
                <a:solidFill>
                  <a:srgbClr val="333399"/>
                </a:solidFill>
                <a:latin typeface="Arial" panose="020B0604020202020204" pitchFamily="34" charset="0"/>
                <a:ea typeface="黑体" panose="02010609060101010101" pitchFamily="2" charset="-122"/>
              </a:rPr>
              <a:t>3 </a:t>
            </a:r>
            <a:r>
              <a:rPr lang="zh-CN" altLang="en-US" sz="2000" dirty="0">
                <a:solidFill>
                  <a:srgbClr val="333399"/>
                </a:solidFill>
                <a:latin typeface="Arial" panose="020B0604020202020204" pitchFamily="34" charset="0"/>
                <a:ea typeface="黑体" panose="02010609060101010101" pitchFamily="2" charset="-122"/>
              </a:rPr>
              <a:t>的网络的网络号</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8943" name="矩形 508942"/>
          <p:cNvSpPr/>
          <p:nvPr/>
        </p:nvSpPr>
        <p:spPr>
          <a:xfrm>
            <a:off x="1824038" y="3665538"/>
            <a:ext cx="5268912" cy="442912"/>
          </a:xfrm>
          <a:prstGeom prst="rect">
            <a:avLst/>
          </a:prstGeom>
          <a:solidFill>
            <a:srgbClr val="FFFF99"/>
          </a:solidFill>
          <a:ln w="12700">
            <a:noFill/>
          </a:ln>
        </p:spPr>
        <p:txBody>
          <a:bodyPr/>
          <a:p>
            <a:endParaRPr lang="zh-CN" altLang="en-US"/>
          </a:p>
        </p:txBody>
      </p:sp>
      <p:sp>
        <p:nvSpPr>
          <p:cNvPr id="508946" name="矩形 508945"/>
          <p:cNvSpPr/>
          <p:nvPr/>
        </p:nvSpPr>
        <p:spPr>
          <a:xfrm>
            <a:off x="179388" y="3665538"/>
            <a:ext cx="1576387"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三级 </a:t>
            </a:r>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8947" name="矩形 508946"/>
          <p:cNvSpPr/>
          <p:nvPr/>
        </p:nvSpPr>
        <p:spPr>
          <a:xfrm>
            <a:off x="7640638" y="4303713"/>
            <a:ext cx="889000" cy="285750"/>
          </a:xfrm>
          <a:prstGeom prst="rect">
            <a:avLst/>
          </a:prstGeom>
          <a:solidFill>
            <a:schemeClr val="bg1"/>
          </a:solidFill>
          <a:ln w="9525">
            <a:noFill/>
          </a:ln>
        </p:spPr>
        <p:txBody>
          <a:bodyPr/>
          <a:p>
            <a:endParaRPr lang="zh-CN" altLang="en-US"/>
          </a:p>
        </p:txBody>
      </p:sp>
      <p:sp>
        <p:nvSpPr>
          <p:cNvPr id="508948" name="直接连接符 508947"/>
          <p:cNvSpPr/>
          <p:nvPr/>
        </p:nvSpPr>
        <p:spPr>
          <a:xfrm>
            <a:off x="5310188" y="3663950"/>
            <a:ext cx="0" cy="450850"/>
          </a:xfrm>
          <a:prstGeom prst="line">
            <a:avLst/>
          </a:prstGeom>
          <a:ln w="12700" cap="flat" cmpd="sng">
            <a:solidFill>
              <a:schemeClr val="tx1"/>
            </a:solidFill>
            <a:prstDash val="solid"/>
            <a:headEnd type="none" w="med" len="med"/>
            <a:tailEnd type="none" w="med" len="med"/>
          </a:ln>
        </p:spPr>
      </p:sp>
      <p:sp>
        <p:nvSpPr>
          <p:cNvPr id="508949" name="矩形 508948"/>
          <p:cNvSpPr/>
          <p:nvPr/>
        </p:nvSpPr>
        <p:spPr>
          <a:xfrm>
            <a:off x="7589838" y="4149725"/>
            <a:ext cx="942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主机号</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8951" name="直接连接符 508950"/>
          <p:cNvSpPr/>
          <p:nvPr/>
        </p:nvSpPr>
        <p:spPr>
          <a:xfrm>
            <a:off x="7108825" y="3651250"/>
            <a:ext cx="0" cy="452438"/>
          </a:xfrm>
          <a:prstGeom prst="line">
            <a:avLst/>
          </a:prstGeom>
          <a:ln w="12700" cap="flat" cmpd="sng">
            <a:solidFill>
              <a:schemeClr val="tx1"/>
            </a:solidFill>
            <a:prstDash val="solid"/>
            <a:headEnd type="none" w="med" len="med"/>
            <a:tailEnd type="none" w="med" len="med"/>
          </a:ln>
        </p:spPr>
      </p:sp>
      <p:sp>
        <p:nvSpPr>
          <p:cNvPr id="508955" name="直接连接符 508954"/>
          <p:cNvSpPr/>
          <p:nvPr/>
        </p:nvSpPr>
        <p:spPr>
          <a:xfrm>
            <a:off x="1809750" y="4156075"/>
            <a:ext cx="0" cy="393700"/>
          </a:xfrm>
          <a:prstGeom prst="line">
            <a:avLst/>
          </a:prstGeom>
          <a:ln w="9525" cap="flat" cmpd="sng">
            <a:solidFill>
              <a:schemeClr val="tx1"/>
            </a:solidFill>
            <a:prstDash val="solid"/>
            <a:headEnd type="none" w="med" len="med"/>
            <a:tailEnd type="none" w="med" len="med"/>
          </a:ln>
        </p:spPr>
      </p:sp>
      <p:sp>
        <p:nvSpPr>
          <p:cNvPr id="508956" name="直接连接符 508955"/>
          <p:cNvSpPr/>
          <p:nvPr/>
        </p:nvSpPr>
        <p:spPr>
          <a:xfrm>
            <a:off x="7108825" y="3141663"/>
            <a:ext cx="0" cy="434975"/>
          </a:xfrm>
          <a:prstGeom prst="line">
            <a:avLst/>
          </a:prstGeom>
          <a:ln w="9525" cap="flat" cmpd="sng">
            <a:solidFill>
              <a:schemeClr val="tx1"/>
            </a:solidFill>
            <a:prstDash val="solid"/>
            <a:headEnd type="none" w="med" len="med"/>
            <a:tailEnd type="none" w="med" len="med"/>
          </a:ln>
        </p:spPr>
      </p:sp>
      <p:sp>
        <p:nvSpPr>
          <p:cNvPr id="508957" name="矩形 508956"/>
          <p:cNvSpPr/>
          <p:nvPr/>
        </p:nvSpPr>
        <p:spPr>
          <a:xfrm>
            <a:off x="350838" y="4762500"/>
            <a:ext cx="1196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子网掩码</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8958" name="直接连接符 508957"/>
          <p:cNvSpPr/>
          <p:nvPr/>
        </p:nvSpPr>
        <p:spPr>
          <a:xfrm>
            <a:off x="1809750" y="2092325"/>
            <a:ext cx="3482975" cy="0"/>
          </a:xfrm>
          <a:prstGeom prst="line">
            <a:avLst/>
          </a:prstGeom>
          <a:ln w="12700" cap="flat" cmpd="sng">
            <a:solidFill>
              <a:schemeClr val="tx1"/>
            </a:solidFill>
            <a:prstDash val="solid"/>
            <a:headEnd type="triangle" w="sm" len="med"/>
            <a:tailEnd type="triangle" w="sm" len="med"/>
          </a:ln>
        </p:spPr>
      </p:sp>
      <p:sp>
        <p:nvSpPr>
          <p:cNvPr id="508959" name="直接连接符 508958"/>
          <p:cNvSpPr/>
          <p:nvPr/>
        </p:nvSpPr>
        <p:spPr>
          <a:xfrm>
            <a:off x="1809750" y="1881188"/>
            <a:ext cx="0" cy="400050"/>
          </a:xfrm>
          <a:prstGeom prst="line">
            <a:avLst/>
          </a:prstGeom>
          <a:ln w="9525" cap="flat" cmpd="sng">
            <a:solidFill>
              <a:schemeClr val="tx1"/>
            </a:solidFill>
            <a:prstDash val="solid"/>
            <a:headEnd type="none" w="med" len="med"/>
            <a:tailEnd type="none" w="med" len="med"/>
          </a:ln>
        </p:spPr>
      </p:sp>
      <p:sp>
        <p:nvSpPr>
          <p:cNvPr id="508960" name="直接连接符 508959"/>
          <p:cNvSpPr/>
          <p:nvPr/>
        </p:nvSpPr>
        <p:spPr>
          <a:xfrm>
            <a:off x="8907463" y="1881188"/>
            <a:ext cx="0" cy="384175"/>
          </a:xfrm>
          <a:prstGeom prst="line">
            <a:avLst/>
          </a:prstGeom>
          <a:ln w="9525" cap="flat" cmpd="sng">
            <a:solidFill>
              <a:schemeClr val="tx1"/>
            </a:solidFill>
            <a:prstDash val="solid"/>
            <a:headEnd type="none" w="med" len="med"/>
            <a:tailEnd type="none" w="med" len="med"/>
          </a:ln>
        </p:spPr>
      </p:sp>
      <p:sp>
        <p:nvSpPr>
          <p:cNvPr id="508961" name="矩形 508960"/>
          <p:cNvSpPr/>
          <p:nvPr/>
        </p:nvSpPr>
        <p:spPr>
          <a:xfrm>
            <a:off x="3108325" y="1844675"/>
            <a:ext cx="815975" cy="393700"/>
          </a:xfrm>
          <a:prstGeom prst="rect">
            <a:avLst/>
          </a:prstGeom>
          <a:solidFill>
            <a:schemeClr val="bg1"/>
          </a:solidFill>
          <a:ln w="12700">
            <a:noFill/>
          </a:ln>
        </p:spPr>
        <p:txBody>
          <a:bodyPr wrap="none" lIns="90488" tIns="44450" rIns="90488" bIns="44450">
            <a:spAutoFit/>
          </a:bodyPr>
          <a:p>
            <a:pPr defTabSz="762000" eaLnBrk="0" hangingPunct="0"/>
            <a:r>
              <a:rPr lang="en-US" altLang="zh-CN" sz="2000">
                <a:solidFill>
                  <a:schemeClr val="folHlink"/>
                </a:solidFill>
                <a:latin typeface="Arial" panose="020B0604020202020204" pitchFamily="34" charset="0"/>
                <a:ea typeface="黑体" panose="02010609060101010101" pitchFamily="2" charset="-122"/>
              </a:rPr>
              <a:t>net-id</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508962" name="直接连接符 508961"/>
          <p:cNvSpPr/>
          <p:nvPr/>
        </p:nvSpPr>
        <p:spPr>
          <a:xfrm>
            <a:off x="5337175" y="2092325"/>
            <a:ext cx="3582988" cy="0"/>
          </a:xfrm>
          <a:prstGeom prst="line">
            <a:avLst/>
          </a:prstGeom>
          <a:ln w="12700" cap="flat" cmpd="sng">
            <a:solidFill>
              <a:schemeClr val="tx1"/>
            </a:solidFill>
            <a:prstDash val="solid"/>
            <a:headEnd type="triangle" w="sm" len="med"/>
            <a:tailEnd type="triangle" w="sm" len="med"/>
          </a:ln>
        </p:spPr>
      </p:sp>
      <p:sp>
        <p:nvSpPr>
          <p:cNvPr id="508963" name="矩形 508962"/>
          <p:cNvSpPr/>
          <p:nvPr/>
        </p:nvSpPr>
        <p:spPr>
          <a:xfrm>
            <a:off x="6653213" y="1844675"/>
            <a:ext cx="942975" cy="393700"/>
          </a:xfrm>
          <a:prstGeom prst="rect">
            <a:avLst/>
          </a:prstGeom>
          <a:solidFill>
            <a:schemeClr val="bg1"/>
          </a:solidFill>
          <a:ln w="12700">
            <a:noFill/>
          </a:ln>
        </p:spPr>
        <p:txBody>
          <a:bodyPr wrap="none" lIns="90488" tIns="44450" rIns="90488" bIns="44450">
            <a:spAutoFit/>
          </a:bodyPr>
          <a:p>
            <a:pPr defTabSz="762000" eaLnBrk="0" hangingPunct="0"/>
            <a:r>
              <a:rPr lang="en-US" altLang="zh-CN" sz="2000">
                <a:solidFill>
                  <a:schemeClr val="folHlink"/>
                </a:solidFill>
                <a:latin typeface="Arial" panose="020B0604020202020204" pitchFamily="34" charset="0"/>
                <a:ea typeface="黑体" panose="02010609060101010101" pitchFamily="2" charset="-122"/>
              </a:rPr>
              <a:t>host-id</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508964" name="直接连接符 508963"/>
          <p:cNvSpPr/>
          <p:nvPr/>
        </p:nvSpPr>
        <p:spPr>
          <a:xfrm>
            <a:off x="5310188" y="1881188"/>
            <a:ext cx="0" cy="400050"/>
          </a:xfrm>
          <a:prstGeom prst="line">
            <a:avLst/>
          </a:prstGeom>
          <a:ln w="9525" cap="flat" cmpd="sng">
            <a:solidFill>
              <a:schemeClr val="tx1"/>
            </a:solidFill>
            <a:prstDash val="solid"/>
            <a:headEnd type="none" w="med" len="med"/>
            <a:tailEnd type="none" w="med" len="med"/>
          </a:ln>
        </p:spPr>
      </p:sp>
      <p:sp>
        <p:nvSpPr>
          <p:cNvPr id="508965" name="直接连接符 508964"/>
          <p:cNvSpPr/>
          <p:nvPr/>
        </p:nvSpPr>
        <p:spPr>
          <a:xfrm flipV="1">
            <a:off x="1809750" y="3343275"/>
            <a:ext cx="3495675" cy="12700"/>
          </a:xfrm>
          <a:prstGeom prst="line">
            <a:avLst/>
          </a:prstGeom>
          <a:ln w="12700" cap="flat" cmpd="sng">
            <a:solidFill>
              <a:schemeClr val="tx1"/>
            </a:solidFill>
            <a:prstDash val="solid"/>
            <a:headEnd type="triangle" w="sm" len="med"/>
            <a:tailEnd type="triangle" w="sm" len="med"/>
          </a:ln>
        </p:spPr>
      </p:sp>
      <p:sp>
        <p:nvSpPr>
          <p:cNvPr id="508966" name="直接连接符 508965"/>
          <p:cNvSpPr/>
          <p:nvPr/>
        </p:nvSpPr>
        <p:spPr>
          <a:xfrm>
            <a:off x="1809750" y="3144838"/>
            <a:ext cx="0" cy="400050"/>
          </a:xfrm>
          <a:prstGeom prst="line">
            <a:avLst/>
          </a:prstGeom>
          <a:ln w="9525" cap="flat" cmpd="sng">
            <a:solidFill>
              <a:schemeClr val="tx1"/>
            </a:solidFill>
            <a:prstDash val="solid"/>
            <a:headEnd type="none" w="med" len="med"/>
            <a:tailEnd type="none" w="med" len="med"/>
          </a:ln>
        </p:spPr>
      </p:sp>
      <p:sp>
        <p:nvSpPr>
          <p:cNvPr id="508967" name="直接连接符 508966"/>
          <p:cNvSpPr/>
          <p:nvPr/>
        </p:nvSpPr>
        <p:spPr>
          <a:xfrm>
            <a:off x="8907463" y="3144838"/>
            <a:ext cx="0" cy="384175"/>
          </a:xfrm>
          <a:prstGeom prst="line">
            <a:avLst/>
          </a:prstGeom>
          <a:ln w="9525" cap="flat" cmpd="sng">
            <a:solidFill>
              <a:schemeClr val="tx1"/>
            </a:solidFill>
            <a:prstDash val="solid"/>
            <a:headEnd type="none" w="med" len="med"/>
            <a:tailEnd type="none" w="med" len="med"/>
          </a:ln>
        </p:spPr>
      </p:sp>
      <p:sp>
        <p:nvSpPr>
          <p:cNvPr id="508969" name="直接连接符 508968"/>
          <p:cNvSpPr/>
          <p:nvPr/>
        </p:nvSpPr>
        <p:spPr>
          <a:xfrm flipV="1">
            <a:off x="5337175" y="3343275"/>
            <a:ext cx="3570288" cy="12700"/>
          </a:xfrm>
          <a:prstGeom prst="line">
            <a:avLst/>
          </a:prstGeom>
          <a:ln w="12700" cap="flat" cmpd="sng">
            <a:solidFill>
              <a:schemeClr val="tx1"/>
            </a:solidFill>
            <a:prstDash val="solid"/>
            <a:headEnd type="triangle" w="sm" len="med"/>
            <a:tailEnd type="triangle" w="sm" len="med"/>
          </a:ln>
        </p:spPr>
      </p:sp>
      <p:sp>
        <p:nvSpPr>
          <p:cNvPr id="508971" name="直接连接符 508970"/>
          <p:cNvSpPr/>
          <p:nvPr/>
        </p:nvSpPr>
        <p:spPr>
          <a:xfrm>
            <a:off x="5310188" y="3144838"/>
            <a:ext cx="0" cy="400050"/>
          </a:xfrm>
          <a:prstGeom prst="line">
            <a:avLst/>
          </a:prstGeom>
          <a:ln w="9525" cap="flat" cmpd="sng">
            <a:solidFill>
              <a:schemeClr val="tx1"/>
            </a:solidFill>
            <a:prstDash val="solid"/>
            <a:headEnd type="none" w="med" len="med"/>
            <a:tailEnd type="none" w="med" len="med"/>
          </a:ln>
        </p:spPr>
      </p:sp>
      <p:sp>
        <p:nvSpPr>
          <p:cNvPr id="508972" name="直接连接符 508971"/>
          <p:cNvSpPr/>
          <p:nvPr/>
        </p:nvSpPr>
        <p:spPr>
          <a:xfrm>
            <a:off x="7092950" y="4208463"/>
            <a:ext cx="0" cy="454025"/>
          </a:xfrm>
          <a:prstGeom prst="line">
            <a:avLst/>
          </a:prstGeom>
          <a:ln w="12700" cap="flat" cmpd="sng">
            <a:solidFill>
              <a:schemeClr val="tx1"/>
            </a:solidFill>
            <a:prstDash val="solid"/>
            <a:headEnd type="none" w="med" len="med"/>
            <a:tailEnd type="none" w="med" len="med"/>
          </a:ln>
        </p:spPr>
      </p:sp>
      <p:sp>
        <p:nvSpPr>
          <p:cNvPr id="508973" name="直接连接符 508972"/>
          <p:cNvSpPr/>
          <p:nvPr/>
        </p:nvSpPr>
        <p:spPr>
          <a:xfrm>
            <a:off x="8907463" y="4156075"/>
            <a:ext cx="0" cy="454025"/>
          </a:xfrm>
          <a:prstGeom prst="line">
            <a:avLst/>
          </a:prstGeom>
          <a:ln w="12700" cap="flat" cmpd="sng">
            <a:solidFill>
              <a:schemeClr val="tx1"/>
            </a:solidFill>
            <a:prstDash val="solid"/>
            <a:headEnd type="none" w="med" len="med"/>
            <a:tailEnd type="none" w="med" len="med"/>
          </a:ln>
        </p:spPr>
      </p:sp>
      <p:sp>
        <p:nvSpPr>
          <p:cNvPr id="508974" name="矩形 508973"/>
          <p:cNvSpPr/>
          <p:nvPr/>
        </p:nvSpPr>
        <p:spPr>
          <a:xfrm>
            <a:off x="350838" y="5503863"/>
            <a:ext cx="1196975" cy="698500"/>
          </a:xfrm>
          <a:prstGeom prst="rect">
            <a:avLst/>
          </a:prstGeom>
          <a:noFill/>
          <a:ln w="12700">
            <a:noFill/>
          </a:ln>
        </p:spPr>
        <p:txBody>
          <a:bodyPr wrap="none" lIns="90488" tIns="44450" rIns="90488" bIns="44450">
            <a:spAutoFit/>
          </a:bodyPr>
          <a:p>
            <a:pPr algn="ctr" defTabSz="762000" eaLnBrk="0" hangingPunct="0"/>
            <a:r>
              <a:rPr lang="zh-CN" altLang="en-US" sz="2000" dirty="0">
                <a:solidFill>
                  <a:srgbClr val="333399"/>
                </a:solidFill>
                <a:latin typeface="Arial" panose="020B0604020202020204" pitchFamily="34" charset="0"/>
                <a:ea typeface="黑体" panose="02010609060101010101" pitchFamily="2" charset="-122"/>
              </a:rPr>
              <a:t>子网的</a:t>
            </a:r>
            <a:endParaRPr lang="zh-CN" altLang="en-US" sz="20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000" dirty="0">
                <a:solidFill>
                  <a:srgbClr val="333399"/>
                </a:solidFill>
                <a:latin typeface="Arial" panose="020B0604020202020204" pitchFamily="34" charset="0"/>
                <a:ea typeface="黑体" panose="02010609060101010101" pitchFamily="2" charset="-122"/>
              </a:rPr>
              <a:t>网络地址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8975" name="矩形 508974"/>
          <p:cNvSpPr/>
          <p:nvPr/>
        </p:nvSpPr>
        <p:spPr>
          <a:xfrm>
            <a:off x="7092950" y="4797425"/>
            <a:ext cx="1800225" cy="503238"/>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08976" name="矩形 508975"/>
          <p:cNvSpPr/>
          <p:nvPr/>
        </p:nvSpPr>
        <p:spPr>
          <a:xfrm>
            <a:off x="1835150" y="4797425"/>
            <a:ext cx="5257800" cy="503238"/>
          </a:xfrm>
          <a:prstGeom prst="rect">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grpSp>
        <p:nvGrpSpPr>
          <p:cNvPr id="508977" name="组合 508976"/>
          <p:cNvGrpSpPr/>
          <p:nvPr/>
        </p:nvGrpSpPr>
        <p:grpSpPr>
          <a:xfrm>
            <a:off x="1790700" y="4797425"/>
            <a:ext cx="7096125" cy="454025"/>
            <a:chOff x="1116" y="3092"/>
            <a:chExt cx="4470" cy="286"/>
          </a:xfrm>
        </p:grpSpPr>
        <p:sp>
          <p:nvSpPr>
            <p:cNvPr id="508978" name="矩形 508977"/>
            <p:cNvSpPr/>
            <p:nvPr/>
          </p:nvSpPr>
          <p:spPr>
            <a:xfrm>
              <a:off x="1116" y="3092"/>
              <a:ext cx="3346" cy="286"/>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1 1 1 1 1 1 1 1 1 1 1 1 1 1 1 1</a:t>
              </a:r>
              <a:r>
                <a:rPr lang="en-US" altLang="zh-CN" sz="2400">
                  <a:solidFill>
                    <a:srgbClr val="333399"/>
                  </a:solidFill>
                  <a:latin typeface="Arial" panose="020B0604020202020204" pitchFamily="34" charset="0"/>
                  <a:ea typeface="黑体" panose="02010609060101010101" pitchFamily="2" charset="-122"/>
                </a:rPr>
                <a:t>  </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1 1 1 1 1 1 1 1</a:t>
              </a:r>
              <a:endParaRPr lang="en-US" altLang="zh-CN" sz="2000">
                <a:solidFill>
                  <a:srgbClr val="333399"/>
                </a:solidFill>
                <a:latin typeface="Arial" panose="020B0604020202020204" pitchFamily="34" charset="0"/>
                <a:ea typeface="黑体" panose="02010609060101010101" pitchFamily="2" charset="-122"/>
              </a:endParaRPr>
            </a:p>
          </p:txBody>
        </p:sp>
        <p:sp>
          <p:nvSpPr>
            <p:cNvPr id="508979" name="矩形 508978"/>
            <p:cNvSpPr/>
            <p:nvPr/>
          </p:nvSpPr>
          <p:spPr>
            <a:xfrm>
              <a:off x="4452" y="3111"/>
              <a:ext cx="1134" cy="24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0 0 0 0 0 0 0 0</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08980" name="直接连接符 508979"/>
          <p:cNvSpPr/>
          <p:nvPr/>
        </p:nvSpPr>
        <p:spPr>
          <a:xfrm>
            <a:off x="5310188" y="4797425"/>
            <a:ext cx="1587" cy="503238"/>
          </a:xfrm>
          <a:prstGeom prst="line">
            <a:avLst/>
          </a:prstGeom>
          <a:ln w="12700" cap="flat" cmpd="sng">
            <a:solidFill>
              <a:schemeClr val="tx1"/>
            </a:solidFill>
            <a:prstDash val="solid"/>
            <a:headEnd type="none" w="med" len="med"/>
            <a:tailEnd type="none" w="med" len="med"/>
          </a:ln>
        </p:spPr>
      </p:sp>
      <p:sp>
        <p:nvSpPr>
          <p:cNvPr id="508981" name="矩形 508980"/>
          <p:cNvSpPr/>
          <p:nvPr/>
        </p:nvSpPr>
        <p:spPr>
          <a:xfrm>
            <a:off x="7092950" y="5661025"/>
            <a:ext cx="1800225" cy="503238"/>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08982" name="矩形 508981"/>
          <p:cNvSpPr/>
          <p:nvPr/>
        </p:nvSpPr>
        <p:spPr>
          <a:xfrm>
            <a:off x="1835150" y="5661025"/>
            <a:ext cx="5257800" cy="503238"/>
          </a:xfrm>
          <a:prstGeom prst="rect">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sp>
        <p:nvSpPr>
          <p:cNvPr id="508983" name="直接连接符 508982"/>
          <p:cNvSpPr/>
          <p:nvPr/>
        </p:nvSpPr>
        <p:spPr>
          <a:xfrm>
            <a:off x="5310188" y="5661025"/>
            <a:ext cx="1587" cy="503238"/>
          </a:xfrm>
          <a:prstGeom prst="line">
            <a:avLst/>
          </a:prstGeom>
          <a:ln w="12700" cap="flat" cmpd="sng">
            <a:solidFill>
              <a:schemeClr val="tx1"/>
            </a:solidFill>
            <a:prstDash val="solid"/>
            <a:headEnd type="none" w="med" len="med"/>
            <a:tailEnd type="none" w="med" len="med"/>
          </a:ln>
        </p:spPr>
      </p:sp>
      <p:sp>
        <p:nvSpPr>
          <p:cNvPr id="508986" name="矩形 508985"/>
          <p:cNvSpPr/>
          <p:nvPr/>
        </p:nvSpPr>
        <p:spPr>
          <a:xfrm>
            <a:off x="7812088" y="5684838"/>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0</a:t>
            </a:r>
            <a:endParaRPr lang="en-US" altLang="zh-CN" sz="2000">
              <a:solidFill>
                <a:srgbClr val="333399"/>
              </a:solidFill>
              <a:latin typeface="Arial" panose="020B0604020202020204" pitchFamily="34" charset="0"/>
              <a:ea typeface="黑体" panose="02010609060101010101" pitchFamily="2" charset="-122"/>
            </a:endParaRPr>
          </a:p>
        </p:txBody>
      </p:sp>
      <p:sp>
        <p:nvSpPr>
          <p:cNvPr id="508988" name="矩形 508987"/>
          <p:cNvSpPr/>
          <p:nvPr/>
        </p:nvSpPr>
        <p:spPr>
          <a:xfrm>
            <a:off x="3132138" y="3141663"/>
            <a:ext cx="815975" cy="393700"/>
          </a:xfrm>
          <a:prstGeom prst="rect">
            <a:avLst/>
          </a:prstGeom>
          <a:solidFill>
            <a:schemeClr val="bg1"/>
          </a:solidFill>
          <a:ln w="12700">
            <a:noFill/>
          </a:ln>
        </p:spPr>
        <p:txBody>
          <a:bodyPr wrap="none" lIns="90488" tIns="44450" rIns="90488" bIns="44450">
            <a:spAutoFit/>
          </a:bodyPr>
          <a:p>
            <a:pPr defTabSz="762000" eaLnBrk="0" hangingPunct="0"/>
            <a:r>
              <a:rPr lang="en-US" altLang="zh-CN" sz="2000">
                <a:solidFill>
                  <a:schemeClr val="folHlink"/>
                </a:solidFill>
                <a:latin typeface="Arial" panose="020B0604020202020204" pitchFamily="34" charset="0"/>
                <a:ea typeface="黑体" panose="02010609060101010101" pitchFamily="2" charset="-122"/>
              </a:rPr>
              <a:t>net-id</a:t>
            </a:r>
            <a:endParaRPr lang="en-US" altLang="zh-CN" sz="2000">
              <a:solidFill>
                <a:schemeClr val="folHlink"/>
              </a:solidFill>
              <a:latin typeface="Arial" panose="020B0604020202020204" pitchFamily="34" charset="0"/>
              <a:ea typeface="黑体" panose="02010609060101010101" pitchFamily="2" charset="-122"/>
            </a:endParaRPr>
          </a:p>
        </p:txBody>
      </p:sp>
      <p:sp>
        <p:nvSpPr>
          <p:cNvPr id="508953" name="矩形 508952"/>
          <p:cNvSpPr/>
          <p:nvPr/>
        </p:nvSpPr>
        <p:spPr>
          <a:xfrm>
            <a:off x="5578475" y="3141663"/>
            <a:ext cx="1225550" cy="393700"/>
          </a:xfrm>
          <a:prstGeom prst="rect">
            <a:avLst/>
          </a:prstGeom>
          <a:solidFill>
            <a:schemeClr val="bg1"/>
          </a:solid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subnet-id</a:t>
            </a:r>
            <a:endParaRPr lang="en-US" altLang="zh-CN" sz="2000">
              <a:solidFill>
                <a:srgbClr val="333399"/>
              </a:solidFill>
              <a:latin typeface="Arial" panose="020B0604020202020204" pitchFamily="34" charset="0"/>
              <a:ea typeface="黑体" panose="02010609060101010101" pitchFamily="2" charset="-122"/>
            </a:endParaRPr>
          </a:p>
        </p:txBody>
      </p:sp>
      <p:sp>
        <p:nvSpPr>
          <p:cNvPr id="508945" name="矩形 508944"/>
          <p:cNvSpPr/>
          <p:nvPr/>
        </p:nvSpPr>
        <p:spPr>
          <a:xfrm>
            <a:off x="7567613" y="3141663"/>
            <a:ext cx="942975" cy="393700"/>
          </a:xfrm>
          <a:prstGeom prst="rect">
            <a:avLst/>
          </a:prstGeom>
          <a:solidFill>
            <a:schemeClr val="bg1"/>
          </a:solid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p:txBody>
      </p:sp>
      <p:sp>
        <p:nvSpPr>
          <p:cNvPr id="508989" name="矩形 508988"/>
          <p:cNvSpPr/>
          <p:nvPr/>
        </p:nvSpPr>
        <p:spPr>
          <a:xfrm>
            <a:off x="2411413" y="3644900"/>
            <a:ext cx="3011487" cy="454025"/>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145        </a:t>
            </a:r>
            <a:r>
              <a:rPr lang="en-US" altLang="zh-CN" sz="2400" b="1">
                <a:solidFill>
                  <a:srgbClr val="333399"/>
                </a:solidFill>
                <a:latin typeface="Arial" panose="020B0604020202020204" pitchFamily="34" charset="0"/>
                <a:ea typeface="黑体" panose="02010609060101010101" pitchFamily="2" charset="-122"/>
              </a:rPr>
              <a:t>.</a:t>
            </a:r>
            <a:r>
              <a:rPr lang="en-US" altLang="zh-CN" sz="2000">
                <a:solidFill>
                  <a:srgbClr val="333399"/>
                </a:solidFill>
                <a:latin typeface="Arial" panose="020B0604020202020204" pitchFamily="34" charset="0"/>
                <a:ea typeface="黑体" panose="02010609060101010101" pitchFamily="2" charset="-122"/>
              </a:rPr>
              <a:t>        13            </a:t>
            </a:r>
            <a:r>
              <a:rPr lang="en-US" altLang="zh-CN" sz="2400" b="1">
                <a:solidFill>
                  <a:srgbClr val="333399"/>
                </a:solidFill>
                <a:latin typeface="Arial" panose="020B0604020202020204" pitchFamily="34" charset="0"/>
                <a:ea typeface="黑体" panose="02010609060101010101" pitchFamily="2" charset="-122"/>
              </a:rPr>
              <a:t>.</a:t>
            </a:r>
            <a:endParaRPr lang="en-US" altLang="zh-CN" sz="2400" b="1">
              <a:solidFill>
                <a:srgbClr val="333399"/>
              </a:solidFill>
              <a:latin typeface="Arial" panose="020B0604020202020204" pitchFamily="34" charset="0"/>
              <a:ea typeface="黑体" panose="02010609060101010101" pitchFamily="2" charset="-122"/>
            </a:endParaRPr>
          </a:p>
        </p:txBody>
      </p:sp>
      <p:sp>
        <p:nvSpPr>
          <p:cNvPr id="508991" name="矩形 508990"/>
          <p:cNvSpPr/>
          <p:nvPr/>
        </p:nvSpPr>
        <p:spPr>
          <a:xfrm>
            <a:off x="2411413" y="5661025"/>
            <a:ext cx="3921125" cy="454025"/>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145        </a:t>
            </a:r>
            <a:r>
              <a:rPr lang="en-US" altLang="zh-CN" sz="2400" b="1">
                <a:solidFill>
                  <a:srgbClr val="333399"/>
                </a:solidFill>
                <a:latin typeface="Arial" panose="020B0604020202020204" pitchFamily="34" charset="0"/>
                <a:ea typeface="黑体" panose="02010609060101010101" pitchFamily="2" charset="-122"/>
              </a:rPr>
              <a:t>.</a:t>
            </a:r>
            <a:r>
              <a:rPr lang="en-US" altLang="zh-CN" sz="2000">
                <a:solidFill>
                  <a:srgbClr val="333399"/>
                </a:solidFill>
                <a:latin typeface="Arial" panose="020B0604020202020204" pitchFamily="34" charset="0"/>
                <a:ea typeface="黑体" panose="02010609060101010101" pitchFamily="2" charset="-122"/>
              </a:rPr>
              <a:t>        13            </a:t>
            </a:r>
            <a:r>
              <a:rPr lang="en-US" altLang="zh-CN" sz="2400" b="1">
                <a:solidFill>
                  <a:srgbClr val="333399"/>
                </a:solidFill>
                <a:latin typeface="Arial" panose="020B0604020202020204" pitchFamily="34" charset="0"/>
                <a:ea typeface="黑体" panose="02010609060101010101" pitchFamily="2" charset="-122"/>
              </a:rPr>
              <a:t>.</a:t>
            </a:r>
            <a:r>
              <a:rPr lang="en-US" altLang="zh-CN" sz="2000">
                <a:solidFill>
                  <a:srgbClr val="333399"/>
                </a:solidFill>
                <a:latin typeface="Arial" panose="020B0604020202020204" pitchFamily="34" charset="0"/>
                <a:ea typeface="黑体" panose="02010609060101010101" pitchFamily="2" charset="-122"/>
              </a:rPr>
              <a:t>           3</a:t>
            </a:r>
            <a:endParaRPr lang="en-US" altLang="zh-CN" sz="2000">
              <a:solidFill>
                <a:srgbClr val="333399"/>
              </a:solidFill>
              <a:latin typeface="Arial" panose="020B0604020202020204" pitchFamily="34" charset="0"/>
              <a:ea typeface="黑体" panose="02010609060101010101" pitchFamily="2" charset="-122"/>
            </a:endParaRPr>
          </a:p>
        </p:txBody>
      </p:sp>
      <p:sp>
        <p:nvSpPr>
          <p:cNvPr id="508992" name="矩形 508991"/>
          <p:cNvSpPr/>
          <p:nvPr/>
        </p:nvSpPr>
        <p:spPr>
          <a:xfrm>
            <a:off x="6156325" y="3644900"/>
            <a:ext cx="1946275" cy="454025"/>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3         </a:t>
            </a:r>
            <a:r>
              <a:rPr lang="en-US" altLang="zh-CN" sz="2400" b="1">
                <a:solidFill>
                  <a:srgbClr val="333399"/>
                </a:solidFill>
                <a:latin typeface="Arial" panose="020B0604020202020204" pitchFamily="34" charset="0"/>
                <a:ea typeface="黑体" panose="02010609060101010101" pitchFamily="2" charset="-122"/>
              </a:rPr>
              <a:t>.</a:t>
            </a:r>
            <a:r>
              <a:rPr lang="en-US" altLang="zh-CN" sz="2000">
                <a:solidFill>
                  <a:srgbClr val="333399"/>
                </a:solidFill>
                <a:latin typeface="Arial" panose="020B0604020202020204" pitchFamily="34" charset="0"/>
                <a:ea typeface="黑体" panose="02010609060101010101" pitchFamily="2" charset="-122"/>
              </a:rPr>
              <a:t>         10</a:t>
            </a:r>
            <a:endParaRPr lang="en-US" altLang="zh-CN" sz="200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9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9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89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89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89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89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89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89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89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89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89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89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89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89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89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89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89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89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89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89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897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089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89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8980"/>
                                        </p:tgtEl>
                                        <p:attrNameLst>
                                          <p:attrName>style.visibility</p:attrName>
                                        </p:attrNameLst>
                                      </p:cBhvr>
                                      <p:to>
                                        <p:strVal val="visible"/>
                                      </p:to>
                                    </p:set>
                                  </p:childTnLst>
                                </p:cTn>
                              </p:par>
                            </p:childTnLst>
                          </p:cTn>
                        </p:par>
                        <p:par>
                          <p:cTn id="59" fill="hold">
                            <p:stCondLst>
                              <p:cond delay="0"/>
                            </p:stCondLst>
                            <p:childTnLst>
                              <p:par>
                                <p:cTn id="60" presetID="35" presetClass="emph" presetSubtype="0" repeatCount="3000" fill="hold" nodeType="afterEffect">
                                  <p:stCondLst>
                                    <p:cond delay="500"/>
                                  </p:stCondLst>
                                  <p:childTnLst>
                                    <p:anim calcmode="discrete" valueType="str">
                                      <p:cBhvr>
                                        <p:cTn id="61" dur="1000" fill="hold"/>
                                        <p:tgtEl>
                                          <p:spTgt spid="508977"/>
                                        </p:tgtEl>
                                        <p:attrNameLst>
                                          <p:attrName>style.visibility</p:attrName>
                                        </p:attrNameLst>
                                      </p:cBhvr>
                                      <p:tavLst>
                                        <p:tav tm="0">
                                          <p:val>
                                            <p:strVal val="hidden"/>
                                          </p:val>
                                        </p:tav>
                                        <p:tav tm="50000">
                                          <p:val>
                                            <p:strVal val="visible"/>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0897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50898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508982"/>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0898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08986"/>
                                        </p:tgtEl>
                                        <p:attrNameLst>
                                          <p:attrName>style.visibility</p:attrName>
                                        </p:attrNameLst>
                                      </p:cBhvr>
                                      <p:to>
                                        <p:strVal val="visible"/>
                                      </p:to>
                                    </p:set>
                                  </p:childTnLst>
                                </p:cTn>
                              </p:par>
                            </p:childTnLst>
                          </p:cTn>
                        </p:par>
                        <p:par>
                          <p:cTn id="74" fill="hold">
                            <p:stCondLst>
                              <p:cond delay="0"/>
                            </p:stCondLst>
                            <p:childTnLst>
                              <p:par>
                                <p:cTn id="75" presetID="35" presetClass="emph" presetSubtype="0" repeatCount="3000" fill="hold" grpId="1" nodeType="afterEffect">
                                  <p:stCondLst>
                                    <p:cond delay="500"/>
                                  </p:stCondLst>
                                  <p:childTnLst>
                                    <p:anim calcmode="discrete" valueType="str">
                                      <p:cBhvr>
                                        <p:cTn id="76" dur="1000" fill="hold"/>
                                        <p:tgtEl>
                                          <p:spTgt spid="5089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42" grpId="0" animBg="1"/>
      <p:bldP spid="508946" grpId="0"/>
      <p:bldP spid="508949" grpId="0"/>
      <p:bldP spid="508957" grpId="0"/>
      <p:bldP spid="508974" grpId="0"/>
      <p:bldP spid="508974" grpId="1"/>
      <p:bldP spid="508986" grpId="0"/>
      <p:bldP spid="50894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09954" name="矩形 509953"/>
          <p:cNvSpPr/>
          <p:nvPr/>
        </p:nvSpPr>
        <p:spPr>
          <a:xfrm>
            <a:off x="1797050" y="3654425"/>
            <a:ext cx="7110413" cy="463550"/>
          </a:xfrm>
          <a:prstGeom prst="rect">
            <a:avLst/>
          </a:prstGeom>
          <a:solidFill>
            <a:srgbClr val="CCECFF"/>
          </a:solidFill>
          <a:ln w="12700" cap="flat" cmpd="sng">
            <a:solidFill>
              <a:schemeClr val="tx1"/>
            </a:solidFill>
            <a:prstDash val="solid"/>
            <a:miter/>
            <a:headEnd type="none" w="med" len="med"/>
            <a:tailEnd type="none" w="med" len="med"/>
          </a:ln>
        </p:spPr>
        <p:txBody>
          <a:bodyPr/>
          <a:p>
            <a:endParaRPr lang="zh-CN" altLang="en-US"/>
          </a:p>
        </p:txBody>
      </p:sp>
      <p:sp>
        <p:nvSpPr>
          <p:cNvPr id="509955" name="矩形 509954"/>
          <p:cNvSpPr/>
          <p:nvPr/>
        </p:nvSpPr>
        <p:spPr>
          <a:xfrm>
            <a:off x="1797050" y="2371725"/>
            <a:ext cx="7110413" cy="463550"/>
          </a:xfrm>
          <a:prstGeom prst="rect">
            <a:avLst/>
          </a:prstGeom>
          <a:solidFill>
            <a:srgbClr val="CCECFF"/>
          </a:solidFill>
          <a:ln w="12700" cap="flat" cmpd="sng">
            <a:solidFill>
              <a:srgbClr val="333399"/>
            </a:solidFill>
            <a:prstDash val="solid"/>
            <a:miter/>
            <a:headEnd type="none" w="med" len="med"/>
            <a:tailEnd type="none" w="med" len="med"/>
          </a:ln>
        </p:spPr>
        <p:txBody>
          <a:bodyPr/>
          <a:p>
            <a:endParaRPr lang="zh-CN" altLang="en-US"/>
          </a:p>
        </p:txBody>
      </p:sp>
      <p:sp>
        <p:nvSpPr>
          <p:cNvPr id="509956" name="标题 509955"/>
          <p:cNvSpPr>
            <a:spLocks noGrp="1"/>
          </p:cNvSpPr>
          <p:nvPr>
            <p:ph type="title"/>
          </p:nvPr>
        </p:nvSpPr>
        <p:spPr>
          <a:ln/>
        </p:spPr>
        <p:txBody>
          <a:bodyPr anchor="b"/>
          <a:p>
            <a:pPr algn="ctr"/>
            <a:r>
              <a:rPr lang="en-US" altLang="zh-CN"/>
              <a:t>(IP</a:t>
            </a:r>
            <a:r>
              <a:rPr lang="en-US" altLang="zh-CN" sz="2000"/>
              <a:t> </a:t>
            </a:r>
            <a:r>
              <a:rPr lang="zh-CN" altLang="en-US" dirty="0"/>
              <a:t>地址</a:t>
            </a:r>
            <a:r>
              <a:rPr lang="en-US" altLang="zh-CN" dirty="0"/>
              <a:t>) AND (</a:t>
            </a:r>
            <a:r>
              <a:rPr lang="zh-CN" altLang="en-US" dirty="0"/>
              <a:t>子网掩码</a:t>
            </a:r>
            <a:r>
              <a:rPr lang="en-US" altLang="zh-CN" dirty="0"/>
              <a:t>) =</a:t>
            </a:r>
            <a:br>
              <a:rPr lang="en-US" altLang="zh-CN" dirty="0"/>
            </a:br>
            <a:r>
              <a:rPr lang="zh-CN" altLang="en-US" dirty="0"/>
              <a:t>网络地址</a:t>
            </a:r>
            <a:endParaRPr lang="zh-CN" altLang="en-US" dirty="0"/>
          </a:p>
        </p:txBody>
      </p:sp>
      <p:sp>
        <p:nvSpPr>
          <p:cNvPr id="509957" name="直接连接符 509956"/>
          <p:cNvSpPr/>
          <p:nvPr/>
        </p:nvSpPr>
        <p:spPr>
          <a:xfrm flipV="1">
            <a:off x="1831975" y="4408488"/>
            <a:ext cx="3478213" cy="0"/>
          </a:xfrm>
          <a:prstGeom prst="line">
            <a:avLst/>
          </a:prstGeom>
          <a:ln w="12700" cap="flat" cmpd="sng">
            <a:solidFill>
              <a:schemeClr val="tx1"/>
            </a:solidFill>
            <a:prstDash val="solid"/>
            <a:headEnd type="triangle" w="sm" len="med"/>
            <a:tailEnd type="triangle" w="sm" len="med"/>
          </a:ln>
        </p:spPr>
      </p:sp>
      <p:sp>
        <p:nvSpPr>
          <p:cNvPr id="509958" name="直接连接符 509957"/>
          <p:cNvSpPr/>
          <p:nvPr/>
        </p:nvSpPr>
        <p:spPr>
          <a:xfrm flipV="1">
            <a:off x="7108825" y="4408488"/>
            <a:ext cx="1778000" cy="0"/>
          </a:xfrm>
          <a:prstGeom prst="line">
            <a:avLst/>
          </a:prstGeom>
          <a:ln w="12700" cap="flat" cmpd="sng">
            <a:solidFill>
              <a:schemeClr val="tx2"/>
            </a:solidFill>
            <a:prstDash val="solid"/>
            <a:headEnd type="triangle" w="sm" len="med"/>
            <a:tailEnd type="triangle" w="sm" len="med"/>
          </a:ln>
        </p:spPr>
      </p:sp>
      <p:sp>
        <p:nvSpPr>
          <p:cNvPr id="509959" name="直接连接符 509958"/>
          <p:cNvSpPr/>
          <p:nvPr/>
        </p:nvSpPr>
        <p:spPr>
          <a:xfrm flipV="1">
            <a:off x="5310188" y="4408488"/>
            <a:ext cx="1790700" cy="0"/>
          </a:xfrm>
          <a:prstGeom prst="line">
            <a:avLst/>
          </a:prstGeom>
          <a:ln w="12700" cap="flat" cmpd="sng">
            <a:solidFill>
              <a:schemeClr val="tx1"/>
            </a:solidFill>
            <a:prstDash val="solid"/>
            <a:headEnd type="triangle" w="sm" len="med"/>
            <a:tailEnd type="triangle" w="sm" len="med"/>
          </a:ln>
        </p:spPr>
      </p:sp>
      <p:sp>
        <p:nvSpPr>
          <p:cNvPr id="509960" name="矩形 509959"/>
          <p:cNvSpPr/>
          <p:nvPr/>
        </p:nvSpPr>
        <p:spPr>
          <a:xfrm>
            <a:off x="1811338" y="2384425"/>
            <a:ext cx="3490912" cy="442913"/>
          </a:xfrm>
          <a:prstGeom prst="rect">
            <a:avLst/>
          </a:prstGeom>
          <a:solidFill>
            <a:srgbClr val="FFFF99"/>
          </a:solidFill>
          <a:ln w="12700">
            <a:noFill/>
          </a:ln>
        </p:spPr>
        <p:txBody>
          <a:bodyPr/>
          <a:p>
            <a:endParaRPr lang="zh-CN" altLang="en-US"/>
          </a:p>
        </p:txBody>
      </p:sp>
      <p:sp>
        <p:nvSpPr>
          <p:cNvPr id="509961" name="矩形 509960"/>
          <p:cNvSpPr/>
          <p:nvPr/>
        </p:nvSpPr>
        <p:spPr>
          <a:xfrm>
            <a:off x="2646363" y="2406650"/>
            <a:ext cx="164782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网络号 </a:t>
            </a:r>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p:txBody>
      </p:sp>
      <p:sp>
        <p:nvSpPr>
          <p:cNvPr id="509962" name="矩形 509961"/>
          <p:cNvSpPr/>
          <p:nvPr/>
        </p:nvSpPr>
        <p:spPr>
          <a:xfrm>
            <a:off x="6243638" y="2406650"/>
            <a:ext cx="177482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主机号 </a:t>
            </a:r>
            <a:r>
              <a:rPr lang="en-US" altLang="zh-CN" sz="2000">
                <a:solidFill>
                  <a:srgbClr val="333399"/>
                </a:solidFill>
                <a:latin typeface="Arial" panose="020B0604020202020204" pitchFamily="34" charset="0"/>
                <a:ea typeface="黑体" panose="02010609060101010101" pitchFamily="2" charset="-122"/>
              </a:rPr>
              <a:t>host-id</a:t>
            </a:r>
            <a:endParaRPr lang="en-US" altLang="zh-CN" sz="2000">
              <a:solidFill>
                <a:srgbClr val="333399"/>
              </a:solidFill>
              <a:latin typeface="Arial" panose="020B0604020202020204" pitchFamily="34" charset="0"/>
              <a:ea typeface="黑体" panose="02010609060101010101" pitchFamily="2" charset="-122"/>
            </a:endParaRPr>
          </a:p>
        </p:txBody>
      </p:sp>
      <p:sp>
        <p:nvSpPr>
          <p:cNvPr id="509963" name="矩形 509962"/>
          <p:cNvSpPr/>
          <p:nvPr/>
        </p:nvSpPr>
        <p:spPr>
          <a:xfrm>
            <a:off x="179388" y="2384425"/>
            <a:ext cx="1576387"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两级 </a:t>
            </a:r>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9964" name="矩形 509963"/>
          <p:cNvSpPr/>
          <p:nvPr/>
        </p:nvSpPr>
        <p:spPr>
          <a:xfrm>
            <a:off x="2955925" y="4303713"/>
            <a:ext cx="1160463" cy="261937"/>
          </a:xfrm>
          <a:prstGeom prst="rect">
            <a:avLst/>
          </a:prstGeom>
          <a:solidFill>
            <a:schemeClr val="bg1"/>
          </a:solidFill>
          <a:ln w="9525">
            <a:noFill/>
          </a:ln>
        </p:spPr>
        <p:txBody>
          <a:bodyPr/>
          <a:p>
            <a:endParaRPr lang="zh-CN" altLang="en-US"/>
          </a:p>
        </p:txBody>
      </p:sp>
      <p:sp>
        <p:nvSpPr>
          <p:cNvPr id="509965" name="直接连接符 509964"/>
          <p:cNvSpPr/>
          <p:nvPr/>
        </p:nvSpPr>
        <p:spPr>
          <a:xfrm>
            <a:off x="5310188" y="2379663"/>
            <a:ext cx="0" cy="454025"/>
          </a:xfrm>
          <a:prstGeom prst="line">
            <a:avLst/>
          </a:prstGeom>
          <a:ln w="12700" cap="flat" cmpd="sng">
            <a:solidFill>
              <a:schemeClr val="tx1"/>
            </a:solidFill>
            <a:prstDash val="solid"/>
            <a:headEnd type="none" w="med" len="med"/>
            <a:tailEnd type="none" w="med" len="med"/>
          </a:ln>
        </p:spPr>
      </p:sp>
      <p:sp>
        <p:nvSpPr>
          <p:cNvPr id="509966" name="矩形 509965"/>
          <p:cNvSpPr/>
          <p:nvPr/>
        </p:nvSpPr>
        <p:spPr>
          <a:xfrm>
            <a:off x="3040063" y="4225925"/>
            <a:ext cx="942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网络号</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9967" name="矩形 509966"/>
          <p:cNvSpPr/>
          <p:nvPr/>
        </p:nvSpPr>
        <p:spPr>
          <a:xfrm>
            <a:off x="1824038" y="3665538"/>
            <a:ext cx="3465512" cy="442912"/>
          </a:xfrm>
          <a:prstGeom prst="rect">
            <a:avLst/>
          </a:prstGeom>
          <a:solidFill>
            <a:srgbClr val="FFFF99"/>
          </a:solidFill>
          <a:ln w="12700">
            <a:noFill/>
          </a:ln>
        </p:spPr>
        <p:txBody>
          <a:bodyPr/>
          <a:p>
            <a:endParaRPr lang="zh-CN" altLang="en-US"/>
          </a:p>
        </p:txBody>
      </p:sp>
      <p:sp>
        <p:nvSpPr>
          <p:cNvPr id="509968" name="矩形 509967"/>
          <p:cNvSpPr/>
          <p:nvPr/>
        </p:nvSpPr>
        <p:spPr>
          <a:xfrm>
            <a:off x="179388" y="3665538"/>
            <a:ext cx="1576387"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三级 </a:t>
            </a:r>
            <a:r>
              <a:rPr lang="en-US" altLang="zh-CN" sz="2000" dirty="0">
                <a:solidFill>
                  <a:srgbClr val="333399"/>
                </a:solidFill>
                <a:latin typeface="Arial" panose="020B0604020202020204" pitchFamily="34" charset="0"/>
                <a:ea typeface="黑体" panose="02010609060101010101" pitchFamily="2" charset="-122"/>
              </a:rPr>
              <a:t>IP </a:t>
            </a:r>
            <a:r>
              <a:rPr lang="zh-CN" altLang="en-US" sz="2000" dirty="0">
                <a:solidFill>
                  <a:srgbClr val="333399"/>
                </a:solidFill>
                <a:latin typeface="Arial" panose="020B0604020202020204" pitchFamily="34" charset="0"/>
                <a:ea typeface="黑体" panose="02010609060101010101" pitchFamily="2" charset="-122"/>
              </a:rPr>
              <a:t>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9969" name="矩形 509968"/>
          <p:cNvSpPr/>
          <p:nvPr/>
        </p:nvSpPr>
        <p:spPr>
          <a:xfrm>
            <a:off x="7640638" y="4303713"/>
            <a:ext cx="889000" cy="285750"/>
          </a:xfrm>
          <a:prstGeom prst="rect">
            <a:avLst/>
          </a:prstGeom>
          <a:solidFill>
            <a:schemeClr val="bg1"/>
          </a:solidFill>
          <a:ln w="9525">
            <a:noFill/>
          </a:ln>
        </p:spPr>
        <p:txBody>
          <a:bodyPr/>
          <a:p>
            <a:endParaRPr lang="zh-CN" altLang="en-US"/>
          </a:p>
        </p:txBody>
      </p:sp>
      <p:sp>
        <p:nvSpPr>
          <p:cNvPr id="509970" name="直接连接符 509969"/>
          <p:cNvSpPr/>
          <p:nvPr/>
        </p:nvSpPr>
        <p:spPr>
          <a:xfrm>
            <a:off x="5310188" y="3663950"/>
            <a:ext cx="0" cy="450850"/>
          </a:xfrm>
          <a:prstGeom prst="line">
            <a:avLst/>
          </a:prstGeom>
          <a:ln w="12700" cap="flat" cmpd="sng">
            <a:solidFill>
              <a:schemeClr val="tx1"/>
            </a:solidFill>
            <a:prstDash val="solid"/>
            <a:headEnd type="none" w="med" len="med"/>
            <a:tailEnd type="none" w="med" len="med"/>
          </a:ln>
        </p:spPr>
      </p:sp>
      <p:sp>
        <p:nvSpPr>
          <p:cNvPr id="509971" name="矩形 509970"/>
          <p:cNvSpPr/>
          <p:nvPr/>
        </p:nvSpPr>
        <p:spPr>
          <a:xfrm>
            <a:off x="7550150" y="4214813"/>
            <a:ext cx="942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主机号</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9972" name="矩形 509971"/>
          <p:cNvSpPr/>
          <p:nvPr/>
        </p:nvSpPr>
        <p:spPr>
          <a:xfrm>
            <a:off x="5794375" y="4292600"/>
            <a:ext cx="889000" cy="285750"/>
          </a:xfrm>
          <a:prstGeom prst="rect">
            <a:avLst/>
          </a:prstGeom>
          <a:solidFill>
            <a:schemeClr val="bg1"/>
          </a:solidFill>
          <a:ln w="9525">
            <a:noFill/>
          </a:ln>
        </p:spPr>
        <p:txBody>
          <a:bodyPr/>
          <a:p>
            <a:endParaRPr lang="zh-CN" altLang="en-US"/>
          </a:p>
        </p:txBody>
      </p:sp>
      <p:sp>
        <p:nvSpPr>
          <p:cNvPr id="509973" name="直接连接符 509972"/>
          <p:cNvSpPr/>
          <p:nvPr/>
        </p:nvSpPr>
        <p:spPr>
          <a:xfrm>
            <a:off x="7108825" y="3651250"/>
            <a:ext cx="0" cy="452438"/>
          </a:xfrm>
          <a:prstGeom prst="line">
            <a:avLst/>
          </a:prstGeom>
          <a:ln w="12700" cap="flat" cmpd="sng">
            <a:solidFill>
              <a:schemeClr val="tx1"/>
            </a:solidFill>
            <a:prstDash val="solid"/>
            <a:headEnd type="none" w="med" len="med"/>
            <a:tailEnd type="none" w="med" len="med"/>
          </a:ln>
        </p:spPr>
      </p:sp>
      <p:grpSp>
        <p:nvGrpSpPr>
          <p:cNvPr id="509974" name="组合 509973"/>
          <p:cNvGrpSpPr/>
          <p:nvPr/>
        </p:nvGrpSpPr>
        <p:grpSpPr>
          <a:xfrm>
            <a:off x="3098800" y="3684588"/>
            <a:ext cx="5411788" cy="395287"/>
            <a:chOff x="1952" y="2321"/>
            <a:chExt cx="3409" cy="249"/>
          </a:xfrm>
        </p:grpSpPr>
        <p:sp>
          <p:nvSpPr>
            <p:cNvPr id="509975" name="矩形 509974"/>
            <p:cNvSpPr/>
            <p:nvPr/>
          </p:nvSpPr>
          <p:spPr>
            <a:xfrm>
              <a:off x="1952" y="2321"/>
              <a:ext cx="514" cy="24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p:txBody>
        </p:sp>
        <p:sp>
          <p:nvSpPr>
            <p:cNvPr id="509976" name="矩形 509975"/>
            <p:cNvSpPr/>
            <p:nvPr/>
          </p:nvSpPr>
          <p:spPr>
            <a:xfrm>
              <a:off x="4767" y="2322"/>
              <a:ext cx="594" cy="248"/>
            </a:xfrm>
            <a:prstGeom prst="rect">
              <a:avLst/>
            </a:prstGeom>
            <a:noFill/>
            <a:ln w="12700">
              <a:noFill/>
            </a:ln>
          </p:spPr>
          <p:txBody>
            <a:bodyPr wrap="none" lIns="90488" tIns="44450" rIns="90488" bIns="44450">
              <a:spAutoFit/>
            </a:bodyPr>
            <a:p>
              <a:pPr defTabSz="762000" eaLnBrk="0" hangingPunct="0"/>
              <a:r>
                <a:rPr lang="en-US" altLang="zh-CN" sz="2000">
                  <a:solidFill>
                    <a:schemeClr val="hlink"/>
                  </a:solidFill>
                  <a:latin typeface="Arial" panose="020B0604020202020204" pitchFamily="34" charset="0"/>
                  <a:ea typeface="黑体" panose="02010609060101010101" pitchFamily="2" charset="-122"/>
                </a:rPr>
                <a:t>host-id</a:t>
              </a:r>
              <a:endParaRPr lang="en-US" altLang="zh-CN" sz="2000">
                <a:solidFill>
                  <a:schemeClr val="hlink"/>
                </a:solidFill>
                <a:latin typeface="Arial" panose="020B0604020202020204" pitchFamily="34" charset="0"/>
                <a:ea typeface="黑体" panose="02010609060101010101" pitchFamily="2" charset="-122"/>
              </a:endParaRPr>
            </a:p>
          </p:txBody>
        </p:sp>
        <p:sp>
          <p:nvSpPr>
            <p:cNvPr id="509977" name="矩形 509976"/>
            <p:cNvSpPr/>
            <p:nvPr/>
          </p:nvSpPr>
          <p:spPr>
            <a:xfrm>
              <a:off x="3514" y="2321"/>
              <a:ext cx="772" cy="248"/>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subnet-id</a:t>
              </a:r>
              <a:endParaRPr lang="en-US" altLang="zh-CN" sz="2000">
                <a:solidFill>
                  <a:srgbClr val="333399"/>
                </a:solidFill>
                <a:latin typeface="Arial" panose="020B0604020202020204" pitchFamily="34" charset="0"/>
                <a:ea typeface="黑体" panose="02010609060101010101" pitchFamily="2" charset="-122"/>
              </a:endParaRPr>
            </a:p>
          </p:txBody>
        </p:sp>
      </p:grpSp>
      <p:sp>
        <p:nvSpPr>
          <p:cNvPr id="509978" name="矩形 509977"/>
          <p:cNvSpPr/>
          <p:nvPr/>
        </p:nvSpPr>
        <p:spPr>
          <a:xfrm>
            <a:off x="5691188" y="4225925"/>
            <a:ext cx="942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子网号</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9979" name="直接连接符 509978"/>
          <p:cNvSpPr/>
          <p:nvPr/>
        </p:nvSpPr>
        <p:spPr>
          <a:xfrm>
            <a:off x="1809750" y="4156075"/>
            <a:ext cx="0" cy="393700"/>
          </a:xfrm>
          <a:prstGeom prst="line">
            <a:avLst/>
          </a:prstGeom>
          <a:ln w="9525" cap="flat" cmpd="sng">
            <a:solidFill>
              <a:schemeClr val="tx1"/>
            </a:solidFill>
            <a:prstDash val="solid"/>
            <a:headEnd type="none" w="med" len="med"/>
            <a:tailEnd type="none" w="med" len="med"/>
          </a:ln>
        </p:spPr>
      </p:sp>
      <p:sp>
        <p:nvSpPr>
          <p:cNvPr id="509980" name="直接连接符 509979"/>
          <p:cNvSpPr/>
          <p:nvPr/>
        </p:nvSpPr>
        <p:spPr>
          <a:xfrm>
            <a:off x="7108825" y="4156075"/>
            <a:ext cx="0" cy="434975"/>
          </a:xfrm>
          <a:prstGeom prst="line">
            <a:avLst/>
          </a:prstGeom>
          <a:ln w="9525" cap="flat" cmpd="sng">
            <a:solidFill>
              <a:schemeClr val="tx1"/>
            </a:solidFill>
            <a:prstDash val="solid"/>
            <a:headEnd type="none" w="med" len="med"/>
            <a:tailEnd type="none" w="med" len="med"/>
          </a:ln>
        </p:spPr>
      </p:sp>
      <p:sp>
        <p:nvSpPr>
          <p:cNvPr id="509981" name="矩形 509980"/>
          <p:cNvSpPr/>
          <p:nvPr/>
        </p:nvSpPr>
        <p:spPr>
          <a:xfrm>
            <a:off x="350838" y="4762500"/>
            <a:ext cx="1196975" cy="393700"/>
          </a:xfrm>
          <a:prstGeom prst="rect">
            <a:avLst/>
          </a:prstGeom>
          <a:noFill/>
          <a:ln w="12700">
            <a:noFill/>
          </a:ln>
        </p:spPr>
        <p:txBody>
          <a:bodyPr wrap="none" lIns="90488" tIns="44450" rIns="90488" bIns="44450">
            <a:spAutoFit/>
          </a:bodyPr>
          <a:p>
            <a:pPr defTabSz="762000" eaLnBrk="0" hangingPunct="0"/>
            <a:r>
              <a:rPr lang="zh-CN" altLang="en-US" sz="2000" dirty="0">
                <a:solidFill>
                  <a:srgbClr val="333399"/>
                </a:solidFill>
                <a:latin typeface="Arial" panose="020B0604020202020204" pitchFamily="34" charset="0"/>
                <a:ea typeface="黑体" panose="02010609060101010101" pitchFamily="2" charset="-122"/>
              </a:rPr>
              <a:t>子网掩码</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9996" name="直接连接符 509995"/>
          <p:cNvSpPr/>
          <p:nvPr/>
        </p:nvSpPr>
        <p:spPr>
          <a:xfrm>
            <a:off x="5310188" y="4208463"/>
            <a:ext cx="0" cy="454025"/>
          </a:xfrm>
          <a:prstGeom prst="line">
            <a:avLst/>
          </a:prstGeom>
          <a:ln w="12700" cap="flat" cmpd="sng">
            <a:solidFill>
              <a:schemeClr val="tx1"/>
            </a:solidFill>
            <a:prstDash val="solid"/>
            <a:headEnd type="none" w="med" len="med"/>
            <a:tailEnd type="none" w="med" len="med"/>
          </a:ln>
        </p:spPr>
      </p:sp>
      <p:sp>
        <p:nvSpPr>
          <p:cNvPr id="509997" name="直接连接符 509996"/>
          <p:cNvSpPr/>
          <p:nvPr/>
        </p:nvSpPr>
        <p:spPr>
          <a:xfrm>
            <a:off x="8907463" y="4156075"/>
            <a:ext cx="0" cy="454025"/>
          </a:xfrm>
          <a:prstGeom prst="line">
            <a:avLst/>
          </a:prstGeom>
          <a:ln w="12700" cap="flat" cmpd="sng">
            <a:solidFill>
              <a:schemeClr val="tx1"/>
            </a:solidFill>
            <a:prstDash val="solid"/>
            <a:headEnd type="none" w="med" len="med"/>
            <a:tailEnd type="none" w="med" len="med"/>
          </a:ln>
        </p:spPr>
      </p:sp>
      <p:sp>
        <p:nvSpPr>
          <p:cNvPr id="509998" name="矩形 509997"/>
          <p:cNvSpPr/>
          <p:nvPr/>
        </p:nvSpPr>
        <p:spPr>
          <a:xfrm>
            <a:off x="422275" y="5503863"/>
            <a:ext cx="1196975" cy="698500"/>
          </a:xfrm>
          <a:prstGeom prst="rect">
            <a:avLst/>
          </a:prstGeom>
          <a:noFill/>
          <a:ln w="12700">
            <a:noFill/>
          </a:ln>
        </p:spPr>
        <p:txBody>
          <a:bodyPr wrap="none" lIns="90488" tIns="44450" rIns="90488" bIns="44450">
            <a:spAutoFit/>
          </a:bodyPr>
          <a:p>
            <a:pPr algn="ctr" defTabSz="762000" eaLnBrk="0" hangingPunct="0"/>
            <a:r>
              <a:rPr lang="zh-CN" altLang="en-US" sz="2000" dirty="0">
                <a:solidFill>
                  <a:srgbClr val="333399"/>
                </a:solidFill>
                <a:latin typeface="Arial" panose="020B0604020202020204" pitchFamily="34" charset="0"/>
                <a:ea typeface="黑体" panose="02010609060101010101" pitchFamily="2" charset="-122"/>
              </a:rPr>
              <a:t>子网的</a:t>
            </a:r>
            <a:endParaRPr lang="zh-CN" altLang="en-US" sz="2000"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sz="2000" dirty="0">
                <a:solidFill>
                  <a:srgbClr val="333399"/>
                </a:solidFill>
                <a:latin typeface="Arial" panose="020B0604020202020204" pitchFamily="34" charset="0"/>
                <a:ea typeface="黑体" panose="02010609060101010101" pitchFamily="2" charset="-122"/>
              </a:rPr>
              <a:t>网络地址</a:t>
            </a:r>
            <a:endParaRPr lang="zh-CN" altLang="en-US" sz="2000" dirty="0">
              <a:solidFill>
                <a:srgbClr val="333399"/>
              </a:solidFill>
              <a:latin typeface="Arial" panose="020B0604020202020204" pitchFamily="34" charset="0"/>
              <a:ea typeface="黑体" panose="02010609060101010101" pitchFamily="2" charset="-122"/>
            </a:endParaRPr>
          </a:p>
        </p:txBody>
      </p:sp>
      <p:sp>
        <p:nvSpPr>
          <p:cNvPr id="509999" name="矩形 509998"/>
          <p:cNvSpPr/>
          <p:nvPr/>
        </p:nvSpPr>
        <p:spPr>
          <a:xfrm>
            <a:off x="7092950" y="4797425"/>
            <a:ext cx="1800225" cy="503238"/>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10000" name="矩形 509999"/>
          <p:cNvSpPr/>
          <p:nvPr/>
        </p:nvSpPr>
        <p:spPr>
          <a:xfrm>
            <a:off x="1835150" y="4797425"/>
            <a:ext cx="5257800" cy="503238"/>
          </a:xfrm>
          <a:prstGeom prst="rect">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grpSp>
        <p:nvGrpSpPr>
          <p:cNvPr id="510001" name="组合 510000"/>
          <p:cNvGrpSpPr/>
          <p:nvPr/>
        </p:nvGrpSpPr>
        <p:grpSpPr>
          <a:xfrm>
            <a:off x="1790700" y="4797425"/>
            <a:ext cx="7096125" cy="454025"/>
            <a:chOff x="1128" y="3022"/>
            <a:chExt cx="4470" cy="286"/>
          </a:xfrm>
        </p:grpSpPr>
        <p:sp>
          <p:nvSpPr>
            <p:cNvPr id="510002" name="矩形 510001"/>
            <p:cNvSpPr/>
            <p:nvPr/>
          </p:nvSpPr>
          <p:spPr>
            <a:xfrm>
              <a:off x="1128" y="3022"/>
              <a:ext cx="3346" cy="286"/>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1 1 1 1 1 1 1 1 1 1 1 1 1 1 1 1</a:t>
              </a:r>
              <a:r>
                <a:rPr lang="en-US" altLang="zh-CN" sz="2400">
                  <a:solidFill>
                    <a:srgbClr val="333399"/>
                  </a:solidFill>
                  <a:latin typeface="Arial" panose="020B0604020202020204" pitchFamily="34" charset="0"/>
                  <a:ea typeface="黑体" panose="02010609060101010101" pitchFamily="2" charset="-122"/>
                </a:rPr>
                <a:t>  </a:t>
              </a:r>
              <a:r>
                <a:rPr lang="en-US" altLang="zh-CN" sz="1000">
                  <a:solidFill>
                    <a:srgbClr val="333399"/>
                  </a:solidFill>
                  <a:latin typeface="Arial" panose="020B0604020202020204" pitchFamily="34" charset="0"/>
                  <a:ea typeface="黑体" panose="02010609060101010101" pitchFamily="2" charset="-122"/>
                </a:rPr>
                <a:t> </a:t>
              </a:r>
              <a:r>
                <a:rPr lang="en-US" altLang="zh-CN" sz="2000">
                  <a:solidFill>
                    <a:srgbClr val="333399"/>
                  </a:solidFill>
                  <a:latin typeface="Arial" panose="020B0604020202020204" pitchFamily="34" charset="0"/>
                  <a:ea typeface="黑体" panose="02010609060101010101" pitchFamily="2" charset="-122"/>
                </a:rPr>
                <a:t>1 1 1 1 1 1 1 1</a:t>
              </a:r>
              <a:endParaRPr lang="en-US" altLang="zh-CN" sz="2000">
                <a:solidFill>
                  <a:srgbClr val="333399"/>
                </a:solidFill>
                <a:latin typeface="Arial" panose="020B0604020202020204" pitchFamily="34" charset="0"/>
                <a:ea typeface="黑体" panose="02010609060101010101" pitchFamily="2" charset="-122"/>
              </a:endParaRPr>
            </a:p>
          </p:txBody>
        </p:sp>
        <p:sp>
          <p:nvSpPr>
            <p:cNvPr id="510003" name="矩形 510002"/>
            <p:cNvSpPr/>
            <p:nvPr/>
          </p:nvSpPr>
          <p:spPr>
            <a:xfrm>
              <a:off x="4464" y="3041"/>
              <a:ext cx="1134" cy="248"/>
            </a:xfrm>
            <a:prstGeom prst="rect">
              <a:avLst/>
            </a:prstGeom>
            <a:noFill/>
            <a:ln w="12700">
              <a:noFill/>
            </a:ln>
          </p:spPr>
          <p:txBody>
            <a:bodyPr wrap="none" lIns="90488" tIns="44450" rIns="90488" bIns="44450">
              <a:spAutoFit/>
            </a:bodyPr>
            <a:p>
              <a:pPr defTabSz="762000" eaLnBrk="0" hangingPunct="0"/>
              <a:r>
                <a:rPr lang="en-US" altLang="zh-CN" sz="2000">
                  <a:solidFill>
                    <a:schemeClr val="hlink"/>
                  </a:solidFill>
                  <a:latin typeface="Arial" panose="020B0604020202020204" pitchFamily="34" charset="0"/>
                  <a:ea typeface="黑体" panose="02010609060101010101" pitchFamily="2" charset="-122"/>
                </a:rPr>
                <a:t>0 0 0 0 0 0 0 0</a:t>
              </a:r>
              <a:endParaRPr lang="en-US" altLang="zh-CN" sz="2000">
                <a:solidFill>
                  <a:schemeClr val="hlink"/>
                </a:solidFill>
                <a:latin typeface="Arial" panose="020B0604020202020204" pitchFamily="34" charset="0"/>
                <a:ea typeface="黑体" panose="02010609060101010101" pitchFamily="2" charset="-122"/>
              </a:endParaRPr>
            </a:p>
          </p:txBody>
        </p:sp>
      </p:grpSp>
      <p:sp>
        <p:nvSpPr>
          <p:cNvPr id="510004" name="直接连接符 510003"/>
          <p:cNvSpPr/>
          <p:nvPr/>
        </p:nvSpPr>
        <p:spPr>
          <a:xfrm>
            <a:off x="5310188" y="4797425"/>
            <a:ext cx="1587" cy="503238"/>
          </a:xfrm>
          <a:prstGeom prst="line">
            <a:avLst/>
          </a:prstGeom>
          <a:ln w="12700" cap="flat" cmpd="sng">
            <a:solidFill>
              <a:schemeClr val="tx1"/>
            </a:solidFill>
            <a:prstDash val="solid"/>
            <a:headEnd type="none" w="med" len="med"/>
            <a:tailEnd type="none" w="med" len="med"/>
          </a:ln>
        </p:spPr>
      </p:sp>
      <p:sp>
        <p:nvSpPr>
          <p:cNvPr id="510005" name="矩形 510004"/>
          <p:cNvSpPr/>
          <p:nvPr/>
        </p:nvSpPr>
        <p:spPr>
          <a:xfrm>
            <a:off x="7092950" y="5661025"/>
            <a:ext cx="1800225" cy="503238"/>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510006" name="矩形 510005"/>
          <p:cNvSpPr/>
          <p:nvPr/>
        </p:nvSpPr>
        <p:spPr>
          <a:xfrm>
            <a:off x="1835150" y="5661025"/>
            <a:ext cx="5257800" cy="503238"/>
          </a:xfrm>
          <a:prstGeom prst="rect">
            <a:avLst/>
          </a:prstGeom>
          <a:solidFill>
            <a:srgbClr val="FFCCFF"/>
          </a:solidFill>
          <a:ln w="9525" cap="flat" cmpd="sng">
            <a:solidFill>
              <a:schemeClr val="tx1"/>
            </a:solidFill>
            <a:prstDash val="solid"/>
            <a:miter/>
            <a:headEnd type="none" w="med" len="med"/>
            <a:tailEnd type="none" w="med" len="med"/>
          </a:ln>
        </p:spPr>
        <p:txBody>
          <a:bodyPr/>
          <a:p>
            <a:endParaRPr lang="zh-CN" altLang="en-US"/>
          </a:p>
        </p:txBody>
      </p:sp>
      <p:sp>
        <p:nvSpPr>
          <p:cNvPr id="510007" name="直接连接符 510006"/>
          <p:cNvSpPr/>
          <p:nvPr/>
        </p:nvSpPr>
        <p:spPr>
          <a:xfrm>
            <a:off x="5310188" y="5661025"/>
            <a:ext cx="1587" cy="503238"/>
          </a:xfrm>
          <a:prstGeom prst="line">
            <a:avLst/>
          </a:prstGeom>
          <a:ln w="12700" cap="flat" cmpd="sng">
            <a:solidFill>
              <a:schemeClr val="tx1"/>
            </a:solidFill>
            <a:prstDash val="solid"/>
            <a:headEnd type="none" w="med" len="med"/>
            <a:tailEnd type="none" w="med" len="med"/>
          </a:ln>
        </p:spPr>
      </p:sp>
      <p:sp>
        <p:nvSpPr>
          <p:cNvPr id="510009" name="矩形 510008"/>
          <p:cNvSpPr/>
          <p:nvPr/>
        </p:nvSpPr>
        <p:spPr>
          <a:xfrm>
            <a:off x="3132138" y="5684838"/>
            <a:ext cx="8159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net-id</a:t>
            </a:r>
            <a:endParaRPr lang="en-US" altLang="zh-CN" sz="2000">
              <a:solidFill>
                <a:srgbClr val="333399"/>
              </a:solidFill>
              <a:latin typeface="Arial" panose="020B0604020202020204" pitchFamily="34" charset="0"/>
              <a:ea typeface="黑体" panose="02010609060101010101" pitchFamily="2" charset="-122"/>
            </a:endParaRPr>
          </a:p>
        </p:txBody>
      </p:sp>
      <p:sp>
        <p:nvSpPr>
          <p:cNvPr id="510010" name="矩形 510009"/>
          <p:cNvSpPr/>
          <p:nvPr/>
        </p:nvSpPr>
        <p:spPr>
          <a:xfrm>
            <a:off x="5508625" y="5684838"/>
            <a:ext cx="1225550"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Arial" panose="020B0604020202020204" pitchFamily="34" charset="0"/>
                <a:ea typeface="黑体" panose="02010609060101010101" pitchFamily="2" charset="-122"/>
              </a:rPr>
              <a:t>subnet-id</a:t>
            </a:r>
            <a:endParaRPr lang="en-US" altLang="zh-CN" sz="2000">
              <a:solidFill>
                <a:srgbClr val="333399"/>
              </a:solidFill>
              <a:latin typeface="Arial" panose="020B0604020202020204" pitchFamily="34" charset="0"/>
              <a:ea typeface="黑体" panose="02010609060101010101" pitchFamily="2" charset="-122"/>
            </a:endParaRPr>
          </a:p>
        </p:txBody>
      </p:sp>
      <p:sp>
        <p:nvSpPr>
          <p:cNvPr id="510011" name="矩形 510010"/>
          <p:cNvSpPr/>
          <p:nvPr/>
        </p:nvSpPr>
        <p:spPr>
          <a:xfrm>
            <a:off x="7850188" y="5684838"/>
            <a:ext cx="322262" cy="393700"/>
          </a:xfrm>
          <a:prstGeom prst="rect">
            <a:avLst/>
          </a:prstGeom>
          <a:noFill/>
          <a:ln w="12700">
            <a:noFill/>
          </a:ln>
        </p:spPr>
        <p:txBody>
          <a:bodyPr wrap="none" lIns="90488" tIns="44450" rIns="90488" bIns="44450">
            <a:spAutoFit/>
          </a:bodyPr>
          <a:p>
            <a:pPr defTabSz="762000" eaLnBrk="0" hangingPunct="0"/>
            <a:r>
              <a:rPr lang="en-US" altLang="zh-CN" sz="2000">
                <a:solidFill>
                  <a:schemeClr val="hlink"/>
                </a:solidFill>
                <a:latin typeface="Arial" panose="020B0604020202020204" pitchFamily="34" charset="0"/>
                <a:ea typeface="黑体" panose="02010609060101010101" pitchFamily="2" charset="-122"/>
              </a:rPr>
              <a:t>0</a:t>
            </a:r>
            <a:endParaRPr lang="en-US" altLang="zh-CN" sz="2000">
              <a:solidFill>
                <a:schemeClr val="hlink"/>
              </a:solidFill>
              <a:latin typeface="Arial" panose="020B0604020202020204" pitchFamily="34" charset="0"/>
              <a:ea typeface="黑体" panose="02010609060101010101" pitchFamily="2" charset="-122"/>
            </a:endParaRPr>
          </a:p>
        </p:txBody>
      </p:sp>
      <p:sp>
        <p:nvSpPr>
          <p:cNvPr id="510012" name="矩形 510011"/>
          <p:cNvSpPr/>
          <p:nvPr/>
        </p:nvSpPr>
        <p:spPr>
          <a:xfrm>
            <a:off x="1727200" y="4149725"/>
            <a:ext cx="7254875" cy="600075"/>
          </a:xfrm>
          <a:prstGeom prst="rect">
            <a:avLst/>
          </a:prstGeom>
          <a:solidFill>
            <a:srgbClr val="66FF66"/>
          </a:solidFill>
          <a:ln w="9525">
            <a:noFill/>
          </a:ln>
        </p:spPr>
        <p:txBody>
          <a:bodyPr wrap="none" anchor="ctr"/>
          <a:p>
            <a:pPr algn="ctr"/>
            <a:r>
              <a:rPr lang="zh-CN" altLang="en-US" sz="3600" dirty="0">
                <a:solidFill>
                  <a:srgbClr val="333399"/>
                </a:solidFill>
                <a:latin typeface="Arial" panose="020B0604020202020204" pitchFamily="34" charset="0"/>
                <a:ea typeface="黑体" panose="02010609060101010101" pitchFamily="2" charset="-122"/>
              </a:rPr>
              <a:t>逐位进行 </a:t>
            </a:r>
            <a:r>
              <a:rPr lang="en-US" altLang="zh-CN" sz="3600" dirty="0">
                <a:solidFill>
                  <a:srgbClr val="333399"/>
                </a:solidFill>
                <a:latin typeface="Arial" panose="020B0604020202020204" pitchFamily="34" charset="0"/>
                <a:ea typeface="黑体" panose="02010609060101010101" pitchFamily="2" charset="-122"/>
              </a:rPr>
              <a:t>AND </a:t>
            </a:r>
            <a:r>
              <a:rPr lang="zh-CN" altLang="en-US" sz="3600" dirty="0">
                <a:solidFill>
                  <a:srgbClr val="333399"/>
                </a:solidFill>
                <a:latin typeface="Arial" panose="020B0604020202020204" pitchFamily="34" charset="0"/>
                <a:ea typeface="黑体" panose="02010609060101010101" pitchFamily="2" charset="-122"/>
              </a:rPr>
              <a:t>运算</a:t>
            </a:r>
            <a:endParaRPr lang="zh-CN" altLang="en-US" sz="3600" dirty="0">
              <a:solidFill>
                <a:srgbClr val="333399"/>
              </a:solidFill>
              <a:latin typeface="Arial" panose="020B0604020202020204" pitchFamily="34" charset="0"/>
              <a:ea typeface="黑体" panose="02010609060101010101" pitchFamily="2" charset="-122"/>
            </a:endParaRPr>
          </a:p>
        </p:txBody>
      </p:sp>
      <p:sp>
        <p:nvSpPr>
          <p:cNvPr id="510013" name="下箭头 510012"/>
          <p:cNvSpPr/>
          <p:nvPr/>
        </p:nvSpPr>
        <p:spPr>
          <a:xfrm>
            <a:off x="4859338" y="5373688"/>
            <a:ext cx="865187" cy="503237"/>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09956"/>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repeatCount="3000" fill="hold" nodeType="afterEffect">
                                  <p:stCondLst>
                                    <p:cond delay="500"/>
                                  </p:stCondLst>
                                  <p:childTnLst>
                                    <p:anim calcmode="discrete" valueType="str">
                                      <p:cBhvr>
                                        <p:cTn id="9" dur="1000" fill="hold"/>
                                        <p:tgtEl>
                                          <p:spTgt spid="509974"/>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grpId="0" nodeType="afterEffect">
                                  <p:stCondLst>
                                    <p:cond delay="500"/>
                                  </p:stCondLst>
                                  <p:childTnLst>
                                    <p:set>
                                      <p:cBhvr>
                                        <p:cTn id="12" dur="1" fill="hold">
                                          <p:stCondLst>
                                            <p:cond delay="0"/>
                                          </p:stCondLst>
                                        </p:cTn>
                                        <p:tgtEl>
                                          <p:spTgt spid="510012"/>
                                        </p:tgtEl>
                                        <p:attrNameLst>
                                          <p:attrName>style.visibility</p:attrName>
                                        </p:attrNameLst>
                                      </p:cBhvr>
                                      <p:to>
                                        <p:strVal val="visible"/>
                                      </p:to>
                                    </p:set>
                                  </p:childTnLst>
                                </p:cTn>
                              </p:par>
                            </p:childTnLst>
                          </p:cTn>
                        </p:par>
                        <p:par>
                          <p:cTn id="13" fill="hold">
                            <p:stCondLst>
                              <p:cond delay="3000"/>
                            </p:stCondLst>
                            <p:childTnLst>
                              <p:par>
                                <p:cTn id="14" presetID="35" presetClass="emph" presetSubtype="0" repeatCount="3000" fill="hold" nodeType="afterEffect">
                                  <p:stCondLst>
                                    <p:cond delay="0"/>
                                  </p:stCondLst>
                                  <p:childTnLst>
                                    <p:anim calcmode="discrete" valueType="str">
                                      <p:cBhvr>
                                        <p:cTn id="15" dur="1000" fill="hold"/>
                                        <p:tgtEl>
                                          <p:spTgt spid="509974"/>
                                        </p:tgtEl>
                                        <p:attrNameLst>
                                          <p:attrName>style.visibility</p:attrName>
                                        </p:attrNameLst>
                                      </p:cBhvr>
                                      <p:tavLst>
                                        <p:tav tm="0">
                                          <p:val>
                                            <p:strVal val="hidden"/>
                                          </p:val>
                                        </p:tav>
                                        <p:tav tm="50000">
                                          <p:val>
                                            <p:strVal val="visible"/>
                                          </p:val>
                                        </p:tav>
                                      </p:tavLst>
                                    </p:anim>
                                  </p:childTnLst>
                                </p:cTn>
                              </p:par>
                              <p:par>
                                <p:cTn id="16" presetID="35" presetClass="emph" presetSubtype="0" repeatCount="3000" fill="hold" nodeType="withEffect">
                                  <p:stCondLst>
                                    <p:cond delay="0"/>
                                  </p:stCondLst>
                                  <p:childTnLst>
                                    <p:anim calcmode="discrete" valueType="str">
                                      <p:cBhvr>
                                        <p:cTn id="17" dur="1000" fill="hold"/>
                                        <p:tgtEl>
                                          <p:spTgt spid="510001"/>
                                        </p:tgtEl>
                                        <p:attrNameLst>
                                          <p:attrName>style.visibility</p:attrName>
                                        </p:attrNameLst>
                                      </p:cBhvr>
                                      <p:tavLst>
                                        <p:tav tm="0">
                                          <p:val>
                                            <p:strVal val="hidden"/>
                                          </p:val>
                                        </p:tav>
                                        <p:tav tm="50000">
                                          <p:val>
                                            <p:strVal val="visible"/>
                                          </p:val>
                                        </p:tav>
                                      </p:tavLst>
                                    </p:anim>
                                  </p:childTnLst>
                                </p:cTn>
                              </p:par>
                            </p:childTnLst>
                          </p:cTn>
                        </p:par>
                        <p:par>
                          <p:cTn id="18" fill="hold">
                            <p:stCondLst>
                              <p:cond delay="4000"/>
                            </p:stCondLst>
                            <p:childTnLst>
                              <p:par>
                                <p:cTn id="19" presetID="1" presetClass="entr" presetSubtype="0" fill="hold" nodeType="afterEffect">
                                  <p:stCondLst>
                                    <p:cond delay="0"/>
                                  </p:stCondLst>
                                  <p:childTnLst>
                                    <p:set>
                                      <p:cBhvr>
                                        <p:cTn id="20" dur="1" fill="hold">
                                          <p:stCondLst>
                                            <p:cond delay="0"/>
                                          </p:stCondLst>
                                        </p:cTn>
                                        <p:tgtEl>
                                          <p:spTgt spid="510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p:bldP spid="510012"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1030" name="矩形 511029"/>
          <p:cNvSpPr/>
          <p:nvPr/>
        </p:nvSpPr>
        <p:spPr>
          <a:xfrm>
            <a:off x="7112000" y="6003925"/>
            <a:ext cx="1589088" cy="496888"/>
          </a:xfrm>
          <a:prstGeom prst="rect">
            <a:avLst/>
          </a:prstGeom>
          <a:solidFill>
            <a:srgbClr val="FFCCFF"/>
          </a:solidFill>
          <a:ln w="12700">
            <a:noFill/>
          </a:ln>
        </p:spPr>
        <p:txBody>
          <a:bodyPr/>
          <a:p>
            <a:endParaRPr lang="zh-CN" altLang="en-US"/>
          </a:p>
        </p:txBody>
      </p:sp>
      <p:sp>
        <p:nvSpPr>
          <p:cNvPr id="511011" name="矩形 511010"/>
          <p:cNvSpPr/>
          <p:nvPr/>
        </p:nvSpPr>
        <p:spPr>
          <a:xfrm>
            <a:off x="2433638" y="6016625"/>
            <a:ext cx="4679950" cy="496888"/>
          </a:xfrm>
          <a:prstGeom prst="rect">
            <a:avLst/>
          </a:prstGeom>
          <a:solidFill>
            <a:srgbClr val="CCECFF"/>
          </a:solidFill>
          <a:ln w="12700">
            <a:noFill/>
          </a:ln>
        </p:spPr>
        <p:txBody>
          <a:bodyPr/>
          <a:p>
            <a:endParaRPr lang="zh-CN" altLang="en-US"/>
          </a:p>
        </p:txBody>
      </p:sp>
      <p:sp>
        <p:nvSpPr>
          <p:cNvPr id="511015" name="矩形 511014"/>
          <p:cNvSpPr/>
          <p:nvPr/>
        </p:nvSpPr>
        <p:spPr>
          <a:xfrm>
            <a:off x="2459038" y="6059488"/>
            <a:ext cx="46910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1 1 1 1 1 1 1 1 1 1 1 1 1 1 1 1 1 1 1 1 1 1 1 1</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20" name="矩形 511019"/>
          <p:cNvSpPr/>
          <p:nvPr/>
        </p:nvSpPr>
        <p:spPr>
          <a:xfrm>
            <a:off x="7062788" y="6059488"/>
            <a:ext cx="16414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0 0 0 0 0 0 0 0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29" name="矩形 511028"/>
          <p:cNvSpPr/>
          <p:nvPr/>
        </p:nvSpPr>
        <p:spPr>
          <a:xfrm>
            <a:off x="5508625" y="4252913"/>
            <a:ext cx="3189288" cy="493712"/>
          </a:xfrm>
          <a:prstGeom prst="rect">
            <a:avLst/>
          </a:prstGeom>
          <a:solidFill>
            <a:srgbClr val="FFCCFF"/>
          </a:solidFill>
          <a:ln w="12700">
            <a:noFill/>
          </a:ln>
        </p:spPr>
        <p:txBody>
          <a:bodyPr/>
          <a:p>
            <a:endParaRPr lang="zh-CN" altLang="en-US"/>
          </a:p>
        </p:txBody>
      </p:sp>
      <p:sp>
        <p:nvSpPr>
          <p:cNvPr id="511018" name="矩形 511017"/>
          <p:cNvSpPr/>
          <p:nvPr/>
        </p:nvSpPr>
        <p:spPr>
          <a:xfrm>
            <a:off x="5514975" y="4292600"/>
            <a:ext cx="31654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0 0 0 0 0 0 0 0 0 0 0 0 0 0 0 0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05" name="矩形 511004"/>
          <p:cNvSpPr/>
          <p:nvPr/>
        </p:nvSpPr>
        <p:spPr>
          <a:xfrm>
            <a:off x="2439988" y="4259263"/>
            <a:ext cx="3074987" cy="493712"/>
          </a:xfrm>
          <a:prstGeom prst="rect">
            <a:avLst/>
          </a:prstGeom>
          <a:solidFill>
            <a:srgbClr val="CCECFF"/>
          </a:solidFill>
          <a:ln w="12700">
            <a:noFill/>
          </a:ln>
        </p:spPr>
        <p:txBody>
          <a:bodyPr/>
          <a:p>
            <a:endParaRPr lang="zh-CN" altLang="en-US"/>
          </a:p>
        </p:txBody>
      </p:sp>
      <p:sp>
        <p:nvSpPr>
          <p:cNvPr id="511017" name="矩形 511016"/>
          <p:cNvSpPr/>
          <p:nvPr/>
        </p:nvSpPr>
        <p:spPr>
          <a:xfrm>
            <a:off x="2408238" y="4292600"/>
            <a:ext cx="316706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1 1 1 1 1 1 1 1 1 1 1 1 1 1 1 1</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0995" name="矩形 510994"/>
          <p:cNvSpPr/>
          <p:nvPr/>
        </p:nvSpPr>
        <p:spPr>
          <a:xfrm>
            <a:off x="2439988" y="2501900"/>
            <a:ext cx="1603375" cy="493713"/>
          </a:xfrm>
          <a:prstGeom prst="rect">
            <a:avLst/>
          </a:prstGeom>
          <a:solidFill>
            <a:srgbClr val="CCECFF"/>
          </a:solidFill>
          <a:ln w="12700">
            <a:noFill/>
          </a:ln>
        </p:spPr>
        <p:txBody>
          <a:bodyPr/>
          <a:p>
            <a:endParaRPr lang="zh-CN" altLang="en-US"/>
          </a:p>
        </p:txBody>
      </p:sp>
      <p:sp>
        <p:nvSpPr>
          <p:cNvPr id="511028" name="矩形 511027"/>
          <p:cNvSpPr/>
          <p:nvPr/>
        </p:nvSpPr>
        <p:spPr>
          <a:xfrm>
            <a:off x="4022725" y="2503488"/>
            <a:ext cx="4652963" cy="493712"/>
          </a:xfrm>
          <a:prstGeom prst="rect">
            <a:avLst/>
          </a:prstGeom>
          <a:solidFill>
            <a:srgbClr val="FFCCFF"/>
          </a:solidFill>
          <a:ln w="12700">
            <a:noFill/>
          </a:ln>
        </p:spPr>
        <p:txBody>
          <a:bodyPr/>
          <a:p>
            <a:endParaRPr lang="zh-CN" altLang="en-US"/>
          </a:p>
        </p:txBody>
      </p:sp>
      <p:sp>
        <p:nvSpPr>
          <p:cNvPr id="511019" name="矩形 511018"/>
          <p:cNvSpPr/>
          <p:nvPr/>
        </p:nvSpPr>
        <p:spPr>
          <a:xfrm>
            <a:off x="2420938" y="2551113"/>
            <a:ext cx="164147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1 1 1 1 1 1 1 1</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16" name="矩形 511015"/>
          <p:cNvSpPr/>
          <p:nvPr/>
        </p:nvSpPr>
        <p:spPr>
          <a:xfrm>
            <a:off x="3995738" y="2551113"/>
            <a:ext cx="4687887"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0 0 0 0 0 0 0 0 0 0 0 0 0 0 0 0 0 0 0 0 0 0 0 0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0978" name="矩形 510977"/>
          <p:cNvSpPr/>
          <p:nvPr/>
        </p:nvSpPr>
        <p:spPr>
          <a:xfrm>
            <a:off x="22225" y="1579563"/>
            <a:ext cx="9032875" cy="516255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510979" name="矩形 510978"/>
          <p:cNvSpPr/>
          <p:nvPr/>
        </p:nvSpPr>
        <p:spPr>
          <a:xfrm>
            <a:off x="2436813" y="5219700"/>
            <a:ext cx="4679950" cy="496888"/>
          </a:xfrm>
          <a:prstGeom prst="rect">
            <a:avLst/>
          </a:prstGeom>
          <a:solidFill>
            <a:srgbClr val="CCECFF"/>
          </a:solidFill>
          <a:ln w="12700">
            <a:noFill/>
          </a:ln>
        </p:spPr>
        <p:txBody>
          <a:bodyPr/>
          <a:p>
            <a:endParaRPr lang="zh-CN" altLang="en-US"/>
          </a:p>
        </p:txBody>
      </p:sp>
      <p:sp>
        <p:nvSpPr>
          <p:cNvPr id="510980" name="矩形 510979"/>
          <p:cNvSpPr/>
          <p:nvPr/>
        </p:nvSpPr>
        <p:spPr>
          <a:xfrm>
            <a:off x="4676775" y="5240338"/>
            <a:ext cx="77152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net-id</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0981" name="直接连接符 510980"/>
          <p:cNvSpPr/>
          <p:nvPr/>
        </p:nvSpPr>
        <p:spPr>
          <a:xfrm>
            <a:off x="7121525" y="5203825"/>
            <a:ext cx="0" cy="506413"/>
          </a:xfrm>
          <a:prstGeom prst="line">
            <a:avLst/>
          </a:prstGeom>
          <a:ln w="19050" cap="flat" cmpd="sng">
            <a:solidFill>
              <a:schemeClr val="tx1"/>
            </a:solidFill>
            <a:prstDash val="solid"/>
            <a:headEnd type="none" w="med" len="med"/>
            <a:tailEnd type="none" w="med" len="med"/>
          </a:ln>
        </p:spPr>
      </p:sp>
      <p:sp>
        <p:nvSpPr>
          <p:cNvPr id="510982" name="矩形 510981"/>
          <p:cNvSpPr/>
          <p:nvPr/>
        </p:nvSpPr>
        <p:spPr>
          <a:xfrm>
            <a:off x="2432050" y="5207000"/>
            <a:ext cx="6276975" cy="519113"/>
          </a:xfrm>
          <a:prstGeom prst="rect">
            <a:avLst/>
          </a:prstGeom>
          <a:noFill/>
          <a:ln w="12700" cap="flat" cmpd="sng">
            <a:solidFill>
              <a:schemeClr val="tx1"/>
            </a:solidFill>
            <a:prstDash val="solid"/>
            <a:miter/>
            <a:headEnd type="none" w="med" len="med"/>
            <a:tailEnd type="none" w="med" len="med"/>
          </a:ln>
        </p:spPr>
        <p:txBody>
          <a:bodyPr/>
          <a:p>
            <a:endParaRPr lang="zh-CN" altLang="en-US"/>
          </a:p>
        </p:txBody>
      </p:sp>
      <p:sp>
        <p:nvSpPr>
          <p:cNvPr id="510983" name="矩形 510982"/>
          <p:cNvSpPr/>
          <p:nvPr/>
        </p:nvSpPr>
        <p:spPr>
          <a:xfrm>
            <a:off x="2441575" y="1771650"/>
            <a:ext cx="1570038" cy="493713"/>
          </a:xfrm>
          <a:prstGeom prst="rect">
            <a:avLst/>
          </a:prstGeom>
          <a:solidFill>
            <a:srgbClr val="CCECFF"/>
          </a:solidFill>
          <a:ln w="12700">
            <a:noFill/>
          </a:ln>
        </p:spPr>
        <p:txBody>
          <a:bodyPr/>
          <a:p>
            <a:endParaRPr lang="zh-CN" altLang="en-US"/>
          </a:p>
        </p:txBody>
      </p:sp>
      <p:sp>
        <p:nvSpPr>
          <p:cNvPr id="510984" name="矩形 510983"/>
          <p:cNvSpPr/>
          <p:nvPr/>
        </p:nvSpPr>
        <p:spPr>
          <a:xfrm>
            <a:off x="4044950" y="1790700"/>
            <a:ext cx="4648200" cy="482600"/>
          </a:xfrm>
          <a:prstGeom prst="rect">
            <a:avLst/>
          </a:prstGeom>
          <a:solidFill>
            <a:srgbClr val="FFCCFF"/>
          </a:solidFill>
          <a:ln w="9525">
            <a:noFill/>
          </a:ln>
        </p:spPr>
        <p:txBody>
          <a:bodyPr/>
          <a:p>
            <a:endParaRPr lang="zh-CN" altLang="en-US"/>
          </a:p>
        </p:txBody>
      </p:sp>
      <p:sp>
        <p:nvSpPr>
          <p:cNvPr id="510985" name="矩形 510984"/>
          <p:cNvSpPr/>
          <p:nvPr/>
        </p:nvSpPr>
        <p:spPr>
          <a:xfrm>
            <a:off x="2814638" y="1824038"/>
            <a:ext cx="771525"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net-id</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0986" name="矩形 510985"/>
          <p:cNvSpPr/>
          <p:nvPr/>
        </p:nvSpPr>
        <p:spPr>
          <a:xfrm>
            <a:off x="5619750" y="1824038"/>
            <a:ext cx="1646238"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Times New Roman" panose="02020603050405020304" pitchFamily="18" charset="0"/>
                <a:ea typeface="黑体" panose="02010609060101010101" pitchFamily="2" charset="-122"/>
              </a:rPr>
              <a:t>host-id </a:t>
            </a:r>
            <a:r>
              <a:rPr lang="zh-CN" altLang="en-US" sz="2000" dirty="0">
                <a:solidFill>
                  <a:srgbClr val="333399"/>
                </a:solidFill>
                <a:latin typeface="Times New Roman" panose="02020603050405020304" pitchFamily="18" charset="0"/>
                <a:ea typeface="黑体" panose="02010609060101010101" pitchFamily="2" charset="-122"/>
              </a:rPr>
              <a:t>为全 </a:t>
            </a:r>
            <a:r>
              <a:rPr lang="en-US" altLang="zh-CN" sz="2000">
                <a:solidFill>
                  <a:srgbClr val="333399"/>
                </a:solidFill>
                <a:latin typeface="Times New Roman" panose="02020603050405020304" pitchFamily="18" charset="0"/>
                <a:ea typeface="黑体" panose="02010609060101010101" pitchFamily="2" charset="-122"/>
              </a:rPr>
              <a:t>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0987" name="直接连接符 510986"/>
          <p:cNvSpPr/>
          <p:nvPr/>
        </p:nvSpPr>
        <p:spPr>
          <a:xfrm>
            <a:off x="4025900" y="1766888"/>
            <a:ext cx="0" cy="508000"/>
          </a:xfrm>
          <a:prstGeom prst="line">
            <a:avLst/>
          </a:prstGeom>
          <a:ln w="12700" cap="flat" cmpd="sng">
            <a:solidFill>
              <a:schemeClr val="tx1"/>
            </a:solidFill>
            <a:prstDash val="solid"/>
            <a:headEnd type="none" w="med" len="med"/>
            <a:tailEnd type="none" w="med" len="med"/>
          </a:ln>
        </p:spPr>
      </p:sp>
      <p:sp>
        <p:nvSpPr>
          <p:cNvPr id="510988" name="矩形 510987"/>
          <p:cNvSpPr/>
          <p:nvPr/>
        </p:nvSpPr>
        <p:spPr>
          <a:xfrm>
            <a:off x="2433638" y="1757363"/>
            <a:ext cx="6280150" cy="520700"/>
          </a:xfrm>
          <a:prstGeom prst="rect">
            <a:avLst/>
          </a:prstGeom>
          <a:noFill/>
          <a:ln w="12700" cap="flat" cmpd="sng">
            <a:solidFill>
              <a:schemeClr val="tx1"/>
            </a:solidFill>
            <a:prstDash val="solid"/>
            <a:miter/>
            <a:headEnd type="none" w="med" len="med"/>
            <a:tailEnd type="none" w="med" len="med"/>
          </a:ln>
        </p:spPr>
        <p:txBody>
          <a:bodyPr/>
          <a:p>
            <a:endParaRPr lang="zh-CN" altLang="en-US"/>
          </a:p>
        </p:txBody>
      </p:sp>
      <p:sp>
        <p:nvSpPr>
          <p:cNvPr id="510989" name="矩形 510988"/>
          <p:cNvSpPr/>
          <p:nvPr/>
        </p:nvSpPr>
        <p:spPr>
          <a:xfrm>
            <a:off x="2436813" y="3481388"/>
            <a:ext cx="3078162" cy="493712"/>
          </a:xfrm>
          <a:prstGeom prst="rect">
            <a:avLst/>
          </a:prstGeom>
          <a:solidFill>
            <a:srgbClr val="CCECFF"/>
          </a:solidFill>
          <a:ln w="12700">
            <a:noFill/>
          </a:ln>
        </p:spPr>
        <p:txBody>
          <a:bodyPr/>
          <a:p>
            <a:endParaRPr lang="zh-CN" altLang="en-US"/>
          </a:p>
        </p:txBody>
      </p:sp>
      <p:sp>
        <p:nvSpPr>
          <p:cNvPr id="510990" name="矩形 510989"/>
          <p:cNvSpPr/>
          <p:nvPr/>
        </p:nvSpPr>
        <p:spPr>
          <a:xfrm>
            <a:off x="3579813" y="3540125"/>
            <a:ext cx="773112" cy="393700"/>
          </a:xfrm>
          <a:prstGeom prst="rect">
            <a:avLst/>
          </a:prstGeom>
          <a:noFill/>
          <a:ln w="12700">
            <a:noFill/>
          </a:ln>
        </p:spPr>
        <p:txBody>
          <a:bodyPr wrap="none" lIns="90488" tIns="44450" rIns="90488" bIns="44450">
            <a:spAutoFit/>
          </a:bodyPr>
          <a:p>
            <a:pPr defTabSz="762000" eaLnBrk="0" hangingPunct="0"/>
            <a:r>
              <a:rPr lang="en-US" altLang="zh-CN" sz="2000">
                <a:solidFill>
                  <a:srgbClr val="333399"/>
                </a:solidFill>
                <a:latin typeface="Times New Roman" panose="02020603050405020304" pitchFamily="18" charset="0"/>
                <a:ea typeface="黑体" panose="02010609060101010101" pitchFamily="2" charset="-122"/>
              </a:rPr>
              <a:t>net-id</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0991" name="直接连接符 510990"/>
          <p:cNvSpPr/>
          <p:nvPr/>
        </p:nvSpPr>
        <p:spPr>
          <a:xfrm>
            <a:off x="5534025" y="3476625"/>
            <a:ext cx="0" cy="508000"/>
          </a:xfrm>
          <a:prstGeom prst="line">
            <a:avLst/>
          </a:prstGeom>
          <a:ln w="12700" cap="flat" cmpd="sng">
            <a:solidFill>
              <a:schemeClr val="tx1"/>
            </a:solidFill>
            <a:prstDash val="solid"/>
            <a:headEnd type="none" w="med" len="med"/>
            <a:tailEnd type="none" w="med" len="med"/>
          </a:ln>
        </p:spPr>
      </p:sp>
      <p:sp>
        <p:nvSpPr>
          <p:cNvPr id="510992" name="矩形 510991"/>
          <p:cNvSpPr/>
          <p:nvPr/>
        </p:nvSpPr>
        <p:spPr>
          <a:xfrm>
            <a:off x="2430463" y="3467100"/>
            <a:ext cx="6278562" cy="519113"/>
          </a:xfrm>
          <a:prstGeom prst="rect">
            <a:avLst/>
          </a:prstGeom>
          <a:noFill/>
          <a:ln w="12700" cap="flat" cmpd="sng">
            <a:solidFill>
              <a:schemeClr val="tx1"/>
            </a:solidFill>
            <a:prstDash val="solid"/>
            <a:miter/>
            <a:headEnd type="none" w="med" len="med"/>
            <a:tailEnd type="none" w="med" len="med"/>
          </a:ln>
        </p:spPr>
        <p:txBody>
          <a:bodyPr/>
          <a:p>
            <a:endParaRPr lang="zh-CN" altLang="en-US"/>
          </a:p>
        </p:txBody>
      </p:sp>
      <p:sp>
        <p:nvSpPr>
          <p:cNvPr id="510994" name="矩形 510993"/>
          <p:cNvSpPr/>
          <p:nvPr/>
        </p:nvSpPr>
        <p:spPr>
          <a:xfrm>
            <a:off x="7131050" y="5219700"/>
            <a:ext cx="1555750" cy="482600"/>
          </a:xfrm>
          <a:prstGeom prst="rect">
            <a:avLst/>
          </a:prstGeom>
          <a:solidFill>
            <a:srgbClr val="FFCCFF"/>
          </a:solidFill>
          <a:ln w="9525">
            <a:noFill/>
          </a:ln>
        </p:spPr>
        <p:txBody>
          <a:bodyPr/>
          <a:p>
            <a:endParaRPr lang="zh-CN" altLang="en-US"/>
          </a:p>
        </p:txBody>
      </p:sp>
      <p:sp>
        <p:nvSpPr>
          <p:cNvPr id="510997" name="矩形 510996"/>
          <p:cNvSpPr/>
          <p:nvPr/>
        </p:nvSpPr>
        <p:spPr>
          <a:xfrm>
            <a:off x="2432050" y="2487613"/>
            <a:ext cx="6280150" cy="519112"/>
          </a:xfrm>
          <a:prstGeom prst="rect">
            <a:avLst/>
          </a:prstGeom>
          <a:noFill/>
          <a:ln w="12700" cap="flat" cmpd="sng">
            <a:solidFill>
              <a:schemeClr val="tx1"/>
            </a:solidFill>
            <a:prstDash val="solid"/>
            <a:miter/>
            <a:headEnd type="none" w="med" len="med"/>
            <a:tailEnd type="none" w="med" len="med"/>
          </a:ln>
        </p:spPr>
        <p:txBody>
          <a:bodyPr/>
          <a:p>
            <a:endParaRPr lang="zh-CN" altLang="en-US"/>
          </a:p>
        </p:txBody>
      </p:sp>
      <p:sp>
        <p:nvSpPr>
          <p:cNvPr id="510998" name="矩形 510997"/>
          <p:cNvSpPr/>
          <p:nvPr/>
        </p:nvSpPr>
        <p:spPr>
          <a:xfrm>
            <a:off x="1042988" y="1824038"/>
            <a:ext cx="1196975" cy="393700"/>
          </a:xfrm>
          <a:prstGeom prst="rect">
            <a:avLst/>
          </a:prstGeom>
          <a:noFill/>
          <a:ln w="12700">
            <a:noFill/>
          </a:ln>
        </p:spPr>
        <p:txBody>
          <a:bodyPr wrap="none" lIns="90488" tIns="44450" rIns="90488" bIns="44450">
            <a:spAutoFit/>
          </a:bodyPr>
          <a:p>
            <a:pPr algn="ctr" defTabSz="762000" eaLnBrk="0" hangingPunct="0"/>
            <a:r>
              <a:rPr lang="zh-CN" altLang="en-US" sz="2000" dirty="0">
                <a:solidFill>
                  <a:srgbClr val="333399"/>
                </a:solidFill>
                <a:latin typeface="Times New Roman" panose="02020603050405020304" pitchFamily="18" charset="0"/>
                <a:ea typeface="黑体" panose="02010609060101010101" pitchFamily="2" charset="-122"/>
              </a:rPr>
              <a:t>网络地址</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510999" name="文本框 510998"/>
          <p:cNvSpPr txBox="1"/>
          <p:nvPr/>
        </p:nvSpPr>
        <p:spPr>
          <a:xfrm>
            <a:off x="130175" y="1739900"/>
            <a:ext cx="439738" cy="1128713"/>
          </a:xfrm>
          <a:prstGeom prst="rect">
            <a:avLst/>
          </a:prstGeom>
          <a:noFill/>
          <a:ln w="9525">
            <a:noFill/>
          </a:ln>
        </p:spPr>
        <p:txBody>
          <a:bodyPr wrap="none" anchor="t">
            <a:spAutoFit/>
          </a:bodyPr>
          <a:p>
            <a:pPr algn="ctr">
              <a:lnSpc>
                <a:spcPct val="85000"/>
              </a:lnSpc>
            </a:pPr>
            <a:r>
              <a:rPr lang="en-US" altLang="zh-CN" sz="2000">
                <a:solidFill>
                  <a:srgbClr val="333399"/>
                </a:solidFill>
                <a:latin typeface="Times New Roman" panose="02020603050405020304" pitchFamily="18" charset="0"/>
                <a:ea typeface="黑体" panose="02010609060101010101" pitchFamily="2" charset="-122"/>
              </a:rPr>
              <a:t>A</a:t>
            </a:r>
            <a:endParaRPr lang="en-US" altLang="zh-CN" sz="200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类</a:t>
            </a:r>
            <a:endParaRPr lang="zh-CN" altLang="en-US" sz="2000" dirty="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地</a:t>
            </a:r>
            <a:endParaRPr lang="zh-CN" altLang="en-US" sz="2000" dirty="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址</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511000" name="矩形 510999"/>
          <p:cNvSpPr/>
          <p:nvPr/>
        </p:nvSpPr>
        <p:spPr>
          <a:xfrm>
            <a:off x="768350" y="2459038"/>
            <a:ext cx="1704975" cy="638175"/>
          </a:xfrm>
          <a:prstGeom prst="rect">
            <a:avLst/>
          </a:prstGeom>
          <a:noFill/>
          <a:ln w="12700">
            <a:noFill/>
          </a:ln>
        </p:spPr>
        <p:txBody>
          <a:bodyPr wrap="none" lIns="90488" tIns="44450" rIns="90488" bIns="44450">
            <a:spAutoFit/>
          </a:bodyPr>
          <a:p>
            <a:pPr algn="ctr" defTabSz="762000" eaLnBrk="0" hangingPunct="0">
              <a:lnSpc>
                <a:spcPct val="90000"/>
              </a:lnSpc>
            </a:pPr>
            <a:r>
              <a:rPr lang="zh-CN" altLang="en-US" sz="2000" dirty="0">
                <a:solidFill>
                  <a:srgbClr val="333399"/>
                </a:solidFill>
                <a:latin typeface="Times New Roman" panose="02020603050405020304" pitchFamily="18" charset="0"/>
                <a:ea typeface="黑体" panose="02010609060101010101" pitchFamily="2" charset="-122"/>
              </a:rPr>
              <a:t>默认子网掩码</a:t>
            </a:r>
            <a:endParaRPr lang="zh-CN" altLang="en-US" sz="2000" dirty="0">
              <a:solidFill>
                <a:srgbClr val="333399"/>
              </a:solidFill>
              <a:latin typeface="Times New Roman" panose="02020603050405020304" pitchFamily="18" charset="0"/>
              <a:ea typeface="黑体" panose="02010609060101010101" pitchFamily="2" charset="-122"/>
            </a:endParaRPr>
          </a:p>
          <a:p>
            <a:pPr algn="ctr" defTabSz="762000" eaLnBrk="0" hangingPunct="0">
              <a:lnSpc>
                <a:spcPct val="90000"/>
              </a:lnSpc>
            </a:pPr>
            <a:r>
              <a:rPr lang="en-US" altLang="zh-CN" sz="2000">
                <a:solidFill>
                  <a:srgbClr val="333399"/>
                </a:solidFill>
                <a:latin typeface="Times New Roman" panose="02020603050405020304" pitchFamily="18" charset="0"/>
                <a:ea typeface="黑体" panose="02010609060101010101" pitchFamily="2" charset="-122"/>
              </a:rPr>
              <a:t>255.0.0.0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01" name="矩形 511000"/>
          <p:cNvSpPr/>
          <p:nvPr/>
        </p:nvSpPr>
        <p:spPr>
          <a:xfrm>
            <a:off x="1050925" y="3540125"/>
            <a:ext cx="1196975" cy="393700"/>
          </a:xfrm>
          <a:prstGeom prst="rect">
            <a:avLst/>
          </a:prstGeom>
          <a:noFill/>
          <a:ln w="12700">
            <a:noFill/>
          </a:ln>
        </p:spPr>
        <p:txBody>
          <a:bodyPr wrap="none" lIns="90488" tIns="44450" rIns="90488" bIns="44450">
            <a:spAutoFit/>
          </a:bodyPr>
          <a:p>
            <a:pPr algn="ctr" defTabSz="762000" eaLnBrk="0" hangingPunct="0"/>
            <a:r>
              <a:rPr lang="zh-CN" altLang="en-US" sz="2000" dirty="0">
                <a:solidFill>
                  <a:srgbClr val="333399"/>
                </a:solidFill>
                <a:latin typeface="Times New Roman" panose="02020603050405020304" pitchFamily="18" charset="0"/>
                <a:ea typeface="黑体" panose="02010609060101010101" pitchFamily="2" charset="-122"/>
              </a:rPr>
              <a:t>网络地址</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511002" name="文本框 511001"/>
          <p:cNvSpPr txBox="1"/>
          <p:nvPr/>
        </p:nvSpPr>
        <p:spPr>
          <a:xfrm>
            <a:off x="133350" y="3429000"/>
            <a:ext cx="438150" cy="1127125"/>
          </a:xfrm>
          <a:prstGeom prst="rect">
            <a:avLst/>
          </a:prstGeom>
          <a:noFill/>
          <a:ln w="9525">
            <a:noFill/>
          </a:ln>
        </p:spPr>
        <p:txBody>
          <a:bodyPr wrap="none" anchor="t">
            <a:spAutoFit/>
          </a:bodyPr>
          <a:p>
            <a:pPr algn="ctr">
              <a:lnSpc>
                <a:spcPct val="85000"/>
              </a:lnSpc>
            </a:pPr>
            <a:r>
              <a:rPr lang="en-US" altLang="zh-CN" sz="2000">
                <a:solidFill>
                  <a:srgbClr val="333399"/>
                </a:solidFill>
                <a:latin typeface="Times New Roman" panose="02020603050405020304" pitchFamily="18" charset="0"/>
                <a:ea typeface="黑体" panose="02010609060101010101" pitchFamily="2" charset="-122"/>
              </a:rPr>
              <a:t>B</a:t>
            </a:r>
            <a:endParaRPr lang="en-US" altLang="zh-CN" sz="200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类</a:t>
            </a:r>
            <a:endParaRPr lang="zh-CN" altLang="en-US" sz="2000" dirty="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地</a:t>
            </a:r>
            <a:endParaRPr lang="zh-CN" altLang="en-US" sz="2000" dirty="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址</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511003" name="矩形 511002"/>
          <p:cNvSpPr/>
          <p:nvPr/>
        </p:nvSpPr>
        <p:spPr>
          <a:xfrm>
            <a:off x="735013" y="4149725"/>
            <a:ext cx="1704975" cy="639763"/>
          </a:xfrm>
          <a:prstGeom prst="rect">
            <a:avLst/>
          </a:prstGeom>
          <a:noFill/>
          <a:ln w="12700">
            <a:noFill/>
          </a:ln>
        </p:spPr>
        <p:txBody>
          <a:bodyPr wrap="none" lIns="90488" tIns="44450" rIns="90488" bIns="44450">
            <a:spAutoFit/>
          </a:bodyPr>
          <a:p>
            <a:pPr algn="ctr" defTabSz="762000" eaLnBrk="0" hangingPunct="0">
              <a:lnSpc>
                <a:spcPct val="90000"/>
              </a:lnSpc>
            </a:pPr>
            <a:r>
              <a:rPr lang="zh-CN" altLang="en-US" sz="2000" dirty="0">
                <a:solidFill>
                  <a:srgbClr val="333399"/>
                </a:solidFill>
                <a:latin typeface="Times New Roman" panose="02020603050405020304" pitchFamily="18" charset="0"/>
                <a:ea typeface="黑体" panose="02010609060101010101" pitchFamily="2" charset="-122"/>
              </a:rPr>
              <a:t>默认子网掩码</a:t>
            </a:r>
            <a:endParaRPr lang="zh-CN" altLang="en-US" sz="2000" dirty="0">
              <a:solidFill>
                <a:srgbClr val="333399"/>
              </a:solidFill>
              <a:latin typeface="Times New Roman" panose="02020603050405020304" pitchFamily="18" charset="0"/>
              <a:ea typeface="黑体" panose="02010609060101010101" pitchFamily="2" charset="-122"/>
            </a:endParaRPr>
          </a:p>
          <a:p>
            <a:pPr algn="ctr" defTabSz="762000" eaLnBrk="0" hangingPunct="0">
              <a:lnSpc>
                <a:spcPct val="90000"/>
              </a:lnSpc>
            </a:pPr>
            <a:r>
              <a:rPr lang="en-US" altLang="zh-CN" sz="2000">
                <a:solidFill>
                  <a:srgbClr val="333399"/>
                </a:solidFill>
                <a:latin typeface="Times New Roman" panose="02020603050405020304" pitchFamily="18" charset="0"/>
                <a:ea typeface="黑体" panose="02010609060101010101" pitchFamily="2" charset="-122"/>
              </a:rPr>
              <a:t>255.255.0.0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07" name="矩形 511006"/>
          <p:cNvSpPr/>
          <p:nvPr/>
        </p:nvSpPr>
        <p:spPr>
          <a:xfrm>
            <a:off x="2432050" y="4244975"/>
            <a:ext cx="6280150" cy="520700"/>
          </a:xfrm>
          <a:prstGeom prst="rect">
            <a:avLst/>
          </a:prstGeom>
          <a:noFill/>
          <a:ln w="12700" cap="flat" cmpd="sng">
            <a:solidFill>
              <a:schemeClr val="tx1"/>
            </a:solidFill>
            <a:prstDash val="solid"/>
            <a:miter/>
            <a:headEnd type="none" w="med" len="med"/>
            <a:tailEnd type="none" w="med" len="med"/>
          </a:ln>
        </p:spPr>
        <p:txBody>
          <a:bodyPr/>
          <a:p>
            <a:endParaRPr lang="zh-CN" altLang="en-US"/>
          </a:p>
        </p:txBody>
      </p:sp>
      <p:sp>
        <p:nvSpPr>
          <p:cNvPr id="511008" name="矩形 511007"/>
          <p:cNvSpPr/>
          <p:nvPr/>
        </p:nvSpPr>
        <p:spPr>
          <a:xfrm>
            <a:off x="1050925" y="5267325"/>
            <a:ext cx="1196975" cy="393700"/>
          </a:xfrm>
          <a:prstGeom prst="rect">
            <a:avLst/>
          </a:prstGeom>
          <a:noFill/>
          <a:ln w="12700">
            <a:noFill/>
          </a:ln>
        </p:spPr>
        <p:txBody>
          <a:bodyPr wrap="none" lIns="90488" tIns="44450" rIns="90488" bIns="44450">
            <a:spAutoFit/>
          </a:bodyPr>
          <a:p>
            <a:pPr algn="ctr" defTabSz="762000" eaLnBrk="0" hangingPunct="0"/>
            <a:r>
              <a:rPr lang="zh-CN" altLang="en-US" sz="2000" dirty="0">
                <a:solidFill>
                  <a:srgbClr val="333399"/>
                </a:solidFill>
                <a:latin typeface="Times New Roman" panose="02020603050405020304" pitchFamily="18" charset="0"/>
                <a:ea typeface="黑体" panose="02010609060101010101" pitchFamily="2" charset="-122"/>
              </a:rPr>
              <a:t>网络地址</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511009" name="文本框 511008"/>
          <p:cNvSpPr txBox="1"/>
          <p:nvPr/>
        </p:nvSpPr>
        <p:spPr>
          <a:xfrm>
            <a:off x="133350" y="5191125"/>
            <a:ext cx="438150" cy="1127125"/>
          </a:xfrm>
          <a:prstGeom prst="rect">
            <a:avLst/>
          </a:prstGeom>
          <a:noFill/>
          <a:ln w="9525">
            <a:noFill/>
          </a:ln>
        </p:spPr>
        <p:txBody>
          <a:bodyPr wrap="none" anchor="t">
            <a:spAutoFit/>
          </a:bodyPr>
          <a:p>
            <a:pPr algn="ctr">
              <a:lnSpc>
                <a:spcPct val="85000"/>
              </a:lnSpc>
            </a:pPr>
            <a:r>
              <a:rPr lang="en-US" altLang="zh-CN" sz="2000">
                <a:solidFill>
                  <a:srgbClr val="333399"/>
                </a:solidFill>
                <a:latin typeface="Times New Roman" panose="02020603050405020304" pitchFamily="18" charset="0"/>
                <a:ea typeface="黑体" panose="02010609060101010101" pitchFamily="2" charset="-122"/>
              </a:rPr>
              <a:t>C</a:t>
            </a:r>
            <a:endParaRPr lang="en-US" altLang="zh-CN" sz="200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类</a:t>
            </a:r>
            <a:endParaRPr lang="zh-CN" altLang="en-US" sz="2000" dirty="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地</a:t>
            </a:r>
            <a:endParaRPr lang="zh-CN" altLang="en-US" sz="2000" dirty="0">
              <a:solidFill>
                <a:srgbClr val="333399"/>
              </a:solidFill>
              <a:latin typeface="Times New Roman" panose="02020603050405020304" pitchFamily="18" charset="0"/>
              <a:ea typeface="黑体" panose="02010609060101010101" pitchFamily="2" charset="-122"/>
            </a:endParaRPr>
          </a:p>
          <a:p>
            <a:pPr algn="ctr">
              <a:lnSpc>
                <a:spcPct val="85000"/>
              </a:lnSpc>
            </a:pPr>
            <a:r>
              <a:rPr lang="zh-CN" altLang="en-US" sz="2000" dirty="0">
                <a:solidFill>
                  <a:srgbClr val="333399"/>
                </a:solidFill>
                <a:latin typeface="Times New Roman" panose="02020603050405020304" pitchFamily="18" charset="0"/>
                <a:ea typeface="黑体" panose="02010609060101010101" pitchFamily="2" charset="-122"/>
              </a:rPr>
              <a:t>址</a:t>
            </a:r>
            <a:endParaRPr lang="zh-CN" altLang="en-US" sz="2000" dirty="0">
              <a:solidFill>
                <a:srgbClr val="333399"/>
              </a:solidFill>
              <a:latin typeface="Times New Roman" panose="02020603050405020304" pitchFamily="18" charset="0"/>
              <a:ea typeface="黑体" panose="02010609060101010101" pitchFamily="2" charset="-122"/>
            </a:endParaRPr>
          </a:p>
        </p:txBody>
      </p:sp>
      <p:sp>
        <p:nvSpPr>
          <p:cNvPr id="511010" name="矩形 511009"/>
          <p:cNvSpPr/>
          <p:nvPr/>
        </p:nvSpPr>
        <p:spPr>
          <a:xfrm>
            <a:off x="735013" y="5957888"/>
            <a:ext cx="1704975" cy="639762"/>
          </a:xfrm>
          <a:prstGeom prst="rect">
            <a:avLst/>
          </a:prstGeom>
          <a:noFill/>
          <a:ln w="12700">
            <a:noFill/>
          </a:ln>
        </p:spPr>
        <p:txBody>
          <a:bodyPr wrap="none" lIns="90488" tIns="44450" rIns="90488" bIns="44450">
            <a:spAutoFit/>
          </a:bodyPr>
          <a:p>
            <a:pPr algn="ctr" defTabSz="762000" eaLnBrk="0" hangingPunct="0">
              <a:lnSpc>
                <a:spcPct val="90000"/>
              </a:lnSpc>
            </a:pPr>
            <a:r>
              <a:rPr lang="zh-CN" altLang="en-US" sz="2000" dirty="0">
                <a:solidFill>
                  <a:srgbClr val="333399"/>
                </a:solidFill>
                <a:latin typeface="Times New Roman" panose="02020603050405020304" pitchFamily="18" charset="0"/>
                <a:ea typeface="黑体" panose="02010609060101010101" pitchFamily="2" charset="-122"/>
              </a:rPr>
              <a:t>默认子网掩码</a:t>
            </a:r>
            <a:endParaRPr lang="zh-CN" altLang="en-US" sz="2000" dirty="0">
              <a:solidFill>
                <a:srgbClr val="333399"/>
              </a:solidFill>
              <a:latin typeface="Times New Roman" panose="02020603050405020304" pitchFamily="18" charset="0"/>
              <a:ea typeface="黑体" panose="02010609060101010101" pitchFamily="2" charset="-122"/>
            </a:endParaRPr>
          </a:p>
          <a:p>
            <a:pPr algn="ctr" defTabSz="762000" eaLnBrk="0" hangingPunct="0">
              <a:lnSpc>
                <a:spcPct val="90000"/>
              </a:lnSpc>
            </a:pPr>
            <a:r>
              <a:rPr lang="en-US" altLang="zh-CN" sz="2000">
                <a:solidFill>
                  <a:srgbClr val="333399"/>
                </a:solidFill>
                <a:latin typeface="Times New Roman" panose="02020603050405020304" pitchFamily="18" charset="0"/>
                <a:ea typeface="黑体" panose="02010609060101010101" pitchFamily="2" charset="-122"/>
              </a:rPr>
              <a:t>255.255.255.0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13" name="矩形 511012"/>
          <p:cNvSpPr/>
          <p:nvPr/>
        </p:nvSpPr>
        <p:spPr>
          <a:xfrm>
            <a:off x="2427288" y="6002338"/>
            <a:ext cx="6278562" cy="520700"/>
          </a:xfrm>
          <a:prstGeom prst="rect">
            <a:avLst/>
          </a:prstGeom>
          <a:noFill/>
          <a:ln w="12700" cap="flat" cmpd="sng">
            <a:solidFill>
              <a:schemeClr val="tx1"/>
            </a:solidFill>
            <a:prstDash val="solid"/>
            <a:miter/>
            <a:headEnd type="none" w="med" len="med"/>
            <a:tailEnd type="none" w="med" len="med"/>
          </a:ln>
        </p:spPr>
        <p:txBody>
          <a:bodyPr/>
          <a:p>
            <a:endParaRPr lang="zh-CN" altLang="en-US"/>
          </a:p>
        </p:txBody>
      </p:sp>
      <p:sp>
        <p:nvSpPr>
          <p:cNvPr id="511021" name="矩形 511020"/>
          <p:cNvSpPr/>
          <p:nvPr/>
        </p:nvSpPr>
        <p:spPr>
          <a:xfrm>
            <a:off x="5543550" y="3479800"/>
            <a:ext cx="3149600" cy="482600"/>
          </a:xfrm>
          <a:prstGeom prst="rect">
            <a:avLst/>
          </a:prstGeom>
          <a:solidFill>
            <a:srgbClr val="FFCCFF"/>
          </a:solidFill>
          <a:ln w="9525">
            <a:noFill/>
          </a:ln>
        </p:spPr>
        <p:txBody>
          <a:bodyPr/>
          <a:p>
            <a:endParaRPr lang="zh-CN" altLang="en-US"/>
          </a:p>
        </p:txBody>
      </p:sp>
      <p:sp>
        <p:nvSpPr>
          <p:cNvPr id="511022" name="矩形 511021"/>
          <p:cNvSpPr/>
          <p:nvPr/>
        </p:nvSpPr>
        <p:spPr>
          <a:xfrm>
            <a:off x="7086600" y="5245100"/>
            <a:ext cx="1646238"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Times New Roman" panose="02020603050405020304" pitchFamily="18" charset="0"/>
                <a:ea typeface="黑体" panose="02010609060101010101" pitchFamily="2" charset="-122"/>
              </a:rPr>
              <a:t>host-id </a:t>
            </a:r>
            <a:r>
              <a:rPr lang="zh-CN" altLang="en-US" sz="2000" dirty="0">
                <a:solidFill>
                  <a:srgbClr val="333399"/>
                </a:solidFill>
                <a:latin typeface="Times New Roman" panose="02020603050405020304" pitchFamily="18" charset="0"/>
                <a:ea typeface="黑体" panose="02010609060101010101" pitchFamily="2" charset="-122"/>
              </a:rPr>
              <a:t>为全 </a:t>
            </a:r>
            <a:r>
              <a:rPr lang="en-US" altLang="zh-CN" sz="2000">
                <a:solidFill>
                  <a:srgbClr val="333399"/>
                </a:solidFill>
                <a:latin typeface="Times New Roman" panose="02020603050405020304" pitchFamily="18" charset="0"/>
                <a:ea typeface="黑体" panose="02010609060101010101" pitchFamily="2" charset="-122"/>
              </a:rPr>
              <a:t>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23" name="矩形 511022"/>
          <p:cNvSpPr/>
          <p:nvPr/>
        </p:nvSpPr>
        <p:spPr>
          <a:xfrm>
            <a:off x="6296025" y="3540125"/>
            <a:ext cx="1646238" cy="393700"/>
          </a:xfrm>
          <a:prstGeom prst="rect">
            <a:avLst/>
          </a:prstGeom>
          <a:noFill/>
          <a:ln w="12700">
            <a:noFill/>
          </a:ln>
        </p:spPr>
        <p:txBody>
          <a:bodyPr wrap="none" lIns="90488" tIns="44450" rIns="90488" bIns="44450">
            <a:spAutoFit/>
          </a:bodyPr>
          <a:p>
            <a:pPr defTabSz="762000" eaLnBrk="0" hangingPunct="0"/>
            <a:r>
              <a:rPr lang="en-US" altLang="zh-CN" sz="2000" dirty="0">
                <a:solidFill>
                  <a:srgbClr val="333399"/>
                </a:solidFill>
                <a:latin typeface="Times New Roman" panose="02020603050405020304" pitchFamily="18" charset="0"/>
                <a:ea typeface="黑体" panose="02010609060101010101" pitchFamily="2" charset="-122"/>
              </a:rPr>
              <a:t>host-id </a:t>
            </a:r>
            <a:r>
              <a:rPr lang="zh-CN" altLang="en-US" sz="2000" dirty="0">
                <a:solidFill>
                  <a:srgbClr val="333399"/>
                </a:solidFill>
                <a:latin typeface="Times New Roman" panose="02020603050405020304" pitchFamily="18" charset="0"/>
                <a:ea typeface="黑体" panose="02010609060101010101" pitchFamily="2" charset="-122"/>
              </a:rPr>
              <a:t>为全 </a:t>
            </a:r>
            <a:r>
              <a:rPr lang="en-US" altLang="zh-CN" sz="2000">
                <a:solidFill>
                  <a:srgbClr val="333399"/>
                </a:solidFill>
                <a:latin typeface="Times New Roman" panose="02020603050405020304" pitchFamily="18" charset="0"/>
                <a:ea typeface="黑体" panose="02010609060101010101" pitchFamily="2" charset="-122"/>
              </a:rPr>
              <a:t>0</a:t>
            </a:r>
            <a:endParaRPr lang="en-US" altLang="zh-CN" sz="2000">
              <a:solidFill>
                <a:srgbClr val="333399"/>
              </a:solidFill>
              <a:latin typeface="Times New Roman" panose="02020603050405020304" pitchFamily="18" charset="0"/>
              <a:ea typeface="黑体" panose="02010609060101010101" pitchFamily="2" charset="-122"/>
            </a:endParaRPr>
          </a:p>
        </p:txBody>
      </p:sp>
      <p:sp>
        <p:nvSpPr>
          <p:cNvPr id="511024" name="直接连接符 511023"/>
          <p:cNvSpPr/>
          <p:nvPr/>
        </p:nvSpPr>
        <p:spPr>
          <a:xfrm>
            <a:off x="22225" y="3227388"/>
            <a:ext cx="9032875" cy="0"/>
          </a:xfrm>
          <a:prstGeom prst="line">
            <a:avLst/>
          </a:prstGeom>
          <a:ln w="9525" cap="flat" cmpd="sng">
            <a:solidFill>
              <a:schemeClr val="tx1"/>
            </a:solidFill>
            <a:prstDash val="solid"/>
            <a:headEnd type="none" w="med" len="med"/>
            <a:tailEnd type="none" w="med" len="med"/>
          </a:ln>
        </p:spPr>
      </p:sp>
      <p:sp>
        <p:nvSpPr>
          <p:cNvPr id="511025" name="直接连接符 511024"/>
          <p:cNvSpPr/>
          <p:nvPr/>
        </p:nvSpPr>
        <p:spPr>
          <a:xfrm>
            <a:off x="22225" y="4984750"/>
            <a:ext cx="9032875" cy="0"/>
          </a:xfrm>
          <a:prstGeom prst="line">
            <a:avLst/>
          </a:prstGeom>
          <a:ln w="9525" cap="flat" cmpd="sng">
            <a:solidFill>
              <a:schemeClr val="tx1"/>
            </a:solidFill>
            <a:prstDash val="solid"/>
            <a:headEnd type="none" w="med" len="med"/>
            <a:tailEnd type="none" w="med" len="med"/>
          </a:ln>
        </p:spPr>
      </p:sp>
      <p:sp>
        <p:nvSpPr>
          <p:cNvPr id="511026" name="直接连接符 511025"/>
          <p:cNvSpPr/>
          <p:nvPr/>
        </p:nvSpPr>
        <p:spPr>
          <a:xfrm>
            <a:off x="674688" y="1579563"/>
            <a:ext cx="0" cy="5162550"/>
          </a:xfrm>
          <a:prstGeom prst="line">
            <a:avLst/>
          </a:prstGeom>
          <a:ln w="9525" cap="flat" cmpd="sng">
            <a:solidFill>
              <a:schemeClr val="tx1"/>
            </a:solidFill>
            <a:prstDash val="solid"/>
            <a:headEnd type="none" w="med" len="med"/>
            <a:tailEnd type="none" w="med" len="med"/>
          </a:ln>
        </p:spPr>
      </p:sp>
      <p:sp>
        <p:nvSpPr>
          <p:cNvPr id="511027" name="标题 511026"/>
          <p:cNvSpPr>
            <a:spLocks noGrp="1"/>
          </p:cNvSpPr>
          <p:nvPr>
            <p:ph type="title"/>
          </p:nvPr>
        </p:nvSpPr>
        <p:spPr>
          <a:xfrm>
            <a:off x="3132138" y="430213"/>
            <a:ext cx="3384550" cy="695325"/>
          </a:xfrm>
          <a:solidFill>
            <a:srgbClr val="FFFFCC"/>
          </a:solidFill>
          <a:ln>
            <a:solidFill>
              <a:srgbClr val="333399"/>
            </a:solidFill>
            <a:miter/>
          </a:ln>
          <a:effectLst>
            <a:outerShdw dist="35921" dir="2699999" algn="ctr" rotWithShape="0">
              <a:schemeClr val="bg2"/>
            </a:outerShdw>
          </a:effectLst>
        </p:spPr>
        <p:txBody>
          <a:bodyPr anchor="b"/>
          <a:p>
            <a:pPr algn="ctr"/>
            <a:r>
              <a:rPr lang="zh-CN" altLang="en-US" sz="4000" dirty="0"/>
              <a:t>默认子网掩码 </a:t>
            </a:r>
            <a:endParaRPr lang="zh-CN" altLang="en-US" sz="4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85090" name="标题 985089"/>
          <p:cNvSpPr>
            <a:spLocks noGrp="1"/>
          </p:cNvSpPr>
          <p:nvPr>
            <p:ph type="title"/>
          </p:nvPr>
        </p:nvSpPr>
        <p:spPr>
          <a:xfrm>
            <a:off x="1150938" y="765175"/>
            <a:ext cx="7793037" cy="911225"/>
          </a:xfrm>
          <a:ln/>
        </p:spPr>
        <p:txBody>
          <a:bodyPr anchor="b"/>
          <a:p>
            <a:pPr algn="ctr"/>
            <a:r>
              <a:rPr lang="zh-CN" altLang="en-US" sz="4000" dirty="0"/>
              <a:t>子网掩码是一个重要属性</a:t>
            </a:r>
            <a:endParaRPr lang="zh-CN" altLang="en-US" sz="4000" dirty="0"/>
          </a:p>
        </p:txBody>
      </p:sp>
      <p:sp>
        <p:nvSpPr>
          <p:cNvPr id="985091" name="文本占位符 985090"/>
          <p:cNvSpPr>
            <a:spLocks noGrp="1"/>
          </p:cNvSpPr>
          <p:nvPr>
            <p:ph type="body" idx="1"/>
          </p:nvPr>
        </p:nvSpPr>
        <p:spPr>
          <a:xfrm>
            <a:off x="1042988" y="1773238"/>
            <a:ext cx="7772400" cy="4608512"/>
          </a:xfrm>
          <a:ln/>
        </p:spPr>
        <p:txBody>
          <a:bodyPr/>
          <a:p>
            <a:r>
              <a:rPr lang="zh-CN" altLang="en-US" sz="2800" dirty="0"/>
              <a:t>子网掩码是一个网络或一个子网的重要属性。</a:t>
            </a:r>
            <a:endParaRPr lang="zh-CN" altLang="en-US" sz="2800" dirty="0"/>
          </a:p>
          <a:p>
            <a:r>
              <a:rPr lang="zh-CN" altLang="en-US" sz="2800" dirty="0"/>
              <a:t>路由器在和相邻路由器交换路由信息时，必须把自己所在网络（或子网）的子网掩码告诉相邻路由器。</a:t>
            </a:r>
            <a:endParaRPr lang="zh-CN" altLang="en-US" sz="2800" dirty="0"/>
          </a:p>
          <a:p>
            <a:r>
              <a:rPr lang="zh-CN" altLang="en-US" sz="2800" dirty="0"/>
              <a:t>路由器的路由表中的每一个项目，除了要给出目的网络地址外，还必须同时给出该网络的子网掩码。</a:t>
            </a:r>
            <a:endParaRPr lang="zh-CN" altLang="en-US" sz="2800" dirty="0"/>
          </a:p>
          <a:p>
            <a:r>
              <a:rPr lang="zh-CN" altLang="en-US" sz="2800" dirty="0"/>
              <a:t>若一个路由器连接在两个子网上就拥有两个网络地址和两个子网掩码。</a:t>
            </a:r>
            <a:endParaRPr lang="zh-CN" altLang="en-US" sz="2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7193" name="任意多边形 987192"/>
          <p:cNvSpPr/>
          <p:nvPr/>
        </p:nvSpPr>
        <p:spPr>
          <a:xfrm>
            <a:off x="6102350" y="2132013"/>
            <a:ext cx="1223963" cy="306387"/>
          </a:xfrm>
          <a:custGeom>
            <a:avLst/>
            <a:gdLst/>
            <a:ahLst/>
            <a:cxnLst/>
            <a:pathLst>
              <a:path w="771" h="181">
                <a:moveTo>
                  <a:pt x="181" y="0"/>
                </a:moveTo>
                <a:lnTo>
                  <a:pt x="589" y="0"/>
                </a:lnTo>
                <a:lnTo>
                  <a:pt x="771" y="181"/>
                </a:lnTo>
                <a:lnTo>
                  <a:pt x="0" y="181"/>
                </a:lnTo>
                <a:lnTo>
                  <a:pt x="181" y="0"/>
                </a:lnTo>
                <a:close/>
              </a:path>
            </a:pathLst>
          </a:custGeom>
          <a:solidFill>
            <a:srgbClr val="66FF66">
              <a:alpha val="100000"/>
            </a:srgbClr>
          </a:solidFill>
          <a:ln w="9525">
            <a:noFill/>
          </a:ln>
        </p:spPr>
        <p:txBody>
          <a:bodyPr/>
          <a:p>
            <a:endParaRPr lang="zh-CN" altLang="en-US"/>
          </a:p>
        </p:txBody>
      </p:sp>
      <p:sp>
        <p:nvSpPr>
          <p:cNvPr id="987179" name="矩形 987178"/>
          <p:cNvSpPr/>
          <p:nvPr/>
        </p:nvSpPr>
        <p:spPr>
          <a:xfrm>
            <a:off x="3527425" y="3798888"/>
            <a:ext cx="2916238" cy="344487"/>
          </a:xfrm>
          <a:prstGeom prst="rect">
            <a:avLst/>
          </a:prstGeom>
          <a:solidFill>
            <a:srgbClr val="FFCCCC"/>
          </a:solidFill>
          <a:ln w="12700">
            <a:noFill/>
          </a:ln>
        </p:spPr>
        <p:txBody>
          <a:bodyPr/>
          <a:p>
            <a:endParaRPr lang="zh-CN" altLang="en-US"/>
          </a:p>
        </p:txBody>
      </p:sp>
      <p:sp>
        <p:nvSpPr>
          <p:cNvPr id="987185" name="文本框 987184"/>
          <p:cNvSpPr txBox="1"/>
          <p:nvPr/>
        </p:nvSpPr>
        <p:spPr>
          <a:xfrm>
            <a:off x="4013200" y="3810000"/>
            <a:ext cx="343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141       .        14            . 0 1 </a:t>
            </a:r>
            <a:r>
              <a:rPr lang="en-US" altLang="zh-CN" sz="1600">
                <a:solidFill>
                  <a:schemeClr val="folHlink"/>
                </a:solidFill>
                <a:latin typeface="Times New Roman" panose="02020603050405020304" pitchFamily="18" charset="0"/>
                <a:ea typeface="宋体" panose="02010600030101010101" pitchFamily="2" charset="-122"/>
              </a:rPr>
              <a:t>0 0 0 0 0 0 </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7172" name="矩形 987171"/>
          <p:cNvSpPr/>
          <p:nvPr/>
        </p:nvSpPr>
        <p:spPr>
          <a:xfrm>
            <a:off x="3519488" y="3084513"/>
            <a:ext cx="2870200" cy="342900"/>
          </a:xfrm>
          <a:prstGeom prst="rect">
            <a:avLst/>
          </a:prstGeom>
          <a:solidFill>
            <a:srgbClr val="FFCCCC"/>
          </a:solidFill>
          <a:ln w="12700">
            <a:noFill/>
          </a:ln>
        </p:spPr>
        <p:txBody>
          <a:bodyPr/>
          <a:p>
            <a:endParaRPr lang="zh-CN" altLang="en-US"/>
          </a:p>
        </p:txBody>
      </p:sp>
      <p:sp>
        <p:nvSpPr>
          <p:cNvPr id="987177" name="矩形 987176"/>
          <p:cNvSpPr/>
          <p:nvPr/>
        </p:nvSpPr>
        <p:spPr>
          <a:xfrm>
            <a:off x="3495675" y="3068638"/>
            <a:ext cx="3876675" cy="363537"/>
          </a:xfrm>
          <a:prstGeom prst="rect">
            <a:avLst/>
          </a:prstGeom>
          <a:noFill/>
          <a:ln w="12700">
            <a:noFill/>
          </a:ln>
        </p:spPr>
        <p:txBody>
          <a:bodyPr wrap="none" lIns="90488" tIns="44450" rIns="90488" bIns="44450">
            <a:spAutoFit/>
          </a:bodyPr>
          <a:p>
            <a:pPr defTabSz="762000" eaLnBrk="0" hangingPunct="0"/>
            <a:r>
              <a:rPr lang="en-US" altLang="zh-CN" sz="1600">
                <a:solidFill>
                  <a:schemeClr val="folHlink"/>
                </a:solidFill>
                <a:latin typeface="Times New Roman" panose="02020603050405020304" pitchFamily="18" charset="0"/>
                <a:ea typeface="宋体" panose="02010600030101010101" pitchFamily="2" charset="-122"/>
              </a:rPr>
              <a:t>1 1 1 1 1 1 1 1 1 1 1 1 1 1 1 1</a:t>
            </a:r>
            <a:r>
              <a:rPr lang="en-US" altLang="zh-CN" sz="1800">
                <a:solidFill>
                  <a:schemeClr val="folHlink"/>
                </a:solidFill>
                <a:latin typeface="Times New Roman" panose="02020603050405020304" pitchFamily="18" charset="0"/>
                <a:ea typeface="宋体" panose="02010600030101010101" pitchFamily="2" charset="-122"/>
              </a:rPr>
              <a:t>  </a:t>
            </a:r>
            <a:r>
              <a:rPr lang="en-US" altLang="zh-CN" sz="800">
                <a:solidFill>
                  <a:schemeClr val="folHlink"/>
                </a:solidFill>
                <a:latin typeface="Times New Roman" panose="02020603050405020304" pitchFamily="18" charset="0"/>
                <a:ea typeface="宋体" panose="02010600030101010101" pitchFamily="2" charset="-122"/>
              </a:rPr>
              <a:t> </a:t>
            </a:r>
            <a:r>
              <a:rPr lang="en-US" altLang="zh-CN" sz="1600">
                <a:solidFill>
                  <a:schemeClr val="folHlink"/>
                </a:solidFill>
                <a:latin typeface="Times New Roman" panose="02020603050405020304" pitchFamily="18" charset="0"/>
                <a:ea typeface="宋体" panose="02010600030101010101" pitchFamily="2" charset="-122"/>
              </a:rPr>
              <a:t>1 1 0 0 0 0 0 0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7138" name="标题 987137"/>
          <p:cNvSpPr>
            <a:spLocks noGrp="1"/>
          </p:cNvSpPr>
          <p:nvPr>
            <p:ph type="title"/>
          </p:nvPr>
        </p:nvSpPr>
        <p:spPr>
          <a:xfrm>
            <a:off x="468313" y="260350"/>
            <a:ext cx="8475662" cy="1055688"/>
          </a:xfrm>
          <a:solidFill>
            <a:srgbClr val="FFFFCC"/>
          </a:solidFill>
          <a:ln>
            <a:solidFill>
              <a:srgbClr val="333399"/>
            </a:solidFill>
            <a:miter/>
          </a:ln>
          <a:effectLst>
            <a:outerShdw dist="35921" dir="2699999" algn="ctr" rotWithShape="0">
              <a:schemeClr val="bg2"/>
            </a:outerShdw>
          </a:effectLst>
        </p:spPr>
        <p:txBody>
          <a:bodyPr anchor="b"/>
          <a:p>
            <a:pPr algn="ctr"/>
            <a:r>
              <a:rPr lang="zh-CN" altLang="en-US" sz="3200" dirty="0"/>
              <a:t>【例</a:t>
            </a:r>
            <a:r>
              <a:rPr lang="en-US" altLang="zh-CN" sz="3200" dirty="0"/>
              <a:t>4-2</a:t>
            </a:r>
            <a:r>
              <a:rPr lang="zh-CN" altLang="en-US" sz="3200" dirty="0"/>
              <a:t>】已知 </a:t>
            </a:r>
            <a:r>
              <a:rPr lang="en-US" altLang="zh-CN" sz="3200" dirty="0"/>
              <a:t>IP </a:t>
            </a:r>
            <a:r>
              <a:rPr lang="zh-CN" altLang="en-US" sz="3200" dirty="0"/>
              <a:t>地址是 </a:t>
            </a:r>
            <a:r>
              <a:rPr lang="en-US" altLang="zh-CN" sz="3200" dirty="0"/>
              <a:t>141.14.72.24</a:t>
            </a:r>
            <a:r>
              <a:rPr lang="zh-CN" altLang="en-US" sz="3200" dirty="0"/>
              <a:t>，子网掩码是 </a:t>
            </a:r>
            <a:r>
              <a:rPr lang="en-US" altLang="zh-CN" sz="3200" dirty="0"/>
              <a:t>255.255.192.0</a:t>
            </a:r>
            <a:r>
              <a:rPr lang="zh-CN" altLang="en-US" sz="3200" dirty="0"/>
              <a:t>。试求网络地址。 </a:t>
            </a:r>
            <a:endParaRPr lang="zh-CN" altLang="en-US" sz="3200" dirty="0"/>
          </a:p>
        </p:txBody>
      </p:sp>
      <p:sp>
        <p:nvSpPr>
          <p:cNvPr id="987169" name="矩形 987168"/>
          <p:cNvSpPr/>
          <p:nvPr/>
        </p:nvSpPr>
        <p:spPr>
          <a:xfrm>
            <a:off x="3513138" y="1785938"/>
            <a:ext cx="5137150" cy="36036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7170" name="矩形 987169"/>
          <p:cNvSpPr/>
          <p:nvPr/>
        </p:nvSpPr>
        <p:spPr>
          <a:xfrm>
            <a:off x="495300" y="1795463"/>
            <a:ext cx="2825750"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(a) </a:t>
            </a:r>
            <a:r>
              <a:rPr lang="zh-CN" altLang="en-US" sz="1600" dirty="0">
                <a:solidFill>
                  <a:schemeClr val="folHlink"/>
                </a:solidFill>
                <a:latin typeface="Arial" panose="020B0604020202020204" pitchFamily="34" charset="0"/>
                <a:ea typeface="黑体" panose="02010609060101010101" pitchFamily="2" charset="-122"/>
              </a:rPr>
              <a:t>点分十进制表示的 </a:t>
            </a:r>
            <a:r>
              <a:rPr lang="en-US" altLang="zh-CN" sz="1600" dirty="0">
                <a:solidFill>
                  <a:schemeClr val="folHlink"/>
                </a:solidFill>
                <a:latin typeface="Arial" panose="020B0604020202020204" pitchFamily="34" charset="0"/>
                <a:ea typeface="黑体" panose="02010609060101010101" pitchFamily="2" charset="-122"/>
              </a:rPr>
              <a:t>IP </a:t>
            </a:r>
            <a:r>
              <a:rPr lang="zh-CN" altLang="en-US" sz="1600" dirty="0">
                <a:solidFill>
                  <a:schemeClr val="folHlink"/>
                </a:solidFill>
                <a:latin typeface="Arial" panose="020B0604020202020204" pitchFamily="34" charset="0"/>
                <a:ea typeface="黑体" panose="02010609060101010101" pitchFamily="2" charset="-122"/>
              </a:rPr>
              <a:t>地址</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87171" name="矩形 987170"/>
          <p:cNvSpPr/>
          <p:nvPr/>
        </p:nvSpPr>
        <p:spPr>
          <a:xfrm>
            <a:off x="3513138" y="4508500"/>
            <a:ext cx="5137150" cy="360363"/>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987173" name="矩形 987172"/>
          <p:cNvSpPr/>
          <p:nvPr/>
        </p:nvSpPr>
        <p:spPr>
          <a:xfrm>
            <a:off x="495300" y="3068638"/>
            <a:ext cx="2847975"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(c) </a:t>
            </a:r>
            <a:r>
              <a:rPr lang="zh-CN" altLang="en-US" sz="1600" dirty="0">
                <a:solidFill>
                  <a:schemeClr val="folHlink"/>
                </a:solidFill>
                <a:latin typeface="Arial" panose="020B0604020202020204" pitchFamily="34" charset="0"/>
                <a:ea typeface="黑体" panose="02010609060101010101" pitchFamily="2" charset="-122"/>
              </a:rPr>
              <a:t>子网掩码是 </a:t>
            </a:r>
            <a:r>
              <a:rPr lang="en-US" altLang="zh-CN" sz="1600">
                <a:solidFill>
                  <a:schemeClr val="folHlink"/>
                </a:solidFill>
                <a:latin typeface="Arial" panose="020B0604020202020204" pitchFamily="34" charset="0"/>
                <a:ea typeface="黑体" panose="02010609060101010101" pitchFamily="2" charset="-122"/>
              </a:rPr>
              <a:t>255.255.192.0</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987174" name="直接连接符 987173"/>
          <p:cNvSpPr/>
          <p:nvPr/>
        </p:nvSpPr>
        <p:spPr>
          <a:xfrm>
            <a:off x="6051550" y="3081338"/>
            <a:ext cx="0" cy="352425"/>
          </a:xfrm>
          <a:prstGeom prst="line">
            <a:avLst/>
          </a:prstGeom>
          <a:ln w="9525" cap="flat" cmpd="sng">
            <a:solidFill>
              <a:schemeClr val="tx1"/>
            </a:solidFill>
            <a:prstDash val="dash"/>
            <a:headEnd type="none" w="med" len="med"/>
            <a:tailEnd type="none" w="med" len="med"/>
          </a:ln>
        </p:spPr>
      </p:sp>
      <p:sp>
        <p:nvSpPr>
          <p:cNvPr id="987175" name="直接连接符 987174"/>
          <p:cNvSpPr/>
          <p:nvPr/>
        </p:nvSpPr>
        <p:spPr>
          <a:xfrm>
            <a:off x="7351713" y="3071813"/>
            <a:ext cx="0" cy="357187"/>
          </a:xfrm>
          <a:prstGeom prst="line">
            <a:avLst/>
          </a:prstGeom>
          <a:ln w="9525" cap="flat" cmpd="sng">
            <a:solidFill>
              <a:schemeClr val="tx1"/>
            </a:solidFill>
            <a:prstDash val="dash"/>
            <a:headEnd type="none" w="med" len="med"/>
            <a:tailEnd type="none" w="med" len="med"/>
          </a:ln>
        </p:spPr>
      </p:sp>
      <p:sp>
        <p:nvSpPr>
          <p:cNvPr id="987176" name="矩形 987175"/>
          <p:cNvSpPr/>
          <p:nvPr/>
        </p:nvSpPr>
        <p:spPr>
          <a:xfrm>
            <a:off x="3513138" y="3074988"/>
            <a:ext cx="5137150" cy="36036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7178" name="矩形 987177"/>
          <p:cNvSpPr/>
          <p:nvPr/>
        </p:nvSpPr>
        <p:spPr>
          <a:xfrm>
            <a:off x="7326313" y="3098800"/>
            <a:ext cx="1349375" cy="333375"/>
          </a:xfrm>
          <a:prstGeom prst="rect">
            <a:avLst/>
          </a:prstGeom>
          <a:noFill/>
          <a:ln w="12700">
            <a:noFill/>
          </a:ln>
        </p:spPr>
        <p:txBody>
          <a:bodyPr wrap="none" lIns="90488" tIns="44450" rIns="90488" bIns="44450">
            <a:spAutoFit/>
          </a:bodyPr>
          <a:p>
            <a:pPr defTabSz="762000" eaLnBrk="0" hangingPunct="0"/>
            <a:r>
              <a:rPr lang="en-US" altLang="zh-CN" sz="1600">
                <a:solidFill>
                  <a:schemeClr val="folHlink"/>
                </a:solidFill>
                <a:latin typeface="Times New Roman" panose="02020603050405020304" pitchFamily="18" charset="0"/>
                <a:ea typeface="宋体" panose="02010600030101010101" pitchFamily="2" charset="-122"/>
              </a:rPr>
              <a:t>0 0 0 0 0 0 0 0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7180" name="矩形 987179"/>
          <p:cNvSpPr/>
          <p:nvPr/>
        </p:nvSpPr>
        <p:spPr>
          <a:xfrm>
            <a:off x="3522663" y="3789363"/>
            <a:ext cx="5137150" cy="36036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7181" name="文本框 987180"/>
          <p:cNvSpPr txBox="1"/>
          <p:nvPr/>
        </p:nvSpPr>
        <p:spPr>
          <a:xfrm>
            <a:off x="4013200" y="1795463"/>
            <a:ext cx="216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141       .        14            .</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7182" name="文本框 987181"/>
          <p:cNvSpPr txBox="1"/>
          <p:nvPr/>
        </p:nvSpPr>
        <p:spPr>
          <a:xfrm>
            <a:off x="6462713" y="1795463"/>
            <a:ext cx="17081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 72          .          24</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7183" name="文本框 987182"/>
          <p:cNvSpPr txBox="1"/>
          <p:nvPr/>
        </p:nvSpPr>
        <p:spPr>
          <a:xfrm>
            <a:off x="4013200" y="4529138"/>
            <a:ext cx="216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141       .        14            .</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7184" name="文本框 987183"/>
          <p:cNvSpPr txBox="1"/>
          <p:nvPr/>
        </p:nvSpPr>
        <p:spPr>
          <a:xfrm>
            <a:off x="6516688" y="4529138"/>
            <a:ext cx="1657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64          .            </a:t>
            </a:r>
            <a:r>
              <a:rPr lang="en-US" altLang="zh-CN" sz="1600">
                <a:solidFill>
                  <a:schemeClr val="folHlink"/>
                </a:solidFill>
                <a:latin typeface="Times New Roman" panose="02020603050405020304" pitchFamily="18" charset="0"/>
                <a:ea typeface="宋体" panose="02010600030101010101" pitchFamily="2" charset="-122"/>
              </a:rPr>
              <a:t>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7186" name="文本框 987185"/>
          <p:cNvSpPr txBox="1"/>
          <p:nvPr/>
        </p:nvSpPr>
        <p:spPr>
          <a:xfrm>
            <a:off x="7277100" y="3810000"/>
            <a:ext cx="89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           </a:t>
            </a:r>
            <a:r>
              <a:rPr lang="en-US" altLang="zh-CN" sz="1600">
                <a:solidFill>
                  <a:schemeClr val="folHlink"/>
                </a:solidFill>
                <a:latin typeface="Times New Roman" panose="02020603050405020304" pitchFamily="18" charset="0"/>
                <a:ea typeface="宋体" panose="02010600030101010101" pitchFamily="2" charset="-122"/>
              </a:rPr>
              <a:t>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7187" name="直接连接符 987186"/>
          <p:cNvSpPr/>
          <p:nvPr/>
        </p:nvSpPr>
        <p:spPr>
          <a:xfrm>
            <a:off x="4805363" y="3071813"/>
            <a:ext cx="0" cy="352425"/>
          </a:xfrm>
          <a:prstGeom prst="line">
            <a:avLst/>
          </a:prstGeom>
          <a:ln w="9525" cap="flat" cmpd="sng">
            <a:solidFill>
              <a:schemeClr val="tx1"/>
            </a:solidFill>
            <a:prstDash val="dash"/>
            <a:headEnd type="none" w="med" len="med"/>
            <a:tailEnd type="none" w="med" len="med"/>
          </a:ln>
        </p:spPr>
      </p:sp>
      <p:sp>
        <p:nvSpPr>
          <p:cNvPr id="987188" name="矩形 987187"/>
          <p:cNvSpPr/>
          <p:nvPr/>
        </p:nvSpPr>
        <p:spPr>
          <a:xfrm>
            <a:off x="6029325" y="2433638"/>
            <a:ext cx="1349375" cy="333375"/>
          </a:xfrm>
          <a:prstGeom prst="rect">
            <a:avLst/>
          </a:prstGeom>
          <a:noFill/>
          <a:ln w="12700">
            <a:noFill/>
          </a:ln>
        </p:spPr>
        <p:txBody>
          <a:bodyPr wrap="none" lIns="90488" tIns="44450" rIns="90488" bIns="44450">
            <a:spAutoFit/>
          </a:bodyPr>
          <a:p>
            <a:pPr defTabSz="762000" eaLnBrk="0" hangingPunct="0"/>
            <a:r>
              <a:rPr lang="en-US" altLang="zh-CN" sz="1600">
                <a:solidFill>
                  <a:schemeClr val="folHlink"/>
                </a:solidFill>
                <a:latin typeface="Times New Roman" panose="02020603050405020304" pitchFamily="18" charset="0"/>
                <a:ea typeface="宋体" panose="02010600030101010101" pitchFamily="2" charset="-122"/>
              </a:rPr>
              <a:t>0 1 0 0 1 0 0 0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7189" name="矩形 987188"/>
          <p:cNvSpPr/>
          <p:nvPr/>
        </p:nvSpPr>
        <p:spPr>
          <a:xfrm>
            <a:off x="3509963" y="2419350"/>
            <a:ext cx="5137150" cy="360363"/>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7190" name="文本框 987189"/>
          <p:cNvSpPr txBox="1"/>
          <p:nvPr/>
        </p:nvSpPr>
        <p:spPr>
          <a:xfrm>
            <a:off x="4013200" y="2430463"/>
            <a:ext cx="216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141       .        14            .</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7191" name="文本框 987190"/>
          <p:cNvSpPr txBox="1"/>
          <p:nvPr/>
        </p:nvSpPr>
        <p:spPr>
          <a:xfrm>
            <a:off x="7254875" y="2430463"/>
            <a:ext cx="9461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          24</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7192" name="矩形 987191"/>
          <p:cNvSpPr/>
          <p:nvPr/>
        </p:nvSpPr>
        <p:spPr>
          <a:xfrm>
            <a:off x="6389688" y="1795463"/>
            <a:ext cx="647700" cy="360362"/>
          </a:xfrm>
          <a:prstGeom prst="rect">
            <a:avLst/>
          </a:prstGeom>
          <a:noFill/>
          <a:ln w="57150" cap="flat" cmpd="sng">
            <a:solidFill>
              <a:schemeClr val="hlink"/>
            </a:solidFill>
            <a:prstDash val="solid"/>
            <a:miter/>
            <a:headEnd type="none" w="med" len="med"/>
            <a:tailEnd type="none" w="med" len="med"/>
          </a:ln>
        </p:spPr>
        <p:txBody>
          <a:bodyPr/>
          <a:p>
            <a:endParaRPr lang="zh-CN" altLang="en-US"/>
          </a:p>
        </p:txBody>
      </p:sp>
      <p:sp>
        <p:nvSpPr>
          <p:cNvPr id="987194" name="矩形 987193"/>
          <p:cNvSpPr/>
          <p:nvPr/>
        </p:nvSpPr>
        <p:spPr>
          <a:xfrm>
            <a:off x="495300" y="2419350"/>
            <a:ext cx="2995613"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(b) IP </a:t>
            </a:r>
            <a:r>
              <a:rPr lang="zh-CN" altLang="en-US" sz="1600" dirty="0">
                <a:solidFill>
                  <a:schemeClr val="folHlink"/>
                </a:solidFill>
                <a:latin typeface="Arial" panose="020B0604020202020204" pitchFamily="34" charset="0"/>
                <a:ea typeface="黑体" panose="02010609060101010101" pitchFamily="2" charset="-122"/>
              </a:rPr>
              <a:t>地址的第 </a:t>
            </a:r>
            <a:r>
              <a:rPr lang="en-US" altLang="zh-CN" sz="1600" dirty="0">
                <a:solidFill>
                  <a:schemeClr val="folHlink"/>
                </a:solidFill>
                <a:latin typeface="Arial" panose="020B0604020202020204" pitchFamily="34" charset="0"/>
                <a:ea typeface="黑体" panose="02010609060101010101" pitchFamily="2" charset="-122"/>
              </a:rPr>
              <a:t>3 </a:t>
            </a:r>
            <a:r>
              <a:rPr lang="zh-CN" altLang="en-US" sz="1600" dirty="0">
                <a:solidFill>
                  <a:schemeClr val="folHlink"/>
                </a:solidFill>
                <a:latin typeface="Arial" panose="020B0604020202020204" pitchFamily="34" charset="0"/>
                <a:ea typeface="黑体" panose="02010609060101010101" pitchFamily="2" charset="-122"/>
              </a:rPr>
              <a:t>字节是二进制</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87195" name="矩形 987194"/>
          <p:cNvSpPr/>
          <p:nvPr/>
        </p:nvSpPr>
        <p:spPr>
          <a:xfrm>
            <a:off x="495300" y="3787775"/>
            <a:ext cx="2971800"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(d) IP </a:t>
            </a:r>
            <a:r>
              <a:rPr lang="zh-CN" altLang="en-US" sz="1600" dirty="0">
                <a:solidFill>
                  <a:schemeClr val="folHlink"/>
                </a:solidFill>
                <a:latin typeface="Arial" panose="020B0604020202020204" pitchFamily="34" charset="0"/>
                <a:ea typeface="黑体" panose="02010609060101010101" pitchFamily="2" charset="-122"/>
              </a:rPr>
              <a:t>地址与子网掩码逐位相与</a:t>
            </a:r>
            <a:endParaRPr lang="zh-CN" altLang="en-US" sz="1600">
              <a:solidFill>
                <a:schemeClr val="folHlink"/>
              </a:solidFill>
              <a:latin typeface="Arial" panose="020B0604020202020204" pitchFamily="34" charset="0"/>
              <a:ea typeface="黑体" panose="02010609060101010101" pitchFamily="2" charset="-122"/>
            </a:endParaRPr>
          </a:p>
        </p:txBody>
      </p:sp>
      <p:sp>
        <p:nvSpPr>
          <p:cNvPr id="987196" name="矩形 987195"/>
          <p:cNvSpPr/>
          <p:nvPr/>
        </p:nvSpPr>
        <p:spPr>
          <a:xfrm>
            <a:off x="495300" y="4532313"/>
            <a:ext cx="3128963"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(e) </a:t>
            </a:r>
            <a:r>
              <a:rPr lang="zh-CN" altLang="en-US" sz="1600" dirty="0">
                <a:solidFill>
                  <a:schemeClr val="folHlink"/>
                </a:solidFill>
                <a:latin typeface="Arial" panose="020B0604020202020204" pitchFamily="34" charset="0"/>
                <a:ea typeface="黑体" panose="02010609060101010101" pitchFamily="2" charset="-122"/>
              </a:rPr>
              <a:t>网络地址（点分十进制表示）</a:t>
            </a:r>
            <a:endParaRPr lang="zh-CN" altLang="en-US" sz="16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9187" name="矩形 989186"/>
          <p:cNvSpPr/>
          <p:nvPr/>
        </p:nvSpPr>
        <p:spPr>
          <a:xfrm>
            <a:off x="3527425" y="3798888"/>
            <a:ext cx="3017838" cy="344487"/>
          </a:xfrm>
          <a:prstGeom prst="rect">
            <a:avLst/>
          </a:prstGeom>
          <a:solidFill>
            <a:srgbClr val="FFCCCC"/>
          </a:solidFill>
          <a:ln w="12700">
            <a:noFill/>
          </a:ln>
        </p:spPr>
        <p:txBody>
          <a:bodyPr/>
          <a:p>
            <a:endParaRPr lang="zh-CN" altLang="en-US"/>
          </a:p>
        </p:txBody>
      </p:sp>
      <p:sp>
        <p:nvSpPr>
          <p:cNvPr id="989188" name="文本框 989187"/>
          <p:cNvSpPr txBox="1"/>
          <p:nvPr/>
        </p:nvSpPr>
        <p:spPr>
          <a:xfrm>
            <a:off x="4013200" y="3810000"/>
            <a:ext cx="343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141       .        14            . 0 1 0</a:t>
            </a:r>
            <a:r>
              <a:rPr lang="en-US" altLang="zh-CN" sz="1600">
                <a:solidFill>
                  <a:schemeClr val="folHlink"/>
                </a:solidFill>
                <a:latin typeface="Times New Roman" panose="02020603050405020304" pitchFamily="18" charset="0"/>
                <a:ea typeface="宋体" panose="02010600030101010101" pitchFamily="2" charset="-122"/>
              </a:rPr>
              <a:t> 0 0 0 0 0 </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9189" name="矩形 989188"/>
          <p:cNvSpPr/>
          <p:nvPr/>
        </p:nvSpPr>
        <p:spPr>
          <a:xfrm>
            <a:off x="3519488" y="3084513"/>
            <a:ext cx="3022600" cy="342900"/>
          </a:xfrm>
          <a:prstGeom prst="rect">
            <a:avLst/>
          </a:prstGeom>
          <a:solidFill>
            <a:srgbClr val="FFCCCC"/>
          </a:solidFill>
          <a:ln w="12700">
            <a:noFill/>
          </a:ln>
        </p:spPr>
        <p:txBody>
          <a:bodyPr/>
          <a:p>
            <a:endParaRPr lang="zh-CN" altLang="en-US"/>
          </a:p>
        </p:txBody>
      </p:sp>
      <p:sp>
        <p:nvSpPr>
          <p:cNvPr id="989190" name="矩形 989189"/>
          <p:cNvSpPr/>
          <p:nvPr/>
        </p:nvSpPr>
        <p:spPr>
          <a:xfrm>
            <a:off x="3495675" y="3068638"/>
            <a:ext cx="3876675" cy="363537"/>
          </a:xfrm>
          <a:prstGeom prst="rect">
            <a:avLst/>
          </a:prstGeom>
          <a:noFill/>
          <a:ln w="12700">
            <a:noFill/>
          </a:ln>
        </p:spPr>
        <p:txBody>
          <a:bodyPr wrap="none" lIns="90488" tIns="44450" rIns="90488" bIns="44450">
            <a:spAutoFit/>
          </a:bodyPr>
          <a:p>
            <a:pPr defTabSz="762000" eaLnBrk="0" hangingPunct="0"/>
            <a:r>
              <a:rPr lang="en-US" altLang="zh-CN" sz="1600">
                <a:solidFill>
                  <a:schemeClr val="folHlink"/>
                </a:solidFill>
                <a:latin typeface="Times New Roman" panose="02020603050405020304" pitchFamily="18" charset="0"/>
                <a:ea typeface="宋体" panose="02010600030101010101" pitchFamily="2" charset="-122"/>
              </a:rPr>
              <a:t>1 1 1 1 1 1 1 1 1 1 1 1 1 1 1 1</a:t>
            </a:r>
            <a:r>
              <a:rPr lang="en-US" altLang="zh-CN" sz="1800">
                <a:solidFill>
                  <a:schemeClr val="folHlink"/>
                </a:solidFill>
                <a:latin typeface="Times New Roman" panose="02020603050405020304" pitchFamily="18" charset="0"/>
                <a:ea typeface="宋体" panose="02010600030101010101" pitchFamily="2" charset="-122"/>
              </a:rPr>
              <a:t>  </a:t>
            </a:r>
            <a:r>
              <a:rPr lang="en-US" altLang="zh-CN" sz="800">
                <a:solidFill>
                  <a:schemeClr val="folHlink"/>
                </a:solidFill>
                <a:latin typeface="Times New Roman" panose="02020603050405020304" pitchFamily="18" charset="0"/>
                <a:ea typeface="宋体" panose="02010600030101010101" pitchFamily="2" charset="-122"/>
              </a:rPr>
              <a:t> </a:t>
            </a:r>
            <a:r>
              <a:rPr lang="en-US" altLang="zh-CN" sz="1600">
                <a:solidFill>
                  <a:schemeClr val="folHlink"/>
                </a:solidFill>
                <a:latin typeface="Times New Roman" panose="02020603050405020304" pitchFamily="18" charset="0"/>
                <a:ea typeface="宋体" panose="02010600030101010101" pitchFamily="2" charset="-122"/>
              </a:rPr>
              <a:t>1 1 1 0 0 0 0 0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9186" name="任意多边形 989185"/>
          <p:cNvSpPr/>
          <p:nvPr/>
        </p:nvSpPr>
        <p:spPr>
          <a:xfrm>
            <a:off x="6102350" y="2132013"/>
            <a:ext cx="1223963" cy="306387"/>
          </a:xfrm>
          <a:custGeom>
            <a:avLst/>
            <a:gdLst/>
            <a:ahLst/>
            <a:cxnLst/>
            <a:pathLst>
              <a:path w="771" h="181">
                <a:moveTo>
                  <a:pt x="181" y="0"/>
                </a:moveTo>
                <a:lnTo>
                  <a:pt x="589" y="0"/>
                </a:lnTo>
                <a:lnTo>
                  <a:pt x="771" y="181"/>
                </a:lnTo>
                <a:lnTo>
                  <a:pt x="0" y="181"/>
                </a:lnTo>
                <a:lnTo>
                  <a:pt x="181" y="0"/>
                </a:lnTo>
                <a:close/>
              </a:path>
            </a:pathLst>
          </a:custGeom>
          <a:solidFill>
            <a:srgbClr val="66FF66">
              <a:alpha val="100000"/>
            </a:srgbClr>
          </a:solidFill>
          <a:ln w="9525">
            <a:noFill/>
          </a:ln>
        </p:spPr>
        <p:txBody>
          <a:bodyPr/>
          <a:p>
            <a:endParaRPr lang="zh-CN" altLang="en-US"/>
          </a:p>
        </p:txBody>
      </p:sp>
      <p:sp>
        <p:nvSpPr>
          <p:cNvPr id="989191" name="标题 989190"/>
          <p:cNvSpPr>
            <a:spLocks noGrp="1"/>
          </p:cNvSpPr>
          <p:nvPr>
            <p:ph type="title"/>
          </p:nvPr>
        </p:nvSpPr>
        <p:spPr>
          <a:xfrm>
            <a:off x="92075" y="260350"/>
            <a:ext cx="8943975" cy="1055688"/>
          </a:xfrm>
          <a:solidFill>
            <a:srgbClr val="FFFFCC"/>
          </a:solidFill>
          <a:ln>
            <a:solidFill>
              <a:srgbClr val="333399"/>
            </a:solidFill>
            <a:miter/>
          </a:ln>
          <a:effectLst>
            <a:outerShdw dist="35921" dir="2699999" algn="ctr" rotWithShape="0">
              <a:schemeClr val="bg2"/>
            </a:outerShdw>
          </a:effectLst>
        </p:spPr>
        <p:txBody>
          <a:bodyPr anchor="b"/>
          <a:p>
            <a:pPr algn="ctr"/>
            <a:r>
              <a:rPr lang="zh-CN" altLang="en-US" sz="3200" dirty="0"/>
              <a:t>【例</a:t>
            </a:r>
            <a:r>
              <a:rPr lang="en-US" altLang="zh-CN" sz="3200" dirty="0"/>
              <a:t>4-3</a:t>
            </a:r>
            <a:r>
              <a:rPr lang="zh-CN" altLang="en-US" sz="3200" dirty="0"/>
              <a:t>】在上例中，若子网掩码改为</a:t>
            </a:r>
            <a:r>
              <a:rPr lang="en-US" altLang="zh-CN" sz="3200" dirty="0"/>
              <a:t>255.255.224.0</a:t>
            </a:r>
            <a:r>
              <a:rPr lang="zh-CN" altLang="en-US" sz="3200" dirty="0"/>
              <a:t>。试求网络地址，讨论所得结果。 </a:t>
            </a:r>
            <a:endParaRPr lang="zh-CN" altLang="en-US" sz="3200" dirty="0"/>
          </a:p>
        </p:txBody>
      </p:sp>
      <p:sp>
        <p:nvSpPr>
          <p:cNvPr id="989192" name="矩形 989191"/>
          <p:cNvSpPr/>
          <p:nvPr/>
        </p:nvSpPr>
        <p:spPr>
          <a:xfrm>
            <a:off x="3513138" y="1785938"/>
            <a:ext cx="5137150" cy="36036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9193" name="矩形 989192"/>
          <p:cNvSpPr/>
          <p:nvPr/>
        </p:nvSpPr>
        <p:spPr>
          <a:xfrm>
            <a:off x="495300" y="1795463"/>
            <a:ext cx="2825750"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(a) </a:t>
            </a:r>
            <a:r>
              <a:rPr lang="zh-CN" altLang="en-US" sz="1600" dirty="0">
                <a:solidFill>
                  <a:schemeClr val="folHlink"/>
                </a:solidFill>
                <a:latin typeface="Arial" panose="020B0604020202020204" pitchFamily="34" charset="0"/>
                <a:ea typeface="黑体" panose="02010609060101010101" pitchFamily="2" charset="-122"/>
              </a:rPr>
              <a:t>点分十进制表示的 </a:t>
            </a:r>
            <a:r>
              <a:rPr lang="en-US" altLang="zh-CN" sz="1600" dirty="0">
                <a:solidFill>
                  <a:schemeClr val="folHlink"/>
                </a:solidFill>
                <a:latin typeface="Arial" panose="020B0604020202020204" pitchFamily="34" charset="0"/>
                <a:ea typeface="黑体" panose="02010609060101010101" pitchFamily="2" charset="-122"/>
              </a:rPr>
              <a:t>IP </a:t>
            </a:r>
            <a:r>
              <a:rPr lang="zh-CN" altLang="en-US" sz="1600" dirty="0">
                <a:solidFill>
                  <a:schemeClr val="folHlink"/>
                </a:solidFill>
                <a:latin typeface="Arial" panose="020B0604020202020204" pitchFamily="34" charset="0"/>
                <a:ea typeface="黑体" panose="02010609060101010101" pitchFamily="2" charset="-122"/>
              </a:rPr>
              <a:t>地址</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89194" name="矩形 989193"/>
          <p:cNvSpPr/>
          <p:nvPr/>
        </p:nvSpPr>
        <p:spPr>
          <a:xfrm>
            <a:off x="3513138" y="4508500"/>
            <a:ext cx="5137150" cy="360363"/>
          </a:xfrm>
          <a:prstGeom prst="rect">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989195" name="矩形 989194"/>
          <p:cNvSpPr/>
          <p:nvPr/>
        </p:nvSpPr>
        <p:spPr>
          <a:xfrm>
            <a:off x="495300" y="3068638"/>
            <a:ext cx="2847975"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(c) </a:t>
            </a:r>
            <a:r>
              <a:rPr lang="zh-CN" altLang="en-US" sz="1600" dirty="0">
                <a:solidFill>
                  <a:schemeClr val="folHlink"/>
                </a:solidFill>
                <a:latin typeface="Arial" panose="020B0604020202020204" pitchFamily="34" charset="0"/>
                <a:ea typeface="黑体" panose="02010609060101010101" pitchFamily="2" charset="-122"/>
              </a:rPr>
              <a:t>子网掩码是 </a:t>
            </a:r>
            <a:r>
              <a:rPr lang="en-US" altLang="zh-CN" sz="1600">
                <a:solidFill>
                  <a:schemeClr val="folHlink"/>
                </a:solidFill>
                <a:latin typeface="Arial" panose="020B0604020202020204" pitchFamily="34" charset="0"/>
                <a:ea typeface="黑体" panose="02010609060101010101" pitchFamily="2" charset="-122"/>
              </a:rPr>
              <a:t>255.255.224.0</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989196" name="直接连接符 989195"/>
          <p:cNvSpPr/>
          <p:nvPr/>
        </p:nvSpPr>
        <p:spPr>
          <a:xfrm>
            <a:off x="6051550" y="3081338"/>
            <a:ext cx="0" cy="352425"/>
          </a:xfrm>
          <a:prstGeom prst="line">
            <a:avLst/>
          </a:prstGeom>
          <a:ln w="9525" cap="flat" cmpd="sng">
            <a:solidFill>
              <a:schemeClr val="tx1"/>
            </a:solidFill>
            <a:prstDash val="dash"/>
            <a:headEnd type="none" w="med" len="med"/>
            <a:tailEnd type="none" w="med" len="med"/>
          </a:ln>
        </p:spPr>
      </p:sp>
      <p:sp>
        <p:nvSpPr>
          <p:cNvPr id="989197" name="直接连接符 989196"/>
          <p:cNvSpPr/>
          <p:nvPr/>
        </p:nvSpPr>
        <p:spPr>
          <a:xfrm>
            <a:off x="7351713" y="3071813"/>
            <a:ext cx="0" cy="357187"/>
          </a:xfrm>
          <a:prstGeom prst="line">
            <a:avLst/>
          </a:prstGeom>
          <a:ln w="9525" cap="flat" cmpd="sng">
            <a:solidFill>
              <a:schemeClr val="tx1"/>
            </a:solidFill>
            <a:prstDash val="dash"/>
            <a:headEnd type="none" w="med" len="med"/>
            <a:tailEnd type="none" w="med" len="med"/>
          </a:ln>
        </p:spPr>
      </p:sp>
      <p:sp>
        <p:nvSpPr>
          <p:cNvPr id="989198" name="矩形 989197"/>
          <p:cNvSpPr/>
          <p:nvPr/>
        </p:nvSpPr>
        <p:spPr>
          <a:xfrm>
            <a:off x="3513138" y="3074988"/>
            <a:ext cx="5137150" cy="36036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9199" name="矩形 989198"/>
          <p:cNvSpPr/>
          <p:nvPr/>
        </p:nvSpPr>
        <p:spPr>
          <a:xfrm>
            <a:off x="7326313" y="3098800"/>
            <a:ext cx="1349375" cy="333375"/>
          </a:xfrm>
          <a:prstGeom prst="rect">
            <a:avLst/>
          </a:prstGeom>
          <a:noFill/>
          <a:ln w="12700">
            <a:noFill/>
          </a:ln>
        </p:spPr>
        <p:txBody>
          <a:bodyPr wrap="none" lIns="90488" tIns="44450" rIns="90488" bIns="44450">
            <a:spAutoFit/>
          </a:bodyPr>
          <a:p>
            <a:pPr defTabSz="762000" eaLnBrk="0" hangingPunct="0"/>
            <a:r>
              <a:rPr lang="en-US" altLang="zh-CN" sz="1600">
                <a:solidFill>
                  <a:schemeClr val="folHlink"/>
                </a:solidFill>
                <a:latin typeface="Times New Roman" panose="02020603050405020304" pitchFamily="18" charset="0"/>
                <a:ea typeface="宋体" panose="02010600030101010101" pitchFamily="2" charset="-122"/>
              </a:rPr>
              <a:t>0 0 0 0 0 0 0 0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9200" name="矩形 989199"/>
          <p:cNvSpPr/>
          <p:nvPr/>
        </p:nvSpPr>
        <p:spPr>
          <a:xfrm>
            <a:off x="3522663" y="3789363"/>
            <a:ext cx="5137150" cy="36036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9201" name="文本框 989200"/>
          <p:cNvSpPr txBox="1"/>
          <p:nvPr/>
        </p:nvSpPr>
        <p:spPr>
          <a:xfrm>
            <a:off x="4013200" y="1795463"/>
            <a:ext cx="216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141       .        14            .</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9202" name="文本框 989201"/>
          <p:cNvSpPr txBox="1"/>
          <p:nvPr/>
        </p:nvSpPr>
        <p:spPr>
          <a:xfrm>
            <a:off x="6462713" y="1795463"/>
            <a:ext cx="17081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 72          .          24</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9203" name="文本框 989202"/>
          <p:cNvSpPr txBox="1"/>
          <p:nvPr/>
        </p:nvSpPr>
        <p:spPr>
          <a:xfrm>
            <a:off x="4013200" y="4529138"/>
            <a:ext cx="216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141       .        14            .</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9204" name="文本框 989203"/>
          <p:cNvSpPr txBox="1"/>
          <p:nvPr/>
        </p:nvSpPr>
        <p:spPr>
          <a:xfrm>
            <a:off x="6516688" y="4529138"/>
            <a:ext cx="1657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64          .            </a:t>
            </a:r>
            <a:r>
              <a:rPr lang="en-US" altLang="zh-CN" sz="1600">
                <a:solidFill>
                  <a:schemeClr val="folHlink"/>
                </a:solidFill>
                <a:latin typeface="Times New Roman" panose="02020603050405020304" pitchFamily="18" charset="0"/>
                <a:ea typeface="宋体" panose="02010600030101010101" pitchFamily="2" charset="-122"/>
              </a:rPr>
              <a:t>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9205" name="文本框 989204"/>
          <p:cNvSpPr txBox="1"/>
          <p:nvPr/>
        </p:nvSpPr>
        <p:spPr>
          <a:xfrm>
            <a:off x="7277100" y="3810000"/>
            <a:ext cx="89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           </a:t>
            </a:r>
            <a:r>
              <a:rPr lang="en-US" altLang="zh-CN" sz="1600">
                <a:solidFill>
                  <a:schemeClr val="folHlink"/>
                </a:solidFill>
                <a:latin typeface="Times New Roman" panose="02020603050405020304" pitchFamily="18" charset="0"/>
                <a:ea typeface="宋体" panose="02010600030101010101" pitchFamily="2" charset="-122"/>
              </a:rPr>
              <a:t>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9206" name="直接连接符 989205"/>
          <p:cNvSpPr/>
          <p:nvPr/>
        </p:nvSpPr>
        <p:spPr>
          <a:xfrm>
            <a:off x="4805363" y="3071813"/>
            <a:ext cx="0" cy="352425"/>
          </a:xfrm>
          <a:prstGeom prst="line">
            <a:avLst/>
          </a:prstGeom>
          <a:ln w="9525" cap="flat" cmpd="sng">
            <a:solidFill>
              <a:schemeClr val="tx1"/>
            </a:solidFill>
            <a:prstDash val="dash"/>
            <a:headEnd type="none" w="med" len="med"/>
            <a:tailEnd type="none" w="med" len="med"/>
          </a:ln>
        </p:spPr>
      </p:sp>
      <p:sp>
        <p:nvSpPr>
          <p:cNvPr id="989207" name="矩形 989206"/>
          <p:cNvSpPr/>
          <p:nvPr/>
        </p:nvSpPr>
        <p:spPr>
          <a:xfrm>
            <a:off x="6029325" y="2433638"/>
            <a:ext cx="1349375" cy="333375"/>
          </a:xfrm>
          <a:prstGeom prst="rect">
            <a:avLst/>
          </a:prstGeom>
          <a:noFill/>
          <a:ln w="12700">
            <a:noFill/>
          </a:ln>
        </p:spPr>
        <p:txBody>
          <a:bodyPr wrap="none" lIns="90488" tIns="44450" rIns="90488" bIns="44450">
            <a:spAutoFit/>
          </a:bodyPr>
          <a:p>
            <a:pPr defTabSz="762000" eaLnBrk="0" hangingPunct="0"/>
            <a:r>
              <a:rPr lang="en-US" altLang="zh-CN" sz="1600">
                <a:solidFill>
                  <a:schemeClr val="folHlink"/>
                </a:solidFill>
                <a:latin typeface="Times New Roman" panose="02020603050405020304" pitchFamily="18" charset="0"/>
                <a:ea typeface="宋体" panose="02010600030101010101" pitchFamily="2" charset="-122"/>
              </a:rPr>
              <a:t>0 1 0 0 1 0 0 0</a:t>
            </a:r>
            <a:endParaRPr lang="en-US" altLang="zh-CN" sz="1600">
              <a:solidFill>
                <a:schemeClr val="folHlink"/>
              </a:solidFill>
              <a:latin typeface="Times New Roman" panose="02020603050405020304" pitchFamily="18" charset="0"/>
              <a:ea typeface="宋体" panose="02010600030101010101" pitchFamily="2" charset="-122"/>
            </a:endParaRPr>
          </a:p>
        </p:txBody>
      </p:sp>
      <p:sp>
        <p:nvSpPr>
          <p:cNvPr id="989208" name="矩形 989207"/>
          <p:cNvSpPr/>
          <p:nvPr/>
        </p:nvSpPr>
        <p:spPr>
          <a:xfrm>
            <a:off x="3509963" y="2419350"/>
            <a:ext cx="5137150" cy="360363"/>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989209" name="文本框 989208"/>
          <p:cNvSpPr txBox="1"/>
          <p:nvPr/>
        </p:nvSpPr>
        <p:spPr>
          <a:xfrm>
            <a:off x="4013200" y="2430463"/>
            <a:ext cx="21653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141       .        14            .</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9210" name="文本框 989209"/>
          <p:cNvSpPr txBox="1"/>
          <p:nvPr/>
        </p:nvSpPr>
        <p:spPr>
          <a:xfrm>
            <a:off x="7254875" y="2430463"/>
            <a:ext cx="946150" cy="336550"/>
          </a:xfrm>
          <a:prstGeom prst="rect">
            <a:avLst/>
          </a:prstGeom>
          <a:noFill/>
          <a:ln w="9525">
            <a:noFill/>
          </a:ln>
        </p:spPr>
        <p:txBody>
          <a:bodyPr wrap="none" anchor="t">
            <a:spAutoFit/>
          </a:bodyPr>
          <a:p>
            <a:r>
              <a:rPr lang="en-US" altLang="zh-CN" sz="1600" b="1">
                <a:solidFill>
                  <a:schemeClr val="folHlink"/>
                </a:solidFill>
                <a:latin typeface="Times New Roman" panose="02020603050405020304" pitchFamily="18" charset="0"/>
                <a:ea typeface="宋体" panose="02010600030101010101" pitchFamily="2" charset="-122"/>
              </a:rPr>
              <a:t>.          24</a:t>
            </a:r>
            <a:endParaRPr lang="en-US" altLang="zh-CN" sz="1600" b="1">
              <a:solidFill>
                <a:schemeClr val="folHlink"/>
              </a:solidFill>
              <a:latin typeface="Times New Roman" panose="02020603050405020304" pitchFamily="18" charset="0"/>
              <a:ea typeface="宋体" panose="02010600030101010101" pitchFamily="2" charset="-122"/>
            </a:endParaRPr>
          </a:p>
        </p:txBody>
      </p:sp>
      <p:sp>
        <p:nvSpPr>
          <p:cNvPr id="989211" name="矩形 989210"/>
          <p:cNvSpPr/>
          <p:nvPr/>
        </p:nvSpPr>
        <p:spPr>
          <a:xfrm>
            <a:off x="6389688" y="1795463"/>
            <a:ext cx="647700" cy="360362"/>
          </a:xfrm>
          <a:prstGeom prst="rect">
            <a:avLst/>
          </a:prstGeom>
          <a:noFill/>
          <a:ln w="57150" cap="flat" cmpd="sng">
            <a:solidFill>
              <a:schemeClr val="hlink"/>
            </a:solidFill>
            <a:prstDash val="solid"/>
            <a:miter/>
            <a:headEnd type="none" w="med" len="med"/>
            <a:tailEnd type="none" w="med" len="med"/>
          </a:ln>
        </p:spPr>
        <p:txBody>
          <a:bodyPr/>
          <a:p>
            <a:endParaRPr lang="zh-CN" altLang="en-US"/>
          </a:p>
        </p:txBody>
      </p:sp>
      <p:sp>
        <p:nvSpPr>
          <p:cNvPr id="989212" name="矩形 989211"/>
          <p:cNvSpPr/>
          <p:nvPr/>
        </p:nvSpPr>
        <p:spPr>
          <a:xfrm>
            <a:off x="495300" y="2419350"/>
            <a:ext cx="2995613"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(b) IP </a:t>
            </a:r>
            <a:r>
              <a:rPr lang="zh-CN" altLang="en-US" sz="1600" dirty="0">
                <a:solidFill>
                  <a:schemeClr val="folHlink"/>
                </a:solidFill>
                <a:latin typeface="Arial" panose="020B0604020202020204" pitchFamily="34" charset="0"/>
                <a:ea typeface="黑体" panose="02010609060101010101" pitchFamily="2" charset="-122"/>
              </a:rPr>
              <a:t>地址的第 </a:t>
            </a:r>
            <a:r>
              <a:rPr lang="en-US" altLang="zh-CN" sz="1600" dirty="0">
                <a:solidFill>
                  <a:schemeClr val="folHlink"/>
                </a:solidFill>
                <a:latin typeface="Arial" panose="020B0604020202020204" pitchFamily="34" charset="0"/>
                <a:ea typeface="黑体" panose="02010609060101010101" pitchFamily="2" charset="-122"/>
              </a:rPr>
              <a:t>3 </a:t>
            </a:r>
            <a:r>
              <a:rPr lang="zh-CN" altLang="en-US" sz="1600" dirty="0">
                <a:solidFill>
                  <a:schemeClr val="folHlink"/>
                </a:solidFill>
                <a:latin typeface="Arial" panose="020B0604020202020204" pitchFamily="34" charset="0"/>
                <a:ea typeface="黑体" panose="02010609060101010101" pitchFamily="2" charset="-122"/>
              </a:rPr>
              <a:t>字节是二进制</a:t>
            </a:r>
            <a:endParaRPr lang="zh-CN" altLang="en-US" sz="1600" dirty="0">
              <a:solidFill>
                <a:schemeClr val="folHlink"/>
              </a:solidFill>
              <a:latin typeface="Arial" panose="020B0604020202020204" pitchFamily="34" charset="0"/>
              <a:ea typeface="黑体" panose="02010609060101010101" pitchFamily="2" charset="-122"/>
            </a:endParaRPr>
          </a:p>
        </p:txBody>
      </p:sp>
      <p:sp>
        <p:nvSpPr>
          <p:cNvPr id="989213" name="矩形 989212"/>
          <p:cNvSpPr/>
          <p:nvPr/>
        </p:nvSpPr>
        <p:spPr>
          <a:xfrm>
            <a:off x="495300" y="3787775"/>
            <a:ext cx="2971800"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(d) IP </a:t>
            </a:r>
            <a:r>
              <a:rPr lang="zh-CN" altLang="en-US" sz="1600" dirty="0">
                <a:solidFill>
                  <a:schemeClr val="folHlink"/>
                </a:solidFill>
                <a:latin typeface="Arial" panose="020B0604020202020204" pitchFamily="34" charset="0"/>
                <a:ea typeface="黑体" panose="02010609060101010101" pitchFamily="2" charset="-122"/>
              </a:rPr>
              <a:t>地址与子网掩码逐位相与</a:t>
            </a:r>
            <a:endParaRPr lang="zh-CN" altLang="en-US" sz="1600">
              <a:solidFill>
                <a:schemeClr val="folHlink"/>
              </a:solidFill>
              <a:latin typeface="Arial" panose="020B0604020202020204" pitchFamily="34" charset="0"/>
              <a:ea typeface="黑体" panose="02010609060101010101" pitchFamily="2" charset="-122"/>
            </a:endParaRPr>
          </a:p>
        </p:txBody>
      </p:sp>
      <p:sp>
        <p:nvSpPr>
          <p:cNvPr id="989214" name="矩形 989213"/>
          <p:cNvSpPr/>
          <p:nvPr/>
        </p:nvSpPr>
        <p:spPr>
          <a:xfrm>
            <a:off x="495300" y="4532313"/>
            <a:ext cx="3128963" cy="333375"/>
          </a:xfrm>
          <a:prstGeom prst="rect">
            <a:avLst/>
          </a:prstGeom>
          <a:noFill/>
          <a:ln w="12700">
            <a:noFill/>
          </a:ln>
        </p:spPr>
        <p:txBody>
          <a:bodyPr wrap="none" lIns="90488" tIns="44450" rIns="90488" bIns="44450">
            <a:spAutoFit/>
          </a:bodyPr>
          <a:p>
            <a:pPr defTabSz="762000" eaLnBrk="0" hangingPunct="0"/>
            <a:r>
              <a:rPr lang="en-US" altLang="zh-CN" sz="1600" dirty="0">
                <a:solidFill>
                  <a:schemeClr val="folHlink"/>
                </a:solidFill>
                <a:latin typeface="Arial" panose="020B0604020202020204" pitchFamily="34" charset="0"/>
                <a:ea typeface="黑体" panose="02010609060101010101" pitchFamily="2" charset="-122"/>
              </a:rPr>
              <a:t>(e) </a:t>
            </a:r>
            <a:r>
              <a:rPr lang="zh-CN" altLang="en-US" sz="1600" dirty="0">
                <a:solidFill>
                  <a:schemeClr val="folHlink"/>
                </a:solidFill>
                <a:latin typeface="Arial" panose="020B0604020202020204" pitchFamily="34" charset="0"/>
                <a:ea typeface="黑体" panose="02010609060101010101" pitchFamily="2" charset="-122"/>
              </a:rPr>
              <a:t>网络地址（点分十进制表示）</a:t>
            </a:r>
            <a:endParaRPr lang="zh-CN" altLang="en-US" sz="1600">
              <a:solidFill>
                <a:schemeClr val="folHlink"/>
              </a:solidFill>
              <a:latin typeface="Arial" panose="020B0604020202020204" pitchFamily="34" charset="0"/>
              <a:ea typeface="黑体" panose="02010609060101010101" pitchFamily="2" charset="-122"/>
            </a:endParaRPr>
          </a:p>
        </p:txBody>
      </p:sp>
      <p:sp>
        <p:nvSpPr>
          <p:cNvPr id="989215" name="文本框 989214"/>
          <p:cNvSpPr txBox="1"/>
          <p:nvPr/>
        </p:nvSpPr>
        <p:spPr>
          <a:xfrm>
            <a:off x="1476375" y="5354638"/>
            <a:ext cx="7102475" cy="1076325"/>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t">
            <a:spAutoFit/>
          </a:bodyPr>
          <a:p>
            <a:pPr algn="ctr"/>
            <a:r>
              <a:rPr lang="zh-CN" altLang="en-US" sz="3200" dirty="0">
                <a:solidFill>
                  <a:schemeClr val="folHlink"/>
                </a:solidFill>
                <a:latin typeface="Tahoma" panose="020B0604030504040204" pitchFamily="34" charset="0"/>
                <a:ea typeface="黑体" panose="02010609060101010101" pitchFamily="2" charset="-122"/>
              </a:rPr>
              <a:t>不同的子网掩码得出</a:t>
            </a:r>
            <a:r>
              <a:rPr lang="zh-CN" altLang="en-US" sz="3200" dirty="0">
                <a:solidFill>
                  <a:schemeClr val="hlink"/>
                </a:solidFill>
                <a:latin typeface="Tahoma" panose="020B0604030504040204" pitchFamily="34" charset="0"/>
                <a:ea typeface="黑体" panose="02010609060101010101" pitchFamily="2" charset="-122"/>
              </a:rPr>
              <a:t>相同</a:t>
            </a:r>
            <a:r>
              <a:rPr lang="zh-CN" altLang="en-US" sz="3200" dirty="0">
                <a:solidFill>
                  <a:schemeClr val="folHlink"/>
                </a:solidFill>
                <a:latin typeface="Tahoma" panose="020B0604030504040204" pitchFamily="34" charset="0"/>
                <a:ea typeface="黑体" panose="02010609060101010101" pitchFamily="2" charset="-122"/>
              </a:rPr>
              <a:t>的网络地址。</a:t>
            </a:r>
            <a:endParaRPr lang="zh-CN" altLang="en-US" sz="3200" dirty="0">
              <a:solidFill>
                <a:schemeClr val="folHlink"/>
              </a:solidFill>
              <a:latin typeface="Tahoma" panose="020B0604030504040204" pitchFamily="34" charset="0"/>
              <a:ea typeface="黑体" panose="02010609060101010101" pitchFamily="2" charset="-122"/>
            </a:endParaRPr>
          </a:p>
          <a:p>
            <a:pPr algn="ctr"/>
            <a:r>
              <a:rPr lang="zh-CN" altLang="en-US" sz="3200" dirty="0">
                <a:solidFill>
                  <a:schemeClr val="folHlink"/>
                </a:solidFill>
                <a:latin typeface="Tahoma" panose="020B0604030504040204" pitchFamily="34" charset="0"/>
                <a:ea typeface="黑体" panose="02010609060101010101" pitchFamily="2" charset="-122"/>
              </a:rPr>
              <a:t>但不同的掩码的效果是不同的。</a:t>
            </a:r>
            <a:r>
              <a:rPr lang="zh-CN" altLang="en-US" sz="3200" dirty="0">
                <a:latin typeface="Tahoma" panose="020B0604030504040204" pitchFamily="34" charset="0"/>
                <a:ea typeface="黑体" panose="02010609060101010101" pitchFamily="2" charset="-122"/>
              </a:rPr>
              <a:t> </a:t>
            </a:r>
            <a:endParaRPr lang="zh-CN" altLang="en-US" sz="3200" dirty="0">
              <a:latin typeface="Tahoma" panose="020B0604030504040204" pitchFamily="34" charset="0"/>
              <a:ea typeface="黑体" panose="0201060906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939010" name="标题 939009"/>
          <p:cNvSpPr>
            <a:spLocks noGrp="1"/>
          </p:cNvSpPr>
          <p:nvPr>
            <p:ph type="title"/>
          </p:nvPr>
        </p:nvSpPr>
        <p:spPr>
          <a:xfrm>
            <a:off x="1150938" y="214313"/>
            <a:ext cx="7381875" cy="1462087"/>
          </a:xfrm>
          <a:ln/>
        </p:spPr>
        <p:txBody>
          <a:bodyPr anchor="b"/>
          <a:p>
            <a:pPr algn="ctr"/>
            <a:r>
              <a:rPr lang="zh-CN" altLang="en-US" dirty="0"/>
              <a:t>虚电路是逻辑连接</a:t>
            </a:r>
            <a:endParaRPr lang="zh-CN" altLang="en-US" dirty="0"/>
          </a:p>
        </p:txBody>
      </p:sp>
      <p:sp>
        <p:nvSpPr>
          <p:cNvPr id="939011" name="文本占位符 939010"/>
          <p:cNvSpPr>
            <a:spLocks noGrp="1"/>
          </p:cNvSpPr>
          <p:nvPr>
            <p:ph type="body" idx="1"/>
          </p:nvPr>
        </p:nvSpPr>
        <p:spPr>
          <a:ln/>
        </p:spPr>
        <p:txBody>
          <a:bodyPr/>
          <a:p>
            <a:r>
              <a:rPr lang="zh-CN" altLang="en-US" dirty="0"/>
              <a:t>虚电路表示这只是一条</a:t>
            </a:r>
            <a:r>
              <a:rPr lang="zh-CN" altLang="en-US" dirty="0">
                <a:solidFill>
                  <a:schemeClr val="hlink"/>
                </a:solidFill>
              </a:rPr>
              <a:t>逻辑上的连接</a:t>
            </a:r>
            <a:r>
              <a:rPr lang="zh-CN" altLang="en-US" dirty="0"/>
              <a:t>，分组都沿着这条逻辑连接按照存储转发方式传送，而并不是真正建立了一条物理连接。</a:t>
            </a:r>
            <a:endParaRPr lang="zh-CN" altLang="en-US" dirty="0"/>
          </a:p>
          <a:p>
            <a:r>
              <a:rPr lang="zh-CN" altLang="en-US" dirty="0"/>
              <a:t>请注意，电路交换的电话通信是先建立了一条</a:t>
            </a:r>
            <a:r>
              <a:rPr lang="zh-CN" altLang="en-US" dirty="0">
                <a:solidFill>
                  <a:schemeClr val="hlink"/>
                </a:solidFill>
              </a:rPr>
              <a:t>真正的连接</a:t>
            </a:r>
            <a:r>
              <a:rPr lang="zh-CN" altLang="en-US" dirty="0"/>
              <a:t>。因此分组交换的虚连接和电路交换的连接只是类似，但并不完全一样。 </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12002" name="文本占位符 512001"/>
          <p:cNvSpPr>
            <a:spLocks noGrp="1"/>
          </p:cNvSpPr>
          <p:nvPr>
            <p:ph type="body" idx="1"/>
          </p:nvPr>
        </p:nvSpPr>
        <p:spPr>
          <a:xfrm>
            <a:off x="611188" y="2051050"/>
            <a:ext cx="8281987" cy="4257675"/>
          </a:xfrm>
          <a:ln/>
        </p:spPr>
        <p:txBody>
          <a:bodyPr/>
          <a:p>
            <a:r>
              <a:rPr lang="zh-CN" altLang="en-US" dirty="0"/>
              <a:t>在不划分子网的两级 </a:t>
            </a:r>
            <a:r>
              <a:rPr lang="en-US" altLang="zh-CN" dirty="0"/>
              <a:t>IP </a:t>
            </a:r>
            <a:r>
              <a:rPr lang="zh-CN" altLang="en-US" dirty="0"/>
              <a:t>地址下，从 </a:t>
            </a:r>
            <a:r>
              <a:rPr lang="en-US" altLang="zh-CN" dirty="0"/>
              <a:t>IP </a:t>
            </a:r>
            <a:r>
              <a:rPr lang="zh-CN" altLang="en-US" dirty="0"/>
              <a:t>地址得出网络地址是个很简单的事。</a:t>
            </a:r>
            <a:endParaRPr lang="zh-CN" altLang="en-US" dirty="0"/>
          </a:p>
          <a:p>
            <a:r>
              <a:rPr lang="zh-CN" altLang="en-US" dirty="0"/>
              <a:t>但在划分子网的情况下，从 </a:t>
            </a:r>
            <a:r>
              <a:rPr lang="en-US" altLang="zh-CN" dirty="0"/>
              <a:t>IP </a:t>
            </a:r>
            <a:r>
              <a:rPr lang="zh-CN" altLang="en-US" dirty="0"/>
              <a:t>地址却不能唯一地得出网络地址来，这是因为网络地址取决于那个网络所采用的子网掩码，但数据报的首部并没有提供子网掩码的信息。</a:t>
            </a:r>
            <a:endParaRPr lang="zh-CN" altLang="en-US" dirty="0"/>
          </a:p>
          <a:p>
            <a:r>
              <a:rPr lang="zh-CN" altLang="en-US" dirty="0"/>
              <a:t>因此分组转发的算法也必须做相应的改动。 </a:t>
            </a:r>
            <a:endParaRPr lang="zh-CN" altLang="en-US" dirty="0"/>
          </a:p>
        </p:txBody>
      </p:sp>
      <p:sp>
        <p:nvSpPr>
          <p:cNvPr id="512003" name="标题 512002"/>
          <p:cNvSpPr>
            <a:spLocks noGrp="1"/>
          </p:cNvSpPr>
          <p:nvPr>
            <p:ph type="title"/>
          </p:nvPr>
        </p:nvSpPr>
        <p:spPr>
          <a:xfrm>
            <a:off x="612775" y="214313"/>
            <a:ext cx="8712200" cy="1462087"/>
          </a:xfrm>
          <a:ln/>
        </p:spPr>
        <p:txBody>
          <a:bodyPr anchor="b"/>
          <a:p>
            <a:pPr algn="ctr"/>
            <a:r>
              <a:rPr lang="en-US" altLang="zh-CN" sz="4000" dirty="0"/>
              <a:t>4.3.2  </a:t>
            </a:r>
            <a:r>
              <a:rPr lang="zh-CN" altLang="en-US" sz="4000" dirty="0"/>
              <a:t>使用子网掩码的分组转发过程</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02">
                                            <p:txEl>
                                              <p:charRg st="39" end="1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02">
                                            <p:txEl>
                                              <p:charRg st="116"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19170" name="标题 519169"/>
          <p:cNvSpPr>
            <a:spLocks noGrp="1"/>
          </p:cNvSpPr>
          <p:nvPr>
            <p:ph type="title"/>
          </p:nvPr>
        </p:nvSpPr>
        <p:spPr>
          <a:xfrm>
            <a:off x="0" y="428625"/>
            <a:ext cx="8943975" cy="623888"/>
          </a:xfrm>
          <a:ln/>
        </p:spPr>
        <p:txBody>
          <a:bodyPr anchor="b"/>
          <a:p>
            <a:pPr algn="ctr"/>
            <a:r>
              <a:rPr lang="zh-CN" altLang="en-US" sz="3200" dirty="0"/>
              <a:t>在划分子网的情况下路由器转发分组的算法 </a:t>
            </a:r>
            <a:endParaRPr lang="zh-CN" altLang="en-US" sz="3200" dirty="0"/>
          </a:p>
        </p:txBody>
      </p:sp>
      <p:sp>
        <p:nvSpPr>
          <p:cNvPr id="519171" name="文本框 519170"/>
          <p:cNvSpPr txBox="1"/>
          <p:nvPr/>
        </p:nvSpPr>
        <p:spPr>
          <a:xfrm>
            <a:off x="107950" y="1141413"/>
            <a:ext cx="8947150" cy="5311775"/>
          </a:xfrm>
          <a:prstGeom prst="rect">
            <a:avLst/>
          </a:prstGeom>
          <a:solidFill>
            <a:srgbClr val="FFFF99"/>
          </a:solidFill>
          <a:ln w="9525" cap="flat" cmpd="sng">
            <a:solidFill>
              <a:srgbClr val="333399"/>
            </a:solidFill>
            <a:prstDash val="solid"/>
            <a:miter/>
            <a:headEnd type="none" w="med" len="med"/>
            <a:tailEnd type="none" w="med" len="med"/>
          </a:ln>
        </p:spPr>
        <p:txBody>
          <a:bodyPr>
            <a:spAutoFit/>
          </a:bodyPr>
          <a:p>
            <a:pPr marL="342900" indent="-342900">
              <a:spcAft>
                <a:spcPct val="10000"/>
              </a:spcAft>
            </a:pPr>
            <a:r>
              <a:rPr lang="en-US" altLang="zh-CN" dirty="0">
                <a:solidFill>
                  <a:schemeClr val="tx2"/>
                </a:solidFill>
                <a:latin typeface="Arial" panose="020B0604020202020204" pitchFamily="34" charset="0"/>
                <a:ea typeface="黑体" panose="02010609060101010101" pitchFamily="2" charset="-122"/>
              </a:rPr>
              <a:t>(1) </a:t>
            </a:r>
            <a:r>
              <a:rPr lang="zh-CN" altLang="en-US" dirty="0">
                <a:solidFill>
                  <a:schemeClr val="tx2"/>
                </a:solidFill>
                <a:latin typeface="Arial" panose="020B0604020202020204" pitchFamily="34" charset="0"/>
                <a:ea typeface="黑体" panose="02010609060101010101" pitchFamily="2" charset="-122"/>
              </a:rPr>
              <a:t>从收到的分组的首部提取目的 </a:t>
            </a:r>
            <a:r>
              <a:rPr lang="en-US" altLang="zh-CN" dirty="0">
                <a:solidFill>
                  <a:schemeClr val="tx2"/>
                </a:solidFill>
                <a:latin typeface="Arial" panose="020B0604020202020204" pitchFamily="34" charset="0"/>
                <a:ea typeface="黑体" panose="02010609060101010101" pitchFamily="2" charset="-122"/>
              </a:rPr>
              <a:t>IP </a:t>
            </a:r>
            <a:r>
              <a:rPr lang="zh-CN" altLang="en-US" dirty="0">
                <a:solidFill>
                  <a:schemeClr val="tx2"/>
                </a:solidFill>
                <a:latin typeface="Arial" panose="020B0604020202020204" pitchFamily="34" charset="0"/>
                <a:ea typeface="黑体" panose="02010609060101010101" pitchFamily="2" charset="-122"/>
              </a:rPr>
              <a:t>地址 </a:t>
            </a:r>
            <a:r>
              <a:rPr lang="en-US" altLang="zh-CN" i="1">
                <a:solidFill>
                  <a:schemeClr val="tx2"/>
                </a:solidFill>
                <a:latin typeface="Arial" panose="020B0604020202020204" pitchFamily="34" charset="0"/>
                <a:ea typeface="黑体" panose="02010609060101010101" pitchFamily="2" charset="-122"/>
              </a:rPr>
              <a:t>D</a:t>
            </a:r>
            <a:r>
              <a:rPr lang="zh-CN" altLang="en-US" dirty="0">
                <a:solidFill>
                  <a:schemeClr val="tx2"/>
                </a:solidFill>
                <a:latin typeface="Arial" panose="020B0604020202020204" pitchFamily="34" charset="0"/>
                <a:ea typeface="黑体" panose="02010609060101010101" pitchFamily="2" charset="-122"/>
              </a:rPr>
              <a:t>。</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en-US" altLang="zh-CN" dirty="0">
                <a:solidFill>
                  <a:schemeClr val="tx2"/>
                </a:solidFill>
                <a:latin typeface="Arial" panose="020B0604020202020204" pitchFamily="34" charset="0"/>
                <a:ea typeface="黑体" panose="02010609060101010101" pitchFamily="2" charset="-122"/>
              </a:rPr>
              <a:t>(2) </a:t>
            </a:r>
            <a:r>
              <a:rPr lang="zh-CN" altLang="en-US" dirty="0">
                <a:solidFill>
                  <a:schemeClr val="tx2"/>
                </a:solidFill>
                <a:latin typeface="Arial" panose="020B0604020202020204" pitchFamily="34" charset="0"/>
                <a:ea typeface="黑体" panose="02010609060101010101" pitchFamily="2" charset="-122"/>
              </a:rPr>
              <a:t>先用各网络的子网掩码和 </a:t>
            </a:r>
            <a:r>
              <a:rPr lang="en-US" altLang="zh-CN" i="1">
                <a:solidFill>
                  <a:schemeClr val="tx2"/>
                </a:solidFill>
                <a:latin typeface="Arial" panose="020B0604020202020204" pitchFamily="34" charset="0"/>
                <a:ea typeface="黑体" panose="02010609060101010101" pitchFamily="2" charset="-122"/>
              </a:rPr>
              <a:t>D </a:t>
            </a:r>
            <a:r>
              <a:rPr lang="zh-CN" altLang="en-US" dirty="0">
                <a:solidFill>
                  <a:schemeClr val="tx2"/>
                </a:solidFill>
                <a:latin typeface="Arial" panose="020B0604020202020204" pitchFamily="34" charset="0"/>
                <a:ea typeface="黑体" panose="02010609060101010101" pitchFamily="2" charset="-122"/>
              </a:rPr>
              <a:t>逐位相“与”，看是否和</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zh-CN" altLang="en-US" dirty="0">
                <a:solidFill>
                  <a:schemeClr val="tx2"/>
                </a:solidFill>
                <a:latin typeface="Arial" panose="020B0604020202020204" pitchFamily="34" charset="0"/>
                <a:ea typeface="黑体" panose="02010609060101010101" pitchFamily="2" charset="-122"/>
              </a:rPr>
              <a:t>     相应的网络地址匹配。若匹配，则将分组直接交付。</a:t>
            </a:r>
            <a:endParaRPr lang="zh-CN" altLang="en-US" dirty="0">
              <a:solidFill>
                <a:schemeClr val="tx2"/>
              </a:solidFill>
              <a:latin typeface="Arial" panose="020B0604020202020204" pitchFamily="34" charset="0"/>
              <a:ea typeface="黑体" panose="02010609060101010101" pitchFamily="2" charset="-122"/>
            </a:endParaRPr>
          </a:p>
          <a:p>
            <a:pPr marL="342900" indent="-342900">
              <a:spcBef>
                <a:spcPct val="10000"/>
              </a:spcBef>
            </a:pPr>
            <a:r>
              <a:rPr lang="zh-CN" altLang="en-US" dirty="0">
                <a:solidFill>
                  <a:schemeClr val="tx2"/>
                </a:solidFill>
                <a:latin typeface="Arial" panose="020B0604020202020204" pitchFamily="34" charset="0"/>
                <a:ea typeface="黑体" panose="02010609060101010101" pitchFamily="2" charset="-122"/>
              </a:rPr>
              <a:t>     否则就是间接交付，执行</a:t>
            </a:r>
            <a:r>
              <a:rPr lang="en-US" altLang="zh-CN" dirty="0">
                <a:solidFill>
                  <a:schemeClr val="tx2"/>
                </a:solidFill>
                <a:latin typeface="Arial" panose="020B0604020202020204" pitchFamily="34" charset="0"/>
                <a:ea typeface="黑体" panose="02010609060101010101" pitchFamily="2" charset="-122"/>
              </a:rPr>
              <a:t>(3)</a:t>
            </a:r>
            <a:r>
              <a:rPr lang="zh-CN" altLang="en-US" dirty="0">
                <a:solidFill>
                  <a:schemeClr val="tx2"/>
                </a:solidFill>
                <a:latin typeface="Arial" panose="020B0604020202020204" pitchFamily="34" charset="0"/>
                <a:ea typeface="黑体" panose="02010609060101010101" pitchFamily="2" charset="-122"/>
              </a:rPr>
              <a:t>。</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en-US" altLang="zh-CN" dirty="0">
                <a:solidFill>
                  <a:schemeClr val="tx2"/>
                </a:solidFill>
                <a:latin typeface="Arial" panose="020B0604020202020204" pitchFamily="34" charset="0"/>
                <a:ea typeface="黑体" panose="02010609060101010101" pitchFamily="2" charset="-122"/>
              </a:rPr>
              <a:t>(3) </a:t>
            </a:r>
            <a:r>
              <a:rPr lang="zh-CN" altLang="en-US" dirty="0">
                <a:solidFill>
                  <a:schemeClr val="tx2"/>
                </a:solidFill>
                <a:latin typeface="Arial" panose="020B0604020202020204" pitchFamily="34" charset="0"/>
                <a:ea typeface="黑体" panose="02010609060101010101" pitchFamily="2" charset="-122"/>
              </a:rPr>
              <a:t>若路由表中有目的地址为 </a:t>
            </a:r>
            <a:r>
              <a:rPr lang="en-US" altLang="zh-CN" i="1">
                <a:solidFill>
                  <a:schemeClr val="tx2"/>
                </a:solidFill>
                <a:latin typeface="Arial" panose="020B0604020202020204" pitchFamily="34" charset="0"/>
                <a:ea typeface="黑体" panose="02010609060101010101" pitchFamily="2" charset="-122"/>
              </a:rPr>
              <a:t>D </a:t>
            </a:r>
            <a:r>
              <a:rPr lang="zh-CN" altLang="en-US" dirty="0">
                <a:solidFill>
                  <a:schemeClr val="tx2"/>
                </a:solidFill>
                <a:latin typeface="Arial" panose="020B0604020202020204" pitchFamily="34" charset="0"/>
                <a:ea typeface="黑体" panose="02010609060101010101" pitchFamily="2" charset="-122"/>
              </a:rPr>
              <a:t>的特定主机路由，则将</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zh-CN" altLang="en-US" dirty="0">
                <a:solidFill>
                  <a:schemeClr val="tx2"/>
                </a:solidFill>
                <a:latin typeface="Arial" panose="020B0604020202020204" pitchFamily="34" charset="0"/>
                <a:ea typeface="黑体" panose="02010609060101010101" pitchFamily="2" charset="-122"/>
              </a:rPr>
              <a:t>     分组传送给指明的下一跳路由器；否则，执行</a:t>
            </a:r>
            <a:r>
              <a:rPr lang="en-US" altLang="zh-CN" dirty="0">
                <a:solidFill>
                  <a:schemeClr val="tx2"/>
                </a:solidFill>
                <a:latin typeface="Arial" panose="020B0604020202020204" pitchFamily="34" charset="0"/>
                <a:ea typeface="黑体" panose="02010609060101010101" pitchFamily="2" charset="-122"/>
              </a:rPr>
              <a:t>(4)</a:t>
            </a:r>
            <a:r>
              <a:rPr lang="zh-CN" altLang="en-US" dirty="0">
                <a:solidFill>
                  <a:schemeClr val="tx2"/>
                </a:solidFill>
                <a:latin typeface="Arial" panose="020B0604020202020204" pitchFamily="34" charset="0"/>
                <a:ea typeface="黑体" panose="02010609060101010101" pitchFamily="2" charset="-122"/>
              </a:rPr>
              <a:t>。</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en-US" altLang="zh-CN" dirty="0">
                <a:solidFill>
                  <a:schemeClr val="tx2"/>
                </a:solidFill>
                <a:latin typeface="Arial" panose="020B0604020202020204" pitchFamily="34" charset="0"/>
                <a:ea typeface="黑体" panose="02010609060101010101" pitchFamily="2" charset="-122"/>
              </a:rPr>
              <a:t>(4) </a:t>
            </a:r>
            <a:r>
              <a:rPr lang="zh-CN" altLang="en-US" dirty="0">
                <a:solidFill>
                  <a:schemeClr val="tx2"/>
                </a:solidFill>
                <a:latin typeface="Arial" panose="020B0604020202020204" pitchFamily="34" charset="0"/>
                <a:ea typeface="黑体" panose="02010609060101010101" pitchFamily="2" charset="-122"/>
              </a:rPr>
              <a:t>对路由表中的每一行的子网掩码和</a:t>
            </a:r>
            <a:r>
              <a:rPr lang="zh-CN" altLang="en-US" sz="1800" dirty="0">
                <a:solidFill>
                  <a:schemeClr val="tx2"/>
                </a:solidFill>
                <a:latin typeface="Arial" panose="020B0604020202020204" pitchFamily="34" charset="0"/>
                <a:ea typeface="黑体" panose="02010609060101010101" pitchFamily="2" charset="-122"/>
              </a:rPr>
              <a:t> </a:t>
            </a:r>
            <a:r>
              <a:rPr lang="en-US" altLang="zh-CN" i="1">
                <a:solidFill>
                  <a:schemeClr val="tx2"/>
                </a:solidFill>
                <a:latin typeface="Arial" panose="020B0604020202020204" pitchFamily="34" charset="0"/>
                <a:ea typeface="黑体" panose="02010609060101010101" pitchFamily="2" charset="-122"/>
              </a:rPr>
              <a:t>D </a:t>
            </a:r>
            <a:r>
              <a:rPr lang="zh-CN" altLang="en-US" dirty="0">
                <a:solidFill>
                  <a:schemeClr val="tx2"/>
                </a:solidFill>
                <a:latin typeface="Arial" panose="020B0604020202020204" pitchFamily="34" charset="0"/>
                <a:ea typeface="黑体" panose="02010609060101010101" pitchFamily="2" charset="-122"/>
              </a:rPr>
              <a:t>逐位相“与”，</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zh-CN" altLang="en-US" dirty="0">
                <a:solidFill>
                  <a:schemeClr val="tx2"/>
                </a:solidFill>
                <a:latin typeface="Arial" panose="020B0604020202020204" pitchFamily="34" charset="0"/>
                <a:ea typeface="黑体" panose="02010609060101010101" pitchFamily="2" charset="-122"/>
              </a:rPr>
              <a:t>     若其结果与该行的目的网络地址匹配，则将分组传送</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zh-CN" altLang="en-US" dirty="0">
                <a:solidFill>
                  <a:schemeClr val="tx2"/>
                </a:solidFill>
                <a:latin typeface="Arial" panose="020B0604020202020204" pitchFamily="34" charset="0"/>
                <a:ea typeface="黑体" panose="02010609060101010101" pitchFamily="2" charset="-122"/>
              </a:rPr>
              <a:t>     给该行指明的下一跳路由器；否则，执行</a:t>
            </a:r>
            <a:r>
              <a:rPr lang="en-US" altLang="zh-CN" dirty="0">
                <a:solidFill>
                  <a:schemeClr val="tx2"/>
                </a:solidFill>
                <a:latin typeface="Arial" panose="020B0604020202020204" pitchFamily="34" charset="0"/>
                <a:ea typeface="黑体" panose="02010609060101010101" pitchFamily="2" charset="-122"/>
              </a:rPr>
              <a:t>(5)</a:t>
            </a:r>
            <a:r>
              <a:rPr lang="zh-CN" altLang="en-US" dirty="0">
                <a:solidFill>
                  <a:schemeClr val="tx2"/>
                </a:solidFill>
                <a:latin typeface="Arial" panose="020B0604020202020204" pitchFamily="34" charset="0"/>
                <a:ea typeface="黑体" panose="02010609060101010101" pitchFamily="2" charset="-122"/>
              </a:rPr>
              <a:t>。</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en-US" altLang="zh-CN" dirty="0">
                <a:solidFill>
                  <a:schemeClr val="tx2"/>
                </a:solidFill>
                <a:latin typeface="Arial" panose="020B0604020202020204" pitchFamily="34" charset="0"/>
                <a:ea typeface="黑体" panose="02010609060101010101" pitchFamily="2" charset="-122"/>
              </a:rPr>
              <a:t>(5) </a:t>
            </a:r>
            <a:r>
              <a:rPr lang="zh-CN" altLang="en-US" dirty="0">
                <a:solidFill>
                  <a:schemeClr val="tx2"/>
                </a:solidFill>
                <a:latin typeface="Arial" panose="020B0604020202020204" pitchFamily="34" charset="0"/>
                <a:ea typeface="黑体" panose="02010609060101010101" pitchFamily="2" charset="-122"/>
              </a:rPr>
              <a:t>若路由表中有一个默认路由，则将分组传送给路由表</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zh-CN" altLang="en-US" dirty="0">
                <a:solidFill>
                  <a:schemeClr val="tx2"/>
                </a:solidFill>
                <a:latin typeface="Arial" panose="020B0604020202020204" pitchFamily="34" charset="0"/>
                <a:ea typeface="黑体" panose="02010609060101010101" pitchFamily="2" charset="-122"/>
              </a:rPr>
              <a:t>     中所指明的默认路由器；否则，执行</a:t>
            </a:r>
            <a:r>
              <a:rPr lang="en-US" altLang="zh-CN" dirty="0">
                <a:solidFill>
                  <a:schemeClr val="tx2"/>
                </a:solidFill>
                <a:latin typeface="Arial" panose="020B0604020202020204" pitchFamily="34" charset="0"/>
                <a:ea typeface="黑体" panose="02010609060101010101" pitchFamily="2" charset="-122"/>
              </a:rPr>
              <a:t>(6)</a:t>
            </a:r>
            <a:r>
              <a:rPr lang="zh-CN" altLang="en-US" dirty="0">
                <a:solidFill>
                  <a:schemeClr val="tx2"/>
                </a:solidFill>
                <a:latin typeface="Arial" panose="020B0604020202020204" pitchFamily="34" charset="0"/>
                <a:ea typeface="黑体" panose="02010609060101010101" pitchFamily="2" charset="-122"/>
              </a:rPr>
              <a:t>。</a:t>
            </a:r>
            <a:endParaRPr lang="zh-CN" altLang="en-US" dirty="0">
              <a:solidFill>
                <a:schemeClr val="tx2"/>
              </a:solidFill>
              <a:latin typeface="Arial" panose="020B0604020202020204" pitchFamily="34" charset="0"/>
              <a:ea typeface="黑体" panose="02010609060101010101" pitchFamily="2" charset="-122"/>
            </a:endParaRPr>
          </a:p>
          <a:p>
            <a:pPr marL="342900" indent="-342900"/>
            <a:r>
              <a:rPr lang="en-US" altLang="zh-CN" dirty="0">
                <a:solidFill>
                  <a:schemeClr val="tx2"/>
                </a:solidFill>
                <a:latin typeface="Arial" panose="020B0604020202020204" pitchFamily="34" charset="0"/>
                <a:ea typeface="黑体" panose="02010609060101010101" pitchFamily="2" charset="-122"/>
              </a:rPr>
              <a:t>(6) </a:t>
            </a:r>
            <a:r>
              <a:rPr lang="zh-CN" altLang="en-US" dirty="0">
                <a:solidFill>
                  <a:schemeClr val="tx2"/>
                </a:solidFill>
                <a:latin typeface="Arial" panose="020B0604020202020204" pitchFamily="34" charset="0"/>
                <a:ea typeface="黑体" panose="02010609060101010101" pitchFamily="2" charset="-122"/>
              </a:rPr>
              <a:t>报告转发分组出错。</a:t>
            </a:r>
            <a:endParaRPr lang="zh-CN" altLang="en-US" dirty="0">
              <a:solidFill>
                <a:schemeClr val="tx2"/>
              </a:solidFill>
              <a:latin typeface="Arial" panose="020B0604020202020204" pitchFamily="34" charset="0"/>
              <a:ea typeface="黑体" panose="0201060906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3026" name="任意多边形 513025"/>
          <p:cNvSpPr/>
          <p:nvPr/>
        </p:nvSpPr>
        <p:spPr>
          <a:xfrm>
            <a:off x="2549525" y="2044700"/>
            <a:ext cx="1681163" cy="1819275"/>
          </a:xfrm>
          <a:custGeom>
            <a:avLst/>
            <a:gdLst/>
            <a:ahLst/>
            <a:cxnLst/>
            <a:pathLst>
              <a:path w="1059" h="1146">
                <a:moveTo>
                  <a:pt x="5" y="1146"/>
                </a:moveTo>
                <a:lnTo>
                  <a:pt x="1048" y="0"/>
                </a:lnTo>
                <a:lnTo>
                  <a:pt x="1059" y="880"/>
                </a:lnTo>
                <a:lnTo>
                  <a:pt x="0" y="1111"/>
                </a:lnTo>
              </a:path>
            </a:pathLst>
          </a:custGeom>
          <a:gradFill rotWithShape="1">
            <a:gsLst>
              <a:gs pos="0">
                <a:srgbClr val="FFFF99">
                  <a:gamma/>
                  <a:shade val="72549"/>
                  <a:invGamma/>
                  <a:alpha val="100000"/>
                </a:srgbClr>
              </a:gs>
              <a:gs pos="100000">
                <a:srgbClr val="FFFF99">
                  <a:alpha val="100000"/>
                </a:srgbClr>
              </a:gs>
            </a:gsLst>
            <a:lin ang="0" scaled="1"/>
            <a:tileRect/>
          </a:gradFill>
          <a:ln w="9525">
            <a:noFill/>
          </a:ln>
        </p:spPr>
        <p:txBody>
          <a:bodyPr/>
          <a:p>
            <a:endParaRPr lang="zh-CN" altLang="en-US"/>
          </a:p>
        </p:txBody>
      </p:sp>
      <p:sp>
        <p:nvSpPr>
          <p:cNvPr id="513027" name="文本框 513026"/>
          <p:cNvSpPr txBox="1"/>
          <p:nvPr/>
        </p:nvSpPr>
        <p:spPr>
          <a:xfrm>
            <a:off x="1116013" y="3098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a:t>
            </a:r>
            <a:endParaRPr lang="en-US" altLang="zh-CN" sz="1800">
              <a:solidFill>
                <a:srgbClr val="333399"/>
              </a:solidFill>
              <a:latin typeface="Arial" panose="020B0604020202020204" pitchFamily="34" charset="0"/>
              <a:ea typeface="黑体" panose="02010609060101010101" pitchFamily="2" charset="-122"/>
            </a:endParaRPr>
          </a:p>
        </p:txBody>
      </p:sp>
      <p:sp>
        <p:nvSpPr>
          <p:cNvPr id="513028" name="文本框 513027"/>
          <p:cNvSpPr txBox="1"/>
          <p:nvPr/>
        </p:nvSpPr>
        <p:spPr>
          <a:xfrm>
            <a:off x="2549525" y="3127375"/>
            <a:ext cx="311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graphicFrame>
        <p:nvGraphicFramePr>
          <p:cNvPr id="513029" name="表格 513028"/>
          <p:cNvGraphicFramePr/>
          <p:nvPr/>
        </p:nvGraphicFramePr>
        <p:xfrm>
          <a:off x="4230688" y="2052638"/>
          <a:ext cx="4645025" cy="1376362"/>
        </p:xfrm>
        <a:graphic>
          <a:graphicData uri="http://schemas.openxmlformats.org/drawingml/2006/table">
            <a:tbl>
              <a:tblPr/>
              <a:tblGrid>
                <a:gridCol w="1668463"/>
                <a:gridCol w="1998662"/>
                <a:gridCol w="977900"/>
              </a:tblGrid>
              <a:tr h="338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目的网络地址</a:t>
                      </a:r>
                      <a:endParaRPr lang="zh-CN" altLang="en-US" sz="18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子网掩码</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下一跳</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r>
              <a:tr h="10382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128.30.33.0</a:t>
                      </a:r>
                      <a:endParaRPr lang="en-US" altLang="zh-CN" sz="1800"/>
                    </a:p>
                    <a:p>
                      <a:pPr marL="0" lvl="0" indent="0">
                        <a:lnSpc>
                          <a:spcPct val="90000"/>
                        </a:lnSpc>
                        <a:buNone/>
                      </a:pPr>
                      <a:r>
                        <a:rPr lang="en-US" altLang="zh-CN" sz="1800"/>
                        <a:t>128.30.33.128</a:t>
                      </a:r>
                      <a:endParaRPr lang="en-US" altLang="zh-CN" sz="1800"/>
                    </a:p>
                    <a:p>
                      <a:pPr marL="0" lvl="0" indent="0">
                        <a:lnSpc>
                          <a:spcPct val="90000"/>
                        </a:lnSpc>
                        <a:buNone/>
                      </a:pPr>
                      <a:r>
                        <a:rPr lang="en-US" altLang="zh-CN" sz="1800"/>
                        <a:t>128.30.36.0</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zh-CN" altLang="en-US" sz="1800" dirty="0"/>
                        <a:t>接口 </a:t>
                      </a:r>
                      <a:r>
                        <a:rPr lang="en-US" altLang="zh-CN" sz="1800"/>
                        <a:t>0</a:t>
                      </a:r>
                      <a:endParaRPr lang="en-US" altLang="zh-CN" sz="1800"/>
                    </a:p>
                    <a:p>
                      <a:pPr marL="0" lvl="0" indent="0">
                        <a:lnSpc>
                          <a:spcPct val="90000"/>
                        </a:lnSpc>
                        <a:buNone/>
                      </a:pPr>
                      <a:r>
                        <a:rPr lang="zh-CN" altLang="en-US" sz="1800" dirty="0"/>
                        <a:t>接口 </a:t>
                      </a:r>
                      <a:r>
                        <a:rPr lang="en-US" altLang="zh-CN" sz="1800"/>
                        <a:t>1</a:t>
                      </a:r>
                      <a:endParaRPr lang="en-US" altLang="zh-CN" sz="1800"/>
                    </a:p>
                    <a:p>
                      <a:pPr marL="0" lvl="0" indent="0">
                        <a:lnSpc>
                          <a:spcPct val="90000"/>
                        </a:lnSpc>
                        <a:buNone/>
                      </a:pPr>
                      <a:r>
                        <a:rPr lang="en-US" altLang="zh-CN" sz="1800"/>
                        <a:t>R</a:t>
                      </a:r>
                      <a:r>
                        <a:rPr lang="en-US" altLang="zh-CN" sz="1800" baseline="-25000"/>
                        <a:t>2</a:t>
                      </a:r>
                      <a:endParaRPr lang="zh-CN" altLang="en-US" sz="18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r>
            </a:tbl>
          </a:graphicData>
        </a:graphic>
      </p:graphicFrame>
      <p:sp>
        <p:nvSpPr>
          <p:cNvPr id="513043" name="直接连接符 513042"/>
          <p:cNvSpPr/>
          <p:nvPr/>
        </p:nvSpPr>
        <p:spPr>
          <a:xfrm>
            <a:off x="2522538" y="3105150"/>
            <a:ext cx="1587" cy="703263"/>
          </a:xfrm>
          <a:prstGeom prst="line">
            <a:avLst/>
          </a:prstGeom>
          <a:ln w="28575" cap="flat" cmpd="sng">
            <a:solidFill>
              <a:srgbClr val="333399"/>
            </a:solidFill>
            <a:prstDash val="solid"/>
            <a:headEnd type="none" w="med" len="med"/>
            <a:tailEnd type="none" w="med" len="med"/>
          </a:ln>
        </p:spPr>
      </p:sp>
      <p:sp>
        <p:nvSpPr>
          <p:cNvPr id="513044" name="直接连接符 513043"/>
          <p:cNvSpPr/>
          <p:nvPr/>
        </p:nvSpPr>
        <p:spPr>
          <a:xfrm>
            <a:off x="314325" y="3087688"/>
            <a:ext cx="1588" cy="569912"/>
          </a:xfrm>
          <a:prstGeom prst="line">
            <a:avLst/>
          </a:prstGeom>
          <a:ln w="28575" cap="flat" cmpd="sng">
            <a:solidFill>
              <a:srgbClr val="333399"/>
            </a:solidFill>
            <a:prstDash val="solid"/>
            <a:headEnd type="none" w="med" len="med"/>
            <a:tailEnd type="none" w="med" len="med"/>
          </a:ln>
        </p:spPr>
      </p:sp>
      <p:sp>
        <p:nvSpPr>
          <p:cNvPr id="513045" name="直接连接符 513044"/>
          <p:cNvSpPr/>
          <p:nvPr/>
        </p:nvSpPr>
        <p:spPr>
          <a:xfrm>
            <a:off x="34925" y="3105150"/>
            <a:ext cx="3816350" cy="0"/>
          </a:xfrm>
          <a:prstGeom prst="line">
            <a:avLst/>
          </a:prstGeom>
          <a:ln w="28575" cap="flat" cmpd="sng">
            <a:solidFill>
              <a:srgbClr val="333399"/>
            </a:solidFill>
            <a:prstDash val="solid"/>
            <a:headEnd type="none" w="med" len="med"/>
            <a:tailEnd type="none" w="med" len="med"/>
          </a:ln>
        </p:spPr>
      </p:sp>
      <p:sp>
        <p:nvSpPr>
          <p:cNvPr id="513046" name="直接连接符 513045"/>
          <p:cNvSpPr/>
          <p:nvPr/>
        </p:nvSpPr>
        <p:spPr>
          <a:xfrm>
            <a:off x="481013" y="2535238"/>
            <a:ext cx="1587" cy="569912"/>
          </a:xfrm>
          <a:prstGeom prst="line">
            <a:avLst/>
          </a:prstGeom>
          <a:ln w="28575" cap="flat" cmpd="sng">
            <a:solidFill>
              <a:srgbClr val="333399"/>
            </a:solidFill>
            <a:prstDash val="solid"/>
            <a:headEnd type="none" w="med" len="med"/>
            <a:tailEnd type="none" w="med" len="med"/>
          </a:ln>
        </p:spPr>
      </p:sp>
      <p:pic>
        <p:nvPicPr>
          <p:cNvPr id="513047" name="图片 513046"/>
          <p:cNvPicPr/>
          <p:nvPr/>
        </p:nvPicPr>
        <p:blipFill>
          <a:blip r:embed="rId1"/>
          <a:stretch>
            <a:fillRect/>
          </a:stretch>
        </p:blipFill>
        <p:spPr>
          <a:xfrm>
            <a:off x="309563" y="2276475"/>
            <a:ext cx="398462" cy="473075"/>
          </a:xfrm>
          <a:prstGeom prst="rect">
            <a:avLst/>
          </a:prstGeom>
          <a:noFill/>
          <a:ln w="9525">
            <a:noFill/>
          </a:ln>
        </p:spPr>
      </p:pic>
      <p:sp>
        <p:nvSpPr>
          <p:cNvPr id="513048" name="文本框 513047"/>
          <p:cNvSpPr txBox="1"/>
          <p:nvPr/>
        </p:nvSpPr>
        <p:spPr>
          <a:xfrm>
            <a:off x="-36512" y="192246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a:t>
            </a:r>
            <a:endParaRPr lang="en-US" altLang="zh-CN" sz="1800">
              <a:solidFill>
                <a:srgbClr val="333399"/>
              </a:solidFill>
              <a:latin typeface="Arial" panose="020B0604020202020204" pitchFamily="34" charset="0"/>
              <a:ea typeface="黑体" panose="02010609060101010101" pitchFamily="2" charset="-122"/>
            </a:endParaRPr>
          </a:p>
        </p:txBody>
      </p:sp>
      <p:sp>
        <p:nvSpPr>
          <p:cNvPr id="513049" name="文本框 513048"/>
          <p:cNvSpPr txBox="1"/>
          <p:nvPr/>
        </p:nvSpPr>
        <p:spPr>
          <a:xfrm>
            <a:off x="-36512" y="228917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3050" name="文本框 513049"/>
          <p:cNvSpPr txBox="1"/>
          <p:nvPr/>
        </p:nvSpPr>
        <p:spPr>
          <a:xfrm>
            <a:off x="250825" y="2189163"/>
            <a:ext cx="3494088" cy="915987"/>
          </a:xfrm>
          <a:prstGeom prst="rect">
            <a:avLst/>
          </a:prstGeom>
          <a:noFill/>
          <a:ln w="9525">
            <a:noFill/>
          </a:ln>
        </p:spPr>
        <p:txBody>
          <a:bodyPr>
            <a:spAutoFit/>
          </a:bodyPr>
          <a:p>
            <a:pPr algn="ctr"/>
            <a:r>
              <a:rPr lang="zh-CN" altLang="en-US" sz="1800" dirty="0">
                <a:solidFill>
                  <a:srgbClr val="333399"/>
                </a:solidFill>
                <a:latin typeface="Arial" panose="020B0604020202020204" pitchFamily="34" charset="0"/>
                <a:ea typeface="黑体" panose="02010609060101010101" pitchFamily="2" charset="-122"/>
              </a:rPr>
              <a:t>子网</a:t>
            </a:r>
            <a:r>
              <a:rPr lang="en-US" altLang="zh-CN" sz="1800" dirty="0">
                <a:solidFill>
                  <a:srgbClr val="333399"/>
                </a:solidFill>
                <a:latin typeface="Arial" panose="020B0604020202020204" pitchFamily="34" charset="0"/>
                <a:ea typeface="黑体" panose="02010609060101010101" pitchFamily="2" charset="-122"/>
              </a:rPr>
              <a:t>1</a:t>
            </a:r>
            <a:r>
              <a:rPr lang="zh-CN" altLang="en-US" sz="1800" dirty="0">
                <a:solidFill>
                  <a:srgbClr val="333399"/>
                </a:solidFill>
                <a:latin typeface="Arial" panose="020B0604020202020204" pitchFamily="34" charset="0"/>
                <a:ea typeface="黑体" panose="02010609060101010101" pitchFamily="2" charset="-122"/>
              </a:rPr>
              <a:t>：</a:t>
            </a:r>
            <a:endParaRPr lang="zh-CN" altLang="en-US" sz="1800" dirty="0">
              <a:solidFill>
                <a:srgbClr val="333399"/>
              </a:solidFill>
              <a:latin typeface="Arial" panose="020B0604020202020204" pitchFamily="34" charset="0"/>
              <a:ea typeface="黑体" panose="02010609060101010101" pitchFamily="2" charset="-122"/>
            </a:endParaRPr>
          </a:p>
          <a:p>
            <a:pPr algn="ctr"/>
            <a:r>
              <a:rPr lang="zh-CN" altLang="en-US" sz="1800" dirty="0">
                <a:solidFill>
                  <a:srgbClr val="333399"/>
                </a:solidFill>
                <a:latin typeface="Arial" panose="020B0604020202020204" pitchFamily="34" charset="0"/>
                <a:ea typeface="黑体" panose="02010609060101010101" pitchFamily="2" charset="-122"/>
              </a:rPr>
              <a:t>    网络地址 </a:t>
            </a:r>
            <a:r>
              <a:rPr lang="en-US" altLang="zh-CN" sz="1800">
                <a:solidFill>
                  <a:srgbClr val="333399"/>
                </a:solidFill>
                <a:latin typeface="Arial" panose="020B0604020202020204" pitchFamily="34" charset="0"/>
                <a:ea typeface="黑体" panose="02010609060101010101" pitchFamily="2" charset="-122"/>
              </a:rPr>
              <a:t>128.30.33.0</a:t>
            </a:r>
            <a:endParaRPr lang="en-US" altLang="zh-CN" sz="1800">
              <a:solidFill>
                <a:srgbClr val="333399"/>
              </a:solidFill>
              <a:latin typeface="Arial" panose="020B0604020202020204" pitchFamily="34" charset="0"/>
              <a:ea typeface="黑体" panose="02010609060101010101" pitchFamily="2" charset="-122"/>
            </a:endParaRPr>
          </a:p>
          <a:p>
            <a:pPr algn="ct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子网掩码 </a:t>
            </a:r>
            <a:r>
              <a:rPr lang="en-US" altLang="zh-CN" sz="1800">
                <a:solidFill>
                  <a:srgbClr val="333399"/>
                </a:solidFill>
                <a:latin typeface="Arial" panose="020B0604020202020204" pitchFamily="34" charset="0"/>
                <a:ea typeface="黑体" panose="02010609060101010101" pitchFamily="2" charset="-122"/>
              </a:rPr>
              <a:t>255.255.255.128</a:t>
            </a:r>
            <a:endParaRPr lang="en-US" altLang="zh-CN" sz="1800">
              <a:solidFill>
                <a:srgbClr val="333399"/>
              </a:solidFill>
              <a:latin typeface="Arial" panose="020B0604020202020204" pitchFamily="34" charset="0"/>
              <a:ea typeface="黑体" panose="02010609060101010101" pitchFamily="2" charset="-122"/>
            </a:endParaRPr>
          </a:p>
        </p:txBody>
      </p:sp>
      <p:sp>
        <p:nvSpPr>
          <p:cNvPr id="513051" name="直接连接符 513050"/>
          <p:cNvSpPr/>
          <p:nvPr/>
        </p:nvSpPr>
        <p:spPr>
          <a:xfrm>
            <a:off x="1628775" y="5011738"/>
            <a:ext cx="1588" cy="703262"/>
          </a:xfrm>
          <a:prstGeom prst="line">
            <a:avLst/>
          </a:prstGeom>
          <a:ln w="28575" cap="flat" cmpd="sng">
            <a:solidFill>
              <a:srgbClr val="333399"/>
            </a:solidFill>
            <a:prstDash val="solid"/>
            <a:headEnd type="none" w="med" len="med"/>
            <a:tailEnd type="none" w="med" len="med"/>
          </a:ln>
        </p:spPr>
      </p:sp>
      <p:sp>
        <p:nvSpPr>
          <p:cNvPr id="513052" name="直接连接符 513051"/>
          <p:cNvSpPr/>
          <p:nvPr/>
        </p:nvSpPr>
        <p:spPr>
          <a:xfrm>
            <a:off x="6156325" y="4400550"/>
            <a:ext cx="1588" cy="569913"/>
          </a:xfrm>
          <a:prstGeom prst="line">
            <a:avLst/>
          </a:prstGeom>
          <a:ln w="28575" cap="flat" cmpd="sng">
            <a:solidFill>
              <a:srgbClr val="333399"/>
            </a:solidFill>
            <a:prstDash val="solid"/>
            <a:headEnd type="none" w="med" len="med"/>
            <a:tailEnd type="none" w="med" len="med"/>
          </a:ln>
        </p:spPr>
      </p:sp>
      <p:sp>
        <p:nvSpPr>
          <p:cNvPr id="513053" name="直接连接符 513052"/>
          <p:cNvSpPr/>
          <p:nvPr/>
        </p:nvSpPr>
        <p:spPr>
          <a:xfrm>
            <a:off x="833438" y="5708650"/>
            <a:ext cx="1587" cy="569913"/>
          </a:xfrm>
          <a:prstGeom prst="line">
            <a:avLst/>
          </a:prstGeom>
          <a:ln w="28575" cap="flat" cmpd="sng">
            <a:solidFill>
              <a:srgbClr val="333399"/>
            </a:solidFill>
            <a:prstDash val="solid"/>
            <a:headEnd type="none" w="med" len="med"/>
            <a:tailEnd type="none" w="med" len="med"/>
          </a:ln>
        </p:spPr>
      </p:sp>
      <p:sp>
        <p:nvSpPr>
          <p:cNvPr id="513054" name="直接连接符 513053"/>
          <p:cNvSpPr/>
          <p:nvPr/>
        </p:nvSpPr>
        <p:spPr>
          <a:xfrm>
            <a:off x="1628775" y="4400550"/>
            <a:ext cx="1588" cy="703263"/>
          </a:xfrm>
          <a:prstGeom prst="line">
            <a:avLst/>
          </a:prstGeom>
          <a:ln w="28575" cap="flat" cmpd="sng">
            <a:solidFill>
              <a:srgbClr val="333399"/>
            </a:solidFill>
            <a:prstDash val="solid"/>
            <a:headEnd type="none" w="med" len="med"/>
            <a:tailEnd type="none" w="med" len="med"/>
          </a:ln>
        </p:spPr>
      </p:sp>
      <p:sp>
        <p:nvSpPr>
          <p:cNvPr id="513055" name="直接连接符 513054"/>
          <p:cNvSpPr/>
          <p:nvPr/>
        </p:nvSpPr>
        <p:spPr>
          <a:xfrm>
            <a:off x="2528888" y="3676650"/>
            <a:ext cx="1587" cy="703263"/>
          </a:xfrm>
          <a:prstGeom prst="line">
            <a:avLst/>
          </a:prstGeom>
          <a:ln w="28575" cap="flat" cmpd="sng">
            <a:solidFill>
              <a:srgbClr val="333399"/>
            </a:solidFill>
            <a:prstDash val="solid"/>
            <a:headEnd type="none" w="med" len="med"/>
            <a:tailEnd type="none" w="med" len="med"/>
          </a:ln>
        </p:spPr>
      </p:sp>
      <p:pic>
        <p:nvPicPr>
          <p:cNvPr id="513056" name="图片 513055"/>
          <p:cNvPicPr/>
          <p:nvPr/>
        </p:nvPicPr>
        <p:blipFill>
          <a:blip r:embed="rId1"/>
          <a:stretch>
            <a:fillRect/>
          </a:stretch>
        </p:blipFill>
        <p:spPr>
          <a:xfrm>
            <a:off x="658813" y="6018213"/>
            <a:ext cx="398462" cy="471487"/>
          </a:xfrm>
          <a:prstGeom prst="rect">
            <a:avLst/>
          </a:prstGeom>
          <a:noFill/>
          <a:ln w="9525">
            <a:noFill/>
          </a:ln>
        </p:spPr>
      </p:pic>
      <p:pic>
        <p:nvPicPr>
          <p:cNvPr id="513057" name="图片 513056"/>
          <p:cNvPicPr/>
          <p:nvPr/>
        </p:nvPicPr>
        <p:blipFill>
          <a:blip r:embed="rId1"/>
          <a:stretch>
            <a:fillRect/>
          </a:stretch>
        </p:blipFill>
        <p:spPr>
          <a:xfrm>
            <a:off x="104775" y="3413125"/>
            <a:ext cx="398463" cy="471488"/>
          </a:xfrm>
          <a:prstGeom prst="rect">
            <a:avLst/>
          </a:prstGeom>
          <a:noFill/>
          <a:ln w="9525">
            <a:noFill/>
          </a:ln>
        </p:spPr>
      </p:pic>
      <p:grpSp>
        <p:nvGrpSpPr>
          <p:cNvPr id="513058" name="组合 513057"/>
          <p:cNvGrpSpPr/>
          <p:nvPr/>
        </p:nvGrpSpPr>
        <p:grpSpPr>
          <a:xfrm>
            <a:off x="2268538" y="3459163"/>
            <a:ext cx="612775" cy="460375"/>
            <a:chOff x="864" y="1824"/>
            <a:chExt cx="432" cy="288"/>
          </a:xfrm>
        </p:grpSpPr>
        <p:pic>
          <p:nvPicPr>
            <p:cNvPr id="513059" name="图片 513058"/>
            <p:cNvPicPr/>
            <p:nvPr/>
          </p:nvPicPr>
          <p:blipFill>
            <a:blip r:embed="rId2"/>
            <a:stretch>
              <a:fillRect/>
            </a:stretch>
          </p:blipFill>
          <p:spPr>
            <a:xfrm>
              <a:off x="864" y="1824"/>
              <a:ext cx="432" cy="288"/>
            </a:xfrm>
            <a:prstGeom prst="rect">
              <a:avLst/>
            </a:prstGeom>
            <a:noFill/>
            <a:ln w="12699">
              <a:noFill/>
            </a:ln>
          </p:spPr>
        </p:pic>
        <p:pic>
          <p:nvPicPr>
            <p:cNvPr id="513060" name="图片 513059"/>
            <p:cNvPicPr/>
            <p:nvPr/>
          </p:nvPicPr>
          <p:blipFill>
            <a:blip r:embed="rId2"/>
            <a:stretch>
              <a:fillRect/>
            </a:stretch>
          </p:blipFill>
          <p:spPr>
            <a:xfrm>
              <a:off x="864" y="1824"/>
              <a:ext cx="432" cy="288"/>
            </a:xfrm>
            <a:prstGeom prst="rect">
              <a:avLst/>
            </a:prstGeom>
            <a:noFill/>
            <a:ln w="12699">
              <a:noFill/>
            </a:ln>
          </p:spPr>
        </p:pic>
      </p:grpSp>
      <p:pic>
        <p:nvPicPr>
          <p:cNvPr id="513061" name="图片 513060"/>
          <p:cNvPicPr/>
          <p:nvPr/>
        </p:nvPicPr>
        <p:blipFill>
          <a:blip r:embed="rId1"/>
          <a:stretch>
            <a:fillRect/>
          </a:stretch>
        </p:blipFill>
        <p:spPr>
          <a:xfrm>
            <a:off x="5991225" y="4779963"/>
            <a:ext cx="398463" cy="471487"/>
          </a:xfrm>
          <a:prstGeom prst="rect">
            <a:avLst/>
          </a:prstGeom>
          <a:noFill/>
          <a:ln w="9525">
            <a:noFill/>
          </a:ln>
        </p:spPr>
      </p:pic>
      <p:sp>
        <p:nvSpPr>
          <p:cNvPr id="513062" name="直接连接符 513061"/>
          <p:cNvSpPr/>
          <p:nvPr/>
        </p:nvSpPr>
        <p:spPr>
          <a:xfrm>
            <a:off x="935038" y="4379913"/>
            <a:ext cx="6948487" cy="1587"/>
          </a:xfrm>
          <a:prstGeom prst="line">
            <a:avLst/>
          </a:prstGeom>
          <a:ln w="28575" cap="flat" cmpd="sng">
            <a:solidFill>
              <a:srgbClr val="333399"/>
            </a:solidFill>
            <a:prstDash val="solid"/>
            <a:headEnd type="none" w="med" len="med"/>
            <a:tailEnd type="none" w="med" len="med"/>
          </a:ln>
        </p:spPr>
      </p:sp>
      <p:sp>
        <p:nvSpPr>
          <p:cNvPr id="513063" name="直接连接符 513062"/>
          <p:cNvSpPr/>
          <p:nvPr/>
        </p:nvSpPr>
        <p:spPr>
          <a:xfrm>
            <a:off x="520700" y="5729288"/>
            <a:ext cx="7835900" cy="1587"/>
          </a:xfrm>
          <a:prstGeom prst="line">
            <a:avLst/>
          </a:prstGeom>
          <a:ln w="28575" cap="flat" cmpd="sng">
            <a:solidFill>
              <a:srgbClr val="333399"/>
            </a:solidFill>
            <a:prstDash val="solid"/>
            <a:headEnd type="none" w="med" len="med"/>
            <a:tailEnd type="none" w="med" len="med"/>
          </a:ln>
        </p:spPr>
      </p:sp>
      <p:sp>
        <p:nvSpPr>
          <p:cNvPr id="513064" name="文本框 513063"/>
          <p:cNvSpPr txBox="1"/>
          <p:nvPr/>
        </p:nvSpPr>
        <p:spPr>
          <a:xfrm>
            <a:off x="839788" y="38909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128.30.33.130</a:t>
            </a:r>
            <a:endParaRPr lang="en-US" altLang="zh-CN" sz="1800">
              <a:solidFill>
                <a:srgbClr val="333399"/>
              </a:solidFill>
              <a:latin typeface="Arial" panose="020B0604020202020204" pitchFamily="34" charset="0"/>
              <a:ea typeface="黑体" panose="02010609060101010101" pitchFamily="2" charset="-122"/>
            </a:endParaRPr>
          </a:p>
        </p:txBody>
      </p:sp>
      <p:grpSp>
        <p:nvGrpSpPr>
          <p:cNvPr id="513065" name="组合 513064"/>
          <p:cNvGrpSpPr/>
          <p:nvPr/>
        </p:nvGrpSpPr>
        <p:grpSpPr>
          <a:xfrm>
            <a:off x="2914650" y="1628775"/>
            <a:ext cx="5765800" cy="2274888"/>
            <a:chOff x="1836" y="1026"/>
            <a:chExt cx="3632" cy="1433"/>
          </a:xfrm>
        </p:grpSpPr>
        <p:sp>
          <p:nvSpPr>
            <p:cNvPr id="513066" name="文本框 513065"/>
            <p:cNvSpPr txBox="1"/>
            <p:nvPr/>
          </p:nvSpPr>
          <p:spPr>
            <a:xfrm>
              <a:off x="2894" y="1026"/>
              <a:ext cx="2574" cy="250"/>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的路由表（未给出默认路由器）</a:t>
              </a:r>
              <a:endParaRPr lang="zh-CN" altLang="en-US" sz="2000" baseline="-25000" dirty="0">
                <a:solidFill>
                  <a:srgbClr val="333399"/>
                </a:solidFill>
                <a:latin typeface="Arial" panose="020B0604020202020204" pitchFamily="34" charset="0"/>
                <a:ea typeface="黑体" panose="02010609060101010101" pitchFamily="2" charset="-122"/>
              </a:endParaRPr>
            </a:p>
          </p:txBody>
        </p:sp>
        <p:sp>
          <p:nvSpPr>
            <p:cNvPr id="513067" name="文本框 513066"/>
            <p:cNvSpPr txBox="1"/>
            <p:nvPr/>
          </p:nvSpPr>
          <p:spPr>
            <a:xfrm>
              <a:off x="1836" y="2228"/>
              <a:ext cx="273" cy="231"/>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grpSp>
      <p:sp>
        <p:nvSpPr>
          <p:cNvPr id="513068" name="文本框 513067"/>
          <p:cNvSpPr txBox="1"/>
          <p:nvPr/>
        </p:nvSpPr>
        <p:spPr>
          <a:xfrm>
            <a:off x="2533650" y="389731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3069" name="直接连接符 513068"/>
          <p:cNvSpPr/>
          <p:nvPr/>
        </p:nvSpPr>
        <p:spPr>
          <a:xfrm>
            <a:off x="4019550" y="4400550"/>
            <a:ext cx="1588" cy="569913"/>
          </a:xfrm>
          <a:prstGeom prst="line">
            <a:avLst/>
          </a:prstGeom>
          <a:ln w="28575" cap="flat" cmpd="sng">
            <a:solidFill>
              <a:srgbClr val="333399"/>
            </a:solidFill>
            <a:prstDash val="solid"/>
            <a:headEnd type="none" w="med" len="med"/>
            <a:tailEnd type="none" w="med" len="med"/>
          </a:ln>
        </p:spPr>
      </p:sp>
      <p:grpSp>
        <p:nvGrpSpPr>
          <p:cNvPr id="513070" name="组合 513069"/>
          <p:cNvGrpSpPr/>
          <p:nvPr/>
        </p:nvGrpSpPr>
        <p:grpSpPr>
          <a:xfrm>
            <a:off x="1368425" y="4843463"/>
            <a:ext cx="612775" cy="460375"/>
            <a:chOff x="864" y="1824"/>
            <a:chExt cx="432" cy="288"/>
          </a:xfrm>
        </p:grpSpPr>
        <p:pic>
          <p:nvPicPr>
            <p:cNvPr id="513071" name="图片 513070"/>
            <p:cNvPicPr/>
            <p:nvPr/>
          </p:nvPicPr>
          <p:blipFill>
            <a:blip r:embed="rId2"/>
            <a:stretch>
              <a:fillRect/>
            </a:stretch>
          </p:blipFill>
          <p:spPr>
            <a:xfrm>
              <a:off x="864" y="1824"/>
              <a:ext cx="432" cy="288"/>
            </a:xfrm>
            <a:prstGeom prst="rect">
              <a:avLst/>
            </a:prstGeom>
            <a:noFill/>
            <a:ln w="12699">
              <a:noFill/>
            </a:ln>
          </p:spPr>
        </p:pic>
        <p:pic>
          <p:nvPicPr>
            <p:cNvPr id="513072" name="图片 513071"/>
            <p:cNvPicPr/>
            <p:nvPr/>
          </p:nvPicPr>
          <p:blipFill>
            <a:blip r:embed="rId2"/>
            <a:stretch>
              <a:fillRect/>
            </a:stretch>
          </p:blipFill>
          <p:spPr>
            <a:xfrm>
              <a:off x="864" y="1824"/>
              <a:ext cx="432" cy="288"/>
            </a:xfrm>
            <a:prstGeom prst="rect">
              <a:avLst/>
            </a:prstGeom>
            <a:noFill/>
            <a:ln w="12699">
              <a:noFill/>
            </a:ln>
          </p:spPr>
        </p:pic>
      </p:grpSp>
      <p:sp>
        <p:nvSpPr>
          <p:cNvPr id="513073" name="文本框 513072"/>
          <p:cNvSpPr txBox="1"/>
          <p:nvPr/>
        </p:nvSpPr>
        <p:spPr>
          <a:xfrm>
            <a:off x="971550" y="482600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3074" name="直接连接符 513073"/>
          <p:cNvSpPr/>
          <p:nvPr/>
        </p:nvSpPr>
        <p:spPr>
          <a:xfrm>
            <a:off x="2217738" y="5707063"/>
            <a:ext cx="1587" cy="569912"/>
          </a:xfrm>
          <a:prstGeom prst="line">
            <a:avLst/>
          </a:prstGeom>
          <a:ln w="28575" cap="flat" cmpd="sng">
            <a:solidFill>
              <a:srgbClr val="333399"/>
            </a:solidFill>
            <a:prstDash val="solid"/>
            <a:headEnd type="none" w="med" len="med"/>
            <a:tailEnd type="none" w="med" len="med"/>
          </a:ln>
        </p:spPr>
      </p:sp>
      <p:pic>
        <p:nvPicPr>
          <p:cNvPr id="513075" name="图片 513074"/>
          <p:cNvPicPr/>
          <p:nvPr/>
        </p:nvPicPr>
        <p:blipFill>
          <a:blip r:embed="rId1"/>
          <a:stretch>
            <a:fillRect/>
          </a:stretch>
        </p:blipFill>
        <p:spPr>
          <a:xfrm>
            <a:off x="3844925" y="4784725"/>
            <a:ext cx="398463" cy="471488"/>
          </a:xfrm>
          <a:prstGeom prst="rect">
            <a:avLst/>
          </a:prstGeom>
          <a:noFill/>
          <a:ln w="9525">
            <a:noFill/>
          </a:ln>
        </p:spPr>
      </p:pic>
      <p:sp>
        <p:nvSpPr>
          <p:cNvPr id="513076" name="文本框 513075"/>
          <p:cNvSpPr txBox="1"/>
          <p:nvPr/>
        </p:nvSpPr>
        <p:spPr>
          <a:xfrm>
            <a:off x="3951288" y="3681413"/>
            <a:ext cx="4581525" cy="701675"/>
          </a:xfrm>
          <a:prstGeom prst="rect">
            <a:avLst/>
          </a:prstGeom>
          <a:noFill/>
          <a:ln w="9525">
            <a:noFill/>
          </a:ln>
        </p:spPr>
        <p:txBody>
          <a:bodyPr>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2</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128.30.33.128</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255.255.255.128</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3077" name="文本框 513076"/>
          <p:cNvSpPr txBox="1"/>
          <p:nvPr/>
        </p:nvSpPr>
        <p:spPr>
          <a:xfrm>
            <a:off x="3563938" y="468947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3078" name="文本框 513077"/>
          <p:cNvSpPr txBox="1"/>
          <p:nvPr/>
        </p:nvSpPr>
        <p:spPr>
          <a:xfrm>
            <a:off x="4140200" y="476091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128.30.33.138</a:t>
            </a:r>
            <a:endParaRPr lang="en-US" altLang="zh-CN" sz="1800">
              <a:solidFill>
                <a:srgbClr val="333399"/>
              </a:solidFill>
              <a:latin typeface="Arial" panose="020B0604020202020204" pitchFamily="34" charset="0"/>
              <a:ea typeface="黑体" panose="02010609060101010101" pitchFamily="2" charset="-122"/>
            </a:endParaRPr>
          </a:p>
        </p:txBody>
      </p:sp>
      <p:sp>
        <p:nvSpPr>
          <p:cNvPr id="513079" name="文本框 513078"/>
          <p:cNvSpPr txBox="1"/>
          <p:nvPr/>
        </p:nvSpPr>
        <p:spPr>
          <a:xfrm>
            <a:off x="1308100" y="453866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3080" name="文本框 513079"/>
          <p:cNvSpPr txBox="1"/>
          <p:nvPr/>
        </p:nvSpPr>
        <p:spPr>
          <a:xfrm>
            <a:off x="1308100" y="5259388"/>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3081" name="文本框 513080"/>
          <p:cNvSpPr txBox="1"/>
          <p:nvPr/>
        </p:nvSpPr>
        <p:spPr>
          <a:xfrm>
            <a:off x="1619250" y="45386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128.30.33.129</a:t>
            </a:r>
            <a:endParaRPr lang="en-US" altLang="zh-CN" sz="1800">
              <a:solidFill>
                <a:srgbClr val="333399"/>
              </a:solidFill>
              <a:latin typeface="Arial" panose="020B0604020202020204" pitchFamily="34" charset="0"/>
              <a:ea typeface="黑体" panose="02010609060101010101" pitchFamily="2" charset="-122"/>
            </a:endParaRPr>
          </a:p>
        </p:txBody>
      </p:sp>
      <p:pic>
        <p:nvPicPr>
          <p:cNvPr id="513082" name="图片 513081"/>
          <p:cNvPicPr/>
          <p:nvPr/>
        </p:nvPicPr>
        <p:blipFill>
          <a:blip r:embed="rId1"/>
          <a:stretch>
            <a:fillRect/>
          </a:stretch>
        </p:blipFill>
        <p:spPr>
          <a:xfrm>
            <a:off x="2043113" y="6016625"/>
            <a:ext cx="400050" cy="473075"/>
          </a:xfrm>
          <a:prstGeom prst="rect">
            <a:avLst/>
          </a:prstGeom>
          <a:noFill/>
          <a:ln w="9525">
            <a:noFill/>
          </a:ln>
        </p:spPr>
      </p:pic>
      <p:sp>
        <p:nvSpPr>
          <p:cNvPr id="513083" name="文本框 513082"/>
          <p:cNvSpPr txBox="1"/>
          <p:nvPr/>
        </p:nvSpPr>
        <p:spPr>
          <a:xfrm>
            <a:off x="1692275" y="5984875"/>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3084" name="文本框 513083"/>
          <p:cNvSpPr txBox="1"/>
          <p:nvPr/>
        </p:nvSpPr>
        <p:spPr>
          <a:xfrm>
            <a:off x="1687513" y="5257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128.30.36.2</a:t>
            </a:r>
            <a:endParaRPr lang="en-US" altLang="zh-CN" sz="1800">
              <a:solidFill>
                <a:srgbClr val="333399"/>
              </a:solidFill>
              <a:latin typeface="Arial" panose="020B0604020202020204" pitchFamily="34" charset="0"/>
              <a:ea typeface="黑体" panose="02010609060101010101" pitchFamily="2" charset="-122"/>
            </a:endParaRPr>
          </a:p>
        </p:txBody>
      </p:sp>
      <p:sp>
        <p:nvSpPr>
          <p:cNvPr id="513085" name="文本框 513084"/>
          <p:cNvSpPr txBox="1"/>
          <p:nvPr/>
        </p:nvSpPr>
        <p:spPr>
          <a:xfrm>
            <a:off x="4019550" y="5788025"/>
            <a:ext cx="3730625"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3</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128.30.36.0</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255.255.255.0</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3086" name="文本框 513085"/>
          <p:cNvSpPr txBox="1"/>
          <p:nvPr/>
        </p:nvSpPr>
        <p:spPr>
          <a:xfrm>
            <a:off x="2333625" y="605631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128.30.36.12</a:t>
            </a:r>
            <a:endParaRPr lang="en-US" altLang="zh-CN" sz="1800">
              <a:solidFill>
                <a:srgbClr val="333399"/>
              </a:solidFill>
              <a:latin typeface="Arial" panose="020B0604020202020204" pitchFamily="34" charset="0"/>
              <a:ea typeface="黑体" panose="02010609060101010101" pitchFamily="2" charset="-122"/>
            </a:endParaRPr>
          </a:p>
        </p:txBody>
      </p:sp>
      <p:sp>
        <p:nvSpPr>
          <p:cNvPr id="513087" name="标题 513086"/>
          <p:cNvSpPr>
            <a:spLocks noGrp="1"/>
          </p:cNvSpPr>
          <p:nvPr>
            <p:ph type="title"/>
          </p:nvPr>
        </p:nvSpPr>
        <p:spPr>
          <a:xfrm>
            <a:off x="250825" y="96838"/>
            <a:ext cx="8569325" cy="1460500"/>
          </a:xfrm>
          <a:solidFill>
            <a:srgbClr val="CCECFF"/>
          </a:solidFill>
          <a:ln>
            <a:solidFill>
              <a:srgbClr val="333399"/>
            </a:solidFill>
            <a:miter/>
          </a:ln>
          <a:effectLst>
            <a:outerShdw dist="35921" dir="2699999" algn="ctr" rotWithShape="0">
              <a:schemeClr val="bg2"/>
            </a:outerShdw>
          </a:effectLst>
        </p:spPr>
        <p:txBody>
          <a:bodyPr anchor="b"/>
          <a:p>
            <a:pPr algn="ctr"/>
            <a:r>
              <a:rPr lang="zh-CN" altLang="en-US" sz="2800" dirty="0"/>
              <a:t>【例</a:t>
            </a:r>
            <a:r>
              <a:rPr lang="en-US" altLang="zh-CN" sz="2800" dirty="0"/>
              <a:t>4-4</a:t>
            </a:r>
            <a:r>
              <a:rPr lang="zh-CN" altLang="en-US" sz="2800" dirty="0"/>
              <a:t>】已知互联网和路由器 </a:t>
            </a:r>
            <a:r>
              <a:rPr lang="en-US" altLang="zh-CN" sz="2800"/>
              <a:t>R</a:t>
            </a:r>
            <a:r>
              <a:rPr lang="en-US" altLang="zh-CN" sz="2800" baseline="-25000"/>
              <a:t>1 </a:t>
            </a:r>
            <a:r>
              <a:rPr lang="zh-CN" altLang="en-US" sz="2800" dirty="0"/>
              <a:t>中的路由表。主机 </a:t>
            </a:r>
            <a:r>
              <a:rPr lang="en-US" altLang="zh-CN" sz="2800"/>
              <a:t>H</a:t>
            </a:r>
            <a:r>
              <a:rPr lang="en-US" altLang="zh-CN" sz="2800" baseline="-25000"/>
              <a:t>1 </a:t>
            </a:r>
            <a:r>
              <a:rPr lang="zh-CN" altLang="en-US" sz="2800" dirty="0"/>
              <a:t>向 </a:t>
            </a:r>
            <a:r>
              <a:rPr lang="en-US" altLang="zh-CN" sz="2800"/>
              <a:t>H</a:t>
            </a:r>
            <a:r>
              <a:rPr lang="en-US" altLang="zh-CN" sz="2800" baseline="-25000"/>
              <a:t>2 </a:t>
            </a:r>
            <a:r>
              <a:rPr lang="zh-CN" altLang="en-US" sz="2800" dirty="0"/>
              <a:t>发送分组。试讨论 </a:t>
            </a:r>
            <a:r>
              <a:rPr lang="en-US" altLang="zh-CN" sz="2800"/>
              <a:t>R</a:t>
            </a:r>
            <a:r>
              <a:rPr lang="en-US" altLang="zh-CN" sz="2800" baseline="-25000"/>
              <a:t>1 </a:t>
            </a:r>
            <a:r>
              <a:rPr lang="zh-CN" altLang="en-US" sz="2800" dirty="0"/>
              <a:t>收到 </a:t>
            </a:r>
            <a:r>
              <a:rPr lang="en-US" altLang="zh-CN" sz="2800"/>
              <a:t>H</a:t>
            </a:r>
            <a:r>
              <a:rPr lang="en-US" altLang="zh-CN" sz="2800" baseline="-25000"/>
              <a:t>1 </a:t>
            </a:r>
            <a:br>
              <a:rPr lang="en-US" altLang="zh-CN" sz="2800" baseline="-25000"/>
            </a:br>
            <a:r>
              <a:rPr lang="zh-CN" altLang="en-US" sz="2800" dirty="0"/>
              <a:t>向 </a:t>
            </a:r>
            <a:r>
              <a:rPr lang="en-US" altLang="zh-CN" sz="2800"/>
              <a:t>H</a:t>
            </a:r>
            <a:r>
              <a:rPr lang="en-US" altLang="zh-CN" sz="2800" baseline="-25000"/>
              <a:t>2 </a:t>
            </a:r>
            <a:r>
              <a:rPr lang="zh-CN" altLang="en-US" sz="2800" dirty="0"/>
              <a:t>发送的分组后查找路由表的过程。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5130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4050" name="标题 514049"/>
          <p:cNvSpPr>
            <a:spLocks noGrp="1"/>
          </p:cNvSpPr>
          <p:nvPr>
            <p:ph type="title"/>
          </p:nvPr>
        </p:nvSpPr>
        <p:spPr>
          <a:xfrm>
            <a:off x="1439863" y="260350"/>
            <a:ext cx="5940425" cy="623888"/>
          </a:xfrm>
          <a:ln/>
        </p:spPr>
        <p:txBody>
          <a:bodyPr anchor="b"/>
          <a:p>
            <a:pPr algn="ctr"/>
            <a:r>
              <a:rPr lang="zh-CN" altLang="en-US" sz="3200" dirty="0"/>
              <a:t>主机 </a:t>
            </a:r>
            <a:r>
              <a:rPr lang="en-US" altLang="zh-CN" sz="3200"/>
              <a:t>H</a:t>
            </a:r>
            <a:r>
              <a:rPr lang="en-US" altLang="zh-CN" sz="3200" baseline="-25000"/>
              <a:t>1 </a:t>
            </a:r>
            <a:r>
              <a:rPr lang="zh-CN" altLang="en-US" sz="3200" dirty="0"/>
              <a:t>要发送分组给 </a:t>
            </a:r>
            <a:r>
              <a:rPr lang="en-US" altLang="zh-CN" sz="3200"/>
              <a:t>H</a:t>
            </a:r>
            <a:r>
              <a:rPr lang="en-US" altLang="zh-CN" sz="3200" baseline="-25000"/>
              <a:t>2</a:t>
            </a:r>
            <a:r>
              <a:rPr lang="en-US" altLang="zh-CN" sz="3200"/>
              <a:t> </a:t>
            </a:r>
            <a:endParaRPr lang="en-US" altLang="zh-CN" sz="3200"/>
          </a:p>
        </p:txBody>
      </p:sp>
      <p:sp>
        <p:nvSpPr>
          <p:cNvPr id="514051" name="任意多边形 514050"/>
          <p:cNvSpPr/>
          <p:nvPr/>
        </p:nvSpPr>
        <p:spPr>
          <a:xfrm>
            <a:off x="2549525" y="2044700"/>
            <a:ext cx="1681163" cy="1819275"/>
          </a:xfrm>
          <a:custGeom>
            <a:avLst/>
            <a:gdLst/>
            <a:ahLst/>
            <a:cxnLst/>
            <a:pathLst>
              <a:path w="1059" h="1146">
                <a:moveTo>
                  <a:pt x="5" y="1146"/>
                </a:moveTo>
                <a:lnTo>
                  <a:pt x="1048" y="0"/>
                </a:lnTo>
                <a:lnTo>
                  <a:pt x="1059" y="880"/>
                </a:lnTo>
                <a:lnTo>
                  <a:pt x="0" y="1111"/>
                </a:lnTo>
              </a:path>
            </a:pathLst>
          </a:custGeom>
          <a:gradFill rotWithShape="1">
            <a:gsLst>
              <a:gs pos="0">
                <a:srgbClr val="FFFF99">
                  <a:gamma/>
                  <a:shade val="46275"/>
                  <a:invGamma/>
                  <a:alpha val="100000"/>
                </a:srgbClr>
              </a:gs>
              <a:gs pos="100000">
                <a:srgbClr val="FFFF99">
                  <a:alpha val="100000"/>
                </a:srgbClr>
              </a:gs>
            </a:gsLst>
            <a:lin ang="0" scaled="1"/>
            <a:tileRect/>
          </a:gradFill>
          <a:ln w="9525">
            <a:noFill/>
          </a:ln>
        </p:spPr>
        <p:txBody>
          <a:bodyPr/>
          <a:p>
            <a:endParaRPr lang="zh-CN" altLang="en-US"/>
          </a:p>
        </p:txBody>
      </p:sp>
      <p:sp>
        <p:nvSpPr>
          <p:cNvPr id="514052" name="文本框 514051"/>
          <p:cNvSpPr txBox="1"/>
          <p:nvPr/>
        </p:nvSpPr>
        <p:spPr>
          <a:xfrm>
            <a:off x="1116013" y="3098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a:t>
            </a:r>
            <a:endParaRPr lang="en-US" altLang="zh-CN" sz="1800">
              <a:solidFill>
                <a:srgbClr val="333399"/>
              </a:solidFill>
              <a:latin typeface="Arial" panose="020B0604020202020204" pitchFamily="34" charset="0"/>
              <a:ea typeface="黑体" panose="02010609060101010101" pitchFamily="2" charset="-122"/>
            </a:endParaRPr>
          </a:p>
        </p:txBody>
      </p:sp>
      <p:sp>
        <p:nvSpPr>
          <p:cNvPr id="514053" name="文本框 514052"/>
          <p:cNvSpPr txBox="1"/>
          <p:nvPr/>
        </p:nvSpPr>
        <p:spPr>
          <a:xfrm>
            <a:off x="2549525" y="3127375"/>
            <a:ext cx="311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graphicFrame>
        <p:nvGraphicFramePr>
          <p:cNvPr id="514054" name="表格 514053"/>
          <p:cNvGraphicFramePr/>
          <p:nvPr/>
        </p:nvGraphicFramePr>
        <p:xfrm>
          <a:off x="4230688" y="2052638"/>
          <a:ext cx="4645025" cy="1376362"/>
        </p:xfrm>
        <a:graphic>
          <a:graphicData uri="http://schemas.openxmlformats.org/drawingml/2006/table">
            <a:tbl>
              <a:tblPr/>
              <a:tblGrid>
                <a:gridCol w="1668463"/>
                <a:gridCol w="1998662"/>
                <a:gridCol w="977900"/>
              </a:tblGrid>
              <a:tr h="338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目的网络地址</a:t>
                      </a:r>
                      <a:endParaRPr lang="zh-CN" altLang="en-US" sz="18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子网掩码</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下一跳</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r>
              <a:tr h="10382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128.30.33.0</a:t>
                      </a:r>
                      <a:endParaRPr lang="en-US" altLang="zh-CN" sz="1800"/>
                    </a:p>
                    <a:p>
                      <a:pPr marL="0" lvl="0" indent="0">
                        <a:lnSpc>
                          <a:spcPct val="90000"/>
                        </a:lnSpc>
                        <a:buNone/>
                      </a:pPr>
                      <a:r>
                        <a:rPr lang="en-US" altLang="zh-CN" sz="1800"/>
                        <a:t>128.30.33.128</a:t>
                      </a:r>
                      <a:endParaRPr lang="en-US" altLang="zh-CN" sz="1800"/>
                    </a:p>
                    <a:p>
                      <a:pPr marL="0" lvl="0" indent="0">
                        <a:lnSpc>
                          <a:spcPct val="90000"/>
                        </a:lnSpc>
                        <a:buNone/>
                      </a:pPr>
                      <a:r>
                        <a:rPr lang="en-US" altLang="zh-CN" sz="1800"/>
                        <a:t>128.30.36.0</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zh-CN" altLang="en-US" sz="1800" dirty="0"/>
                        <a:t>接口 </a:t>
                      </a:r>
                      <a:r>
                        <a:rPr lang="en-US" altLang="zh-CN" sz="1800"/>
                        <a:t>0</a:t>
                      </a:r>
                      <a:endParaRPr lang="en-US" altLang="zh-CN" sz="1800"/>
                    </a:p>
                    <a:p>
                      <a:pPr marL="0" lvl="0" indent="0">
                        <a:lnSpc>
                          <a:spcPct val="90000"/>
                        </a:lnSpc>
                        <a:buNone/>
                      </a:pPr>
                      <a:r>
                        <a:rPr lang="zh-CN" altLang="en-US" sz="1800" dirty="0"/>
                        <a:t>接口 </a:t>
                      </a:r>
                      <a:r>
                        <a:rPr lang="en-US" altLang="zh-CN" sz="1800"/>
                        <a:t>1</a:t>
                      </a:r>
                      <a:endParaRPr lang="en-US" altLang="zh-CN" sz="1800"/>
                    </a:p>
                    <a:p>
                      <a:pPr marL="0" lvl="0" indent="0">
                        <a:lnSpc>
                          <a:spcPct val="90000"/>
                        </a:lnSpc>
                        <a:buNone/>
                      </a:pPr>
                      <a:r>
                        <a:rPr lang="en-US" altLang="zh-CN" sz="1800"/>
                        <a:t>R</a:t>
                      </a:r>
                      <a:r>
                        <a:rPr lang="en-US" altLang="zh-CN" sz="1800" baseline="-25000"/>
                        <a:t>2</a:t>
                      </a:r>
                      <a:endParaRPr lang="zh-CN" altLang="en-US" sz="18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r>
            </a:tbl>
          </a:graphicData>
        </a:graphic>
      </p:graphicFrame>
      <p:sp>
        <p:nvSpPr>
          <p:cNvPr id="514068" name="文本框 514067"/>
          <p:cNvSpPr txBox="1"/>
          <p:nvPr/>
        </p:nvSpPr>
        <p:spPr>
          <a:xfrm>
            <a:off x="4594225" y="1628775"/>
            <a:ext cx="40862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的路由表（未给出默认路由器）</a:t>
            </a:r>
            <a:endParaRPr lang="zh-CN" altLang="en-US" sz="2000" baseline="-25000" dirty="0">
              <a:solidFill>
                <a:srgbClr val="333399"/>
              </a:solidFill>
              <a:latin typeface="Arial" panose="020B0604020202020204" pitchFamily="34" charset="0"/>
              <a:ea typeface="黑体" panose="02010609060101010101" pitchFamily="2" charset="-122"/>
            </a:endParaRPr>
          </a:p>
        </p:txBody>
      </p:sp>
      <p:sp>
        <p:nvSpPr>
          <p:cNvPr id="514069" name="直接连接符 514068"/>
          <p:cNvSpPr/>
          <p:nvPr/>
        </p:nvSpPr>
        <p:spPr>
          <a:xfrm>
            <a:off x="2522538" y="3105150"/>
            <a:ext cx="1587" cy="703263"/>
          </a:xfrm>
          <a:prstGeom prst="line">
            <a:avLst/>
          </a:prstGeom>
          <a:ln w="28575" cap="flat" cmpd="sng">
            <a:solidFill>
              <a:srgbClr val="333399"/>
            </a:solidFill>
            <a:prstDash val="solid"/>
            <a:headEnd type="none" w="med" len="med"/>
            <a:tailEnd type="none" w="med" len="med"/>
          </a:ln>
        </p:spPr>
      </p:sp>
      <p:sp>
        <p:nvSpPr>
          <p:cNvPr id="514070" name="直接连接符 514069"/>
          <p:cNvSpPr/>
          <p:nvPr/>
        </p:nvSpPr>
        <p:spPr>
          <a:xfrm>
            <a:off x="314325" y="3087688"/>
            <a:ext cx="1588" cy="569912"/>
          </a:xfrm>
          <a:prstGeom prst="line">
            <a:avLst/>
          </a:prstGeom>
          <a:ln w="28575" cap="flat" cmpd="sng">
            <a:solidFill>
              <a:srgbClr val="333399"/>
            </a:solidFill>
            <a:prstDash val="solid"/>
            <a:headEnd type="none" w="med" len="med"/>
            <a:tailEnd type="none" w="med" len="med"/>
          </a:ln>
        </p:spPr>
      </p:sp>
      <p:sp>
        <p:nvSpPr>
          <p:cNvPr id="514071" name="直接连接符 514070"/>
          <p:cNvSpPr/>
          <p:nvPr/>
        </p:nvSpPr>
        <p:spPr>
          <a:xfrm>
            <a:off x="34925" y="3105150"/>
            <a:ext cx="3816350" cy="0"/>
          </a:xfrm>
          <a:prstGeom prst="line">
            <a:avLst/>
          </a:prstGeom>
          <a:ln w="28575" cap="flat" cmpd="sng">
            <a:solidFill>
              <a:srgbClr val="333399"/>
            </a:solidFill>
            <a:prstDash val="solid"/>
            <a:headEnd type="none" w="med" len="med"/>
            <a:tailEnd type="none" w="med" len="med"/>
          </a:ln>
        </p:spPr>
      </p:sp>
      <p:sp>
        <p:nvSpPr>
          <p:cNvPr id="514072" name="直接连接符 514071"/>
          <p:cNvSpPr/>
          <p:nvPr/>
        </p:nvSpPr>
        <p:spPr>
          <a:xfrm>
            <a:off x="481013" y="2535238"/>
            <a:ext cx="1587" cy="569912"/>
          </a:xfrm>
          <a:prstGeom prst="line">
            <a:avLst/>
          </a:prstGeom>
          <a:ln w="28575" cap="flat" cmpd="sng">
            <a:solidFill>
              <a:srgbClr val="333399"/>
            </a:solidFill>
            <a:prstDash val="solid"/>
            <a:headEnd type="none" w="med" len="med"/>
            <a:tailEnd type="none" w="med" len="med"/>
          </a:ln>
        </p:spPr>
      </p:sp>
      <p:pic>
        <p:nvPicPr>
          <p:cNvPr id="514073" name="图片 514072"/>
          <p:cNvPicPr/>
          <p:nvPr/>
        </p:nvPicPr>
        <p:blipFill>
          <a:blip r:embed="rId1"/>
          <a:stretch>
            <a:fillRect/>
          </a:stretch>
        </p:blipFill>
        <p:spPr>
          <a:xfrm>
            <a:off x="309563" y="2276475"/>
            <a:ext cx="398462" cy="473075"/>
          </a:xfrm>
          <a:prstGeom prst="rect">
            <a:avLst/>
          </a:prstGeom>
          <a:noFill/>
          <a:ln w="9525">
            <a:noFill/>
          </a:ln>
        </p:spPr>
      </p:pic>
      <p:sp>
        <p:nvSpPr>
          <p:cNvPr id="514074" name="文本框 514073"/>
          <p:cNvSpPr txBox="1"/>
          <p:nvPr/>
        </p:nvSpPr>
        <p:spPr>
          <a:xfrm>
            <a:off x="-36512" y="192246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a:t>
            </a:r>
            <a:endParaRPr lang="en-US" altLang="zh-CN" sz="1800">
              <a:solidFill>
                <a:srgbClr val="333399"/>
              </a:solidFill>
              <a:latin typeface="Arial" panose="020B0604020202020204" pitchFamily="34" charset="0"/>
              <a:ea typeface="黑体" panose="02010609060101010101" pitchFamily="2" charset="-122"/>
            </a:endParaRPr>
          </a:p>
        </p:txBody>
      </p:sp>
      <p:sp>
        <p:nvSpPr>
          <p:cNvPr id="514075" name="文本框 514074"/>
          <p:cNvSpPr txBox="1"/>
          <p:nvPr/>
        </p:nvSpPr>
        <p:spPr>
          <a:xfrm>
            <a:off x="-36512" y="228917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4076" name="文本框 514075"/>
          <p:cNvSpPr txBox="1"/>
          <p:nvPr/>
        </p:nvSpPr>
        <p:spPr>
          <a:xfrm>
            <a:off x="250825" y="2189163"/>
            <a:ext cx="3494088" cy="915987"/>
          </a:xfrm>
          <a:prstGeom prst="rect">
            <a:avLst/>
          </a:prstGeom>
          <a:noFill/>
          <a:ln w="9525">
            <a:noFill/>
          </a:ln>
        </p:spPr>
        <p:txBody>
          <a:bodyPr>
            <a:spAutoFit/>
          </a:bodyPr>
          <a:p>
            <a:pPr algn="ctr"/>
            <a:r>
              <a:rPr lang="zh-CN" altLang="en-US" sz="1800" dirty="0">
                <a:solidFill>
                  <a:srgbClr val="333399"/>
                </a:solidFill>
                <a:latin typeface="Arial" panose="020B0604020202020204" pitchFamily="34" charset="0"/>
                <a:ea typeface="黑体" panose="02010609060101010101" pitchFamily="2" charset="-122"/>
              </a:rPr>
              <a:t>子网</a:t>
            </a:r>
            <a:r>
              <a:rPr lang="en-US" altLang="zh-CN" sz="1800" dirty="0">
                <a:solidFill>
                  <a:srgbClr val="333399"/>
                </a:solidFill>
                <a:latin typeface="Arial" panose="020B0604020202020204" pitchFamily="34" charset="0"/>
                <a:ea typeface="黑体" panose="02010609060101010101" pitchFamily="2" charset="-122"/>
              </a:rPr>
              <a:t>1</a:t>
            </a:r>
            <a:r>
              <a:rPr lang="zh-CN" altLang="en-US" sz="1800" dirty="0">
                <a:solidFill>
                  <a:srgbClr val="333399"/>
                </a:solidFill>
                <a:latin typeface="Arial" panose="020B0604020202020204" pitchFamily="34" charset="0"/>
                <a:ea typeface="黑体" panose="02010609060101010101" pitchFamily="2" charset="-122"/>
              </a:rPr>
              <a:t>：</a:t>
            </a:r>
            <a:endParaRPr lang="zh-CN" altLang="en-US" sz="1800" dirty="0">
              <a:solidFill>
                <a:srgbClr val="333399"/>
              </a:solidFill>
              <a:latin typeface="Arial" panose="020B0604020202020204" pitchFamily="34" charset="0"/>
              <a:ea typeface="黑体" panose="02010609060101010101" pitchFamily="2" charset="-122"/>
            </a:endParaRPr>
          </a:p>
          <a:p>
            <a:pPr algn="ctr"/>
            <a:r>
              <a:rPr lang="zh-CN" altLang="en-US" sz="1800" dirty="0">
                <a:solidFill>
                  <a:srgbClr val="333399"/>
                </a:solidFill>
                <a:latin typeface="Arial" panose="020B0604020202020204" pitchFamily="34" charset="0"/>
                <a:ea typeface="黑体" panose="02010609060101010101" pitchFamily="2" charset="-122"/>
              </a:rPr>
              <a:t>    网络地址 </a:t>
            </a:r>
            <a:r>
              <a:rPr lang="en-US" altLang="zh-CN" sz="1800">
                <a:solidFill>
                  <a:srgbClr val="333399"/>
                </a:solidFill>
                <a:latin typeface="Arial" panose="020B0604020202020204" pitchFamily="34" charset="0"/>
                <a:ea typeface="黑体" panose="02010609060101010101" pitchFamily="2" charset="-122"/>
              </a:rPr>
              <a:t>128.30.33.0</a:t>
            </a:r>
            <a:endParaRPr lang="en-US" altLang="zh-CN" sz="1800">
              <a:solidFill>
                <a:srgbClr val="333399"/>
              </a:solidFill>
              <a:latin typeface="Arial" panose="020B0604020202020204" pitchFamily="34" charset="0"/>
              <a:ea typeface="黑体" panose="02010609060101010101" pitchFamily="2" charset="-122"/>
            </a:endParaRPr>
          </a:p>
          <a:p>
            <a:pPr algn="ct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子网掩码 </a:t>
            </a:r>
            <a:r>
              <a:rPr lang="en-US" altLang="zh-CN" sz="1800">
                <a:solidFill>
                  <a:srgbClr val="333399"/>
                </a:solidFill>
                <a:latin typeface="Arial" panose="020B0604020202020204" pitchFamily="34" charset="0"/>
                <a:ea typeface="黑体" panose="02010609060101010101" pitchFamily="2" charset="-122"/>
              </a:rPr>
              <a:t>255.255.255.128</a:t>
            </a:r>
            <a:endParaRPr lang="en-US" altLang="zh-CN" sz="1800">
              <a:solidFill>
                <a:srgbClr val="333399"/>
              </a:solidFill>
              <a:latin typeface="Arial" panose="020B0604020202020204" pitchFamily="34" charset="0"/>
              <a:ea typeface="黑体" panose="02010609060101010101" pitchFamily="2" charset="-122"/>
            </a:endParaRPr>
          </a:p>
        </p:txBody>
      </p:sp>
      <p:sp>
        <p:nvSpPr>
          <p:cNvPr id="514077" name="直接连接符 514076"/>
          <p:cNvSpPr/>
          <p:nvPr/>
        </p:nvSpPr>
        <p:spPr>
          <a:xfrm>
            <a:off x="1628775" y="5011738"/>
            <a:ext cx="1588" cy="703262"/>
          </a:xfrm>
          <a:prstGeom prst="line">
            <a:avLst/>
          </a:prstGeom>
          <a:ln w="28575" cap="flat" cmpd="sng">
            <a:solidFill>
              <a:srgbClr val="333399"/>
            </a:solidFill>
            <a:prstDash val="solid"/>
            <a:headEnd type="none" w="med" len="med"/>
            <a:tailEnd type="none" w="med" len="med"/>
          </a:ln>
        </p:spPr>
      </p:sp>
      <p:sp>
        <p:nvSpPr>
          <p:cNvPr id="514078" name="直接连接符 514077"/>
          <p:cNvSpPr/>
          <p:nvPr/>
        </p:nvSpPr>
        <p:spPr>
          <a:xfrm>
            <a:off x="6156325" y="4400550"/>
            <a:ext cx="1588" cy="569913"/>
          </a:xfrm>
          <a:prstGeom prst="line">
            <a:avLst/>
          </a:prstGeom>
          <a:ln w="28575" cap="flat" cmpd="sng">
            <a:solidFill>
              <a:srgbClr val="333399"/>
            </a:solidFill>
            <a:prstDash val="solid"/>
            <a:headEnd type="none" w="med" len="med"/>
            <a:tailEnd type="none" w="med" len="med"/>
          </a:ln>
        </p:spPr>
      </p:sp>
      <p:sp>
        <p:nvSpPr>
          <p:cNvPr id="514079" name="直接连接符 514078"/>
          <p:cNvSpPr/>
          <p:nvPr/>
        </p:nvSpPr>
        <p:spPr>
          <a:xfrm>
            <a:off x="833438" y="5708650"/>
            <a:ext cx="1587" cy="569913"/>
          </a:xfrm>
          <a:prstGeom prst="line">
            <a:avLst/>
          </a:prstGeom>
          <a:ln w="28575" cap="flat" cmpd="sng">
            <a:solidFill>
              <a:srgbClr val="333399"/>
            </a:solidFill>
            <a:prstDash val="solid"/>
            <a:headEnd type="none" w="med" len="med"/>
            <a:tailEnd type="none" w="med" len="med"/>
          </a:ln>
        </p:spPr>
      </p:sp>
      <p:sp>
        <p:nvSpPr>
          <p:cNvPr id="514080" name="直接连接符 514079"/>
          <p:cNvSpPr/>
          <p:nvPr/>
        </p:nvSpPr>
        <p:spPr>
          <a:xfrm>
            <a:off x="1628775" y="4400550"/>
            <a:ext cx="1588" cy="703263"/>
          </a:xfrm>
          <a:prstGeom prst="line">
            <a:avLst/>
          </a:prstGeom>
          <a:ln w="28575" cap="flat" cmpd="sng">
            <a:solidFill>
              <a:srgbClr val="333399"/>
            </a:solidFill>
            <a:prstDash val="solid"/>
            <a:headEnd type="none" w="med" len="med"/>
            <a:tailEnd type="none" w="med" len="med"/>
          </a:ln>
        </p:spPr>
      </p:sp>
      <p:sp>
        <p:nvSpPr>
          <p:cNvPr id="514081" name="直接连接符 514080"/>
          <p:cNvSpPr/>
          <p:nvPr/>
        </p:nvSpPr>
        <p:spPr>
          <a:xfrm>
            <a:off x="2528888" y="3676650"/>
            <a:ext cx="1587" cy="703263"/>
          </a:xfrm>
          <a:prstGeom prst="line">
            <a:avLst/>
          </a:prstGeom>
          <a:ln w="28575" cap="flat" cmpd="sng">
            <a:solidFill>
              <a:srgbClr val="333399"/>
            </a:solidFill>
            <a:prstDash val="solid"/>
            <a:headEnd type="none" w="med" len="med"/>
            <a:tailEnd type="none" w="med" len="med"/>
          </a:ln>
        </p:spPr>
      </p:sp>
      <p:pic>
        <p:nvPicPr>
          <p:cNvPr id="514082" name="图片 514081"/>
          <p:cNvPicPr/>
          <p:nvPr/>
        </p:nvPicPr>
        <p:blipFill>
          <a:blip r:embed="rId1"/>
          <a:stretch>
            <a:fillRect/>
          </a:stretch>
        </p:blipFill>
        <p:spPr>
          <a:xfrm>
            <a:off x="658813" y="6018213"/>
            <a:ext cx="398462" cy="471487"/>
          </a:xfrm>
          <a:prstGeom prst="rect">
            <a:avLst/>
          </a:prstGeom>
          <a:noFill/>
          <a:ln w="9525">
            <a:noFill/>
          </a:ln>
        </p:spPr>
      </p:pic>
      <p:pic>
        <p:nvPicPr>
          <p:cNvPr id="514083" name="图片 514082"/>
          <p:cNvPicPr/>
          <p:nvPr/>
        </p:nvPicPr>
        <p:blipFill>
          <a:blip r:embed="rId1"/>
          <a:stretch>
            <a:fillRect/>
          </a:stretch>
        </p:blipFill>
        <p:spPr>
          <a:xfrm>
            <a:off x="104775" y="3413125"/>
            <a:ext cx="398463" cy="471488"/>
          </a:xfrm>
          <a:prstGeom prst="rect">
            <a:avLst/>
          </a:prstGeom>
          <a:noFill/>
          <a:ln w="9525">
            <a:noFill/>
          </a:ln>
        </p:spPr>
      </p:pic>
      <p:grpSp>
        <p:nvGrpSpPr>
          <p:cNvPr id="514084" name="组合 514083"/>
          <p:cNvGrpSpPr/>
          <p:nvPr/>
        </p:nvGrpSpPr>
        <p:grpSpPr>
          <a:xfrm>
            <a:off x="2268538" y="3459163"/>
            <a:ext cx="612775" cy="460375"/>
            <a:chOff x="864" y="1824"/>
            <a:chExt cx="432" cy="288"/>
          </a:xfrm>
        </p:grpSpPr>
        <p:pic>
          <p:nvPicPr>
            <p:cNvPr id="514085" name="图片 514084"/>
            <p:cNvPicPr/>
            <p:nvPr/>
          </p:nvPicPr>
          <p:blipFill>
            <a:blip r:embed="rId2"/>
            <a:stretch>
              <a:fillRect/>
            </a:stretch>
          </p:blipFill>
          <p:spPr>
            <a:xfrm>
              <a:off x="864" y="1824"/>
              <a:ext cx="432" cy="288"/>
            </a:xfrm>
            <a:prstGeom prst="rect">
              <a:avLst/>
            </a:prstGeom>
            <a:noFill/>
            <a:ln w="12699">
              <a:noFill/>
            </a:ln>
          </p:spPr>
        </p:pic>
        <p:pic>
          <p:nvPicPr>
            <p:cNvPr id="514086" name="图片 514085"/>
            <p:cNvPicPr/>
            <p:nvPr/>
          </p:nvPicPr>
          <p:blipFill>
            <a:blip r:embed="rId2"/>
            <a:stretch>
              <a:fillRect/>
            </a:stretch>
          </p:blipFill>
          <p:spPr>
            <a:xfrm>
              <a:off x="864" y="1824"/>
              <a:ext cx="432" cy="288"/>
            </a:xfrm>
            <a:prstGeom prst="rect">
              <a:avLst/>
            </a:prstGeom>
            <a:noFill/>
            <a:ln w="12699">
              <a:noFill/>
            </a:ln>
          </p:spPr>
        </p:pic>
      </p:grpSp>
      <p:pic>
        <p:nvPicPr>
          <p:cNvPr id="514087" name="图片 514086"/>
          <p:cNvPicPr/>
          <p:nvPr/>
        </p:nvPicPr>
        <p:blipFill>
          <a:blip r:embed="rId1"/>
          <a:stretch>
            <a:fillRect/>
          </a:stretch>
        </p:blipFill>
        <p:spPr>
          <a:xfrm>
            <a:off x="5991225" y="4779963"/>
            <a:ext cx="398463" cy="471487"/>
          </a:xfrm>
          <a:prstGeom prst="rect">
            <a:avLst/>
          </a:prstGeom>
          <a:noFill/>
          <a:ln w="9525">
            <a:noFill/>
          </a:ln>
        </p:spPr>
      </p:pic>
      <p:sp>
        <p:nvSpPr>
          <p:cNvPr id="514088" name="直接连接符 514087"/>
          <p:cNvSpPr/>
          <p:nvPr/>
        </p:nvSpPr>
        <p:spPr>
          <a:xfrm>
            <a:off x="935038" y="4379913"/>
            <a:ext cx="6948487" cy="1587"/>
          </a:xfrm>
          <a:prstGeom prst="line">
            <a:avLst/>
          </a:prstGeom>
          <a:ln w="28575" cap="flat" cmpd="sng">
            <a:solidFill>
              <a:srgbClr val="333399"/>
            </a:solidFill>
            <a:prstDash val="solid"/>
            <a:headEnd type="none" w="med" len="med"/>
            <a:tailEnd type="none" w="med" len="med"/>
          </a:ln>
        </p:spPr>
      </p:sp>
      <p:sp>
        <p:nvSpPr>
          <p:cNvPr id="514089" name="直接连接符 514088"/>
          <p:cNvSpPr/>
          <p:nvPr/>
        </p:nvSpPr>
        <p:spPr>
          <a:xfrm>
            <a:off x="520700" y="5729288"/>
            <a:ext cx="7835900" cy="1587"/>
          </a:xfrm>
          <a:prstGeom prst="line">
            <a:avLst/>
          </a:prstGeom>
          <a:ln w="28575" cap="flat" cmpd="sng">
            <a:solidFill>
              <a:srgbClr val="333399"/>
            </a:solidFill>
            <a:prstDash val="solid"/>
            <a:headEnd type="none" w="med" len="med"/>
            <a:tailEnd type="none" w="med" len="med"/>
          </a:ln>
        </p:spPr>
      </p:sp>
      <p:sp>
        <p:nvSpPr>
          <p:cNvPr id="514090" name="文本框 514089"/>
          <p:cNvSpPr txBox="1"/>
          <p:nvPr/>
        </p:nvSpPr>
        <p:spPr>
          <a:xfrm>
            <a:off x="839788" y="38909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128.30.33.130</a:t>
            </a:r>
            <a:endParaRPr lang="en-US" altLang="zh-CN" sz="1800">
              <a:solidFill>
                <a:srgbClr val="333399"/>
              </a:solidFill>
              <a:latin typeface="Arial" panose="020B0604020202020204" pitchFamily="34" charset="0"/>
              <a:ea typeface="黑体" panose="02010609060101010101" pitchFamily="2" charset="-122"/>
            </a:endParaRPr>
          </a:p>
        </p:txBody>
      </p:sp>
      <p:sp>
        <p:nvSpPr>
          <p:cNvPr id="514091" name="文本框 514090"/>
          <p:cNvSpPr txBox="1"/>
          <p:nvPr/>
        </p:nvSpPr>
        <p:spPr>
          <a:xfrm>
            <a:off x="2914650" y="353695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4092" name="文本框 514091"/>
          <p:cNvSpPr txBox="1"/>
          <p:nvPr/>
        </p:nvSpPr>
        <p:spPr>
          <a:xfrm>
            <a:off x="2533650" y="389731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4093" name="直接连接符 514092"/>
          <p:cNvSpPr/>
          <p:nvPr/>
        </p:nvSpPr>
        <p:spPr>
          <a:xfrm>
            <a:off x="4019550" y="4400550"/>
            <a:ext cx="1588" cy="569913"/>
          </a:xfrm>
          <a:prstGeom prst="line">
            <a:avLst/>
          </a:prstGeom>
          <a:ln w="28575" cap="flat" cmpd="sng">
            <a:solidFill>
              <a:srgbClr val="333399"/>
            </a:solidFill>
            <a:prstDash val="solid"/>
            <a:headEnd type="none" w="med" len="med"/>
            <a:tailEnd type="none" w="med" len="med"/>
          </a:ln>
        </p:spPr>
      </p:sp>
      <p:grpSp>
        <p:nvGrpSpPr>
          <p:cNvPr id="514094" name="组合 514093"/>
          <p:cNvGrpSpPr/>
          <p:nvPr/>
        </p:nvGrpSpPr>
        <p:grpSpPr>
          <a:xfrm>
            <a:off x="1368425" y="4843463"/>
            <a:ext cx="612775" cy="460375"/>
            <a:chOff x="864" y="1824"/>
            <a:chExt cx="432" cy="288"/>
          </a:xfrm>
        </p:grpSpPr>
        <p:pic>
          <p:nvPicPr>
            <p:cNvPr id="514095" name="图片 514094"/>
            <p:cNvPicPr/>
            <p:nvPr/>
          </p:nvPicPr>
          <p:blipFill>
            <a:blip r:embed="rId2"/>
            <a:stretch>
              <a:fillRect/>
            </a:stretch>
          </p:blipFill>
          <p:spPr>
            <a:xfrm>
              <a:off x="864" y="1824"/>
              <a:ext cx="432" cy="288"/>
            </a:xfrm>
            <a:prstGeom prst="rect">
              <a:avLst/>
            </a:prstGeom>
            <a:noFill/>
            <a:ln w="12699">
              <a:noFill/>
            </a:ln>
          </p:spPr>
        </p:pic>
        <p:pic>
          <p:nvPicPr>
            <p:cNvPr id="514096" name="图片 514095"/>
            <p:cNvPicPr/>
            <p:nvPr/>
          </p:nvPicPr>
          <p:blipFill>
            <a:blip r:embed="rId2"/>
            <a:stretch>
              <a:fillRect/>
            </a:stretch>
          </p:blipFill>
          <p:spPr>
            <a:xfrm>
              <a:off x="864" y="1824"/>
              <a:ext cx="432" cy="288"/>
            </a:xfrm>
            <a:prstGeom prst="rect">
              <a:avLst/>
            </a:prstGeom>
            <a:noFill/>
            <a:ln w="12699">
              <a:noFill/>
            </a:ln>
          </p:spPr>
        </p:pic>
      </p:grpSp>
      <p:sp>
        <p:nvSpPr>
          <p:cNvPr id="514097" name="文本框 514096"/>
          <p:cNvSpPr txBox="1"/>
          <p:nvPr/>
        </p:nvSpPr>
        <p:spPr>
          <a:xfrm>
            <a:off x="971550" y="482600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4098" name="直接连接符 514097"/>
          <p:cNvSpPr/>
          <p:nvPr/>
        </p:nvSpPr>
        <p:spPr>
          <a:xfrm>
            <a:off x="2217738" y="5707063"/>
            <a:ext cx="1587" cy="569912"/>
          </a:xfrm>
          <a:prstGeom prst="line">
            <a:avLst/>
          </a:prstGeom>
          <a:ln w="28575" cap="flat" cmpd="sng">
            <a:solidFill>
              <a:srgbClr val="333399"/>
            </a:solidFill>
            <a:prstDash val="solid"/>
            <a:headEnd type="none" w="med" len="med"/>
            <a:tailEnd type="none" w="med" len="med"/>
          </a:ln>
        </p:spPr>
      </p:sp>
      <p:pic>
        <p:nvPicPr>
          <p:cNvPr id="514099" name="图片 514098"/>
          <p:cNvPicPr/>
          <p:nvPr/>
        </p:nvPicPr>
        <p:blipFill>
          <a:blip r:embed="rId1"/>
          <a:stretch>
            <a:fillRect/>
          </a:stretch>
        </p:blipFill>
        <p:spPr>
          <a:xfrm>
            <a:off x="3844925" y="4784725"/>
            <a:ext cx="398463" cy="471488"/>
          </a:xfrm>
          <a:prstGeom prst="rect">
            <a:avLst/>
          </a:prstGeom>
          <a:noFill/>
          <a:ln w="9525">
            <a:noFill/>
          </a:ln>
        </p:spPr>
      </p:pic>
      <p:sp>
        <p:nvSpPr>
          <p:cNvPr id="514100" name="文本框 514099"/>
          <p:cNvSpPr txBox="1"/>
          <p:nvPr/>
        </p:nvSpPr>
        <p:spPr>
          <a:xfrm>
            <a:off x="3951288" y="3681413"/>
            <a:ext cx="4581525" cy="701675"/>
          </a:xfrm>
          <a:prstGeom prst="rect">
            <a:avLst/>
          </a:prstGeom>
          <a:noFill/>
          <a:ln w="9525">
            <a:noFill/>
          </a:ln>
        </p:spPr>
        <p:txBody>
          <a:bodyPr>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2</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128.30.33.128</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255.255.255.128</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4101" name="文本框 514100"/>
          <p:cNvSpPr txBox="1"/>
          <p:nvPr/>
        </p:nvSpPr>
        <p:spPr>
          <a:xfrm>
            <a:off x="3490913" y="479742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4102" name="文本框 514101"/>
          <p:cNvSpPr txBox="1"/>
          <p:nvPr/>
        </p:nvSpPr>
        <p:spPr>
          <a:xfrm>
            <a:off x="4140200" y="476091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128.30.33.138</a:t>
            </a:r>
            <a:endParaRPr lang="en-US" altLang="zh-CN" sz="1800">
              <a:solidFill>
                <a:srgbClr val="333399"/>
              </a:solidFill>
              <a:latin typeface="Arial" panose="020B0604020202020204" pitchFamily="34" charset="0"/>
              <a:ea typeface="黑体" panose="02010609060101010101" pitchFamily="2" charset="-122"/>
            </a:endParaRPr>
          </a:p>
        </p:txBody>
      </p:sp>
      <p:sp>
        <p:nvSpPr>
          <p:cNvPr id="514103" name="文本框 514102"/>
          <p:cNvSpPr txBox="1"/>
          <p:nvPr/>
        </p:nvSpPr>
        <p:spPr>
          <a:xfrm>
            <a:off x="1308100" y="453866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4104" name="文本框 514103"/>
          <p:cNvSpPr txBox="1"/>
          <p:nvPr/>
        </p:nvSpPr>
        <p:spPr>
          <a:xfrm>
            <a:off x="1308100" y="5259388"/>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4105" name="文本框 514104"/>
          <p:cNvSpPr txBox="1"/>
          <p:nvPr/>
        </p:nvSpPr>
        <p:spPr>
          <a:xfrm>
            <a:off x="1619250" y="45386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128.30.33.129</a:t>
            </a:r>
            <a:endParaRPr lang="en-US" altLang="zh-CN" sz="1800">
              <a:solidFill>
                <a:srgbClr val="333399"/>
              </a:solidFill>
              <a:latin typeface="Arial" panose="020B0604020202020204" pitchFamily="34" charset="0"/>
              <a:ea typeface="黑体" panose="02010609060101010101" pitchFamily="2" charset="-122"/>
            </a:endParaRPr>
          </a:p>
        </p:txBody>
      </p:sp>
      <p:pic>
        <p:nvPicPr>
          <p:cNvPr id="514106" name="图片 514105"/>
          <p:cNvPicPr/>
          <p:nvPr/>
        </p:nvPicPr>
        <p:blipFill>
          <a:blip r:embed="rId1"/>
          <a:stretch>
            <a:fillRect/>
          </a:stretch>
        </p:blipFill>
        <p:spPr>
          <a:xfrm>
            <a:off x="2043113" y="6016625"/>
            <a:ext cx="400050" cy="473075"/>
          </a:xfrm>
          <a:prstGeom prst="rect">
            <a:avLst/>
          </a:prstGeom>
          <a:noFill/>
          <a:ln w="9525">
            <a:noFill/>
          </a:ln>
        </p:spPr>
      </p:pic>
      <p:sp>
        <p:nvSpPr>
          <p:cNvPr id="514107" name="文本框 514106"/>
          <p:cNvSpPr txBox="1"/>
          <p:nvPr/>
        </p:nvSpPr>
        <p:spPr>
          <a:xfrm>
            <a:off x="1692275" y="5984875"/>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4108" name="文本框 514107"/>
          <p:cNvSpPr txBox="1"/>
          <p:nvPr/>
        </p:nvSpPr>
        <p:spPr>
          <a:xfrm>
            <a:off x="1687513" y="5257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128.30.36.2</a:t>
            </a:r>
            <a:endParaRPr lang="en-US" altLang="zh-CN" sz="1800">
              <a:solidFill>
                <a:srgbClr val="333399"/>
              </a:solidFill>
              <a:latin typeface="Arial" panose="020B0604020202020204" pitchFamily="34" charset="0"/>
              <a:ea typeface="黑体" panose="02010609060101010101" pitchFamily="2" charset="-122"/>
            </a:endParaRPr>
          </a:p>
        </p:txBody>
      </p:sp>
      <p:sp>
        <p:nvSpPr>
          <p:cNvPr id="514109" name="文本框 514108"/>
          <p:cNvSpPr txBox="1"/>
          <p:nvPr/>
        </p:nvSpPr>
        <p:spPr>
          <a:xfrm>
            <a:off x="4019550" y="5788025"/>
            <a:ext cx="3730625"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3</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128.30.36.0</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255.255.255.0</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4110" name="文本框 514109"/>
          <p:cNvSpPr txBox="1"/>
          <p:nvPr/>
        </p:nvSpPr>
        <p:spPr>
          <a:xfrm>
            <a:off x="2333625" y="605631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128.30.36.12</a:t>
            </a:r>
            <a:endParaRPr lang="en-US" altLang="zh-CN" sz="1800">
              <a:solidFill>
                <a:srgbClr val="333399"/>
              </a:solidFill>
              <a:latin typeface="Arial" panose="020B0604020202020204" pitchFamily="34" charset="0"/>
              <a:ea typeface="黑体" panose="02010609060101010101" pitchFamily="2" charset="-122"/>
            </a:endParaRPr>
          </a:p>
        </p:txBody>
      </p:sp>
      <p:sp>
        <p:nvSpPr>
          <p:cNvPr id="514111" name="直接连接符 514110"/>
          <p:cNvSpPr/>
          <p:nvPr/>
        </p:nvSpPr>
        <p:spPr>
          <a:xfrm>
            <a:off x="468313" y="2420938"/>
            <a:ext cx="3527425" cy="2520950"/>
          </a:xfrm>
          <a:prstGeom prst="line">
            <a:avLst/>
          </a:prstGeom>
          <a:ln w="76200" cap="flat" cmpd="sng">
            <a:solidFill>
              <a:schemeClr val="hlink"/>
            </a:solidFill>
            <a:prstDash val="solid"/>
            <a:headEnd type="none" w="med" len="med"/>
            <a:tailEnd type="triangle" w="med" len="med"/>
          </a:ln>
        </p:spPr>
      </p:sp>
      <p:sp>
        <p:nvSpPr>
          <p:cNvPr id="514112" name="矩形 514111"/>
          <p:cNvSpPr/>
          <p:nvPr/>
        </p:nvSpPr>
        <p:spPr>
          <a:xfrm>
            <a:off x="1116013" y="981075"/>
            <a:ext cx="6480175" cy="504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just"/>
            <a:r>
              <a:rPr lang="zh-CN" altLang="en-US" sz="2400" dirty="0">
                <a:solidFill>
                  <a:srgbClr val="333399"/>
                </a:solidFill>
                <a:latin typeface="Arial" panose="020B0604020202020204" pitchFamily="34" charset="0"/>
                <a:ea typeface="黑体" panose="02010609060101010101" pitchFamily="2" charset="-122"/>
              </a:rPr>
              <a:t>要发送的分组的目的 </a:t>
            </a:r>
            <a:r>
              <a:rPr lang="en-US" altLang="zh-CN" sz="2400" dirty="0">
                <a:solidFill>
                  <a:srgbClr val="333399"/>
                </a:solidFill>
                <a:latin typeface="Arial" panose="020B0604020202020204" pitchFamily="34" charset="0"/>
                <a:ea typeface="黑体" panose="02010609060101010101" pitchFamily="2" charset="-122"/>
              </a:rPr>
              <a:t>IP </a:t>
            </a:r>
            <a:r>
              <a:rPr lang="zh-CN" altLang="en-US" sz="2400" dirty="0">
                <a:solidFill>
                  <a:srgbClr val="333399"/>
                </a:solidFill>
                <a:latin typeface="Arial" panose="020B0604020202020204" pitchFamily="34" charset="0"/>
                <a:ea typeface="黑体" panose="02010609060101010101" pitchFamily="2" charset="-122"/>
              </a:rPr>
              <a:t>地址：</a:t>
            </a:r>
            <a:r>
              <a:rPr lang="en-US" altLang="zh-CN" sz="2400">
                <a:solidFill>
                  <a:srgbClr val="333399"/>
                </a:solidFill>
                <a:latin typeface="Arial" panose="020B0604020202020204" pitchFamily="34" charset="0"/>
                <a:ea typeface="黑体" panose="02010609060101010101" pitchFamily="2" charset="-122"/>
              </a:rPr>
              <a:t>128.30.33.138</a:t>
            </a:r>
            <a:endParaRPr lang="en-US" altLang="zh-CN" sz="2400">
              <a:solidFill>
                <a:srgbClr val="333399"/>
              </a:solidFill>
              <a:latin typeface="Arial" panose="020B0604020202020204" pitchFamily="34" charset="0"/>
              <a:ea typeface="黑体" panose="02010609060101010101" pitchFamily="2" charset="-122"/>
            </a:endParaRPr>
          </a:p>
        </p:txBody>
      </p:sp>
      <p:sp>
        <p:nvSpPr>
          <p:cNvPr id="514113" name="直接连接符 514112"/>
          <p:cNvSpPr/>
          <p:nvPr/>
        </p:nvSpPr>
        <p:spPr>
          <a:xfrm flipH="1">
            <a:off x="1979613" y="1484313"/>
            <a:ext cx="1296987" cy="2016125"/>
          </a:xfrm>
          <a:prstGeom prst="line">
            <a:avLst/>
          </a:prstGeom>
          <a:ln w="28575" cap="flat" cmpd="sng">
            <a:solidFill>
              <a:schemeClr val="hlink"/>
            </a:solidFill>
            <a:prstDash val="dash"/>
            <a:headEnd type="none" w="med" len="med"/>
            <a:tailEnd type="none" w="med" len="med"/>
          </a:ln>
        </p:spPr>
      </p:sp>
      <p:sp>
        <p:nvSpPr>
          <p:cNvPr id="514114" name="矩形 514113"/>
          <p:cNvSpPr/>
          <p:nvPr/>
        </p:nvSpPr>
        <p:spPr>
          <a:xfrm>
            <a:off x="0" y="5300663"/>
            <a:ext cx="9144000" cy="1557337"/>
          </a:xfrm>
          <a:prstGeom prst="rect">
            <a:avLst/>
          </a:prstGeom>
          <a:solidFill>
            <a:srgbClr val="CCECFF"/>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请注意：</a:t>
            </a:r>
            <a:r>
              <a:rPr lang="en-US" altLang="zh-CN">
                <a:solidFill>
                  <a:srgbClr val="333399"/>
                </a:solidFill>
                <a:latin typeface="Arial" panose="020B0604020202020204" pitchFamily="34" charset="0"/>
                <a:ea typeface="黑体" panose="02010609060101010101" pitchFamily="2" charset="-122"/>
              </a:rPr>
              <a:t>H</a:t>
            </a:r>
            <a:r>
              <a:rPr lang="en-US" altLang="zh-CN" baseline="-25000">
                <a:solidFill>
                  <a:srgbClr val="333399"/>
                </a:solidFill>
                <a:latin typeface="Arial" panose="020B0604020202020204" pitchFamily="34" charset="0"/>
                <a:ea typeface="黑体" panose="02010609060101010101" pitchFamily="2" charset="-122"/>
              </a:rPr>
              <a:t>1</a:t>
            </a:r>
            <a:r>
              <a:rPr lang="en-US" altLang="zh-CN" sz="1200">
                <a:solidFill>
                  <a:srgbClr val="333399"/>
                </a:solidFill>
                <a:latin typeface="Arial" panose="020B0604020202020204" pitchFamily="34" charset="0"/>
                <a:ea typeface="黑体" panose="02010609060101010101" pitchFamily="2" charset="-122"/>
              </a:rPr>
              <a:t> </a:t>
            </a:r>
            <a:r>
              <a:rPr lang="zh-CN" altLang="en-US" dirty="0">
                <a:solidFill>
                  <a:schemeClr val="hlink"/>
                </a:solidFill>
                <a:latin typeface="Arial" panose="020B0604020202020204" pitchFamily="34" charset="0"/>
                <a:ea typeface="黑体" panose="02010609060101010101" pitchFamily="2" charset="-122"/>
              </a:rPr>
              <a:t>并不知道</a:t>
            </a:r>
            <a:r>
              <a:rPr lang="zh-CN" altLang="en-US" sz="18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H</a:t>
            </a:r>
            <a:r>
              <a:rPr lang="en-US" altLang="zh-CN" baseline="-25000">
                <a:solidFill>
                  <a:srgbClr val="333399"/>
                </a:solidFill>
                <a:latin typeface="Arial" panose="020B0604020202020204" pitchFamily="34" charset="0"/>
                <a:ea typeface="黑体" panose="02010609060101010101" pitchFamily="2" charset="-122"/>
              </a:rPr>
              <a:t>2</a:t>
            </a:r>
            <a:r>
              <a:rPr lang="en-US" altLang="zh-CN" sz="18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连接在哪一个网络上。</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a:solidFill>
                  <a:srgbClr val="333399"/>
                </a:solidFill>
                <a:latin typeface="Arial" panose="020B0604020202020204" pitchFamily="34" charset="0"/>
                <a:ea typeface="黑体" panose="02010609060101010101" pitchFamily="2" charset="-122"/>
              </a:rPr>
              <a:t>H</a:t>
            </a:r>
            <a:r>
              <a:rPr lang="en-US" altLang="zh-CN"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仅仅知道</a:t>
            </a:r>
            <a:r>
              <a:rPr lang="zh-CN" altLang="en-US" sz="18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H</a:t>
            </a:r>
            <a:r>
              <a:rPr lang="en-US" altLang="zh-CN" baseline="-25000">
                <a:solidFill>
                  <a:srgbClr val="333399"/>
                </a:solidFill>
                <a:latin typeface="Arial" panose="020B0604020202020204" pitchFamily="34" charset="0"/>
                <a:ea typeface="黑体" panose="02010609060101010101" pitchFamily="2" charset="-122"/>
              </a:rPr>
              <a:t>2</a:t>
            </a:r>
            <a:r>
              <a:rPr lang="en-US" altLang="zh-CN" sz="18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的</a:t>
            </a:r>
            <a:r>
              <a:rPr lang="zh-CN" altLang="en-US" sz="18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IP</a:t>
            </a:r>
            <a:r>
              <a:rPr lang="en-US" altLang="zh-CN" sz="18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地址是</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a:solidFill>
                  <a:srgbClr val="333399"/>
                </a:solidFill>
                <a:latin typeface="Arial" panose="020B0604020202020204" pitchFamily="34" charset="0"/>
                <a:ea typeface="黑体" panose="02010609060101010101" pitchFamily="2" charset="-122"/>
              </a:rPr>
              <a:t>128.30.33.138</a:t>
            </a:r>
            <a:endParaRPr lang="en-US" altLang="zh-CN">
              <a:solidFill>
                <a:srgbClr val="333399"/>
              </a:solidFill>
              <a:latin typeface="Arial" panose="020B0604020202020204" pitchFamily="34" charset="0"/>
              <a:ea typeface="黑体" panose="02010609060101010101" pitchFamily="2" charset="-122"/>
            </a:endParaRPr>
          </a:p>
        </p:txBody>
      </p:sp>
      <p:sp>
        <p:nvSpPr>
          <p:cNvPr id="514115" name="矩形 514114"/>
          <p:cNvSpPr/>
          <p:nvPr/>
        </p:nvSpPr>
        <p:spPr>
          <a:xfrm>
            <a:off x="0" y="5300663"/>
            <a:ext cx="9144000" cy="1557337"/>
          </a:xfrm>
          <a:prstGeom prst="rect">
            <a:avLst/>
          </a:prstGeom>
          <a:solidFill>
            <a:srgbClr val="FFCCFF"/>
          </a:solidFill>
          <a:ln w="9525">
            <a:noFill/>
          </a:ln>
        </p:spPr>
        <p:txBody>
          <a:bodyPr wrap="none" anchor="ctr"/>
          <a:p>
            <a:pPr algn="ctr">
              <a:lnSpc>
                <a:spcPct val="110000"/>
              </a:lnSpc>
            </a:pPr>
            <a:r>
              <a:rPr lang="zh-CN" altLang="en-US" dirty="0">
                <a:solidFill>
                  <a:srgbClr val="333399"/>
                </a:solidFill>
                <a:latin typeface="Arial" panose="020B0604020202020204" pitchFamily="34" charset="0"/>
                <a:ea typeface="黑体" panose="02010609060101010101" pitchFamily="2" charset="-122"/>
              </a:rPr>
              <a:t>因此</a:t>
            </a:r>
            <a:r>
              <a:rPr lang="zh-CN" altLang="en-US" sz="10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H</a:t>
            </a:r>
            <a:r>
              <a:rPr lang="en-US" altLang="zh-CN" baseline="-25000">
                <a:solidFill>
                  <a:srgbClr val="333399"/>
                </a:solidFill>
                <a:latin typeface="Arial" panose="020B0604020202020204" pitchFamily="34" charset="0"/>
                <a:ea typeface="黑体" panose="02010609060101010101" pitchFamily="2" charset="-122"/>
              </a:rPr>
              <a:t>1</a:t>
            </a:r>
            <a:r>
              <a:rPr lang="en-US" altLang="zh-CN" sz="1400" baseline="-250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首先检查主机</a:t>
            </a:r>
            <a:r>
              <a:rPr lang="zh-CN" altLang="en-US" sz="14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128.30.33.138</a:t>
            </a:r>
            <a:r>
              <a:rPr lang="en-US" altLang="zh-CN" sz="16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是否连接在本网络上</a:t>
            </a:r>
            <a:endParaRPr lang="zh-CN" altLang="en-US" dirty="0">
              <a:solidFill>
                <a:srgbClr val="333399"/>
              </a:solidFill>
              <a:latin typeface="Arial" panose="020B0604020202020204" pitchFamily="34" charset="0"/>
              <a:ea typeface="黑体" panose="02010609060101010101" pitchFamily="2" charset="-122"/>
            </a:endParaRPr>
          </a:p>
          <a:p>
            <a:pPr algn="ctr">
              <a:lnSpc>
                <a:spcPct val="110000"/>
              </a:lnSpc>
            </a:pPr>
            <a:r>
              <a:rPr lang="zh-CN" altLang="en-US" dirty="0">
                <a:solidFill>
                  <a:srgbClr val="333399"/>
                </a:solidFill>
                <a:latin typeface="Arial" panose="020B0604020202020204" pitchFamily="34" charset="0"/>
                <a:ea typeface="黑体" panose="02010609060101010101" pitchFamily="2" charset="-122"/>
              </a:rPr>
              <a:t>如果是，则直接交付；</a:t>
            </a:r>
            <a:endParaRPr lang="zh-CN" altLang="en-US" dirty="0">
              <a:solidFill>
                <a:srgbClr val="333399"/>
              </a:solidFill>
              <a:latin typeface="Arial" panose="020B0604020202020204" pitchFamily="34" charset="0"/>
              <a:ea typeface="黑体" panose="02010609060101010101" pitchFamily="2" charset="-122"/>
            </a:endParaRPr>
          </a:p>
          <a:p>
            <a:pPr algn="ctr">
              <a:lnSpc>
                <a:spcPct val="110000"/>
              </a:lnSpc>
            </a:pPr>
            <a:r>
              <a:rPr lang="zh-CN" altLang="en-US" dirty="0">
                <a:solidFill>
                  <a:srgbClr val="333399"/>
                </a:solidFill>
                <a:latin typeface="Arial" panose="020B0604020202020204" pitchFamily="34" charset="0"/>
                <a:ea typeface="黑体" panose="02010609060101010101" pitchFamily="2" charset="-122"/>
              </a:rPr>
              <a:t>否则，就送交路由器</a:t>
            </a:r>
            <a:r>
              <a:rPr lang="zh-CN" altLang="en-US" sz="12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，并逐项查找路由表。</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4111"/>
                                        </p:tgtEl>
                                        <p:attrNameLst>
                                          <p:attrName>style.visibility</p:attrName>
                                        </p:attrNameLst>
                                      </p:cBhvr>
                                      <p:to>
                                        <p:strVal val="visible"/>
                                      </p:to>
                                    </p:set>
                                    <p:animEffect transition="in" filter="wipe(left)">
                                      <p:cBhvr>
                                        <p:cTn id="7" dur="2000"/>
                                        <p:tgtEl>
                                          <p:spTgt spid="514111"/>
                                        </p:tgtEl>
                                      </p:cBhvr>
                                    </p:animEffect>
                                  </p:childTnLst>
                                </p:cTn>
                              </p:par>
                            </p:childTnLst>
                          </p:cTn>
                        </p:par>
                        <p:par>
                          <p:cTn id="8" fill="hold">
                            <p:stCondLst>
                              <p:cond delay="2000"/>
                            </p:stCondLst>
                            <p:childTnLst>
                              <p:par>
                                <p:cTn id="9" presetID="4" presetClass="entr" presetSubtype="32" fill="hold" grpId="0" nodeType="afterEffect">
                                  <p:stCondLst>
                                    <p:cond delay="0"/>
                                  </p:stCondLst>
                                  <p:childTnLst>
                                    <p:set>
                                      <p:cBhvr>
                                        <p:cTn id="10" dur="1" fill="hold">
                                          <p:stCondLst>
                                            <p:cond delay="0"/>
                                          </p:stCondLst>
                                        </p:cTn>
                                        <p:tgtEl>
                                          <p:spTgt spid="514114"/>
                                        </p:tgtEl>
                                        <p:attrNameLst>
                                          <p:attrName>style.visibility</p:attrName>
                                        </p:attrNameLst>
                                      </p:cBhvr>
                                      <p:to>
                                        <p:strVal val="visible"/>
                                      </p:to>
                                    </p:set>
                                    <p:animEffect transition="in" filter="box(out)">
                                      <p:cBhvr>
                                        <p:cTn id="11" dur="2000"/>
                                        <p:tgtEl>
                                          <p:spTgt spid="5141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4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14" grpId="0" animBg="1"/>
      <p:bldP spid="514115"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5074" name="任意多边形 515073"/>
          <p:cNvSpPr/>
          <p:nvPr/>
        </p:nvSpPr>
        <p:spPr>
          <a:xfrm>
            <a:off x="2549525" y="2044700"/>
            <a:ext cx="1681163" cy="1819275"/>
          </a:xfrm>
          <a:custGeom>
            <a:avLst/>
            <a:gdLst/>
            <a:ahLst/>
            <a:cxnLst/>
            <a:pathLst>
              <a:path w="1059" h="1146">
                <a:moveTo>
                  <a:pt x="5" y="1146"/>
                </a:moveTo>
                <a:lnTo>
                  <a:pt x="1048" y="0"/>
                </a:lnTo>
                <a:lnTo>
                  <a:pt x="1059" y="880"/>
                </a:lnTo>
                <a:lnTo>
                  <a:pt x="0" y="1111"/>
                </a:lnTo>
              </a:path>
            </a:pathLst>
          </a:custGeom>
          <a:solidFill>
            <a:srgbClr val="FFFF99"/>
          </a:solidFill>
          <a:ln w="9525">
            <a:noFill/>
          </a:ln>
        </p:spPr>
        <p:txBody>
          <a:bodyPr/>
          <a:p>
            <a:endParaRPr lang="zh-CN" altLang="en-US"/>
          </a:p>
        </p:txBody>
      </p:sp>
      <p:sp>
        <p:nvSpPr>
          <p:cNvPr id="515075" name="文本框 515074"/>
          <p:cNvSpPr txBox="1"/>
          <p:nvPr/>
        </p:nvSpPr>
        <p:spPr>
          <a:xfrm>
            <a:off x="1331913" y="2624138"/>
            <a:ext cx="1390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a:t>
            </a:r>
            <a:endParaRPr lang="en-US" altLang="zh-CN" sz="1800">
              <a:solidFill>
                <a:srgbClr val="333399"/>
              </a:solidFill>
              <a:latin typeface="Arial" panose="020B0604020202020204" pitchFamily="34" charset="0"/>
              <a:ea typeface="黑体" panose="02010609060101010101" pitchFamily="2" charset="-122"/>
            </a:endParaRPr>
          </a:p>
        </p:txBody>
      </p:sp>
      <p:sp>
        <p:nvSpPr>
          <p:cNvPr id="515076" name="文本框 515075"/>
          <p:cNvSpPr txBox="1"/>
          <p:nvPr/>
        </p:nvSpPr>
        <p:spPr>
          <a:xfrm>
            <a:off x="2765425" y="265271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graphicFrame>
        <p:nvGraphicFramePr>
          <p:cNvPr id="515077" name="表格 515076"/>
          <p:cNvGraphicFramePr/>
          <p:nvPr/>
        </p:nvGraphicFramePr>
        <p:xfrm>
          <a:off x="4230688" y="2052638"/>
          <a:ext cx="4645025" cy="1376362"/>
        </p:xfrm>
        <a:graphic>
          <a:graphicData uri="http://schemas.openxmlformats.org/drawingml/2006/table">
            <a:tbl>
              <a:tblPr/>
              <a:tblGrid>
                <a:gridCol w="1668463"/>
                <a:gridCol w="1998662"/>
                <a:gridCol w="977900"/>
              </a:tblGrid>
              <a:tr h="338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目的网络地址</a:t>
                      </a:r>
                      <a:endParaRPr lang="zh-CN" altLang="en-US" sz="18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子网掩码</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下一跳</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r>
              <a:tr h="10382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128.30.33.0</a:t>
                      </a:r>
                      <a:endParaRPr lang="en-US" altLang="zh-CN" sz="1800"/>
                    </a:p>
                    <a:p>
                      <a:pPr marL="0" lvl="0" indent="0">
                        <a:lnSpc>
                          <a:spcPct val="90000"/>
                        </a:lnSpc>
                        <a:buNone/>
                      </a:pPr>
                      <a:r>
                        <a:rPr lang="en-US" altLang="zh-CN" sz="1800"/>
                        <a:t>128.30.33.128</a:t>
                      </a:r>
                      <a:endParaRPr lang="en-US" altLang="zh-CN" sz="1800"/>
                    </a:p>
                    <a:p>
                      <a:pPr marL="0" lvl="0" indent="0">
                        <a:lnSpc>
                          <a:spcPct val="90000"/>
                        </a:lnSpc>
                        <a:buNone/>
                      </a:pPr>
                      <a:r>
                        <a:rPr lang="en-US" altLang="zh-CN" sz="1800"/>
                        <a:t>128.30.36.0</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zh-CN" altLang="en-US" sz="1800" dirty="0"/>
                        <a:t>接口 </a:t>
                      </a:r>
                      <a:r>
                        <a:rPr lang="en-US" altLang="zh-CN" sz="1800"/>
                        <a:t>0</a:t>
                      </a:r>
                      <a:endParaRPr lang="en-US" altLang="zh-CN" sz="1800"/>
                    </a:p>
                    <a:p>
                      <a:pPr marL="0" lvl="0" indent="0">
                        <a:lnSpc>
                          <a:spcPct val="90000"/>
                        </a:lnSpc>
                        <a:buNone/>
                      </a:pPr>
                      <a:r>
                        <a:rPr lang="zh-CN" altLang="en-US" sz="1800" dirty="0"/>
                        <a:t>接口 </a:t>
                      </a:r>
                      <a:r>
                        <a:rPr lang="en-US" altLang="zh-CN" sz="1800"/>
                        <a:t>1</a:t>
                      </a:r>
                      <a:endParaRPr lang="en-US" altLang="zh-CN" sz="1800"/>
                    </a:p>
                    <a:p>
                      <a:pPr marL="0" lvl="0" indent="0">
                        <a:lnSpc>
                          <a:spcPct val="90000"/>
                        </a:lnSpc>
                        <a:buNone/>
                      </a:pPr>
                      <a:r>
                        <a:rPr lang="en-US" altLang="zh-CN" sz="1800"/>
                        <a:t>R</a:t>
                      </a:r>
                      <a:r>
                        <a:rPr lang="en-US" altLang="zh-CN" sz="1800" baseline="-25000"/>
                        <a:t>2</a:t>
                      </a:r>
                      <a:endParaRPr lang="zh-CN" altLang="en-US" sz="18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r>
            </a:tbl>
          </a:graphicData>
        </a:graphic>
      </p:graphicFrame>
      <p:sp>
        <p:nvSpPr>
          <p:cNvPr id="515092" name="直接连接符 515091"/>
          <p:cNvSpPr/>
          <p:nvPr/>
        </p:nvSpPr>
        <p:spPr>
          <a:xfrm>
            <a:off x="2738438" y="2630488"/>
            <a:ext cx="1587" cy="703262"/>
          </a:xfrm>
          <a:prstGeom prst="line">
            <a:avLst/>
          </a:prstGeom>
          <a:ln w="28575" cap="flat" cmpd="sng">
            <a:solidFill>
              <a:srgbClr val="333399"/>
            </a:solidFill>
            <a:prstDash val="solid"/>
            <a:headEnd type="none" w="med" len="med"/>
            <a:tailEnd type="none" w="med" len="med"/>
          </a:ln>
        </p:spPr>
      </p:sp>
      <p:sp>
        <p:nvSpPr>
          <p:cNvPr id="515093" name="直接连接符 515092"/>
          <p:cNvSpPr/>
          <p:nvPr/>
        </p:nvSpPr>
        <p:spPr>
          <a:xfrm>
            <a:off x="530225" y="2613025"/>
            <a:ext cx="1588" cy="569913"/>
          </a:xfrm>
          <a:prstGeom prst="line">
            <a:avLst/>
          </a:prstGeom>
          <a:ln w="28575" cap="flat" cmpd="sng">
            <a:solidFill>
              <a:srgbClr val="333399"/>
            </a:solidFill>
            <a:prstDash val="solid"/>
            <a:headEnd type="none" w="med" len="med"/>
            <a:tailEnd type="none" w="med" len="med"/>
          </a:ln>
        </p:spPr>
      </p:sp>
      <p:sp>
        <p:nvSpPr>
          <p:cNvPr id="515094" name="直接连接符 515093"/>
          <p:cNvSpPr/>
          <p:nvPr/>
        </p:nvSpPr>
        <p:spPr>
          <a:xfrm>
            <a:off x="250825" y="2630488"/>
            <a:ext cx="3816350" cy="0"/>
          </a:xfrm>
          <a:prstGeom prst="line">
            <a:avLst/>
          </a:prstGeom>
          <a:ln w="28575" cap="flat" cmpd="sng">
            <a:solidFill>
              <a:srgbClr val="333399"/>
            </a:solidFill>
            <a:prstDash val="solid"/>
            <a:headEnd type="none" w="med" len="med"/>
            <a:tailEnd type="none" w="med" len="med"/>
          </a:ln>
        </p:spPr>
      </p:sp>
      <p:sp>
        <p:nvSpPr>
          <p:cNvPr id="515095" name="直接连接符 515094"/>
          <p:cNvSpPr/>
          <p:nvPr/>
        </p:nvSpPr>
        <p:spPr>
          <a:xfrm>
            <a:off x="696913" y="2060575"/>
            <a:ext cx="1587" cy="569913"/>
          </a:xfrm>
          <a:prstGeom prst="line">
            <a:avLst/>
          </a:prstGeom>
          <a:ln w="28575" cap="flat" cmpd="sng">
            <a:solidFill>
              <a:srgbClr val="333399"/>
            </a:solidFill>
            <a:prstDash val="solid"/>
            <a:headEnd type="none" w="med" len="med"/>
            <a:tailEnd type="none" w="med" len="med"/>
          </a:ln>
        </p:spPr>
      </p:sp>
      <p:pic>
        <p:nvPicPr>
          <p:cNvPr id="515096" name="图片 515095"/>
          <p:cNvPicPr/>
          <p:nvPr/>
        </p:nvPicPr>
        <p:blipFill>
          <a:blip r:embed="rId1"/>
          <a:stretch>
            <a:fillRect/>
          </a:stretch>
        </p:blipFill>
        <p:spPr>
          <a:xfrm>
            <a:off x="525463" y="2101850"/>
            <a:ext cx="398462" cy="473075"/>
          </a:xfrm>
          <a:prstGeom prst="rect">
            <a:avLst/>
          </a:prstGeom>
          <a:noFill/>
          <a:ln w="9525">
            <a:noFill/>
          </a:ln>
        </p:spPr>
      </p:pic>
      <p:sp>
        <p:nvSpPr>
          <p:cNvPr id="515097" name="文本框 515096"/>
          <p:cNvSpPr txBox="1"/>
          <p:nvPr/>
        </p:nvSpPr>
        <p:spPr>
          <a:xfrm>
            <a:off x="-36512" y="1989138"/>
            <a:ext cx="4333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5098" name="文本框 515097"/>
          <p:cNvSpPr txBox="1"/>
          <p:nvPr/>
        </p:nvSpPr>
        <p:spPr>
          <a:xfrm>
            <a:off x="250825" y="2189163"/>
            <a:ext cx="3494088" cy="915987"/>
          </a:xfrm>
          <a:prstGeom prst="rect">
            <a:avLst/>
          </a:prstGeom>
          <a:noFill/>
          <a:ln w="9525">
            <a:noFill/>
          </a:ln>
        </p:spPr>
        <p:txBody>
          <a:bodyPr>
            <a:spAutoFit/>
          </a:bodyPr>
          <a:p>
            <a:pPr algn="ctr"/>
            <a:r>
              <a:rPr lang="zh-CN" altLang="en-US" sz="1800" dirty="0">
                <a:solidFill>
                  <a:srgbClr val="333399"/>
                </a:solidFill>
                <a:latin typeface="Arial" panose="020B0604020202020204" pitchFamily="34" charset="0"/>
                <a:ea typeface="黑体" panose="02010609060101010101" pitchFamily="2" charset="-122"/>
              </a:rPr>
              <a:t>子网</a:t>
            </a:r>
            <a:r>
              <a:rPr lang="en-US" altLang="zh-CN" sz="1800" dirty="0">
                <a:solidFill>
                  <a:srgbClr val="333399"/>
                </a:solidFill>
                <a:latin typeface="Arial" panose="020B0604020202020204" pitchFamily="34" charset="0"/>
                <a:ea typeface="黑体" panose="02010609060101010101" pitchFamily="2" charset="-122"/>
              </a:rPr>
              <a:t>1</a:t>
            </a:r>
            <a:r>
              <a:rPr lang="zh-CN" altLang="en-US" sz="1800" dirty="0">
                <a:solidFill>
                  <a:srgbClr val="333399"/>
                </a:solidFill>
                <a:latin typeface="Arial" panose="020B0604020202020204" pitchFamily="34" charset="0"/>
                <a:ea typeface="黑体" panose="02010609060101010101" pitchFamily="2" charset="-122"/>
              </a:rPr>
              <a:t>：</a:t>
            </a:r>
            <a:endParaRPr lang="zh-CN" altLang="en-US" sz="1800" dirty="0">
              <a:solidFill>
                <a:srgbClr val="333399"/>
              </a:solidFill>
              <a:latin typeface="Arial" panose="020B0604020202020204" pitchFamily="34" charset="0"/>
              <a:ea typeface="黑体" panose="02010609060101010101" pitchFamily="2" charset="-122"/>
            </a:endParaRPr>
          </a:p>
          <a:p>
            <a:pPr algn="ctr"/>
            <a:r>
              <a:rPr lang="zh-CN" altLang="en-US" sz="1800" dirty="0">
                <a:solidFill>
                  <a:srgbClr val="333399"/>
                </a:solidFill>
                <a:latin typeface="Arial" panose="020B0604020202020204" pitchFamily="34" charset="0"/>
                <a:ea typeface="黑体" panose="02010609060101010101" pitchFamily="2" charset="-122"/>
              </a:rPr>
              <a:t>    网络地址 </a:t>
            </a:r>
            <a:r>
              <a:rPr lang="en-US" altLang="zh-CN" sz="1800">
                <a:solidFill>
                  <a:srgbClr val="333399"/>
                </a:solidFill>
                <a:latin typeface="Arial" panose="020B0604020202020204" pitchFamily="34" charset="0"/>
                <a:ea typeface="黑体" panose="02010609060101010101" pitchFamily="2" charset="-122"/>
              </a:rPr>
              <a:t>128.30.33.0</a:t>
            </a:r>
            <a:endParaRPr lang="en-US" altLang="zh-CN" sz="1800">
              <a:solidFill>
                <a:srgbClr val="333399"/>
              </a:solidFill>
              <a:latin typeface="Arial" panose="020B0604020202020204" pitchFamily="34" charset="0"/>
              <a:ea typeface="黑体" panose="02010609060101010101" pitchFamily="2" charset="-122"/>
            </a:endParaRPr>
          </a:p>
          <a:p>
            <a:pPr algn="ct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子网掩码 </a:t>
            </a:r>
            <a:r>
              <a:rPr lang="en-US" altLang="zh-CN" sz="1800">
                <a:solidFill>
                  <a:srgbClr val="333399"/>
                </a:solidFill>
                <a:latin typeface="Arial" panose="020B0604020202020204" pitchFamily="34" charset="0"/>
                <a:ea typeface="黑体" panose="02010609060101010101" pitchFamily="2" charset="-122"/>
              </a:rPr>
              <a:t>255.255.255.128</a:t>
            </a:r>
            <a:endParaRPr lang="en-US" altLang="zh-CN" sz="1800">
              <a:solidFill>
                <a:srgbClr val="333399"/>
              </a:solidFill>
              <a:latin typeface="Arial" panose="020B0604020202020204" pitchFamily="34" charset="0"/>
              <a:ea typeface="黑体" panose="02010609060101010101" pitchFamily="2" charset="-122"/>
            </a:endParaRPr>
          </a:p>
        </p:txBody>
      </p:sp>
      <p:sp>
        <p:nvSpPr>
          <p:cNvPr id="515099" name="直接连接符 515098"/>
          <p:cNvSpPr/>
          <p:nvPr/>
        </p:nvSpPr>
        <p:spPr>
          <a:xfrm>
            <a:off x="2205038" y="5011738"/>
            <a:ext cx="1587" cy="703262"/>
          </a:xfrm>
          <a:prstGeom prst="line">
            <a:avLst/>
          </a:prstGeom>
          <a:ln w="28575" cap="flat" cmpd="sng">
            <a:solidFill>
              <a:srgbClr val="333399"/>
            </a:solidFill>
            <a:prstDash val="solid"/>
            <a:headEnd type="none" w="med" len="med"/>
            <a:tailEnd type="none" w="med" len="med"/>
          </a:ln>
        </p:spPr>
      </p:sp>
      <p:sp>
        <p:nvSpPr>
          <p:cNvPr id="515100" name="直接连接符 515099"/>
          <p:cNvSpPr/>
          <p:nvPr/>
        </p:nvSpPr>
        <p:spPr>
          <a:xfrm>
            <a:off x="6372225" y="3925888"/>
            <a:ext cx="1588" cy="569912"/>
          </a:xfrm>
          <a:prstGeom prst="line">
            <a:avLst/>
          </a:prstGeom>
          <a:ln w="28575" cap="flat" cmpd="sng">
            <a:solidFill>
              <a:srgbClr val="333399"/>
            </a:solidFill>
            <a:prstDash val="solid"/>
            <a:headEnd type="none" w="med" len="med"/>
            <a:tailEnd type="none" w="med" len="med"/>
          </a:ln>
        </p:spPr>
      </p:sp>
      <p:sp>
        <p:nvSpPr>
          <p:cNvPr id="515101" name="直接连接符 515100"/>
          <p:cNvSpPr/>
          <p:nvPr/>
        </p:nvSpPr>
        <p:spPr>
          <a:xfrm>
            <a:off x="1409700" y="5708650"/>
            <a:ext cx="1588" cy="569913"/>
          </a:xfrm>
          <a:prstGeom prst="line">
            <a:avLst/>
          </a:prstGeom>
          <a:ln w="28575" cap="flat" cmpd="sng">
            <a:solidFill>
              <a:srgbClr val="333399"/>
            </a:solidFill>
            <a:prstDash val="solid"/>
            <a:headEnd type="none" w="med" len="med"/>
            <a:tailEnd type="none" w="med" len="med"/>
          </a:ln>
        </p:spPr>
      </p:sp>
      <p:sp>
        <p:nvSpPr>
          <p:cNvPr id="515102" name="直接连接符 515101"/>
          <p:cNvSpPr/>
          <p:nvPr/>
        </p:nvSpPr>
        <p:spPr>
          <a:xfrm>
            <a:off x="1844675" y="3925888"/>
            <a:ext cx="1588" cy="703262"/>
          </a:xfrm>
          <a:prstGeom prst="line">
            <a:avLst/>
          </a:prstGeom>
          <a:ln w="28575" cap="flat" cmpd="sng">
            <a:solidFill>
              <a:srgbClr val="333399"/>
            </a:solidFill>
            <a:prstDash val="solid"/>
            <a:headEnd type="none" w="med" len="med"/>
            <a:tailEnd type="none" w="med" len="med"/>
          </a:ln>
        </p:spPr>
      </p:sp>
      <p:sp>
        <p:nvSpPr>
          <p:cNvPr id="515103" name="直接连接符 515102"/>
          <p:cNvSpPr/>
          <p:nvPr/>
        </p:nvSpPr>
        <p:spPr>
          <a:xfrm>
            <a:off x="2744788" y="3201988"/>
            <a:ext cx="1587" cy="703262"/>
          </a:xfrm>
          <a:prstGeom prst="line">
            <a:avLst/>
          </a:prstGeom>
          <a:ln w="28575" cap="flat" cmpd="sng">
            <a:solidFill>
              <a:srgbClr val="333399"/>
            </a:solidFill>
            <a:prstDash val="solid"/>
            <a:headEnd type="none" w="med" len="med"/>
            <a:tailEnd type="none" w="med" len="med"/>
          </a:ln>
        </p:spPr>
      </p:sp>
      <p:pic>
        <p:nvPicPr>
          <p:cNvPr id="515104" name="图片 515103"/>
          <p:cNvPicPr/>
          <p:nvPr/>
        </p:nvPicPr>
        <p:blipFill>
          <a:blip r:embed="rId1"/>
          <a:stretch>
            <a:fillRect/>
          </a:stretch>
        </p:blipFill>
        <p:spPr>
          <a:xfrm>
            <a:off x="1235075" y="6018213"/>
            <a:ext cx="398463" cy="471487"/>
          </a:xfrm>
          <a:prstGeom prst="rect">
            <a:avLst/>
          </a:prstGeom>
          <a:noFill/>
          <a:ln w="9525">
            <a:noFill/>
          </a:ln>
        </p:spPr>
      </p:pic>
      <p:pic>
        <p:nvPicPr>
          <p:cNvPr id="515105" name="图片 515104"/>
          <p:cNvPicPr/>
          <p:nvPr/>
        </p:nvPicPr>
        <p:blipFill>
          <a:blip r:embed="rId1"/>
          <a:stretch>
            <a:fillRect/>
          </a:stretch>
        </p:blipFill>
        <p:spPr>
          <a:xfrm>
            <a:off x="320675" y="2938463"/>
            <a:ext cx="398463" cy="471487"/>
          </a:xfrm>
          <a:prstGeom prst="rect">
            <a:avLst/>
          </a:prstGeom>
          <a:noFill/>
          <a:ln w="9525">
            <a:noFill/>
          </a:ln>
        </p:spPr>
      </p:pic>
      <p:grpSp>
        <p:nvGrpSpPr>
          <p:cNvPr id="515106" name="组合 515105"/>
          <p:cNvGrpSpPr/>
          <p:nvPr/>
        </p:nvGrpSpPr>
        <p:grpSpPr>
          <a:xfrm>
            <a:off x="2484438" y="2984500"/>
            <a:ext cx="612775" cy="460375"/>
            <a:chOff x="864" y="1824"/>
            <a:chExt cx="432" cy="288"/>
          </a:xfrm>
        </p:grpSpPr>
        <p:pic>
          <p:nvPicPr>
            <p:cNvPr id="515107" name="图片 515106"/>
            <p:cNvPicPr/>
            <p:nvPr/>
          </p:nvPicPr>
          <p:blipFill>
            <a:blip r:embed="rId2"/>
            <a:stretch>
              <a:fillRect/>
            </a:stretch>
          </p:blipFill>
          <p:spPr>
            <a:xfrm>
              <a:off x="864" y="1824"/>
              <a:ext cx="432" cy="288"/>
            </a:xfrm>
            <a:prstGeom prst="rect">
              <a:avLst/>
            </a:prstGeom>
            <a:noFill/>
            <a:ln w="12699">
              <a:noFill/>
            </a:ln>
          </p:spPr>
        </p:pic>
        <p:pic>
          <p:nvPicPr>
            <p:cNvPr id="515108" name="图片 515107"/>
            <p:cNvPicPr/>
            <p:nvPr/>
          </p:nvPicPr>
          <p:blipFill>
            <a:blip r:embed="rId2"/>
            <a:stretch>
              <a:fillRect/>
            </a:stretch>
          </p:blipFill>
          <p:spPr>
            <a:xfrm>
              <a:off x="864" y="1824"/>
              <a:ext cx="432" cy="288"/>
            </a:xfrm>
            <a:prstGeom prst="rect">
              <a:avLst/>
            </a:prstGeom>
            <a:noFill/>
            <a:ln w="12699">
              <a:noFill/>
            </a:ln>
          </p:spPr>
        </p:pic>
      </p:grpSp>
      <p:pic>
        <p:nvPicPr>
          <p:cNvPr id="515109" name="图片 515108"/>
          <p:cNvPicPr/>
          <p:nvPr/>
        </p:nvPicPr>
        <p:blipFill>
          <a:blip r:embed="rId1"/>
          <a:stretch>
            <a:fillRect/>
          </a:stretch>
        </p:blipFill>
        <p:spPr>
          <a:xfrm>
            <a:off x="6207125" y="4305300"/>
            <a:ext cx="398463" cy="471488"/>
          </a:xfrm>
          <a:prstGeom prst="rect">
            <a:avLst/>
          </a:prstGeom>
          <a:noFill/>
          <a:ln w="9525">
            <a:noFill/>
          </a:ln>
        </p:spPr>
      </p:pic>
      <p:sp>
        <p:nvSpPr>
          <p:cNvPr id="515110" name="直接连接符 515109"/>
          <p:cNvSpPr/>
          <p:nvPr/>
        </p:nvSpPr>
        <p:spPr>
          <a:xfrm>
            <a:off x="1150938" y="3905250"/>
            <a:ext cx="6948487" cy="1588"/>
          </a:xfrm>
          <a:prstGeom prst="line">
            <a:avLst/>
          </a:prstGeom>
          <a:ln w="28575" cap="flat" cmpd="sng">
            <a:solidFill>
              <a:srgbClr val="333399"/>
            </a:solidFill>
            <a:prstDash val="solid"/>
            <a:headEnd type="none" w="med" len="med"/>
            <a:tailEnd type="none" w="med" len="med"/>
          </a:ln>
        </p:spPr>
      </p:sp>
      <p:sp>
        <p:nvSpPr>
          <p:cNvPr id="515111" name="直接连接符 515110"/>
          <p:cNvSpPr/>
          <p:nvPr/>
        </p:nvSpPr>
        <p:spPr>
          <a:xfrm>
            <a:off x="520700" y="5729288"/>
            <a:ext cx="7835900" cy="1587"/>
          </a:xfrm>
          <a:prstGeom prst="line">
            <a:avLst/>
          </a:prstGeom>
          <a:ln w="28575" cap="flat" cmpd="sng">
            <a:solidFill>
              <a:srgbClr val="333399"/>
            </a:solidFill>
            <a:prstDash val="solid"/>
            <a:headEnd type="none" w="med" len="med"/>
            <a:tailEnd type="none" w="med" len="med"/>
          </a:ln>
        </p:spPr>
      </p:sp>
      <p:sp>
        <p:nvSpPr>
          <p:cNvPr id="515112" name="文本框 515111"/>
          <p:cNvSpPr txBox="1"/>
          <p:nvPr/>
        </p:nvSpPr>
        <p:spPr>
          <a:xfrm>
            <a:off x="2640013" y="3416300"/>
            <a:ext cx="1644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128.30.33.130</a:t>
            </a:r>
            <a:endParaRPr lang="en-US" altLang="zh-CN" sz="1800">
              <a:solidFill>
                <a:srgbClr val="333399"/>
              </a:solidFill>
              <a:latin typeface="Arial" panose="020B0604020202020204" pitchFamily="34" charset="0"/>
              <a:ea typeface="黑体" panose="02010609060101010101" pitchFamily="2" charset="-122"/>
            </a:endParaRPr>
          </a:p>
        </p:txBody>
      </p:sp>
      <p:sp>
        <p:nvSpPr>
          <p:cNvPr id="515113" name="文本框 515112"/>
          <p:cNvSpPr txBox="1"/>
          <p:nvPr/>
        </p:nvSpPr>
        <p:spPr>
          <a:xfrm>
            <a:off x="3130550" y="3062288"/>
            <a:ext cx="4333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5114" name="文本框 515113"/>
          <p:cNvSpPr txBox="1"/>
          <p:nvPr/>
        </p:nvSpPr>
        <p:spPr>
          <a:xfrm>
            <a:off x="4333875" y="3422650"/>
            <a:ext cx="311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5115" name="直接连接符 515114"/>
          <p:cNvSpPr/>
          <p:nvPr/>
        </p:nvSpPr>
        <p:spPr>
          <a:xfrm>
            <a:off x="4930775" y="3925888"/>
            <a:ext cx="1588" cy="569912"/>
          </a:xfrm>
          <a:prstGeom prst="line">
            <a:avLst/>
          </a:prstGeom>
          <a:ln w="28575" cap="flat" cmpd="sng">
            <a:solidFill>
              <a:srgbClr val="333399"/>
            </a:solidFill>
            <a:prstDash val="solid"/>
            <a:headEnd type="none" w="med" len="med"/>
            <a:tailEnd type="none" w="med" len="med"/>
          </a:ln>
        </p:spPr>
      </p:sp>
      <p:grpSp>
        <p:nvGrpSpPr>
          <p:cNvPr id="515116" name="组合 515115"/>
          <p:cNvGrpSpPr/>
          <p:nvPr/>
        </p:nvGrpSpPr>
        <p:grpSpPr>
          <a:xfrm>
            <a:off x="1584325" y="4368800"/>
            <a:ext cx="612775" cy="460375"/>
            <a:chOff x="864" y="1824"/>
            <a:chExt cx="432" cy="288"/>
          </a:xfrm>
        </p:grpSpPr>
        <p:pic>
          <p:nvPicPr>
            <p:cNvPr id="515117" name="图片 515116"/>
            <p:cNvPicPr/>
            <p:nvPr/>
          </p:nvPicPr>
          <p:blipFill>
            <a:blip r:embed="rId2"/>
            <a:stretch>
              <a:fillRect/>
            </a:stretch>
          </p:blipFill>
          <p:spPr>
            <a:xfrm>
              <a:off x="864" y="1824"/>
              <a:ext cx="432" cy="288"/>
            </a:xfrm>
            <a:prstGeom prst="rect">
              <a:avLst/>
            </a:prstGeom>
            <a:noFill/>
            <a:ln w="12699">
              <a:noFill/>
            </a:ln>
          </p:spPr>
        </p:pic>
        <p:pic>
          <p:nvPicPr>
            <p:cNvPr id="515118" name="图片 515117"/>
            <p:cNvPicPr/>
            <p:nvPr/>
          </p:nvPicPr>
          <p:blipFill>
            <a:blip r:embed="rId2"/>
            <a:stretch>
              <a:fillRect/>
            </a:stretch>
          </p:blipFill>
          <p:spPr>
            <a:xfrm>
              <a:off x="864" y="1824"/>
              <a:ext cx="432" cy="288"/>
            </a:xfrm>
            <a:prstGeom prst="rect">
              <a:avLst/>
            </a:prstGeom>
            <a:noFill/>
            <a:ln w="12699">
              <a:noFill/>
            </a:ln>
          </p:spPr>
        </p:pic>
      </p:grpSp>
      <p:sp>
        <p:nvSpPr>
          <p:cNvPr id="515119" name="文本框 515118"/>
          <p:cNvSpPr txBox="1"/>
          <p:nvPr/>
        </p:nvSpPr>
        <p:spPr>
          <a:xfrm>
            <a:off x="1187450" y="4351338"/>
            <a:ext cx="433388"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5120" name="直接连接符 515119"/>
          <p:cNvSpPr/>
          <p:nvPr/>
        </p:nvSpPr>
        <p:spPr>
          <a:xfrm>
            <a:off x="2794000" y="5707063"/>
            <a:ext cx="1588" cy="569912"/>
          </a:xfrm>
          <a:prstGeom prst="line">
            <a:avLst/>
          </a:prstGeom>
          <a:ln w="28575" cap="flat" cmpd="sng">
            <a:solidFill>
              <a:srgbClr val="333399"/>
            </a:solidFill>
            <a:prstDash val="solid"/>
            <a:headEnd type="none" w="med" len="med"/>
            <a:tailEnd type="none" w="med" len="med"/>
          </a:ln>
        </p:spPr>
      </p:sp>
      <p:pic>
        <p:nvPicPr>
          <p:cNvPr id="515121" name="图片 515120"/>
          <p:cNvPicPr/>
          <p:nvPr/>
        </p:nvPicPr>
        <p:blipFill>
          <a:blip r:embed="rId1"/>
          <a:stretch>
            <a:fillRect/>
          </a:stretch>
        </p:blipFill>
        <p:spPr>
          <a:xfrm>
            <a:off x="4060825" y="4310063"/>
            <a:ext cx="398463" cy="471487"/>
          </a:xfrm>
          <a:prstGeom prst="rect">
            <a:avLst/>
          </a:prstGeom>
          <a:noFill/>
          <a:ln w="9525">
            <a:noFill/>
          </a:ln>
        </p:spPr>
      </p:pic>
      <p:sp>
        <p:nvSpPr>
          <p:cNvPr id="515122" name="文本框 515121"/>
          <p:cNvSpPr txBox="1"/>
          <p:nvPr/>
        </p:nvSpPr>
        <p:spPr>
          <a:xfrm>
            <a:off x="4167188" y="3206750"/>
            <a:ext cx="4581525" cy="701675"/>
          </a:xfrm>
          <a:prstGeom prst="rect">
            <a:avLst/>
          </a:prstGeom>
          <a:noFill/>
          <a:ln w="9525">
            <a:noFill/>
          </a:ln>
        </p:spPr>
        <p:txBody>
          <a:bodyPr>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2</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128.30.33.128</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255.255.255.128</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5123" name="文本框 515122"/>
          <p:cNvSpPr txBox="1"/>
          <p:nvPr/>
        </p:nvSpPr>
        <p:spPr>
          <a:xfrm>
            <a:off x="3779838" y="4214813"/>
            <a:ext cx="433387"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5124" name="文本框 515123"/>
          <p:cNvSpPr txBox="1"/>
          <p:nvPr/>
        </p:nvSpPr>
        <p:spPr>
          <a:xfrm>
            <a:off x="-36512" y="192246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a:t>
            </a:r>
            <a:endParaRPr lang="en-US" altLang="zh-CN" sz="1800">
              <a:solidFill>
                <a:srgbClr val="333399"/>
              </a:solidFill>
              <a:latin typeface="Arial" panose="020B0604020202020204" pitchFamily="34" charset="0"/>
              <a:ea typeface="黑体" panose="02010609060101010101" pitchFamily="2" charset="-122"/>
            </a:endParaRPr>
          </a:p>
        </p:txBody>
      </p:sp>
      <p:sp>
        <p:nvSpPr>
          <p:cNvPr id="515125" name="文本框 515124"/>
          <p:cNvSpPr txBox="1"/>
          <p:nvPr/>
        </p:nvSpPr>
        <p:spPr>
          <a:xfrm>
            <a:off x="4356100" y="4286250"/>
            <a:ext cx="1644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128.30.33.138</a:t>
            </a:r>
            <a:endParaRPr lang="en-US" altLang="zh-CN" sz="1800">
              <a:solidFill>
                <a:srgbClr val="333399"/>
              </a:solidFill>
              <a:latin typeface="Arial" panose="020B0604020202020204" pitchFamily="34" charset="0"/>
              <a:ea typeface="黑体" panose="02010609060101010101" pitchFamily="2" charset="-122"/>
            </a:endParaRPr>
          </a:p>
        </p:txBody>
      </p:sp>
      <p:sp>
        <p:nvSpPr>
          <p:cNvPr id="515126" name="文本框 515125"/>
          <p:cNvSpPr txBox="1"/>
          <p:nvPr/>
        </p:nvSpPr>
        <p:spPr>
          <a:xfrm>
            <a:off x="3108325" y="4064000"/>
            <a:ext cx="311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5127" name="文本框 515126"/>
          <p:cNvSpPr txBox="1"/>
          <p:nvPr/>
        </p:nvSpPr>
        <p:spPr>
          <a:xfrm>
            <a:off x="1884363" y="4959350"/>
            <a:ext cx="311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5128" name="文本框 515127"/>
          <p:cNvSpPr txBox="1"/>
          <p:nvPr/>
        </p:nvSpPr>
        <p:spPr>
          <a:xfrm>
            <a:off x="3419475" y="4064000"/>
            <a:ext cx="1644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128.30.33.129</a:t>
            </a:r>
            <a:endParaRPr lang="en-US" altLang="zh-CN" sz="1800">
              <a:solidFill>
                <a:srgbClr val="333399"/>
              </a:solidFill>
              <a:latin typeface="Arial" panose="020B0604020202020204" pitchFamily="34" charset="0"/>
              <a:ea typeface="黑体" panose="02010609060101010101" pitchFamily="2" charset="-122"/>
            </a:endParaRPr>
          </a:p>
        </p:txBody>
      </p:sp>
      <p:pic>
        <p:nvPicPr>
          <p:cNvPr id="515129" name="图片 515128"/>
          <p:cNvPicPr/>
          <p:nvPr/>
        </p:nvPicPr>
        <p:blipFill>
          <a:blip r:embed="rId1"/>
          <a:stretch>
            <a:fillRect/>
          </a:stretch>
        </p:blipFill>
        <p:spPr>
          <a:xfrm>
            <a:off x="2619375" y="6016625"/>
            <a:ext cx="400050" cy="473075"/>
          </a:xfrm>
          <a:prstGeom prst="rect">
            <a:avLst/>
          </a:prstGeom>
          <a:noFill/>
          <a:ln w="9525">
            <a:noFill/>
          </a:ln>
        </p:spPr>
      </p:pic>
      <p:sp>
        <p:nvSpPr>
          <p:cNvPr id="515130" name="文本框 515129"/>
          <p:cNvSpPr txBox="1"/>
          <p:nvPr/>
        </p:nvSpPr>
        <p:spPr>
          <a:xfrm>
            <a:off x="2268538" y="598487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5131" name="文本框 515130"/>
          <p:cNvSpPr txBox="1"/>
          <p:nvPr/>
        </p:nvSpPr>
        <p:spPr>
          <a:xfrm>
            <a:off x="2263775" y="4957763"/>
            <a:ext cx="1390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128.30.36.2</a:t>
            </a:r>
            <a:endParaRPr lang="en-US" altLang="zh-CN" sz="1800">
              <a:solidFill>
                <a:srgbClr val="333399"/>
              </a:solidFill>
              <a:latin typeface="Arial" panose="020B0604020202020204" pitchFamily="34" charset="0"/>
              <a:ea typeface="黑体" panose="02010609060101010101" pitchFamily="2" charset="-122"/>
            </a:endParaRPr>
          </a:p>
        </p:txBody>
      </p:sp>
      <p:sp>
        <p:nvSpPr>
          <p:cNvPr id="515132" name="文本框 515131"/>
          <p:cNvSpPr txBox="1"/>
          <p:nvPr/>
        </p:nvSpPr>
        <p:spPr>
          <a:xfrm>
            <a:off x="4019550" y="5788025"/>
            <a:ext cx="3730625"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3</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128.30.36.0</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255.255.255.0</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5133" name="文本框 515132"/>
          <p:cNvSpPr txBox="1"/>
          <p:nvPr/>
        </p:nvSpPr>
        <p:spPr>
          <a:xfrm>
            <a:off x="2909888" y="605631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128.30.36.12</a:t>
            </a:r>
            <a:endParaRPr lang="en-US" altLang="zh-CN" sz="1800">
              <a:solidFill>
                <a:srgbClr val="333399"/>
              </a:solidFill>
              <a:latin typeface="Arial" panose="020B0604020202020204" pitchFamily="34" charset="0"/>
              <a:ea typeface="黑体" panose="02010609060101010101" pitchFamily="2" charset="-122"/>
            </a:endParaRPr>
          </a:p>
        </p:txBody>
      </p:sp>
      <p:sp>
        <p:nvSpPr>
          <p:cNvPr id="515134" name="直接连接符 515133"/>
          <p:cNvSpPr/>
          <p:nvPr/>
        </p:nvSpPr>
        <p:spPr>
          <a:xfrm>
            <a:off x="468313" y="2120900"/>
            <a:ext cx="3598862" cy="2376488"/>
          </a:xfrm>
          <a:prstGeom prst="line">
            <a:avLst/>
          </a:prstGeom>
          <a:ln w="76200" cap="flat" cmpd="sng">
            <a:solidFill>
              <a:schemeClr val="hlink"/>
            </a:solidFill>
            <a:prstDash val="solid"/>
            <a:headEnd type="none" w="med" len="med"/>
            <a:tailEnd type="triangle" w="med" len="med"/>
          </a:ln>
        </p:spPr>
      </p:sp>
      <p:sp>
        <p:nvSpPr>
          <p:cNvPr id="515135" name="标题 515134"/>
          <p:cNvSpPr>
            <a:spLocks noGrp="1"/>
          </p:cNvSpPr>
          <p:nvPr>
            <p:ph type="title"/>
          </p:nvPr>
        </p:nvSpPr>
        <p:spPr>
          <a:xfrm>
            <a:off x="34925" y="188913"/>
            <a:ext cx="9144000" cy="1296987"/>
          </a:xfrm>
          <a:ln/>
        </p:spPr>
        <p:txBody>
          <a:bodyPr anchor="b"/>
          <a:p>
            <a:pPr>
              <a:lnSpc>
                <a:spcPct val="110000"/>
              </a:lnSpc>
            </a:pPr>
            <a:r>
              <a:rPr lang="zh-CN" altLang="en-US" sz="2800" dirty="0"/>
              <a:t>主机 </a:t>
            </a:r>
            <a:r>
              <a:rPr lang="en-US" altLang="zh-CN" sz="2800"/>
              <a:t>H</a:t>
            </a:r>
            <a:r>
              <a:rPr lang="en-US" altLang="zh-CN" sz="2800" baseline="-25000"/>
              <a:t>1</a:t>
            </a:r>
            <a:r>
              <a:rPr lang="en-US" altLang="zh-CN" sz="2800" dirty="0"/>
              <a:t> </a:t>
            </a:r>
            <a:r>
              <a:rPr lang="zh-CN" altLang="en-US" sz="2800" dirty="0"/>
              <a:t>首先将本子网的子网掩码 </a:t>
            </a:r>
            <a:r>
              <a:rPr lang="en-US" altLang="zh-CN" sz="2800" dirty="0"/>
              <a:t>255.255.255.128</a:t>
            </a:r>
            <a:br>
              <a:rPr lang="en-US" altLang="zh-CN" sz="2800" dirty="0"/>
            </a:br>
            <a:r>
              <a:rPr lang="zh-CN" altLang="en-US" sz="2800" dirty="0"/>
              <a:t>与分组的</a:t>
            </a:r>
            <a:r>
              <a:rPr lang="zh-CN" altLang="en-US" sz="1600" dirty="0"/>
              <a:t> </a:t>
            </a:r>
            <a:r>
              <a:rPr lang="en-US" altLang="zh-CN" sz="2800"/>
              <a:t>IP</a:t>
            </a:r>
            <a:r>
              <a:rPr lang="en-US" altLang="zh-CN" sz="1600"/>
              <a:t> </a:t>
            </a:r>
            <a:r>
              <a:rPr lang="zh-CN" altLang="en-US" sz="2800" dirty="0"/>
              <a:t>地址 </a:t>
            </a:r>
            <a:r>
              <a:rPr lang="en-US" altLang="zh-CN" sz="2800" dirty="0"/>
              <a:t>128.30.33.138 </a:t>
            </a:r>
            <a:r>
              <a:rPr lang="zh-CN" altLang="en-US" sz="2800" dirty="0"/>
              <a:t>逐比特相“</a:t>
            </a:r>
            <a:r>
              <a:rPr lang="zh-CN" altLang="en-US" sz="2800" dirty="0">
                <a:solidFill>
                  <a:schemeClr val="hlink"/>
                </a:solidFill>
              </a:rPr>
              <a:t>与</a:t>
            </a:r>
            <a:r>
              <a:rPr lang="zh-CN" altLang="en-US" sz="2800" dirty="0"/>
              <a:t>”</a:t>
            </a:r>
            <a:r>
              <a:rPr lang="en-US" altLang="zh-CN" sz="2800"/>
              <a:t>(</a:t>
            </a:r>
            <a:r>
              <a:rPr lang="en-US" altLang="zh-CN" sz="2800">
                <a:solidFill>
                  <a:schemeClr val="hlink"/>
                </a:solidFill>
              </a:rPr>
              <a:t>AND</a:t>
            </a:r>
            <a:r>
              <a:rPr lang="en-US" altLang="zh-CN" sz="2800" dirty="0"/>
              <a:t> </a:t>
            </a:r>
            <a:r>
              <a:rPr lang="zh-CN" altLang="en-US" sz="2800" dirty="0"/>
              <a:t>操作</a:t>
            </a:r>
            <a:r>
              <a:rPr lang="en-US" altLang="zh-CN" sz="2800"/>
              <a:t>) </a:t>
            </a:r>
            <a:endParaRPr lang="en-US" altLang="zh-CN" sz="2800"/>
          </a:p>
        </p:txBody>
      </p:sp>
      <p:sp>
        <p:nvSpPr>
          <p:cNvPr id="515136" name="矩形 515135"/>
          <p:cNvSpPr/>
          <p:nvPr/>
        </p:nvSpPr>
        <p:spPr>
          <a:xfrm>
            <a:off x="0" y="1800225"/>
            <a:ext cx="9144000" cy="5300663"/>
          </a:xfrm>
          <a:prstGeom prst="rect">
            <a:avLst/>
          </a:prstGeom>
          <a:solidFill>
            <a:srgbClr val="FFFF99"/>
          </a:solidFill>
          <a:ln w="9525">
            <a:noFill/>
          </a:ln>
        </p:spPr>
        <p:txBody>
          <a:bodyPr wrap="none" anchor="ctr"/>
          <a:p>
            <a:pPr algn="ctr"/>
            <a:endParaRPr dirty="0">
              <a:latin typeface="Tahoma" panose="020B0604030504040204" pitchFamily="34" charset="0"/>
              <a:ea typeface="宋体" panose="02010600030101010101" pitchFamily="2" charset="-122"/>
            </a:endParaRPr>
          </a:p>
        </p:txBody>
      </p:sp>
      <p:sp>
        <p:nvSpPr>
          <p:cNvPr id="515137" name="文本框 515136"/>
          <p:cNvSpPr txBox="1"/>
          <p:nvPr/>
        </p:nvSpPr>
        <p:spPr>
          <a:xfrm>
            <a:off x="900113" y="1773238"/>
            <a:ext cx="7253287" cy="519112"/>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255.255.255.128 </a:t>
            </a:r>
            <a:r>
              <a:rPr lang="en-US" altLang="zh-CN">
                <a:solidFill>
                  <a:schemeClr val="hlink"/>
                </a:solidFill>
                <a:latin typeface="Arial" panose="020B0604020202020204" pitchFamily="34" charset="0"/>
                <a:ea typeface="宋体" panose="02010600030101010101" pitchFamily="2" charset="-122"/>
              </a:rPr>
              <a:t>AND</a:t>
            </a:r>
            <a:r>
              <a:rPr lang="en-US" altLang="zh-CN">
                <a:solidFill>
                  <a:srgbClr val="333399"/>
                </a:solidFill>
                <a:latin typeface="Arial" panose="020B0604020202020204" pitchFamily="34" charset="0"/>
                <a:ea typeface="宋体" panose="02010600030101010101" pitchFamily="2" charset="-122"/>
              </a:rPr>
              <a:t> 128.30.33.138 </a:t>
            </a:r>
            <a:r>
              <a:rPr lang="zh-CN" altLang="en-US" dirty="0">
                <a:solidFill>
                  <a:srgbClr val="333399"/>
                </a:solidFill>
                <a:latin typeface="Arial" panose="020B0604020202020204" pitchFamily="34" charset="0"/>
                <a:ea typeface="黑体" panose="02010609060101010101" pitchFamily="2" charset="-122"/>
              </a:rPr>
              <a:t>的计算</a:t>
            </a:r>
            <a:endParaRPr lang="zh-CN" altLang="en-US" dirty="0">
              <a:solidFill>
                <a:srgbClr val="333399"/>
              </a:solidFill>
              <a:latin typeface="Arial" panose="020B0604020202020204" pitchFamily="34" charset="0"/>
              <a:ea typeface="黑体" panose="02010609060101010101" pitchFamily="2" charset="-122"/>
            </a:endParaRPr>
          </a:p>
        </p:txBody>
      </p:sp>
      <p:sp>
        <p:nvSpPr>
          <p:cNvPr id="515138" name="文本框 515137"/>
          <p:cNvSpPr txBox="1"/>
          <p:nvPr/>
        </p:nvSpPr>
        <p:spPr>
          <a:xfrm>
            <a:off x="466725" y="2378075"/>
            <a:ext cx="8199438" cy="946150"/>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255 </a:t>
            </a:r>
            <a:r>
              <a:rPr lang="zh-CN" altLang="en-US" dirty="0">
                <a:solidFill>
                  <a:srgbClr val="333399"/>
                </a:solidFill>
                <a:latin typeface="Arial" panose="020B0604020202020204" pitchFamily="34" charset="0"/>
                <a:ea typeface="黑体" panose="02010609060101010101" pitchFamily="2" charset="-122"/>
              </a:rPr>
              <a:t>就是二进制的全 </a:t>
            </a:r>
            <a:r>
              <a:rPr lang="en-US" altLang="zh-CN" dirty="0">
                <a:solidFill>
                  <a:srgbClr val="333399"/>
                </a:solidFill>
                <a:latin typeface="Arial" panose="020B0604020202020204" pitchFamily="34" charset="0"/>
                <a:ea typeface="黑体" panose="02010609060101010101" pitchFamily="2" charset="-122"/>
              </a:rPr>
              <a:t>1</a:t>
            </a:r>
            <a:r>
              <a:rPr lang="zh-CN" altLang="en-US" dirty="0">
                <a:solidFill>
                  <a:srgbClr val="333399"/>
                </a:solidFill>
                <a:latin typeface="Arial" panose="020B0604020202020204" pitchFamily="34" charset="0"/>
                <a:ea typeface="黑体" panose="02010609060101010101" pitchFamily="2" charset="-122"/>
              </a:rPr>
              <a:t>，因此 </a:t>
            </a:r>
            <a:r>
              <a:rPr lang="en-US" altLang="zh-CN">
                <a:solidFill>
                  <a:srgbClr val="333399"/>
                </a:solidFill>
                <a:latin typeface="Arial" panose="020B0604020202020204" pitchFamily="34" charset="0"/>
                <a:ea typeface="黑体" panose="02010609060101010101" pitchFamily="2" charset="-122"/>
              </a:rPr>
              <a:t>255 </a:t>
            </a:r>
            <a:r>
              <a:rPr lang="en-US" altLang="zh-CN">
                <a:solidFill>
                  <a:schemeClr val="hlink"/>
                </a:solidFill>
                <a:latin typeface="Arial" panose="020B0604020202020204" pitchFamily="34" charset="0"/>
                <a:ea typeface="黑体" panose="02010609060101010101" pitchFamily="2" charset="-122"/>
              </a:rPr>
              <a:t>AND</a:t>
            </a:r>
            <a:r>
              <a:rPr lang="en-US" altLang="zh-CN" err="1">
                <a:solidFill>
                  <a:srgbClr val="333399"/>
                </a:solidFill>
                <a:latin typeface="Arial" panose="020B0604020202020204" pitchFamily="34" charset="0"/>
                <a:ea typeface="黑体" panose="02010609060101010101" pitchFamily="2" charset="-122"/>
              </a:rPr>
              <a:t> xyz = xyz</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这里只需计算最后的 </a:t>
            </a:r>
            <a:r>
              <a:rPr lang="en-US" altLang="zh-CN">
                <a:solidFill>
                  <a:srgbClr val="333399"/>
                </a:solidFill>
                <a:latin typeface="Arial" panose="020B0604020202020204" pitchFamily="34" charset="0"/>
                <a:ea typeface="黑体" panose="02010609060101010101" pitchFamily="2" charset="-122"/>
              </a:rPr>
              <a:t>128 </a:t>
            </a:r>
            <a:r>
              <a:rPr lang="en-US" altLang="zh-CN">
                <a:solidFill>
                  <a:schemeClr val="hlink"/>
                </a:solidFill>
                <a:latin typeface="Arial" panose="020B0604020202020204" pitchFamily="34" charset="0"/>
                <a:ea typeface="黑体" panose="02010609060101010101" pitchFamily="2" charset="-122"/>
              </a:rPr>
              <a:t>AND</a:t>
            </a:r>
            <a:r>
              <a:rPr lang="en-US" altLang="zh-CN" dirty="0">
                <a:solidFill>
                  <a:srgbClr val="333399"/>
                </a:solidFill>
                <a:latin typeface="Arial" panose="020B0604020202020204" pitchFamily="34" charset="0"/>
                <a:ea typeface="黑体" panose="02010609060101010101" pitchFamily="2" charset="-122"/>
              </a:rPr>
              <a:t> 138 </a:t>
            </a:r>
            <a:r>
              <a:rPr lang="zh-CN" altLang="en-US" dirty="0">
                <a:solidFill>
                  <a:srgbClr val="333399"/>
                </a:solidFill>
                <a:latin typeface="Arial" panose="020B0604020202020204" pitchFamily="34" charset="0"/>
                <a:ea typeface="黑体" panose="02010609060101010101" pitchFamily="2" charset="-122"/>
              </a:rPr>
              <a:t>即可。</a:t>
            </a:r>
            <a:endParaRPr lang="zh-CN" altLang="en-US" dirty="0">
              <a:solidFill>
                <a:srgbClr val="333399"/>
              </a:solidFill>
              <a:latin typeface="Arial" panose="020B0604020202020204" pitchFamily="34" charset="0"/>
              <a:ea typeface="黑体" panose="02010609060101010101" pitchFamily="2" charset="-122"/>
            </a:endParaRPr>
          </a:p>
        </p:txBody>
      </p:sp>
      <p:sp>
        <p:nvSpPr>
          <p:cNvPr id="515139" name="文本框 515138"/>
          <p:cNvSpPr txBox="1"/>
          <p:nvPr/>
        </p:nvSpPr>
        <p:spPr>
          <a:xfrm>
            <a:off x="2484438" y="3314700"/>
            <a:ext cx="2919412" cy="946150"/>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128 → 10000000</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rgbClr val="333399"/>
                </a:solidFill>
                <a:latin typeface="Arial" panose="020B0604020202020204" pitchFamily="34" charset="0"/>
                <a:ea typeface="宋体" panose="02010600030101010101" pitchFamily="2" charset="-122"/>
              </a:rPr>
              <a:t>138 → 10001010</a:t>
            </a:r>
            <a:endParaRPr lang="en-US" altLang="zh-CN">
              <a:solidFill>
                <a:srgbClr val="333399"/>
              </a:solidFill>
              <a:latin typeface="Arial" panose="020B0604020202020204" pitchFamily="34" charset="0"/>
              <a:ea typeface="宋体" panose="02010600030101010101" pitchFamily="2" charset="-122"/>
            </a:endParaRPr>
          </a:p>
        </p:txBody>
      </p:sp>
      <p:sp>
        <p:nvSpPr>
          <p:cNvPr id="515140" name="直接连接符 515139"/>
          <p:cNvSpPr/>
          <p:nvPr/>
        </p:nvSpPr>
        <p:spPr>
          <a:xfrm>
            <a:off x="2268538" y="4249738"/>
            <a:ext cx="3311525" cy="0"/>
          </a:xfrm>
          <a:prstGeom prst="line">
            <a:avLst/>
          </a:prstGeom>
          <a:ln w="28575" cap="flat" cmpd="sng">
            <a:solidFill>
              <a:srgbClr val="333399"/>
            </a:solidFill>
            <a:prstDash val="solid"/>
            <a:headEnd type="none" w="med" len="med"/>
            <a:tailEnd type="none" w="med" len="med"/>
          </a:ln>
        </p:spPr>
      </p:sp>
      <p:sp>
        <p:nvSpPr>
          <p:cNvPr id="515141" name="文本框 515140"/>
          <p:cNvSpPr txBox="1"/>
          <p:nvPr/>
        </p:nvSpPr>
        <p:spPr>
          <a:xfrm>
            <a:off x="219075" y="4308475"/>
            <a:ext cx="6323013" cy="519113"/>
          </a:xfrm>
          <a:prstGeom prst="rect">
            <a:avLst/>
          </a:prstGeom>
          <a:noFill/>
          <a:ln w="9525">
            <a:noFill/>
          </a:ln>
        </p:spPr>
        <p:txBody>
          <a:bodyPr wrap="none" anchor="t">
            <a:spAutoFit/>
          </a:bodyPr>
          <a:p>
            <a:r>
              <a:rPr lang="zh-CN" altLang="en-US" dirty="0">
                <a:solidFill>
                  <a:srgbClr val="333399"/>
                </a:solidFill>
                <a:latin typeface="Tahoma" panose="020B0604030504040204" pitchFamily="34" charset="0"/>
                <a:ea typeface="黑体" panose="02010609060101010101" pitchFamily="2" charset="-122"/>
              </a:rPr>
              <a:t>逐比特 </a:t>
            </a:r>
            <a:r>
              <a:rPr lang="en-US" altLang="zh-CN">
                <a:solidFill>
                  <a:schemeClr val="hlink"/>
                </a:solidFill>
                <a:latin typeface="Tahoma" panose="020B0604030504040204" pitchFamily="34" charset="0"/>
                <a:ea typeface="黑体" panose="02010609060101010101" pitchFamily="2" charset="-122"/>
              </a:rPr>
              <a:t>AND</a:t>
            </a:r>
            <a:r>
              <a:rPr lang="en-US" altLang="zh-CN" dirty="0">
                <a:solidFill>
                  <a:srgbClr val="333399"/>
                </a:solidFill>
                <a:latin typeface="Tahoma" panose="020B0604030504040204" pitchFamily="34" charset="0"/>
                <a:ea typeface="黑体" panose="02010609060101010101" pitchFamily="2" charset="-122"/>
              </a:rPr>
              <a:t> </a:t>
            </a:r>
            <a:r>
              <a:rPr lang="zh-CN" altLang="en-US" dirty="0">
                <a:solidFill>
                  <a:srgbClr val="333399"/>
                </a:solidFill>
                <a:latin typeface="Tahoma" panose="020B0604030504040204" pitchFamily="34" charset="0"/>
                <a:ea typeface="黑体" panose="02010609060101010101" pitchFamily="2" charset="-122"/>
              </a:rPr>
              <a:t>操作后：</a:t>
            </a:r>
            <a:r>
              <a:rPr lang="en-US" altLang="zh-CN">
                <a:solidFill>
                  <a:srgbClr val="333399"/>
                </a:solidFill>
                <a:latin typeface="Arial" panose="020B0604020202020204" pitchFamily="34" charset="0"/>
                <a:ea typeface="黑体" panose="02010609060101010101" pitchFamily="2" charset="-122"/>
              </a:rPr>
              <a:t>10000000 → 128</a:t>
            </a:r>
            <a:endParaRPr lang="en-US" altLang="zh-CN">
              <a:solidFill>
                <a:srgbClr val="333399"/>
              </a:solidFill>
              <a:latin typeface="Arial" panose="020B0604020202020204" pitchFamily="34" charset="0"/>
              <a:ea typeface="黑体" panose="02010609060101010101" pitchFamily="2" charset="-122"/>
            </a:endParaRPr>
          </a:p>
        </p:txBody>
      </p:sp>
      <p:sp>
        <p:nvSpPr>
          <p:cNvPr id="515142" name="矩形 515141"/>
          <p:cNvSpPr/>
          <p:nvPr/>
        </p:nvSpPr>
        <p:spPr>
          <a:xfrm>
            <a:off x="3708400" y="3332163"/>
            <a:ext cx="271463" cy="1500187"/>
          </a:xfrm>
          <a:prstGeom prst="rect">
            <a:avLst/>
          </a:prstGeom>
          <a:noFill/>
          <a:ln w="76200" cap="flat" cmpd="sng">
            <a:solidFill>
              <a:schemeClr val="hlink"/>
            </a:solidFill>
            <a:prstDash val="solid"/>
            <a:miter/>
            <a:headEnd type="none" w="med" len="med"/>
            <a:tailEnd type="none" w="med" len="med"/>
          </a:ln>
        </p:spPr>
        <p:txBody>
          <a:bodyPr/>
          <a:p>
            <a:endParaRPr lang="zh-CN" altLang="en-US"/>
          </a:p>
        </p:txBody>
      </p:sp>
      <p:sp>
        <p:nvSpPr>
          <p:cNvPr id="515143" name="矩形 515142"/>
          <p:cNvSpPr/>
          <p:nvPr/>
        </p:nvSpPr>
        <p:spPr>
          <a:xfrm>
            <a:off x="3886200" y="3314700"/>
            <a:ext cx="1528763" cy="1500188"/>
          </a:xfrm>
          <a:prstGeom prst="rect">
            <a:avLst/>
          </a:prstGeom>
          <a:noFill/>
          <a:ln w="76200" cap="flat" cmpd="sng">
            <a:solidFill>
              <a:schemeClr val="hlink"/>
            </a:solidFill>
            <a:prstDash val="solid"/>
            <a:miter/>
            <a:headEnd type="none" w="med" len="med"/>
            <a:tailEnd type="none" w="med" len="med"/>
          </a:ln>
        </p:spPr>
        <p:txBody>
          <a:bodyPr/>
          <a:p>
            <a:endParaRPr lang="zh-CN" altLang="en-US"/>
          </a:p>
        </p:txBody>
      </p:sp>
      <p:grpSp>
        <p:nvGrpSpPr>
          <p:cNvPr id="515144" name="组合 515143"/>
          <p:cNvGrpSpPr/>
          <p:nvPr/>
        </p:nvGrpSpPr>
        <p:grpSpPr>
          <a:xfrm>
            <a:off x="400050" y="5013325"/>
            <a:ext cx="5756275" cy="1527175"/>
            <a:chOff x="252" y="3158"/>
            <a:chExt cx="3626" cy="962"/>
          </a:xfrm>
        </p:grpSpPr>
        <p:sp>
          <p:nvSpPr>
            <p:cNvPr id="515145" name="文本框 515144"/>
            <p:cNvSpPr txBox="1"/>
            <p:nvPr/>
          </p:nvSpPr>
          <p:spPr>
            <a:xfrm>
              <a:off x="2064" y="3158"/>
              <a:ext cx="1802" cy="596"/>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宋体" panose="02010600030101010101" pitchFamily="2" charset="-122"/>
                </a:rPr>
                <a:t>255.255.255.128</a:t>
              </a:r>
              <a:endParaRPr lang="en-US" altLang="zh-CN">
                <a:solidFill>
                  <a:srgbClr val="333399"/>
                </a:solidFill>
                <a:latin typeface="Arial" panose="020B0604020202020204" pitchFamily="34" charset="0"/>
                <a:ea typeface="宋体" panose="02010600030101010101" pitchFamily="2" charset="-122"/>
              </a:endParaRPr>
            </a:p>
            <a:p>
              <a:r>
                <a:rPr lang="en-US" altLang="zh-CN">
                  <a:solidFill>
                    <a:srgbClr val="333399"/>
                  </a:solidFill>
                  <a:latin typeface="Arial" panose="020B0604020202020204" pitchFamily="34" charset="0"/>
                  <a:ea typeface="宋体" panose="02010600030101010101" pitchFamily="2" charset="-122"/>
                </a:rPr>
                <a:t>128.  30.  33.138</a:t>
              </a:r>
              <a:endParaRPr lang="en-US" altLang="zh-CN">
                <a:solidFill>
                  <a:srgbClr val="333399"/>
                </a:solidFill>
                <a:latin typeface="Arial" panose="020B0604020202020204" pitchFamily="34" charset="0"/>
                <a:ea typeface="宋体" panose="02010600030101010101" pitchFamily="2" charset="-122"/>
              </a:endParaRPr>
            </a:p>
          </p:txBody>
        </p:sp>
        <p:sp>
          <p:nvSpPr>
            <p:cNvPr id="515146" name="文本框 515145"/>
            <p:cNvSpPr txBox="1"/>
            <p:nvPr/>
          </p:nvSpPr>
          <p:spPr>
            <a:xfrm>
              <a:off x="2064" y="3793"/>
              <a:ext cx="1800" cy="327"/>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128.  30.  33.128</a:t>
              </a:r>
              <a:endParaRPr lang="en-US" altLang="zh-CN">
                <a:solidFill>
                  <a:srgbClr val="333399"/>
                </a:solidFill>
                <a:latin typeface="Arial" panose="020B0604020202020204" pitchFamily="34" charset="0"/>
                <a:ea typeface="黑体" panose="02010609060101010101" pitchFamily="2" charset="-122"/>
              </a:endParaRPr>
            </a:p>
          </p:txBody>
        </p:sp>
        <p:sp>
          <p:nvSpPr>
            <p:cNvPr id="515147" name="直接连接符 515146"/>
            <p:cNvSpPr/>
            <p:nvPr/>
          </p:nvSpPr>
          <p:spPr>
            <a:xfrm>
              <a:off x="295" y="3748"/>
              <a:ext cx="3583" cy="0"/>
            </a:xfrm>
            <a:prstGeom prst="line">
              <a:avLst/>
            </a:prstGeom>
            <a:ln w="28575" cap="flat" cmpd="sng">
              <a:solidFill>
                <a:srgbClr val="333399"/>
              </a:solidFill>
              <a:prstDash val="solid"/>
              <a:headEnd type="none" w="med" len="med"/>
              <a:tailEnd type="none" w="med" len="med"/>
            </a:ln>
          </p:spPr>
        </p:sp>
        <p:sp>
          <p:nvSpPr>
            <p:cNvPr id="515148" name="文本框 515147"/>
            <p:cNvSpPr txBox="1"/>
            <p:nvPr/>
          </p:nvSpPr>
          <p:spPr>
            <a:xfrm>
              <a:off x="252" y="3421"/>
              <a:ext cx="1812" cy="327"/>
            </a:xfrm>
            <a:prstGeom prst="rect">
              <a:avLst/>
            </a:prstGeom>
            <a:noFill/>
            <a:ln w="9525">
              <a:noFill/>
            </a:ln>
          </p:spPr>
          <p:txBody>
            <a:bodyPr wrap="none" anchor="t">
              <a:spAutoFit/>
            </a:bodyPr>
            <a:p>
              <a:r>
                <a:rPr lang="zh-CN" altLang="en-US" dirty="0">
                  <a:solidFill>
                    <a:srgbClr val="333399"/>
                  </a:solidFill>
                  <a:latin typeface="Tahoma" panose="020B0604030504040204" pitchFamily="34" charset="0"/>
                  <a:ea typeface="黑体" panose="02010609060101010101" pitchFamily="2" charset="-122"/>
                </a:rPr>
                <a:t>逐比特 </a:t>
              </a:r>
              <a:r>
                <a:rPr lang="en-US" altLang="zh-CN">
                  <a:solidFill>
                    <a:schemeClr val="hlink"/>
                  </a:solidFill>
                  <a:latin typeface="Tahoma" panose="020B0604030504040204" pitchFamily="34" charset="0"/>
                  <a:ea typeface="黑体" panose="02010609060101010101" pitchFamily="2" charset="-122"/>
                </a:rPr>
                <a:t>AND</a:t>
              </a:r>
              <a:r>
                <a:rPr lang="en-US" altLang="zh-CN" dirty="0">
                  <a:solidFill>
                    <a:srgbClr val="333399"/>
                  </a:solidFill>
                  <a:latin typeface="Tahoma" panose="020B0604030504040204" pitchFamily="34" charset="0"/>
                  <a:ea typeface="黑体" panose="02010609060101010101" pitchFamily="2" charset="-122"/>
                </a:rPr>
                <a:t> </a:t>
              </a:r>
              <a:r>
                <a:rPr lang="zh-CN" altLang="en-US" dirty="0">
                  <a:solidFill>
                    <a:srgbClr val="333399"/>
                  </a:solidFill>
                  <a:latin typeface="Tahoma" panose="020B0604030504040204" pitchFamily="34" charset="0"/>
                  <a:ea typeface="黑体" panose="02010609060101010101" pitchFamily="2" charset="-122"/>
                </a:rPr>
                <a:t>操作</a:t>
              </a:r>
              <a:endParaRPr lang="zh-CN" altLang="en-US" dirty="0">
                <a:solidFill>
                  <a:srgbClr val="333399"/>
                </a:solidFill>
                <a:latin typeface="Arial" panose="020B0604020202020204" pitchFamily="34" charset="0"/>
                <a:ea typeface="黑体" panose="02010609060101010101" pitchFamily="2" charset="-122"/>
              </a:endParaRPr>
            </a:p>
          </p:txBody>
        </p:sp>
      </p:grpSp>
      <p:sp>
        <p:nvSpPr>
          <p:cNvPr id="515149" name="矩形 515148"/>
          <p:cNvSpPr/>
          <p:nvPr/>
        </p:nvSpPr>
        <p:spPr>
          <a:xfrm>
            <a:off x="3276600" y="5024438"/>
            <a:ext cx="2159000" cy="1500187"/>
          </a:xfrm>
          <a:prstGeom prst="rect">
            <a:avLst/>
          </a:prstGeom>
          <a:noFill/>
          <a:ln w="76200" cap="flat" cmpd="sng">
            <a:solidFill>
              <a:schemeClr val="hlink"/>
            </a:solidFill>
            <a:prstDash val="solid"/>
            <a:miter/>
            <a:headEnd type="none" w="med" len="med"/>
            <a:tailEnd type="none" w="med" len="med"/>
          </a:ln>
        </p:spPr>
        <p:txBody>
          <a:bodyPr/>
          <a:p>
            <a:endParaRPr lang="zh-CN" altLang="en-US"/>
          </a:p>
        </p:txBody>
      </p:sp>
      <p:sp>
        <p:nvSpPr>
          <p:cNvPr id="515150" name="矩形 515149"/>
          <p:cNvSpPr/>
          <p:nvPr/>
        </p:nvSpPr>
        <p:spPr>
          <a:xfrm>
            <a:off x="5437188" y="5013325"/>
            <a:ext cx="719137" cy="1500188"/>
          </a:xfrm>
          <a:prstGeom prst="rect">
            <a:avLst/>
          </a:prstGeom>
          <a:noFill/>
          <a:ln w="76200" cap="flat" cmpd="sng">
            <a:solidFill>
              <a:schemeClr val="hlink"/>
            </a:solidFill>
            <a:prstDash val="solid"/>
            <a:miter/>
            <a:headEnd type="none" w="med" len="med"/>
            <a:tailEnd type="none" w="med" len="med"/>
          </a:ln>
        </p:spPr>
        <p:txBody>
          <a:bodyPr/>
          <a:p>
            <a:endParaRPr lang="zh-CN" altLang="en-US"/>
          </a:p>
        </p:txBody>
      </p:sp>
      <p:sp>
        <p:nvSpPr>
          <p:cNvPr id="515151" name="文本框 515150"/>
          <p:cNvSpPr txBox="1"/>
          <p:nvPr/>
        </p:nvSpPr>
        <p:spPr>
          <a:xfrm>
            <a:off x="6173788" y="5913438"/>
            <a:ext cx="2719387" cy="579437"/>
          </a:xfrm>
          <a:prstGeom prst="rect">
            <a:avLst/>
          </a:prstGeom>
          <a:noFill/>
          <a:ln w="9525">
            <a:noFill/>
          </a:ln>
        </p:spPr>
        <p:txBody>
          <a:bodyPr wrap="none" anchor="t">
            <a:spAutoFit/>
          </a:bodyPr>
          <a:p>
            <a:r>
              <a:rPr lang="en-US" altLang="zh-CN" sz="3200" b="1" dirty="0">
                <a:solidFill>
                  <a:schemeClr val="hlink"/>
                </a:solidFill>
                <a:latin typeface="Arial" panose="020B0604020202020204" pitchFamily="34" charset="0"/>
                <a:ea typeface="黑体" panose="02010609060101010101" pitchFamily="2" charset="-122"/>
                <a:sym typeface="Symbol" panose="05050102010706020507" pitchFamily="18" charset="2"/>
              </a:rPr>
              <a:t></a:t>
            </a:r>
            <a:r>
              <a:rPr lang="en-US" altLang="zh-CN" dirty="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H</a:t>
            </a:r>
            <a:r>
              <a:rPr lang="en-US" altLang="zh-CN" baseline="-25000">
                <a:solidFill>
                  <a:srgbClr val="333399"/>
                </a:solidFill>
                <a:latin typeface="Arial" panose="020B0604020202020204" pitchFamily="34" charset="0"/>
                <a:ea typeface="黑体" panose="02010609060101010101" pitchFamily="2" charset="-122"/>
                <a:sym typeface="Symbol" panose="05050102010706020507" pitchFamily="18" charset="2"/>
              </a:rPr>
              <a:t>1</a:t>
            </a:r>
            <a:r>
              <a:rPr lang="en-US" altLang="zh-CN" sz="1200">
                <a:solidFill>
                  <a:srgbClr val="333399"/>
                </a:solidFill>
                <a:latin typeface="Arial" panose="020B0604020202020204" pitchFamily="34" charset="0"/>
                <a:ea typeface="黑体" panose="02010609060101010101" pitchFamily="2" charset="-122"/>
                <a:sym typeface="Symbol" panose="05050102010706020507" pitchFamily="18" charset="2"/>
              </a:rPr>
              <a:t> </a:t>
            </a:r>
            <a:r>
              <a:rPr lang="zh-CN" altLang="en-US" dirty="0">
                <a:solidFill>
                  <a:srgbClr val="333399"/>
                </a:solidFill>
                <a:latin typeface="Arial" panose="020B0604020202020204" pitchFamily="34" charset="0"/>
                <a:ea typeface="黑体" panose="02010609060101010101" pitchFamily="2" charset="-122"/>
                <a:sym typeface="Symbol" panose="05050102010706020507" pitchFamily="18" charset="2"/>
              </a:rPr>
              <a:t>的网络地址</a:t>
            </a:r>
            <a:endParaRPr lang="zh-CN" altLang="en-US" dirty="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14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nodeType="afterEffect">
                                  <p:stCondLst>
                                    <p:cond delay="500"/>
                                  </p:stCondLst>
                                  <p:childTnLst>
                                    <p:anim calcmode="discrete" valueType="str">
                                      <p:cBhvr>
                                        <p:cTn id="9" dur="1000" fill="hold"/>
                                        <p:tgtEl>
                                          <p:spTgt spid="515142"/>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xit" presetSubtype="0" fill="hold" nodeType="afterEffect">
                                  <p:stCondLst>
                                    <p:cond delay="0"/>
                                  </p:stCondLst>
                                  <p:childTnLst>
                                    <p:set>
                                      <p:cBhvr>
                                        <p:cTn id="12" dur="1" fill="hold">
                                          <p:stCondLst>
                                            <p:cond delay="0"/>
                                          </p:stCondLst>
                                        </p:cTn>
                                        <p:tgtEl>
                                          <p:spTgt spid="515142"/>
                                        </p:tgtEl>
                                        <p:attrNameLst>
                                          <p:attrName>style.visibility</p:attrName>
                                        </p:attrNameLst>
                                      </p:cBhvr>
                                      <p:to>
                                        <p:strVal val="hidden"/>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0"/>
                                          </p:stCondLst>
                                        </p:cTn>
                                        <p:tgtEl>
                                          <p:spTgt spid="515143"/>
                                        </p:tgtEl>
                                        <p:attrNameLst>
                                          <p:attrName>style.visibility</p:attrName>
                                        </p:attrNameLst>
                                      </p:cBhvr>
                                      <p:to>
                                        <p:strVal val="visible"/>
                                      </p:to>
                                    </p:set>
                                  </p:childTnLst>
                                </p:cTn>
                              </p:par>
                            </p:childTnLst>
                          </p:cTn>
                        </p:par>
                        <p:par>
                          <p:cTn id="16" fill="hold">
                            <p:stCondLst>
                              <p:cond delay="1500"/>
                            </p:stCondLst>
                            <p:childTnLst>
                              <p:par>
                                <p:cTn id="17" presetID="35" presetClass="emph" presetSubtype="0" repeatCount="3000" fill="hold" nodeType="afterEffect">
                                  <p:stCondLst>
                                    <p:cond delay="0"/>
                                  </p:stCondLst>
                                  <p:childTnLst>
                                    <p:anim calcmode="discrete" valueType="str">
                                      <p:cBhvr>
                                        <p:cTn id="18" dur="1000" fill="hold"/>
                                        <p:tgtEl>
                                          <p:spTgt spid="515143"/>
                                        </p:tgtEl>
                                        <p:attrNameLst>
                                          <p:attrName>style.visibility</p:attrName>
                                        </p:attrNameLst>
                                      </p:cBhvr>
                                      <p:tavLst>
                                        <p:tav tm="0">
                                          <p:val>
                                            <p:strVal val="hidden"/>
                                          </p:val>
                                        </p:tav>
                                        <p:tav tm="50000">
                                          <p:val>
                                            <p:strVal val="visible"/>
                                          </p:val>
                                        </p:tav>
                                      </p:tavLst>
                                    </p:anim>
                                  </p:childTnLst>
                                </p:cTn>
                              </p:par>
                            </p:childTnLst>
                          </p:cTn>
                        </p:par>
                        <p:par>
                          <p:cTn id="19" fill="hold">
                            <p:stCondLst>
                              <p:cond delay="2500"/>
                            </p:stCondLst>
                            <p:childTnLst>
                              <p:par>
                                <p:cTn id="20" presetID="1" presetClass="exit" presetSubtype="0" fill="hold" nodeType="afterEffect">
                                  <p:stCondLst>
                                    <p:cond delay="0"/>
                                  </p:stCondLst>
                                  <p:childTnLst>
                                    <p:set>
                                      <p:cBhvr>
                                        <p:cTn id="21" dur="1" fill="hold">
                                          <p:stCondLst>
                                            <p:cond delay="0"/>
                                          </p:stCondLst>
                                        </p:cTn>
                                        <p:tgtEl>
                                          <p:spTgt spid="51514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1514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515149"/>
                                        </p:tgtEl>
                                        <p:attrNameLst>
                                          <p:attrName>style.visibility</p:attrName>
                                        </p:attrNameLst>
                                      </p:cBhvr>
                                      <p:to>
                                        <p:strVal val="visible"/>
                                      </p:to>
                                    </p:set>
                                  </p:childTnLst>
                                </p:cTn>
                              </p:par>
                            </p:childTnLst>
                          </p:cTn>
                        </p:par>
                        <p:par>
                          <p:cTn id="29" fill="hold">
                            <p:stCondLst>
                              <p:cond delay="0"/>
                            </p:stCondLst>
                            <p:childTnLst>
                              <p:par>
                                <p:cTn id="30" presetID="35" presetClass="emph" presetSubtype="0" repeatCount="3000" fill="hold" nodeType="afterEffect">
                                  <p:stCondLst>
                                    <p:cond delay="0"/>
                                  </p:stCondLst>
                                  <p:childTnLst>
                                    <p:anim calcmode="discrete" valueType="str">
                                      <p:cBhvr>
                                        <p:cTn id="31" dur="1000" fill="hold"/>
                                        <p:tgtEl>
                                          <p:spTgt spid="515149"/>
                                        </p:tgtEl>
                                        <p:attrNameLst>
                                          <p:attrName>style.visibility</p:attrName>
                                        </p:attrNameLst>
                                      </p:cBhvr>
                                      <p:tavLst>
                                        <p:tav tm="0">
                                          <p:val>
                                            <p:strVal val="hidden"/>
                                          </p:val>
                                        </p:tav>
                                        <p:tav tm="50000">
                                          <p:val>
                                            <p:strVal val="visible"/>
                                          </p:val>
                                        </p:tav>
                                      </p:tavLst>
                                    </p:anim>
                                  </p:childTnLst>
                                </p:cTn>
                              </p:par>
                            </p:childTnLst>
                          </p:cTn>
                        </p:par>
                        <p:par>
                          <p:cTn id="32" fill="hold">
                            <p:stCondLst>
                              <p:cond delay="1000"/>
                            </p:stCondLst>
                            <p:childTnLst>
                              <p:par>
                                <p:cTn id="33" presetID="1" presetClass="exit" presetSubtype="0" fill="hold" nodeType="afterEffect">
                                  <p:stCondLst>
                                    <p:cond delay="0"/>
                                  </p:stCondLst>
                                  <p:childTnLst>
                                    <p:set>
                                      <p:cBhvr>
                                        <p:cTn id="34" dur="1" fill="hold">
                                          <p:stCondLst>
                                            <p:cond delay="0"/>
                                          </p:stCondLst>
                                        </p:cTn>
                                        <p:tgtEl>
                                          <p:spTgt spid="515149"/>
                                        </p:tgtEl>
                                        <p:attrNameLst>
                                          <p:attrName>style.visibility</p:attrName>
                                        </p:attrNameLst>
                                      </p:cBhvr>
                                      <p:to>
                                        <p:strVal val="hidden"/>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0"/>
                                          </p:stCondLst>
                                        </p:cTn>
                                        <p:tgtEl>
                                          <p:spTgt spid="515150"/>
                                        </p:tgtEl>
                                        <p:attrNameLst>
                                          <p:attrName>style.visibility</p:attrName>
                                        </p:attrNameLst>
                                      </p:cBhvr>
                                      <p:to>
                                        <p:strVal val="visible"/>
                                      </p:to>
                                    </p:set>
                                  </p:childTnLst>
                                </p:cTn>
                              </p:par>
                            </p:childTnLst>
                          </p:cTn>
                        </p:par>
                        <p:par>
                          <p:cTn id="38" fill="hold">
                            <p:stCondLst>
                              <p:cond delay="1000"/>
                            </p:stCondLst>
                            <p:childTnLst>
                              <p:par>
                                <p:cTn id="39" presetID="35" presetClass="emph" presetSubtype="0" repeatCount="3000" fill="hold" nodeType="afterEffect">
                                  <p:stCondLst>
                                    <p:cond delay="0"/>
                                  </p:stCondLst>
                                  <p:childTnLst>
                                    <p:anim calcmode="discrete" valueType="str">
                                      <p:cBhvr>
                                        <p:cTn id="40" dur="1000" fill="hold"/>
                                        <p:tgtEl>
                                          <p:spTgt spid="515150"/>
                                        </p:tgtEl>
                                        <p:attrNameLst>
                                          <p:attrName>style.visibility</p:attrName>
                                        </p:attrNameLst>
                                      </p:cBhvr>
                                      <p:tavLst>
                                        <p:tav tm="0">
                                          <p:val>
                                            <p:strVal val="hidden"/>
                                          </p:val>
                                        </p:tav>
                                        <p:tav tm="50000">
                                          <p:val>
                                            <p:strVal val="visible"/>
                                          </p:val>
                                        </p:tav>
                                      </p:tavLst>
                                    </p:anim>
                                  </p:childTnLst>
                                </p:cTn>
                              </p:par>
                            </p:childTnLst>
                          </p:cTn>
                        </p:par>
                        <p:par>
                          <p:cTn id="41" fill="hold">
                            <p:stCondLst>
                              <p:cond delay="2000"/>
                            </p:stCondLst>
                            <p:childTnLst>
                              <p:par>
                                <p:cTn id="42" presetID="1" presetClass="exit" presetSubtype="0" fill="hold" nodeType="afterEffect">
                                  <p:stCondLst>
                                    <p:cond delay="0"/>
                                  </p:stCondLst>
                                  <p:childTnLst>
                                    <p:set>
                                      <p:cBhvr>
                                        <p:cTn id="43" dur="1" fill="hold">
                                          <p:stCondLst>
                                            <p:cond delay="0"/>
                                          </p:stCondLst>
                                        </p:cTn>
                                        <p:tgtEl>
                                          <p:spTgt spid="515150"/>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515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1"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6098" name="标题 516097"/>
          <p:cNvSpPr>
            <a:spLocks noGrp="1"/>
          </p:cNvSpPr>
          <p:nvPr>
            <p:ph type="title"/>
          </p:nvPr>
        </p:nvSpPr>
        <p:spPr>
          <a:xfrm>
            <a:off x="107950" y="204788"/>
            <a:ext cx="8893175" cy="1063625"/>
          </a:xfrm>
          <a:solidFill>
            <a:srgbClr val="CCECFF"/>
          </a:solidFill>
          <a:ln>
            <a:solidFill>
              <a:schemeClr val="tx2"/>
            </a:solidFill>
            <a:miter/>
          </a:ln>
        </p:spPr>
        <p:txBody>
          <a:bodyPr anchor="b"/>
          <a:p>
            <a:pPr algn="ctr"/>
            <a:r>
              <a:rPr lang="zh-CN" altLang="en-US" sz="3200" dirty="0"/>
              <a:t>因此 </a:t>
            </a:r>
            <a:r>
              <a:rPr lang="en-US" altLang="zh-CN" sz="3200"/>
              <a:t>H</a:t>
            </a:r>
            <a:r>
              <a:rPr lang="en-US" altLang="zh-CN" sz="3200" baseline="-25000"/>
              <a:t>1 </a:t>
            </a:r>
            <a:r>
              <a:rPr lang="zh-CN" altLang="en-US" sz="3200" dirty="0"/>
              <a:t>必须把分组传送到路由器 </a:t>
            </a:r>
            <a:r>
              <a:rPr lang="en-US" altLang="zh-CN" sz="3200"/>
              <a:t>R</a:t>
            </a:r>
            <a:r>
              <a:rPr lang="en-US" altLang="zh-CN" sz="3200" baseline="-25000"/>
              <a:t>1</a:t>
            </a:r>
            <a:br>
              <a:rPr lang="en-US" altLang="zh-CN" sz="3200" dirty="0"/>
            </a:br>
            <a:r>
              <a:rPr lang="zh-CN" altLang="en-US" sz="3200" dirty="0"/>
              <a:t>然后逐项查找路由表</a:t>
            </a:r>
            <a:endParaRPr lang="zh-CN" altLang="en-US" sz="3200" dirty="0"/>
          </a:p>
        </p:txBody>
      </p:sp>
      <p:sp>
        <p:nvSpPr>
          <p:cNvPr id="516099" name="任意多边形 516098"/>
          <p:cNvSpPr/>
          <p:nvPr/>
        </p:nvSpPr>
        <p:spPr>
          <a:xfrm>
            <a:off x="2549525" y="2044700"/>
            <a:ext cx="1681163" cy="1819275"/>
          </a:xfrm>
          <a:custGeom>
            <a:avLst/>
            <a:gdLst/>
            <a:ahLst/>
            <a:cxnLst/>
            <a:pathLst>
              <a:path w="1059" h="1146">
                <a:moveTo>
                  <a:pt x="5" y="1146"/>
                </a:moveTo>
                <a:lnTo>
                  <a:pt x="1048" y="0"/>
                </a:lnTo>
                <a:lnTo>
                  <a:pt x="1059" y="880"/>
                </a:lnTo>
                <a:lnTo>
                  <a:pt x="0" y="1111"/>
                </a:lnTo>
              </a:path>
            </a:pathLst>
          </a:custGeom>
          <a:gradFill rotWithShape="1">
            <a:gsLst>
              <a:gs pos="0">
                <a:srgbClr val="FFFF99">
                  <a:gamma/>
                  <a:shade val="46275"/>
                  <a:invGamma/>
                  <a:alpha val="100000"/>
                </a:srgbClr>
              </a:gs>
              <a:gs pos="100000">
                <a:srgbClr val="FFFF99">
                  <a:alpha val="100000"/>
                </a:srgbClr>
              </a:gs>
            </a:gsLst>
            <a:lin ang="0" scaled="1"/>
            <a:tileRect/>
          </a:gradFill>
          <a:ln w="9525">
            <a:noFill/>
          </a:ln>
        </p:spPr>
        <p:txBody>
          <a:bodyPr/>
          <a:p>
            <a:endParaRPr lang="zh-CN" altLang="en-US"/>
          </a:p>
        </p:txBody>
      </p:sp>
      <p:sp>
        <p:nvSpPr>
          <p:cNvPr id="516100" name="文本框 516099"/>
          <p:cNvSpPr txBox="1"/>
          <p:nvPr/>
        </p:nvSpPr>
        <p:spPr>
          <a:xfrm>
            <a:off x="1116013" y="3098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a:t>
            </a:r>
            <a:endParaRPr lang="en-US" altLang="zh-CN" sz="1800">
              <a:solidFill>
                <a:srgbClr val="333399"/>
              </a:solidFill>
              <a:latin typeface="Arial" panose="020B0604020202020204" pitchFamily="34" charset="0"/>
              <a:ea typeface="黑体" panose="02010609060101010101" pitchFamily="2" charset="-122"/>
            </a:endParaRPr>
          </a:p>
        </p:txBody>
      </p:sp>
      <p:sp>
        <p:nvSpPr>
          <p:cNvPr id="516101" name="文本框 516100"/>
          <p:cNvSpPr txBox="1"/>
          <p:nvPr/>
        </p:nvSpPr>
        <p:spPr>
          <a:xfrm>
            <a:off x="2549525" y="3127375"/>
            <a:ext cx="311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graphicFrame>
        <p:nvGraphicFramePr>
          <p:cNvPr id="516102" name="表格 516101"/>
          <p:cNvGraphicFramePr/>
          <p:nvPr/>
        </p:nvGraphicFramePr>
        <p:xfrm>
          <a:off x="4230688" y="2052638"/>
          <a:ext cx="4645025" cy="1376362"/>
        </p:xfrm>
        <a:graphic>
          <a:graphicData uri="http://schemas.openxmlformats.org/drawingml/2006/table">
            <a:tbl>
              <a:tblPr/>
              <a:tblGrid>
                <a:gridCol w="1668463"/>
                <a:gridCol w="1998662"/>
                <a:gridCol w="977900"/>
              </a:tblGrid>
              <a:tr h="338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目的网络地址</a:t>
                      </a:r>
                      <a:endParaRPr lang="zh-CN" altLang="en-US" sz="18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子网掩码</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下一跳</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r>
              <a:tr h="10382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128.30.33.0</a:t>
                      </a:r>
                      <a:endParaRPr lang="en-US" altLang="zh-CN" sz="1800"/>
                    </a:p>
                    <a:p>
                      <a:pPr marL="0" lvl="0" indent="0">
                        <a:lnSpc>
                          <a:spcPct val="90000"/>
                        </a:lnSpc>
                        <a:buNone/>
                      </a:pPr>
                      <a:r>
                        <a:rPr lang="en-US" altLang="zh-CN" sz="1800"/>
                        <a:t>128.30.33.128</a:t>
                      </a:r>
                      <a:endParaRPr lang="en-US" altLang="zh-CN" sz="1800"/>
                    </a:p>
                    <a:p>
                      <a:pPr marL="0" lvl="0" indent="0">
                        <a:lnSpc>
                          <a:spcPct val="90000"/>
                        </a:lnSpc>
                        <a:buNone/>
                      </a:pPr>
                      <a:r>
                        <a:rPr lang="en-US" altLang="zh-CN" sz="1800"/>
                        <a:t>128.30.36.0</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zh-CN" altLang="en-US" sz="1800" dirty="0"/>
                        <a:t>接口 </a:t>
                      </a:r>
                      <a:r>
                        <a:rPr lang="en-US" altLang="zh-CN" sz="1800"/>
                        <a:t>0</a:t>
                      </a:r>
                      <a:endParaRPr lang="en-US" altLang="zh-CN" sz="1800"/>
                    </a:p>
                    <a:p>
                      <a:pPr marL="0" lvl="0" indent="0">
                        <a:lnSpc>
                          <a:spcPct val="90000"/>
                        </a:lnSpc>
                        <a:buNone/>
                      </a:pPr>
                      <a:r>
                        <a:rPr lang="zh-CN" altLang="en-US" sz="1800" dirty="0"/>
                        <a:t>接口 </a:t>
                      </a:r>
                      <a:r>
                        <a:rPr lang="en-US" altLang="zh-CN" sz="1800"/>
                        <a:t>1</a:t>
                      </a:r>
                      <a:endParaRPr lang="en-US" altLang="zh-CN" sz="1800"/>
                    </a:p>
                    <a:p>
                      <a:pPr marL="0" lvl="0" indent="0">
                        <a:lnSpc>
                          <a:spcPct val="90000"/>
                        </a:lnSpc>
                        <a:buNone/>
                      </a:pPr>
                      <a:r>
                        <a:rPr lang="en-US" altLang="zh-CN" sz="1800"/>
                        <a:t>R</a:t>
                      </a:r>
                      <a:r>
                        <a:rPr lang="en-US" altLang="zh-CN" sz="1800" baseline="-25000"/>
                        <a:t>2</a:t>
                      </a:r>
                      <a:endParaRPr lang="zh-CN" altLang="en-US" sz="18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r>
            </a:tbl>
          </a:graphicData>
        </a:graphic>
      </p:graphicFrame>
      <p:sp>
        <p:nvSpPr>
          <p:cNvPr id="516116" name="文本框 516115"/>
          <p:cNvSpPr txBox="1"/>
          <p:nvPr/>
        </p:nvSpPr>
        <p:spPr>
          <a:xfrm>
            <a:off x="4594225" y="1628775"/>
            <a:ext cx="40862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的路由表（未给出默认路由器）</a:t>
            </a:r>
            <a:endParaRPr lang="zh-CN" altLang="en-US" sz="2000" baseline="-25000" dirty="0">
              <a:solidFill>
                <a:srgbClr val="333399"/>
              </a:solidFill>
              <a:latin typeface="Arial" panose="020B0604020202020204" pitchFamily="34" charset="0"/>
              <a:ea typeface="黑体" panose="02010609060101010101" pitchFamily="2" charset="-122"/>
            </a:endParaRPr>
          </a:p>
        </p:txBody>
      </p:sp>
      <p:sp>
        <p:nvSpPr>
          <p:cNvPr id="516117" name="直接连接符 516116"/>
          <p:cNvSpPr/>
          <p:nvPr/>
        </p:nvSpPr>
        <p:spPr>
          <a:xfrm>
            <a:off x="2522538" y="3105150"/>
            <a:ext cx="1587" cy="703263"/>
          </a:xfrm>
          <a:prstGeom prst="line">
            <a:avLst/>
          </a:prstGeom>
          <a:ln w="28575" cap="flat" cmpd="sng">
            <a:solidFill>
              <a:srgbClr val="333399"/>
            </a:solidFill>
            <a:prstDash val="solid"/>
            <a:headEnd type="none" w="med" len="med"/>
            <a:tailEnd type="none" w="med" len="med"/>
          </a:ln>
        </p:spPr>
      </p:sp>
      <p:sp>
        <p:nvSpPr>
          <p:cNvPr id="516118" name="直接连接符 516117"/>
          <p:cNvSpPr/>
          <p:nvPr/>
        </p:nvSpPr>
        <p:spPr>
          <a:xfrm>
            <a:off x="314325" y="3087688"/>
            <a:ext cx="1588" cy="569912"/>
          </a:xfrm>
          <a:prstGeom prst="line">
            <a:avLst/>
          </a:prstGeom>
          <a:ln w="28575" cap="flat" cmpd="sng">
            <a:solidFill>
              <a:srgbClr val="333399"/>
            </a:solidFill>
            <a:prstDash val="solid"/>
            <a:headEnd type="none" w="med" len="med"/>
            <a:tailEnd type="none" w="med" len="med"/>
          </a:ln>
        </p:spPr>
      </p:sp>
      <p:sp>
        <p:nvSpPr>
          <p:cNvPr id="516119" name="直接连接符 516118"/>
          <p:cNvSpPr/>
          <p:nvPr/>
        </p:nvSpPr>
        <p:spPr>
          <a:xfrm>
            <a:off x="34925" y="3105150"/>
            <a:ext cx="3816350" cy="0"/>
          </a:xfrm>
          <a:prstGeom prst="line">
            <a:avLst/>
          </a:prstGeom>
          <a:ln w="28575" cap="flat" cmpd="sng">
            <a:solidFill>
              <a:srgbClr val="333399"/>
            </a:solidFill>
            <a:prstDash val="solid"/>
            <a:headEnd type="none" w="med" len="med"/>
            <a:tailEnd type="none" w="med" len="med"/>
          </a:ln>
        </p:spPr>
      </p:sp>
      <p:sp>
        <p:nvSpPr>
          <p:cNvPr id="516120" name="直接连接符 516119"/>
          <p:cNvSpPr/>
          <p:nvPr/>
        </p:nvSpPr>
        <p:spPr>
          <a:xfrm>
            <a:off x="481013" y="2535238"/>
            <a:ext cx="1587" cy="569912"/>
          </a:xfrm>
          <a:prstGeom prst="line">
            <a:avLst/>
          </a:prstGeom>
          <a:ln w="28575" cap="flat" cmpd="sng">
            <a:solidFill>
              <a:srgbClr val="333399"/>
            </a:solidFill>
            <a:prstDash val="solid"/>
            <a:headEnd type="none" w="med" len="med"/>
            <a:tailEnd type="none" w="med" len="med"/>
          </a:ln>
        </p:spPr>
      </p:sp>
      <p:pic>
        <p:nvPicPr>
          <p:cNvPr id="516121" name="图片 516120"/>
          <p:cNvPicPr/>
          <p:nvPr/>
        </p:nvPicPr>
        <p:blipFill>
          <a:blip r:embed="rId1"/>
          <a:stretch>
            <a:fillRect/>
          </a:stretch>
        </p:blipFill>
        <p:spPr>
          <a:xfrm>
            <a:off x="309563" y="2276475"/>
            <a:ext cx="398462" cy="473075"/>
          </a:xfrm>
          <a:prstGeom prst="rect">
            <a:avLst/>
          </a:prstGeom>
          <a:noFill/>
          <a:ln w="9525">
            <a:noFill/>
          </a:ln>
        </p:spPr>
      </p:pic>
      <p:sp>
        <p:nvSpPr>
          <p:cNvPr id="516122" name="文本框 516121"/>
          <p:cNvSpPr txBox="1"/>
          <p:nvPr/>
        </p:nvSpPr>
        <p:spPr>
          <a:xfrm>
            <a:off x="-36512" y="192246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a:t>
            </a:r>
            <a:endParaRPr lang="en-US" altLang="zh-CN" sz="1800">
              <a:solidFill>
                <a:srgbClr val="333399"/>
              </a:solidFill>
              <a:latin typeface="Arial" panose="020B0604020202020204" pitchFamily="34" charset="0"/>
              <a:ea typeface="黑体" panose="02010609060101010101" pitchFamily="2" charset="-122"/>
            </a:endParaRPr>
          </a:p>
        </p:txBody>
      </p:sp>
      <p:sp>
        <p:nvSpPr>
          <p:cNvPr id="516123" name="文本框 516122"/>
          <p:cNvSpPr txBox="1"/>
          <p:nvPr/>
        </p:nvSpPr>
        <p:spPr>
          <a:xfrm>
            <a:off x="-36512" y="228917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6124" name="文本框 516123"/>
          <p:cNvSpPr txBox="1"/>
          <p:nvPr/>
        </p:nvSpPr>
        <p:spPr>
          <a:xfrm>
            <a:off x="250825" y="2189163"/>
            <a:ext cx="3494088" cy="915987"/>
          </a:xfrm>
          <a:prstGeom prst="rect">
            <a:avLst/>
          </a:prstGeom>
          <a:noFill/>
          <a:ln w="9525">
            <a:noFill/>
          </a:ln>
        </p:spPr>
        <p:txBody>
          <a:bodyPr>
            <a:spAutoFit/>
          </a:bodyPr>
          <a:p>
            <a:pPr algn="ctr"/>
            <a:r>
              <a:rPr lang="zh-CN" altLang="en-US" sz="1800" dirty="0">
                <a:solidFill>
                  <a:srgbClr val="333399"/>
                </a:solidFill>
                <a:latin typeface="Arial" panose="020B0604020202020204" pitchFamily="34" charset="0"/>
                <a:ea typeface="黑体" panose="02010609060101010101" pitchFamily="2" charset="-122"/>
              </a:rPr>
              <a:t>子网</a:t>
            </a:r>
            <a:r>
              <a:rPr lang="en-US" altLang="zh-CN" sz="1800" dirty="0">
                <a:solidFill>
                  <a:srgbClr val="333399"/>
                </a:solidFill>
                <a:latin typeface="Arial" panose="020B0604020202020204" pitchFamily="34" charset="0"/>
                <a:ea typeface="黑体" panose="02010609060101010101" pitchFamily="2" charset="-122"/>
              </a:rPr>
              <a:t>1</a:t>
            </a:r>
            <a:r>
              <a:rPr lang="zh-CN" altLang="en-US" sz="1800" dirty="0">
                <a:solidFill>
                  <a:srgbClr val="333399"/>
                </a:solidFill>
                <a:latin typeface="Arial" panose="020B0604020202020204" pitchFamily="34" charset="0"/>
                <a:ea typeface="黑体" panose="02010609060101010101" pitchFamily="2" charset="-122"/>
              </a:rPr>
              <a:t>：</a:t>
            </a:r>
            <a:endParaRPr lang="zh-CN" altLang="en-US" sz="1800" dirty="0">
              <a:solidFill>
                <a:srgbClr val="333399"/>
              </a:solidFill>
              <a:latin typeface="Arial" panose="020B0604020202020204" pitchFamily="34" charset="0"/>
              <a:ea typeface="黑体" panose="02010609060101010101" pitchFamily="2" charset="-122"/>
            </a:endParaRPr>
          </a:p>
          <a:p>
            <a:pPr algn="ctr"/>
            <a:r>
              <a:rPr lang="zh-CN" altLang="en-US" sz="1800" dirty="0">
                <a:solidFill>
                  <a:srgbClr val="333399"/>
                </a:solidFill>
                <a:latin typeface="Arial" panose="020B0604020202020204" pitchFamily="34" charset="0"/>
                <a:ea typeface="黑体" panose="02010609060101010101" pitchFamily="2" charset="-122"/>
              </a:rPr>
              <a:t>    网络地址 </a:t>
            </a:r>
            <a:r>
              <a:rPr lang="en-US" altLang="zh-CN" sz="1800">
                <a:solidFill>
                  <a:srgbClr val="333399"/>
                </a:solidFill>
                <a:latin typeface="Arial" panose="020B0604020202020204" pitchFamily="34" charset="0"/>
                <a:ea typeface="黑体" panose="02010609060101010101" pitchFamily="2" charset="-122"/>
              </a:rPr>
              <a:t>128.30.33.0</a:t>
            </a:r>
            <a:endParaRPr lang="en-US" altLang="zh-CN" sz="1800">
              <a:solidFill>
                <a:srgbClr val="333399"/>
              </a:solidFill>
              <a:latin typeface="Arial" panose="020B0604020202020204" pitchFamily="34" charset="0"/>
              <a:ea typeface="黑体" panose="02010609060101010101" pitchFamily="2" charset="-122"/>
            </a:endParaRPr>
          </a:p>
          <a:p>
            <a:pPr algn="ct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子网掩码 </a:t>
            </a:r>
            <a:r>
              <a:rPr lang="en-US" altLang="zh-CN" sz="1800">
                <a:solidFill>
                  <a:srgbClr val="333399"/>
                </a:solidFill>
                <a:latin typeface="Arial" panose="020B0604020202020204" pitchFamily="34" charset="0"/>
                <a:ea typeface="黑体" panose="02010609060101010101" pitchFamily="2" charset="-122"/>
              </a:rPr>
              <a:t>255.255.255.128</a:t>
            </a:r>
            <a:endParaRPr lang="en-US" altLang="zh-CN" sz="1800">
              <a:solidFill>
                <a:srgbClr val="333399"/>
              </a:solidFill>
              <a:latin typeface="Arial" panose="020B0604020202020204" pitchFamily="34" charset="0"/>
              <a:ea typeface="黑体" panose="02010609060101010101" pitchFamily="2" charset="-122"/>
            </a:endParaRPr>
          </a:p>
        </p:txBody>
      </p:sp>
      <p:sp>
        <p:nvSpPr>
          <p:cNvPr id="516125" name="直接连接符 516124"/>
          <p:cNvSpPr/>
          <p:nvPr/>
        </p:nvSpPr>
        <p:spPr>
          <a:xfrm>
            <a:off x="1628775" y="5011738"/>
            <a:ext cx="1588" cy="703262"/>
          </a:xfrm>
          <a:prstGeom prst="line">
            <a:avLst/>
          </a:prstGeom>
          <a:ln w="28575" cap="flat" cmpd="sng">
            <a:solidFill>
              <a:srgbClr val="333399"/>
            </a:solidFill>
            <a:prstDash val="solid"/>
            <a:headEnd type="none" w="med" len="med"/>
            <a:tailEnd type="none" w="med" len="med"/>
          </a:ln>
        </p:spPr>
      </p:sp>
      <p:sp>
        <p:nvSpPr>
          <p:cNvPr id="516126" name="直接连接符 516125"/>
          <p:cNvSpPr/>
          <p:nvPr/>
        </p:nvSpPr>
        <p:spPr>
          <a:xfrm>
            <a:off x="6156325" y="4400550"/>
            <a:ext cx="1588" cy="569913"/>
          </a:xfrm>
          <a:prstGeom prst="line">
            <a:avLst/>
          </a:prstGeom>
          <a:ln w="28575" cap="flat" cmpd="sng">
            <a:solidFill>
              <a:srgbClr val="333399"/>
            </a:solidFill>
            <a:prstDash val="solid"/>
            <a:headEnd type="none" w="med" len="med"/>
            <a:tailEnd type="none" w="med" len="med"/>
          </a:ln>
        </p:spPr>
      </p:sp>
      <p:sp>
        <p:nvSpPr>
          <p:cNvPr id="516127" name="直接连接符 516126"/>
          <p:cNvSpPr/>
          <p:nvPr/>
        </p:nvSpPr>
        <p:spPr>
          <a:xfrm>
            <a:off x="833438" y="5708650"/>
            <a:ext cx="1587" cy="569913"/>
          </a:xfrm>
          <a:prstGeom prst="line">
            <a:avLst/>
          </a:prstGeom>
          <a:ln w="28575" cap="flat" cmpd="sng">
            <a:solidFill>
              <a:srgbClr val="333399"/>
            </a:solidFill>
            <a:prstDash val="solid"/>
            <a:headEnd type="none" w="med" len="med"/>
            <a:tailEnd type="none" w="med" len="med"/>
          </a:ln>
        </p:spPr>
      </p:sp>
      <p:sp>
        <p:nvSpPr>
          <p:cNvPr id="516128" name="直接连接符 516127"/>
          <p:cNvSpPr/>
          <p:nvPr/>
        </p:nvSpPr>
        <p:spPr>
          <a:xfrm>
            <a:off x="1628775" y="4400550"/>
            <a:ext cx="1588" cy="703263"/>
          </a:xfrm>
          <a:prstGeom prst="line">
            <a:avLst/>
          </a:prstGeom>
          <a:ln w="28575" cap="flat" cmpd="sng">
            <a:solidFill>
              <a:srgbClr val="333399"/>
            </a:solidFill>
            <a:prstDash val="solid"/>
            <a:headEnd type="none" w="med" len="med"/>
            <a:tailEnd type="none" w="med" len="med"/>
          </a:ln>
        </p:spPr>
      </p:sp>
      <p:sp>
        <p:nvSpPr>
          <p:cNvPr id="516129" name="直接连接符 516128"/>
          <p:cNvSpPr/>
          <p:nvPr/>
        </p:nvSpPr>
        <p:spPr>
          <a:xfrm>
            <a:off x="2528888" y="3676650"/>
            <a:ext cx="1587" cy="703263"/>
          </a:xfrm>
          <a:prstGeom prst="line">
            <a:avLst/>
          </a:prstGeom>
          <a:ln w="28575" cap="flat" cmpd="sng">
            <a:solidFill>
              <a:srgbClr val="333399"/>
            </a:solidFill>
            <a:prstDash val="solid"/>
            <a:headEnd type="none" w="med" len="med"/>
            <a:tailEnd type="none" w="med" len="med"/>
          </a:ln>
        </p:spPr>
      </p:sp>
      <p:pic>
        <p:nvPicPr>
          <p:cNvPr id="516130" name="图片 516129"/>
          <p:cNvPicPr/>
          <p:nvPr/>
        </p:nvPicPr>
        <p:blipFill>
          <a:blip r:embed="rId1"/>
          <a:stretch>
            <a:fillRect/>
          </a:stretch>
        </p:blipFill>
        <p:spPr>
          <a:xfrm>
            <a:off x="658813" y="6018213"/>
            <a:ext cx="398462" cy="471487"/>
          </a:xfrm>
          <a:prstGeom prst="rect">
            <a:avLst/>
          </a:prstGeom>
          <a:noFill/>
          <a:ln w="9525">
            <a:noFill/>
          </a:ln>
        </p:spPr>
      </p:pic>
      <p:pic>
        <p:nvPicPr>
          <p:cNvPr id="516131" name="图片 516130"/>
          <p:cNvPicPr/>
          <p:nvPr/>
        </p:nvPicPr>
        <p:blipFill>
          <a:blip r:embed="rId1"/>
          <a:stretch>
            <a:fillRect/>
          </a:stretch>
        </p:blipFill>
        <p:spPr>
          <a:xfrm>
            <a:off x="104775" y="3413125"/>
            <a:ext cx="398463" cy="471488"/>
          </a:xfrm>
          <a:prstGeom prst="rect">
            <a:avLst/>
          </a:prstGeom>
          <a:noFill/>
          <a:ln w="9525">
            <a:noFill/>
          </a:ln>
        </p:spPr>
      </p:pic>
      <p:grpSp>
        <p:nvGrpSpPr>
          <p:cNvPr id="516132" name="组合 516131"/>
          <p:cNvGrpSpPr/>
          <p:nvPr/>
        </p:nvGrpSpPr>
        <p:grpSpPr>
          <a:xfrm>
            <a:off x="2268538" y="3459163"/>
            <a:ext cx="612775" cy="460375"/>
            <a:chOff x="864" y="1824"/>
            <a:chExt cx="432" cy="288"/>
          </a:xfrm>
        </p:grpSpPr>
        <p:pic>
          <p:nvPicPr>
            <p:cNvPr id="516133" name="图片 516132"/>
            <p:cNvPicPr/>
            <p:nvPr/>
          </p:nvPicPr>
          <p:blipFill>
            <a:blip r:embed="rId2"/>
            <a:stretch>
              <a:fillRect/>
            </a:stretch>
          </p:blipFill>
          <p:spPr>
            <a:xfrm>
              <a:off x="864" y="1824"/>
              <a:ext cx="432" cy="288"/>
            </a:xfrm>
            <a:prstGeom prst="rect">
              <a:avLst/>
            </a:prstGeom>
            <a:noFill/>
            <a:ln w="12699">
              <a:noFill/>
            </a:ln>
          </p:spPr>
        </p:pic>
        <p:pic>
          <p:nvPicPr>
            <p:cNvPr id="516134" name="图片 516133"/>
            <p:cNvPicPr/>
            <p:nvPr/>
          </p:nvPicPr>
          <p:blipFill>
            <a:blip r:embed="rId2"/>
            <a:stretch>
              <a:fillRect/>
            </a:stretch>
          </p:blipFill>
          <p:spPr>
            <a:xfrm>
              <a:off x="864" y="1824"/>
              <a:ext cx="432" cy="288"/>
            </a:xfrm>
            <a:prstGeom prst="rect">
              <a:avLst/>
            </a:prstGeom>
            <a:noFill/>
            <a:ln w="12699">
              <a:noFill/>
            </a:ln>
          </p:spPr>
        </p:pic>
      </p:grpSp>
      <p:pic>
        <p:nvPicPr>
          <p:cNvPr id="516135" name="图片 516134"/>
          <p:cNvPicPr/>
          <p:nvPr/>
        </p:nvPicPr>
        <p:blipFill>
          <a:blip r:embed="rId1"/>
          <a:stretch>
            <a:fillRect/>
          </a:stretch>
        </p:blipFill>
        <p:spPr>
          <a:xfrm>
            <a:off x="5991225" y="4779963"/>
            <a:ext cx="398463" cy="471487"/>
          </a:xfrm>
          <a:prstGeom prst="rect">
            <a:avLst/>
          </a:prstGeom>
          <a:noFill/>
          <a:ln w="9525">
            <a:noFill/>
          </a:ln>
        </p:spPr>
      </p:pic>
      <p:sp>
        <p:nvSpPr>
          <p:cNvPr id="516136" name="直接连接符 516135"/>
          <p:cNvSpPr/>
          <p:nvPr/>
        </p:nvSpPr>
        <p:spPr>
          <a:xfrm>
            <a:off x="935038" y="4379913"/>
            <a:ext cx="6948487" cy="1587"/>
          </a:xfrm>
          <a:prstGeom prst="line">
            <a:avLst/>
          </a:prstGeom>
          <a:ln w="28575" cap="flat" cmpd="sng">
            <a:solidFill>
              <a:srgbClr val="333399"/>
            </a:solidFill>
            <a:prstDash val="solid"/>
            <a:headEnd type="none" w="med" len="med"/>
            <a:tailEnd type="none" w="med" len="med"/>
          </a:ln>
        </p:spPr>
      </p:sp>
      <p:sp>
        <p:nvSpPr>
          <p:cNvPr id="516137" name="直接连接符 516136"/>
          <p:cNvSpPr/>
          <p:nvPr/>
        </p:nvSpPr>
        <p:spPr>
          <a:xfrm>
            <a:off x="520700" y="5729288"/>
            <a:ext cx="7835900" cy="1587"/>
          </a:xfrm>
          <a:prstGeom prst="line">
            <a:avLst/>
          </a:prstGeom>
          <a:ln w="28575" cap="flat" cmpd="sng">
            <a:solidFill>
              <a:srgbClr val="333399"/>
            </a:solidFill>
            <a:prstDash val="solid"/>
            <a:headEnd type="none" w="med" len="med"/>
            <a:tailEnd type="none" w="med" len="med"/>
          </a:ln>
        </p:spPr>
      </p:sp>
      <p:sp>
        <p:nvSpPr>
          <p:cNvPr id="516138" name="文本框 516137"/>
          <p:cNvSpPr txBox="1"/>
          <p:nvPr/>
        </p:nvSpPr>
        <p:spPr>
          <a:xfrm>
            <a:off x="839788" y="38909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128.30.33.130</a:t>
            </a:r>
            <a:endParaRPr lang="en-US" altLang="zh-CN" sz="1800">
              <a:solidFill>
                <a:srgbClr val="333399"/>
              </a:solidFill>
              <a:latin typeface="Arial" panose="020B0604020202020204" pitchFamily="34" charset="0"/>
              <a:ea typeface="黑体" panose="02010609060101010101" pitchFamily="2" charset="-122"/>
            </a:endParaRPr>
          </a:p>
        </p:txBody>
      </p:sp>
      <p:sp>
        <p:nvSpPr>
          <p:cNvPr id="516139" name="文本框 516138"/>
          <p:cNvSpPr txBox="1"/>
          <p:nvPr/>
        </p:nvSpPr>
        <p:spPr>
          <a:xfrm>
            <a:off x="2914650" y="353695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6140" name="文本框 516139"/>
          <p:cNvSpPr txBox="1"/>
          <p:nvPr/>
        </p:nvSpPr>
        <p:spPr>
          <a:xfrm>
            <a:off x="2533650" y="389731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6141" name="直接连接符 516140"/>
          <p:cNvSpPr/>
          <p:nvPr/>
        </p:nvSpPr>
        <p:spPr>
          <a:xfrm>
            <a:off x="4019550" y="4400550"/>
            <a:ext cx="1588" cy="569913"/>
          </a:xfrm>
          <a:prstGeom prst="line">
            <a:avLst/>
          </a:prstGeom>
          <a:ln w="28575" cap="flat" cmpd="sng">
            <a:solidFill>
              <a:srgbClr val="333399"/>
            </a:solidFill>
            <a:prstDash val="solid"/>
            <a:headEnd type="none" w="med" len="med"/>
            <a:tailEnd type="none" w="med" len="med"/>
          </a:ln>
        </p:spPr>
      </p:sp>
      <p:grpSp>
        <p:nvGrpSpPr>
          <p:cNvPr id="516142" name="组合 516141"/>
          <p:cNvGrpSpPr/>
          <p:nvPr/>
        </p:nvGrpSpPr>
        <p:grpSpPr>
          <a:xfrm>
            <a:off x="1368425" y="4843463"/>
            <a:ext cx="612775" cy="460375"/>
            <a:chOff x="864" y="1824"/>
            <a:chExt cx="432" cy="288"/>
          </a:xfrm>
        </p:grpSpPr>
        <p:pic>
          <p:nvPicPr>
            <p:cNvPr id="516143" name="图片 516142"/>
            <p:cNvPicPr/>
            <p:nvPr/>
          </p:nvPicPr>
          <p:blipFill>
            <a:blip r:embed="rId2"/>
            <a:stretch>
              <a:fillRect/>
            </a:stretch>
          </p:blipFill>
          <p:spPr>
            <a:xfrm>
              <a:off x="864" y="1824"/>
              <a:ext cx="432" cy="288"/>
            </a:xfrm>
            <a:prstGeom prst="rect">
              <a:avLst/>
            </a:prstGeom>
            <a:noFill/>
            <a:ln w="12699">
              <a:noFill/>
            </a:ln>
          </p:spPr>
        </p:pic>
        <p:pic>
          <p:nvPicPr>
            <p:cNvPr id="516144" name="图片 516143"/>
            <p:cNvPicPr/>
            <p:nvPr/>
          </p:nvPicPr>
          <p:blipFill>
            <a:blip r:embed="rId2"/>
            <a:stretch>
              <a:fillRect/>
            </a:stretch>
          </p:blipFill>
          <p:spPr>
            <a:xfrm>
              <a:off x="864" y="1824"/>
              <a:ext cx="432" cy="288"/>
            </a:xfrm>
            <a:prstGeom prst="rect">
              <a:avLst/>
            </a:prstGeom>
            <a:noFill/>
            <a:ln w="12699">
              <a:noFill/>
            </a:ln>
          </p:spPr>
        </p:pic>
      </p:grpSp>
      <p:sp>
        <p:nvSpPr>
          <p:cNvPr id="516145" name="文本框 516144"/>
          <p:cNvSpPr txBox="1"/>
          <p:nvPr/>
        </p:nvSpPr>
        <p:spPr>
          <a:xfrm>
            <a:off x="971550" y="482600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6146" name="直接连接符 516145"/>
          <p:cNvSpPr/>
          <p:nvPr/>
        </p:nvSpPr>
        <p:spPr>
          <a:xfrm>
            <a:off x="2217738" y="5707063"/>
            <a:ext cx="1587" cy="569912"/>
          </a:xfrm>
          <a:prstGeom prst="line">
            <a:avLst/>
          </a:prstGeom>
          <a:ln w="28575" cap="flat" cmpd="sng">
            <a:solidFill>
              <a:srgbClr val="333399"/>
            </a:solidFill>
            <a:prstDash val="solid"/>
            <a:headEnd type="none" w="med" len="med"/>
            <a:tailEnd type="none" w="med" len="med"/>
          </a:ln>
        </p:spPr>
      </p:sp>
      <p:pic>
        <p:nvPicPr>
          <p:cNvPr id="516147" name="图片 516146"/>
          <p:cNvPicPr/>
          <p:nvPr/>
        </p:nvPicPr>
        <p:blipFill>
          <a:blip r:embed="rId1"/>
          <a:stretch>
            <a:fillRect/>
          </a:stretch>
        </p:blipFill>
        <p:spPr>
          <a:xfrm>
            <a:off x="3844925" y="4784725"/>
            <a:ext cx="398463" cy="471488"/>
          </a:xfrm>
          <a:prstGeom prst="rect">
            <a:avLst/>
          </a:prstGeom>
          <a:noFill/>
          <a:ln w="9525">
            <a:noFill/>
          </a:ln>
        </p:spPr>
      </p:pic>
      <p:sp>
        <p:nvSpPr>
          <p:cNvPr id="516148" name="文本框 516147"/>
          <p:cNvSpPr txBox="1"/>
          <p:nvPr/>
        </p:nvSpPr>
        <p:spPr>
          <a:xfrm>
            <a:off x="3951288" y="3681413"/>
            <a:ext cx="4581525" cy="701675"/>
          </a:xfrm>
          <a:prstGeom prst="rect">
            <a:avLst/>
          </a:prstGeom>
          <a:noFill/>
          <a:ln w="9525">
            <a:noFill/>
          </a:ln>
        </p:spPr>
        <p:txBody>
          <a:bodyPr>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2</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128.30.33.128</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255.255.255.128</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6149" name="文本框 516148"/>
          <p:cNvSpPr txBox="1"/>
          <p:nvPr/>
        </p:nvSpPr>
        <p:spPr>
          <a:xfrm>
            <a:off x="3490913" y="479742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6150" name="文本框 516149"/>
          <p:cNvSpPr txBox="1"/>
          <p:nvPr/>
        </p:nvSpPr>
        <p:spPr>
          <a:xfrm>
            <a:off x="4140200" y="476091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128.30.33.138</a:t>
            </a:r>
            <a:endParaRPr lang="en-US" altLang="zh-CN" sz="1800">
              <a:solidFill>
                <a:srgbClr val="333399"/>
              </a:solidFill>
              <a:latin typeface="Arial" panose="020B0604020202020204" pitchFamily="34" charset="0"/>
              <a:ea typeface="黑体" panose="02010609060101010101" pitchFamily="2" charset="-122"/>
            </a:endParaRPr>
          </a:p>
        </p:txBody>
      </p:sp>
      <p:sp>
        <p:nvSpPr>
          <p:cNvPr id="516151" name="文本框 516150"/>
          <p:cNvSpPr txBox="1"/>
          <p:nvPr/>
        </p:nvSpPr>
        <p:spPr>
          <a:xfrm>
            <a:off x="1308100" y="453866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6152" name="文本框 516151"/>
          <p:cNvSpPr txBox="1"/>
          <p:nvPr/>
        </p:nvSpPr>
        <p:spPr>
          <a:xfrm>
            <a:off x="1308100" y="5259388"/>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6153" name="文本框 516152"/>
          <p:cNvSpPr txBox="1"/>
          <p:nvPr/>
        </p:nvSpPr>
        <p:spPr>
          <a:xfrm>
            <a:off x="1619250" y="45386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128.30.33.129</a:t>
            </a:r>
            <a:endParaRPr lang="en-US" altLang="zh-CN" sz="1800">
              <a:solidFill>
                <a:srgbClr val="333399"/>
              </a:solidFill>
              <a:latin typeface="Arial" panose="020B0604020202020204" pitchFamily="34" charset="0"/>
              <a:ea typeface="黑体" panose="02010609060101010101" pitchFamily="2" charset="-122"/>
            </a:endParaRPr>
          </a:p>
        </p:txBody>
      </p:sp>
      <p:pic>
        <p:nvPicPr>
          <p:cNvPr id="516154" name="图片 516153"/>
          <p:cNvPicPr/>
          <p:nvPr/>
        </p:nvPicPr>
        <p:blipFill>
          <a:blip r:embed="rId1"/>
          <a:stretch>
            <a:fillRect/>
          </a:stretch>
        </p:blipFill>
        <p:spPr>
          <a:xfrm>
            <a:off x="2043113" y="6016625"/>
            <a:ext cx="400050" cy="473075"/>
          </a:xfrm>
          <a:prstGeom prst="rect">
            <a:avLst/>
          </a:prstGeom>
          <a:noFill/>
          <a:ln w="9525">
            <a:noFill/>
          </a:ln>
        </p:spPr>
      </p:pic>
      <p:sp>
        <p:nvSpPr>
          <p:cNvPr id="516155" name="文本框 516154"/>
          <p:cNvSpPr txBox="1"/>
          <p:nvPr/>
        </p:nvSpPr>
        <p:spPr>
          <a:xfrm>
            <a:off x="1692275" y="5984875"/>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6156" name="文本框 516155"/>
          <p:cNvSpPr txBox="1"/>
          <p:nvPr/>
        </p:nvSpPr>
        <p:spPr>
          <a:xfrm>
            <a:off x="1687513" y="5257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128.30.36.2</a:t>
            </a:r>
            <a:endParaRPr lang="en-US" altLang="zh-CN" sz="1800">
              <a:solidFill>
                <a:srgbClr val="333399"/>
              </a:solidFill>
              <a:latin typeface="Arial" panose="020B0604020202020204" pitchFamily="34" charset="0"/>
              <a:ea typeface="黑体" panose="02010609060101010101" pitchFamily="2" charset="-122"/>
            </a:endParaRPr>
          </a:p>
        </p:txBody>
      </p:sp>
      <p:sp>
        <p:nvSpPr>
          <p:cNvPr id="516157" name="文本框 516156"/>
          <p:cNvSpPr txBox="1"/>
          <p:nvPr/>
        </p:nvSpPr>
        <p:spPr>
          <a:xfrm>
            <a:off x="4019550" y="5788025"/>
            <a:ext cx="3730625"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3</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128.30.36.0</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255.255.255.0</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6158" name="文本框 516157"/>
          <p:cNvSpPr txBox="1"/>
          <p:nvPr/>
        </p:nvSpPr>
        <p:spPr>
          <a:xfrm>
            <a:off x="2333625" y="605631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128.30.36.12</a:t>
            </a:r>
            <a:endParaRPr lang="en-US" altLang="zh-CN" sz="1800">
              <a:solidFill>
                <a:srgbClr val="333399"/>
              </a:solidFill>
              <a:latin typeface="Arial" panose="020B0604020202020204" pitchFamily="34" charset="0"/>
              <a:ea typeface="黑体" panose="02010609060101010101" pitchFamily="2" charset="-122"/>
            </a:endParaRPr>
          </a:p>
        </p:txBody>
      </p:sp>
      <p:sp>
        <p:nvSpPr>
          <p:cNvPr id="516159" name="右箭头 516158"/>
          <p:cNvSpPr/>
          <p:nvPr/>
        </p:nvSpPr>
        <p:spPr>
          <a:xfrm>
            <a:off x="3708400" y="2420938"/>
            <a:ext cx="576263" cy="215900"/>
          </a:xfrm>
          <a:prstGeom prst="rightArrow">
            <a:avLst>
              <a:gd name="adj1" fmla="val 50000"/>
              <a:gd name="adj2" fmla="val 66727"/>
            </a:avLst>
          </a:prstGeom>
          <a:solidFill>
            <a:schemeClr val="accent1"/>
          </a:solidFill>
          <a:ln w="9525" cap="flat" cmpd="sng">
            <a:solidFill>
              <a:schemeClr val="tx2"/>
            </a:solidFill>
            <a:prstDash val="solid"/>
            <a:miter/>
            <a:headEnd type="none" w="med" len="med"/>
            <a:tailEnd type="none" w="med" len="med"/>
          </a:ln>
        </p:spPr>
        <p:txBody>
          <a:bodyPr/>
          <a:p>
            <a:endParaRPr lang="zh-CN" altLang="en-US"/>
          </a:p>
        </p:txBody>
      </p:sp>
      <p:sp>
        <p:nvSpPr>
          <p:cNvPr id="516160" name="右箭头 516159"/>
          <p:cNvSpPr/>
          <p:nvPr/>
        </p:nvSpPr>
        <p:spPr>
          <a:xfrm>
            <a:off x="3708400" y="2725738"/>
            <a:ext cx="576263" cy="215900"/>
          </a:xfrm>
          <a:prstGeom prst="rightArrow">
            <a:avLst>
              <a:gd name="adj1" fmla="val 50000"/>
              <a:gd name="adj2" fmla="val 66727"/>
            </a:avLst>
          </a:prstGeom>
          <a:solidFill>
            <a:schemeClr val="accent1"/>
          </a:solidFill>
          <a:ln w="9525" cap="flat" cmpd="sng">
            <a:solidFill>
              <a:schemeClr val="tx2"/>
            </a:solidFill>
            <a:prstDash val="solid"/>
            <a:miter/>
            <a:headEnd type="none" w="med" len="med"/>
            <a:tailEnd type="none" w="med" len="med"/>
          </a:ln>
        </p:spPr>
        <p:txBody>
          <a:bodyPr/>
          <a:p>
            <a:endParaRPr lang="zh-CN" altLang="en-US"/>
          </a:p>
        </p:txBody>
      </p:sp>
      <p:sp>
        <p:nvSpPr>
          <p:cNvPr id="516161" name="右箭头 516160"/>
          <p:cNvSpPr/>
          <p:nvPr/>
        </p:nvSpPr>
        <p:spPr>
          <a:xfrm>
            <a:off x="3708400" y="3032125"/>
            <a:ext cx="576263" cy="215900"/>
          </a:xfrm>
          <a:prstGeom prst="rightArrow">
            <a:avLst>
              <a:gd name="adj1" fmla="val 50000"/>
              <a:gd name="adj2" fmla="val 66727"/>
            </a:avLst>
          </a:prstGeom>
          <a:solidFill>
            <a:schemeClr val="accent1"/>
          </a:solidFill>
          <a:ln w="9525" cap="flat" cmpd="sng">
            <a:solidFill>
              <a:schemeClr val="tx2"/>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159"/>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1000"/>
                                  </p:stCondLst>
                                  <p:childTnLst>
                                    <p:set>
                                      <p:cBhvr>
                                        <p:cTn id="9" dur="1" fill="hold">
                                          <p:stCondLst>
                                            <p:cond delay="0"/>
                                          </p:stCondLst>
                                        </p:cTn>
                                        <p:tgtEl>
                                          <p:spTgt spid="516159"/>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516160"/>
                                        </p:tgtEl>
                                        <p:attrNameLst>
                                          <p:attrName>style.visibility</p:attrName>
                                        </p:attrNameLst>
                                      </p:cBhvr>
                                      <p:to>
                                        <p:strVal val="visible"/>
                                      </p:to>
                                    </p:set>
                                  </p:childTnLst>
                                </p:cTn>
                              </p:par>
                            </p:childTnLst>
                          </p:cTn>
                        </p:par>
                        <p:par>
                          <p:cTn id="13" fill="hold">
                            <p:stCondLst>
                              <p:cond delay="1000"/>
                            </p:stCondLst>
                            <p:childTnLst>
                              <p:par>
                                <p:cTn id="14" presetID="1" presetClass="exit" presetSubtype="0" fill="hold" nodeType="afterEffect">
                                  <p:stCondLst>
                                    <p:cond delay="1000"/>
                                  </p:stCondLst>
                                  <p:childTnLst>
                                    <p:set>
                                      <p:cBhvr>
                                        <p:cTn id="15" dur="1" fill="hold">
                                          <p:stCondLst>
                                            <p:cond delay="0"/>
                                          </p:stCondLst>
                                        </p:cTn>
                                        <p:tgtEl>
                                          <p:spTgt spid="516160"/>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0"/>
                                          </p:stCondLst>
                                        </p:cTn>
                                        <p:tgtEl>
                                          <p:spTgt spid="516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7122" name="标题 517121"/>
          <p:cNvSpPr>
            <a:spLocks noGrp="1"/>
          </p:cNvSpPr>
          <p:nvPr>
            <p:ph type="title"/>
          </p:nvPr>
        </p:nvSpPr>
        <p:spPr>
          <a:xfrm>
            <a:off x="107950" y="115888"/>
            <a:ext cx="8893175" cy="992187"/>
          </a:xfrm>
          <a:solidFill>
            <a:srgbClr val="CCECFF"/>
          </a:solidFill>
          <a:ln>
            <a:solidFill>
              <a:schemeClr val="tx2"/>
            </a:solidFill>
            <a:miter/>
          </a:ln>
        </p:spPr>
        <p:txBody>
          <a:bodyPr anchor="b"/>
          <a:p>
            <a:pPr algn="ctr"/>
            <a:r>
              <a:rPr lang="zh-CN" altLang="en-US" sz="2800" dirty="0"/>
              <a:t>路由器 </a:t>
            </a:r>
            <a:r>
              <a:rPr lang="en-US" altLang="zh-CN" sz="2800"/>
              <a:t>R</a:t>
            </a:r>
            <a:r>
              <a:rPr lang="en-US" altLang="zh-CN" sz="2800" baseline="-25000"/>
              <a:t>1 </a:t>
            </a:r>
            <a:r>
              <a:rPr lang="zh-CN" altLang="en-US" sz="2800" dirty="0"/>
              <a:t>收到分组后就用路由表中第 </a:t>
            </a:r>
            <a:r>
              <a:rPr lang="en-US" altLang="zh-CN" sz="2800" dirty="0"/>
              <a:t>1 </a:t>
            </a:r>
            <a:r>
              <a:rPr lang="zh-CN" altLang="en-US" sz="2800" dirty="0"/>
              <a:t>个项目的</a:t>
            </a:r>
            <a:br>
              <a:rPr lang="zh-CN" altLang="en-US" sz="2800" dirty="0"/>
            </a:br>
            <a:r>
              <a:rPr lang="zh-CN" altLang="en-US" sz="2800" dirty="0"/>
              <a:t>子网掩码和 </a:t>
            </a:r>
            <a:r>
              <a:rPr lang="en-US" altLang="zh-CN" sz="2800" dirty="0"/>
              <a:t>128.30.33.138 </a:t>
            </a:r>
            <a:r>
              <a:rPr lang="zh-CN" altLang="en-US" sz="2800" dirty="0"/>
              <a:t>逐比特 </a:t>
            </a:r>
            <a:r>
              <a:rPr lang="en-US" altLang="zh-CN" sz="2800">
                <a:solidFill>
                  <a:schemeClr val="hlink"/>
                </a:solidFill>
              </a:rPr>
              <a:t>AND</a:t>
            </a:r>
            <a:r>
              <a:rPr lang="en-US" altLang="zh-CN" sz="2800" dirty="0"/>
              <a:t> </a:t>
            </a:r>
            <a:r>
              <a:rPr lang="zh-CN" altLang="en-US" sz="2800" dirty="0"/>
              <a:t>操作 </a:t>
            </a:r>
            <a:endParaRPr lang="zh-CN" altLang="en-US" sz="2800" dirty="0"/>
          </a:p>
        </p:txBody>
      </p:sp>
      <p:sp>
        <p:nvSpPr>
          <p:cNvPr id="517123" name="任意多边形 517122"/>
          <p:cNvSpPr/>
          <p:nvPr/>
        </p:nvSpPr>
        <p:spPr>
          <a:xfrm>
            <a:off x="2549525" y="2044700"/>
            <a:ext cx="1681163" cy="1819275"/>
          </a:xfrm>
          <a:custGeom>
            <a:avLst/>
            <a:gdLst/>
            <a:ahLst/>
            <a:cxnLst/>
            <a:pathLst>
              <a:path w="1059" h="1146">
                <a:moveTo>
                  <a:pt x="5" y="1146"/>
                </a:moveTo>
                <a:lnTo>
                  <a:pt x="1048" y="0"/>
                </a:lnTo>
                <a:lnTo>
                  <a:pt x="1059" y="880"/>
                </a:lnTo>
                <a:lnTo>
                  <a:pt x="0" y="1111"/>
                </a:lnTo>
              </a:path>
            </a:pathLst>
          </a:custGeom>
          <a:solidFill>
            <a:srgbClr val="FFFF99"/>
          </a:solidFill>
          <a:ln w="9525">
            <a:noFill/>
          </a:ln>
        </p:spPr>
        <p:txBody>
          <a:bodyPr/>
          <a:p>
            <a:endParaRPr lang="zh-CN" altLang="en-US"/>
          </a:p>
        </p:txBody>
      </p:sp>
      <p:sp>
        <p:nvSpPr>
          <p:cNvPr id="517124" name="文本框 517123"/>
          <p:cNvSpPr txBox="1"/>
          <p:nvPr/>
        </p:nvSpPr>
        <p:spPr>
          <a:xfrm>
            <a:off x="1116013" y="3098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a:t>
            </a:r>
            <a:endParaRPr lang="en-US" altLang="zh-CN" sz="1800">
              <a:solidFill>
                <a:srgbClr val="333399"/>
              </a:solidFill>
              <a:latin typeface="Arial" panose="020B0604020202020204" pitchFamily="34" charset="0"/>
              <a:ea typeface="黑体" panose="02010609060101010101" pitchFamily="2" charset="-122"/>
            </a:endParaRPr>
          </a:p>
        </p:txBody>
      </p:sp>
      <p:sp>
        <p:nvSpPr>
          <p:cNvPr id="517125" name="文本框 517124"/>
          <p:cNvSpPr txBox="1"/>
          <p:nvPr/>
        </p:nvSpPr>
        <p:spPr>
          <a:xfrm>
            <a:off x="2549525" y="3127375"/>
            <a:ext cx="311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graphicFrame>
        <p:nvGraphicFramePr>
          <p:cNvPr id="517126" name="表格 517125"/>
          <p:cNvGraphicFramePr/>
          <p:nvPr/>
        </p:nvGraphicFramePr>
        <p:xfrm>
          <a:off x="4230688" y="2052638"/>
          <a:ext cx="4645025" cy="1376362"/>
        </p:xfrm>
        <a:graphic>
          <a:graphicData uri="http://schemas.openxmlformats.org/drawingml/2006/table">
            <a:tbl>
              <a:tblPr/>
              <a:tblGrid>
                <a:gridCol w="1668463"/>
                <a:gridCol w="1998662"/>
                <a:gridCol w="977900"/>
              </a:tblGrid>
              <a:tr h="338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目的网络地址</a:t>
                      </a:r>
                      <a:endParaRPr lang="zh-CN" altLang="en-US" sz="18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子网掩码</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下一跳</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r>
              <a:tr h="10382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128.30.33.0</a:t>
                      </a:r>
                      <a:endParaRPr lang="en-US" altLang="zh-CN" sz="1800"/>
                    </a:p>
                    <a:p>
                      <a:pPr marL="0" lvl="0" indent="0">
                        <a:lnSpc>
                          <a:spcPct val="90000"/>
                        </a:lnSpc>
                        <a:buNone/>
                      </a:pPr>
                      <a:r>
                        <a:rPr lang="en-US" altLang="zh-CN" sz="1800"/>
                        <a:t>128.30.33.128</a:t>
                      </a:r>
                      <a:endParaRPr lang="en-US" altLang="zh-CN" sz="1800"/>
                    </a:p>
                    <a:p>
                      <a:pPr marL="0" lvl="0" indent="0">
                        <a:lnSpc>
                          <a:spcPct val="90000"/>
                        </a:lnSpc>
                        <a:buNone/>
                      </a:pPr>
                      <a:r>
                        <a:rPr lang="en-US" altLang="zh-CN" sz="1800"/>
                        <a:t>128.30.36.0</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zh-CN" altLang="en-US" sz="1800" dirty="0"/>
                        <a:t>接口 </a:t>
                      </a:r>
                      <a:r>
                        <a:rPr lang="en-US" altLang="zh-CN" sz="1800"/>
                        <a:t>0</a:t>
                      </a:r>
                      <a:endParaRPr lang="en-US" altLang="zh-CN" sz="1800"/>
                    </a:p>
                    <a:p>
                      <a:pPr marL="0" lvl="0" indent="0">
                        <a:lnSpc>
                          <a:spcPct val="90000"/>
                        </a:lnSpc>
                        <a:buNone/>
                      </a:pPr>
                      <a:r>
                        <a:rPr lang="zh-CN" altLang="en-US" sz="1800" dirty="0"/>
                        <a:t>接口 </a:t>
                      </a:r>
                      <a:r>
                        <a:rPr lang="en-US" altLang="zh-CN" sz="1800"/>
                        <a:t>1</a:t>
                      </a:r>
                      <a:endParaRPr lang="en-US" altLang="zh-CN" sz="1800"/>
                    </a:p>
                    <a:p>
                      <a:pPr marL="0" lvl="0" indent="0">
                        <a:lnSpc>
                          <a:spcPct val="90000"/>
                        </a:lnSpc>
                        <a:buNone/>
                      </a:pPr>
                      <a:r>
                        <a:rPr lang="en-US" altLang="zh-CN" sz="1800"/>
                        <a:t>R</a:t>
                      </a:r>
                      <a:r>
                        <a:rPr lang="en-US" altLang="zh-CN" sz="1800" baseline="-25000"/>
                        <a:t>2</a:t>
                      </a:r>
                      <a:endParaRPr lang="zh-CN" altLang="en-US" sz="18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r>
            </a:tbl>
          </a:graphicData>
        </a:graphic>
      </p:graphicFrame>
      <p:sp>
        <p:nvSpPr>
          <p:cNvPr id="517140" name="文本框 517139"/>
          <p:cNvSpPr txBox="1"/>
          <p:nvPr/>
        </p:nvSpPr>
        <p:spPr>
          <a:xfrm>
            <a:off x="4594225" y="1663700"/>
            <a:ext cx="40862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的路由表（未给出默认路由器）</a:t>
            </a:r>
            <a:endParaRPr lang="zh-CN" altLang="en-US" sz="2000" baseline="-25000" dirty="0">
              <a:solidFill>
                <a:srgbClr val="333399"/>
              </a:solidFill>
              <a:latin typeface="Arial" panose="020B0604020202020204" pitchFamily="34" charset="0"/>
              <a:ea typeface="黑体" panose="02010609060101010101" pitchFamily="2" charset="-122"/>
            </a:endParaRPr>
          </a:p>
        </p:txBody>
      </p:sp>
      <p:sp>
        <p:nvSpPr>
          <p:cNvPr id="517141" name="直接连接符 517140"/>
          <p:cNvSpPr/>
          <p:nvPr/>
        </p:nvSpPr>
        <p:spPr>
          <a:xfrm>
            <a:off x="2522538" y="3105150"/>
            <a:ext cx="1587" cy="703263"/>
          </a:xfrm>
          <a:prstGeom prst="line">
            <a:avLst/>
          </a:prstGeom>
          <a:ln w="28575" cap="flat" cmpd="sng">
            <a:solidFill>
              <a:srgbClr val="333399"/>
            </a:solidFill>
            <a:prstDash val="solid"/>
            <a:headEnd type="none" w="med" len="med"/>
            <a:tailEnd type="none" w="med" len="med"/>
          </a:ln>
        </p:spPr>
      </p:sp>
      <p:sp>
        <p:nvSpPr>
          <p:cNvPr id="517142" name="直接连接符 517141"/>
          <p:cNvSpPr/>
          <p:nvPr/>
        </p:nvSpPr>
        <p:spPr>
          <a:xfrm>
            <a:off x="314325" y="3087688"/>
            <a:ext cx="1588" cy="569912"/>
          </a:xfrm>
          <a:prstGeom prst="line">
            <a:avLst/>
          </a:prstGeom>
          <a:ln w="28575" cap="flat" cmpd="sng">
            <a:solidFill>
              <a:srgbClr val="333399"/>
            </a:solidFill>
            <a:prstDash val="solid"/>
            <a:headEnd type="none" w="med" len="med"/>
            <a:tailEnd type="none" w="med" len="med"/>
          </a:ln>
        </p:spPr>
      </p:sp>
      <p:sp>
        <p:nvSpPr>
          <p:cNvPr id="517143" name="直接连接符 517142"/>
          <p:cNvSpPr/>
          <p:nvPr/>
        </p:nvSpPr>
        <p:spPr>
          <a:xfrm>
            <a:off x="34925" y="3105150"/>
            <a:ext cx="3816350" cy="0"/>
          </a:xfrm>
          <a:prstGeom prst="line">
            <a:avLst/>
          </a:prstGeom>
          <a:ln w="28575" cap="flat" cmpd="sng">
            <a:solidFill>
              <a:srgbClr val="333399"/>
            </a:solidFill>
            <a:prstDash val="solid"/>
            <a:headEnd type="none" w="med" len="med"/>
            <a:tailEnd type="none" w="med" len="med"/>
          </a:ln>
        </p:spPr>
      </p:sp>
      <p:sp>
        <p:nvSpPr>
          <p:cNvPr id="517144" name="直接连接符 517143"/>
          <p:cNvSpPr/>
          <p:nvPr/>
        </p:nvSpPr>
        <p:spPr>
          <a:xfrm>
            <a:off x="481013" y="2535238"/>
            <a:ext cx="1587" cy="569912"/>
          </a:xfrm>
          <a:prstGeom prst="line">
            <a:avLst/>
          </a:prstGeom>
          <a:ln w="28575" cap="flat" cmpd="sng">
            <a:solidFill>
              <a:srgbClr val="333399"/>
            </a:solidFill>
            <a:prstDash val="solid"/>
            <a:headEnd type="none" w="med" len="med"/>
            <a:tailEnd type="none" w="med" len="med"/>
          </a:ln>
        </p:spPr>
      </p:sp>
      <p:pic>
        <p:nvPicPr>
          <p:cNvPr id="517145" name="图片 517144"/>
          <p:cNvPicPr/>
          <p:nvPr/>
        </p:nvPicPr>
        <p:blipFill>
          <a:blip r:embed="rId1"/>
          <a:stretch>
            <a:fillRect/>
          </a:stretch>
        </p:blipFill>
        <p:spPr>
          <a:xfrm>
            <a:off x="309563" y="2276475"/>
            <a:ext cx="398462" cy="473075"/>
          </a:xfrm>
          <a:prstGeom prst="rect">
            <a:avLst/>
          </a:prstGeom>
          <a:noFill/>
          <a:ln w="9525">
            <a:noFill/>
          </a:ln>
        </p:spPr>
      </p:pic>
      <p:sp>
        <p:nvSpPr>
          <p:cNvPr id="517146" name="文本框 517145"/>
          <p:cNvSpPr txBox="1"/>
          <p:nvPr/>
        </p:nvSpPr>
        <p:spPr>
          <a:xfrm>
            <a:off x="-36512" y="192246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a:t>
            </a:r>
            <a:endParaRPr lang="en-US" altLang="zh-CN" sz="1800">
              <a:solidFill>
                <a:srgbClr val="333399"/>
              </a:solidFill>
              <a:latin typeface="Arial" panose="020B0604020202020204" pitchFamily="34" charset="0"/>
              <a:ea typeface="黑体" panose="02010609060101010101" pitchFamily="2" charset="-122"/>
            </a:endParaRPr>
          </a:p>
        </p:txBody>
      </p:sp>
      <p:sp>
        <p:nvSpPr>
          <p:cNvPr id="517147" name="文本框 517146"/>
          <p:cNvSpPr txBox="1"/>
          <p:nvPr/>
        </p:nvSpPr>
        <p:spPr>
          <a:xfrm>
            <a:off x="-36512" y="228917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7148" name="文本框 517147"/>
          <p:cNvSpPr txBox="1"/>
          <p:nvPr/>
        </p:nvSpPr>
        <p:spPr>
          <a:xfrm>
            <a:off x="250825" y="2189163"/>
            <a:ext cx="3494088" cy="915987"/>
          </a:xfrm>
          <a:prstGeom prst="rect">
            <a:avLst/>
          </a:prstGeom>
          <a:noFill/>
          <a:ln w="9525">
            <a:noFill/>
          </a:ln>
        </p:spPr>
        <p:txBody>
          <a:bodyPr>
            <a:spAutoFit/>
          </a:bodyPr>
          <a:p>
            <a:pPr algn="ctr"/>
            <a:r>
              <a:rPr lang="zh-CN" altLang="en-US" sz="1800" dirty="0">
                <a:solidFill>
                  <a:srgbClr val="333399"/>
                </a:solidFill>
                <a:latin typeface="Arial" panose="020B0604020202020204" pitchFamily="34" charset="0"/>
                <a:ea typeface="黑体" panose="02010609060101010101" pitchFamily="2" charset="-122"/>
              </a:rPr>
              <a:t>子网</a:t>
            </a:r>
            <a:r>
              <a:rPr lang="en-US" altLang="zh-CN" sz="1800" dirty="0">
                <a:solidFill>
                  <a:srgbClr val="333399"/>
                </a:solidFill>
                <a:latin typeface="Arial" panose="020B0604020202020204" pitchFamily="34" charset="0"/>
                <a:ea typeface="黑体" panose="02010609060101010101" pitchFamily="2" charset="-122"/>
              </a:rPr>
              <a:t>1</a:t>
            </a:r>
            <a:r>
              <a:rPr lang="zh-CN" altLang="en-US" sz="1800" dirty="0">
                <a:solidFill>
                  <a:srgbClr val="333399"/>
                </a:solidFill>
                <a:latin typeface="Arial" panose="020B0604020202020204" pitchFamily="34" charset="0"/>
                <a:ea typeface="黑体" panose="02010609060101010101" pitchFamily="2" charset="-122"/>
              </a:rPr>
              <a:t>：</a:t>
            </a:r>
            <a:endParaRPr lang="zh-CN" altLang="en-US" sz="1800" dirty="0">
              <a:solidFill>
                <a:srgbClr val="333399"/>
              </a:solidFill>
              <a:latin typeface="Arial" panose="020B0604020202020204" pitchFamily="34" charset="0"/>
              <a:ea typeface="黑体" panose="02010609060101010101" pitchFamily="2" charset="-122"/>
            </a:endParaRPr>
          </a:p>
          <a:p>
            <a:pPr algn="ctr"/>
            <a:r>
              <a:rPr lang="zh-CN" altLang="en-US" sz="1800" dirty="0">
                <a:solidFill>
                  <a:srgbClr val="333399"/>
                </a:solidFill>
                <a:latin typeface="Arial" panose="020B0604020202020204" pitchFamily="34" charset="0"/>
                <a:ea typeface="黑体" panose="02010609060101010101" pitchFamily="2" charset="-122"/>
              </a:rPr>
              <a:t>    网络地址 </a:t>
            </a:r>
            <a:r>
              <a:rPr lang="en-US" altLang="zh-CN" sz="1800">
                <a:solidFill>
                  <a:srgbClr val="333399"/>
                </a:solidFill>
                <a:latin typeface="Arial" panose="020B0604020202020204" pitchFamily="34" charset="0"/>
                <a:ea typeface="黑体" panose="02010609060101010101" pitchFamily="2" charset="-122"/>
              </a:rPr>
              <a:t>128.30.33.0</a:t>
            </a:r>
            <a:endParaRPr lang="en-US" altLang="zh-CN" sz="1800">
              <a:solidFill>
                <a:srgbClr val="333399"/>
              </a:solidFill>
              <a:latin typeface="Arial" panose="020B0604020202020204" pitchFamily="34" charset="0"/>
              <a:ea typeface="黑体" panose="02010609060101010101" pitchFamily="2" charset="-122"/>
            </a:endParaRPr>
          </a:p>
          <a:p>
            <a:pPr algn="ct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子网掩码 </a:t>
            </a:r>
            <a:r>
              <a:rPr lang="en-US" altLang="zh-CN" sz="1800">
                <a:solidFill>
                  <a:srgbClr val="333399"/>
                </a:solidFill>
                <a:latin typeface="Arial" panose="020B0604020202020204" pitchFamily="34" charset="0"/>
                <a:ea typeface="黑体" panose="02010609060101010101" pitchFamily="2" charset="-122"/>
              </a:rPr>
              <a:t>255.255.255.128</a:t>
            </a:r>
            <a:endParaRPr lang="en-US" altLang="zh-CN" sz="1800">
              <a:solidFill>
                <a:srgbClr val="333399"/>
              </a:solidFill>
              <a:latin typeface="Arial" panose="020B0604020202020204" pitchFamily="34" charset="0"/>
              <a:ea typeface="黑体" panose="02010609060101010101" pitchFamily="2" charset="-122"/>
            </a:endParaRPr>
          </a:p>
        </p:txBody>
      </p:sp>
      <p:sp>
        <p:nvSpPr>
          <p:cNvPr id="517149" name="直接连接符 517148"/>
          <p:cNvSpPr/>
          <p:nvPr/>
        </p:nvSpPr>
        <p:spPr>
          <a:xfrm>
            <a:off x="1628775" y="5011738"/>
            <a:ext cx="1588" cy="703262"/>
          </a:xfrm>
          <a:prstGeom prst="line">
            <a:avLst/>
          </a:prstGeom>
          <a:ln w="28575" cap="flat" cmpd="sng">
            <a:solidFill>
              <a:srgbClr val="333399"/>
            </a:solidFill>
            <a:prstDash val="solid"/>
            <a:headEnd type="none" w="med" len="med"/>
            <a:tailEnd type="none" w="med" len="med"/>
          </a:ln>
        </p:spPr>
      </p:sp>
      <p:sp>
        <p:nvSpPr>
          <p:cNvPr id="517150" name="直接连接符 517149"/>
          <p:cNvSpPr/>
          <p:nvPr/>
        </p:nvSpPr>
        <p:spPr>
          <a:xfrm>
            <a:off x="6156325" y="4400550"/>
            <a:ext cx="1588" cy="569913"/>
          </a:xfrm>
          <a:prstGeom prst="line">
            <a:avLst/>
          </a:prstGeom>
          <a:ln w="28575" cap="flat" cmpd="sng">
            <a:solidFill>
              <a:srgbClr val="333399"/>
            </a:solidFill>
            <a:prstDash val="solid"/>
            <a:headEnd type="none" w="med" len="med"/>
            <a:tailEnd type="none" w="med" len="med"/>
          </a:ln>
        </p:spPr>
      </p:sp>
      <p:sp>
        <p:nvSpPr>
          <p:cNvPr id="517151" name="直接连接符 517150"/>
          <p:cNvSpPr/>
          <p:nvPr/>
        </p:nvSpPr>
        <p:spPr>
          <a:xfrm>
            <a:off x="833438" y="5708650"/>
            <a:ext cx="1587" cy="569913"/>
          </a:xfrm>
          <a:prstGeom prst="line">
            <a:avLst/>
          </a:prstGeom>
          <a:ln w="28575" cap="flat" cmpd="sng">
            <a:solidFill>
              <a:srgbClr val="333399"/>
            </a:solidFill>
            <a:prstDash val="solid"/>
            <a:headEnd type="none" w="med" len="med"/>
            <a:tailEnd type="none" w="med" len="med"/>
          </a:ln>
        </p:spPr>
      </p:sp>
      <p:sp>
        <p:nvSpPr>
          <p:cNvPr id="517152" name="直接连接符 517151"/>
          <p:cNvSpPr/>
          <p:nvPr/>
        </p:nvSpPr>
        <p:spPr>
          <a:xfrm>
            <a:off x="1628775" y="4400550"/>
            <a:ext cx="1588" cy="703263"/>
          </a:xfrm>
          <a:prstGeom prst="line">
            <a:avLst/>
          </a:prstGeom>
          <a:ln w="28575" cap="flat" cmpd="sng">
            <a:solidFill>
              <a:srgbClr val="333399"/>
            </a:solidFill>
            <a:prstDash val="solid"/>
            <a:headEnd type="none" w="med" len="med"/>
            <a:tailEnd type="none" w="med" len="med"/>
          </a:ln>
        </p:spPr>
      </p:sp>
      <p:sp>
        <p:nvSpPr>
          <p:cNvPr id="517153" name="直接连接符 517152"/>
          <p:cNvSpPr/>
          <p:nvPr/>
        </p:nvSpPr>
        <p:spPr>
          <a:xfrm>
            <a:off x="2528888" y="3676650"/>
            <a:ext cx="1587" cy="703263"/>
          </a:xfrm>
          <a:prstGeom prst="line">
            <a:avLst/>
          </a:prstGeom>
          <a:ln w="28575" cap="flat" cmpd="sng">
            <a:solidFill>
              <a:srgbClr val="333399"/>
            </a:solidFill>
            <a:prstDash val="solid"/>
            <a:headEnd type="none" w="med" len="med"/>
            <a:tailEnd type="none" w="med" len="med"/>
          </a:ln>
        </p:spPr>
      </p:sp>
      <p:pic>
        <p:nvPicPr>
          <p:cNvPr id="517154" name="图片 517153"/>
          <p:cNvPicPr/>
          <p:nvPr/>
        </p:nvPicPr>
        <p:blipFill>
          <a:blip r:embed="rId1"/>
          <a:stretch>
            <a:fillRect/>
          </a:stretch>
        </p:blipFill>
        <p:spPr>
          <a:xfrm>
            <a:off x="658813" y="6018213"/>
            <a:ext cx="398462" cy="471487"/>
          </a:xfrm>
          <a:prstGeom prst="rect">
            <a:avLst/>
          </a:prstGeom>
          <a:noFill/>
          <a:ln w="9525">
            <a:noFill/>
          </a:ln>
        </p:spPr>
      </p:pic>
      <p:pic>
        <p:nvPicPr>
          <p:cNvPr id="517155" name="图片 517154"/>
          <p:cNvPicPr/>
          <p:nvPr/>
        </p:nvPicPr>
        <p:blipFill>
          <a:blip r:embed="rId1"/>
          <a:stretch>
            <a:fillRect/>
          </a:stretch>
        </p:blipFill>
        <p:spPr>
          <a:xfrm>
            <a:off x="104775" y="3413125"/>
            <a:ext cx="398463" cy="471488"/>
          </a:xfrm>
          <a:prstGeom prst="rect">
            <a:avLst/>
          </a:prstGeom>
          <a:noFill/>
          <a:ln w="9525">
            <a:noFill/>
          </a:ln>
        </p:spPr>
      </p:pic>
      <p:grpSp>
        <p:nvGrpSpPr>
          <p:cNvPr id="517156" name="组合 517155"/>
          <p:cNvGrpSpPr/>
          <p:nvPr/>
        </p:nvGrpSpPr>
        <p:grpSpPr>
          <a:xfrm>
            <a:off x="2268538" y="3459163"/>
            <a:ext cx="612775" cy="460375"/>
            <a:chOff x="864" y="1824"/>
            <a:chExt cx="432" cy="288"/>
          </a:xfrm>
        </p:grpSpPr>
        <p:pic>
          <p:nvPicPr>
            <p:cNvPr id="517157" name="图片 517156"/>
            <p:cNvPicPr/>
            <p:nvPr/>
          </p:nvPicPr>
          <p:blipFill>
            <a:blip r:embed="rId2"/>
            <a:stretch>
              <a:fillRect/>
            </a:stretch>
          </p:blipFill>
          <p:spPr>
            <a:xfrm>
              <a:off x="864" y="1824"/>
              <a:ext cx="432" cy="288"/>
            </a:xfrm>
            <a:prstGeom prst="rect">
              <a:avLst/>
            </a:prstGeom>
            <a:noFill/>
            <a:ln w="12699">
              <a:noFill/>
            </a:ln>
          </p:spPr>
        </p:pic>
        <p:pic>
          <p:nvPicPr>
            <p:cNvPr id="517158" name="图片 517157"/>
            <p:cNvPicPr/>
            <p:nvPr/>
          </p:nvPicPr>
          <p:blipFill>
            <a:blip r:embed="rId2"/>
            <a:stretch>
              <a:fillRect/>
            </a:stretch>
          </p:blipFill>
          <p:spPr>
            <a:xfrm>
              <a:off x="864" y="1824"/>
              <a:ext cx="432" cy="288"/>
            </a:xfrm>
            <a:prstGeom prst="rect">
              <a:avLst/>
            </a:prstGeom>
            <a:noFill/>
            <a:ln w="12699">
              <a:noFill/>
            </a:ln>
          </p:spPr>
        </p:pic>
      </p:grpSp>
      <p:pic>
        <p:nvPicPr>
          <p:cNvPr id="517159" name="图片 517158"/>
          <p:cNvPicPr/>
          <p:nvPr/>
        </p:nvPicPr>
        <p:blipFill>
          <a:blip r:embed="rId1"/>
          <a:stretch>
            <a:fillRect/>
          </a:stretch>
        </p:blipFill>
        <p:spPr>
          <a:xfrm>
            <a:off x="5991225" y="4779963"/>
            <a:ext cx="398463" cy="471487"/>
          </a:xfrm>
          <a:prstGeom prst="rect">
            <a:avLst/>
          </a:prstGeom>
          <a:noFill/>
          <a:ln w="9525">
            <a:noFill/>
          </a:ln>
        </p:spPr>
      </p:pic>
      <p:sp>
        <p:nvSpPr>
          <p:cNvPr id="517160" name="直接连接符 517159"/>
          <p:cNvSpPr/>
          <p:nvPr/>
        </p:nvSpPr>
        <p:spPr>
          <a:xfrm>
            <a:off x="935038" y="4379913"/>
            <a:ext cx="6948487" cy="1587"/>
          </a:xfrm>
          <a:prstGeom prst="line">
            <a:avLst/>
          </a:prstGeom>
          <a:ln w="28575" cap="flat" cmpd="sng">
            <a:solidFill>
              <a:srgbClr val="333399"/>
            </a:solidFill>
            <a:prstDash val="solid"/>
            <a:headEnd type="none" w="med" len="med"/>
            <a:tailEnd type="none" w="med" len="med"/>
          </a:ln>
        </p:spPr>
      </p:sp>
      <p:sp>
        <p:nvSpPr>
          <p:cNvPr id="517161" name="直接连接符 517160"/>
          <p:cNvSpPr/>
          <p:nvPr/>
        </p:nvSpPr>
        <p:spPr>
          <a:xfrm>
            <a:off x="520700" y="5729288"/>
            <a:ext cx="7835900" cy="1587"/>
          </a:xfrm>
          <a:prstGeom prst="line">
            <a:avLst/>
          </a:prstGeom>
          <a:ln w="28575" cap="flat" cmpd="sng">
            <a:solidFill>
              <a:srgbClr val="333399"/>
            </a:solidFill>
            <a:prstDash val="solid"/>
            <a:headEnd type="none" w="med" len="med"/>
            <a:tailEnd type="none" w="med" len="med"/>
          </a:ln>
        </p:spPr>
      </p:sp>
      <p:sp>
        <p:nvSpPr>
          <p:cNvPr id="517162" name="文本框 517161"/>
          <p:cNvSpPr txBox="1"/>
          <p:nvPr/>
        </p:nvSpPr>
        <p:spPr>
          <a:xfrm>
            <a:off x="839788" y="38909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128.30.33.130</a:t>
            </a:r>
            <a:endParaRPr lang="en-US" altLang="zh-CN" sz="1800">
              <a:solidFill>
                <a:srgbClr val="333399"/>
              </a:solidFill>
              <a:latin typeface="Arial" panose="020B0604020202020204" pitchFamily="34" charset="0"/>
              <a:ea typeface="黑体" panose="02010609060101010101" pitchFamily="2" charset="-122"/>
            </a:endParaRPr>
          </a:p>
        </p:txBody>
      </p:sp>
      <p:sp>
        <p:nvSpPr>
          <p:cNvPr id="517163" name="文本框 517162"/>
          <p:cNvSpPr txBox="1"/>
          <p:nvPr/>
        </p:nvSpPr>
        <p:spPr>
          <a:xfrm>
            <a:off x="2914650" y="353695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7164" name="文本框 517163"/>
          <p:cNvSpPr txBox="1"/>
          <p:nvPr/>
        </p:nvSpPr>
        <p:spPr>
          <a:xfrm>
            <a:off x="2533650" y="389731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7165" name="直接连接符 517164"/>
          <p:cNvSpPr/>
          <p:nvPr/>
        </p:nvSpPr>
        <p:spPr>
          <a:xfrm>
            <a:off x="4019550" y="4400550"/>
            <a:ext cx="1588" cy="569913"/>
          </a:xfrm>
          <a:prstGeom prst="line">
            <a:avLst/>
          </a:prstGeom>
          <a:ln w="28575" cap="flat" cmpd="sng">
            <a:solidFill>
              <a:srgbClr val="333399"/>
            </a:solidFill>
            <a:prstDash val="solid"/>
            <a:headEnd type="none" w="med" len="med"/>
            <a:tailEnd type="none" w="med" len="med"/>
          </a:ln>
        </p:spPr>
      </p:sp>
      <p:grpSp>
        <p:nvGrpSpPr>
          <p:cNvPr id="517166" name="组合 517165"/>
          <p:cNvGrpSpPr/>
          <p:nvPr/>
        </p:nvGrpSpPr>
        <p:grpSpPr>
          <a:xfrm>
            <a:off x="1368425" y="4843463"/>
            <a:ext cx="612775" cy="460375"/>
            <a:chOff x="864" y="1824"/>
            <a:chExt cx="432" cy="288"/>
          </a:xfrm>
        </p:grpSpPr>
        <p:pic>
          <p:nvPicPr>
            <p:cNvPr id="517167" name="图片 517166"/>
            <p:cNvPicPr/>
            <p:nvPr/>
          </p:nvPicPr>
          <p:blipFill>
            <a:blip r:embed="rId2"/>
            <a:stretch>
              <a:fillRect/>
            </a:stretch>
          </p:blipFill>
          <p:spPr>
            <a:xfrm>
              <a:off x="864" y="1824"/>
              <a:ext cx="432" cy="288"/>
            </a:xfrm>
            <a:prstGeom prst="rect">
              <a:avLst/>
            </a:prstGeom>
            <a:noFill/>
            <a:ln w="12699">
              <a:noFill/>
            </a:ln>
          </p:spPr>
        </p:pic>
        <p:pic>
          <p:nvPicPr>
            <p:cNvPr id="517168" name="图片 517167"/>
            <p:cNvPicPr/>
            <p:nvPr/>
          </p:nvPicPr>
          <p:blipFill>
            <a:blip r:embed="rId2"/>
            <a:stretch>
              <a:fillRect/>
            </a:stretch>
          </p:blipFill>
          <p:spPr>
            <a:xfrm>
              <a:off x="864" y="1824"/>
              <a:ext cx="432" cy="288"/>
            </a:xfrm>
            <a:prstGeom prst="rect">
              <a:avLst/>
            </a:prstGeom>
            <a:noFill/>
            <a:ln w="12699">
              <a:noFill/>
            </a:ln>
          </p:spPr>
        </p:pic>
      </p:grpSp>
      <p:sp>
        <p:nvSpPr>
          <p:cNvPr id="517169" name="文本框 517168"/>
          <p:cNvSpPr txBox="1"/>
          <p:nvPr/>
        </p:nvSpPr>
        <p:spPr>
          <a:xfrm>
            <a:off x="971550" y="482600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7170" name="直接连接符 517169"/>
          <p:cNvSpPr/>
          <p:nvPr/>
        </p:nvSpPr>
        <p:spPr>
          <a:xfrm>
            <a:off x="2217738" y="5707063"/>
            <a:ext cx="1587" cy="569912"/>
          </a:xfrm>
          <a:prstGeom prst="line">
            <a:avLst/>
          </a:prstGeom>
          <a:ln w="28575" cap="flat" cmpd="sng">
            <a:solidFill>
              <a:srgbClr val="333399"/>
            </a:solidFill>
            <a:prstDash val="solid"/>
            <a:headEnd type="none" w="med" len="med"/>
            <a:tailEnd type="none" w="med" len="med"/>
          </a:ln>
        </p:spPr>
      </p:sp>
      <p:pic>
        <p:nvPicPr>
          <p:cNvPr id="517171" name="图片 517170"/>
          <p:cNvPicPr/>
          <p:nvPr/>
        </p:nvPicPr>
        <p:blipFill>
          <a:blip r:embed="rId1"/>
          <a:stretch>
            <a:fillRect/>
          </a:stretch>
        </p:blipFill>
        <p:spPr>
          <a:xfrm>
            <a:off x="3844925" y="4784725"/>
            <a:ext cx="398463" cy="471488"/>
          </a:xfrm>
          <a:prstGeom prst="rect">
            <a:avLst/>
          </a:prstGeom>
          <a:noFill/>
          <a:ln w="9525">
            <a:noFill/>
          </a:ln>
        </p:spPr>
      </p:pic>
      <p:sp>
        <p:nvSpPr>
          <p:cNvPr id="517172" name="文本框 517171"/>
          <p:cNvSpPr txBox="1"/>
          <p:nvPr/>
        </p:nvSpPr>
        <p:spPr>
          <a:xfrm>
            <a:off x="3951288" y="3681413"/>
            <a:ext cx="4581525" cy="701675"/>
          </a:xfrm>
          <a:prstGeom prst="rect">
            <a:avLst/>
          </a:prstGeom>
          <a:noFill/>
          <a:ln w="9525">
            <a:noFill/>
          </a:ln>
        </p:spPr>
        <p:txBody>
          <a:bodyPr>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2</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128.30.33.128</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255.255.255.128</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7173" name="文本框 517172"/>
          <p:cNvSpPr txBox="1"/>
          <p:nvPr/>
        </p:nvSpPr>
        <p:spPr>
          <a:xfrm>
            <a:off x="3490913" y="479742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7174" name="文本框 517173"/>
          <p:cNvSpPr txBox="1"/>
          <p:nvPr/>
        </p:nvSpPr>
        <p:spPr>
          <a:xfrm>
            <a:off x="4140200" y="476091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128.30.33.138</a:t>
            </a:r>
            <a:endParaRPr lang="en-US" altLang="zh-CN" sz="1800">
              <a:solidFill>
                <a:srgbClr val="333399"/>
              </a:solidFill>
              <a:latin typeface="Arial" panose="020B0604020202020204" pitchFamily="34" charset="0"/>
              <a:ea typeface="黑体" panose="02010609060101010101" pitchFamily="2" charset="-122"/>
            </a:endParaRPr>
          </a:p>
        </p:txBody>
      </p:sp>
      <p:sp>
        <p:nvSpPr>
          <p:cNvPr id="517175" name="文本框 517174"/>
          <p:cNvSpPr txBox="1"/>
          <p:nvPr/>
        </p:nvSpPr>
        <p:spPr>
          <a:xfrm>
            <a:off x="1308100" y="453866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7176" name="文本框 517175"/>
          <p:cNvSpPr txBox="1"/>
          <p:nvPr/>
        </p:nvSpPr>
        <p:spPr>
          <a:xfrm>
            <a:off x="1308100" y="5259388"/>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7177" name="文本框 517176"/>
          <p:cNvSpPr txBox="1"/>
          <p:nvPr/>
        </p:nvSpPr>
        <p:spPr>
          <a:xfrm>
            <a:off x="1619250" y="45386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128.30.33.129</a:t>
            </a:r>
            <a:endParaRPr lang="en-US" altLang="zh-CN" sz="1800">
              <a:solidFill>
                <a:srgbClr val="333399"/>
              </a:solidFill>
              <a:latin typeface="Arial" panose="020B0604020202020204" pitchFamily="34" charset="0"/>
              <a:ea typeface="黑体" panose="02010609060101010101" pitchFamily="2" charset="-122"/>
            </a:endParaRPr>
          </a:p>
        </p:txBody>
      </p:sp>
      <p:pic>
        <p:nvPicPr>
          <p:cNvPr id="517178" name="图片 517177"/>
          <p:cNvPicPr/>
          <p:nvPr/>
        </p:nvPicPr>
        <p:blipFill>
          <a:blip r:embed="rId1"/>
          <a:stretch>
            <a:fillRect/>
          </a:stretch>
        </p:blipFill>
        <p:spPr>
          <a:xfrm>
            <a:off x="2043113" y="6016625"/>
            <a:ext cx="400050" cy="473075"/>
          </a:xfrm>
          <a:prstGeom prst="rect">
            <a:avLst/>
          </a:prstGeom>
          <a:noFill/>
          <a:ln w="9525">
            <a:noFill/>
          </a:ln>
        </p:spPr>
      </p:pic>
      <p:sp>
        <p:nvSpPr>
          <p:cNvPr id="517179" name="文本框 517178"/>
          <p:cNvSpPr txBox="1"/>
          <p:nvPr/>
        </p:nvSpPr>
        <p:spPr>
          <a:xfrm>
            <a:off x="1692275" y="5984875"/>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7180" name="文本框 517179"/>
          <p:cNvSpPr txBox="1"/>
          <p:nvPr/>
        </p:nvSpPr>
        <p:spPr>
          <a:xfrm>
            <a:off x="1687513" y="5257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128.30.36.2</a:t>
            </a:r>
            <a:endParaRPr lang="en-US" altLang="zh-CN" sz="1800">
              <a:solidFill>
                <a:srgbClr val="333399"/>
              </a:solidFill>
              <a:latin typeface="Arial" panose="020B0604020202020204" pitchFamily="34" charset="0"/>
              <a:ea typeface="黑体" panose="02010609060101010101" pitchFamily="2" charset="-122"/>
            </a:endParaRPr>
          </a:p>
        </p:txBody>
      </p:sp>
      <p:sp>
        <p:nvSpPr>
          <p:cNvPr id="517181" name="文本框 517180"/>
          <p:cNvSpPr txBox="1"/>
          <p:nvPr/>
        </p:nvSpPr>
        <p:spPr>
          <a:xfrm>
            <a:off x="4019550" y="5788025"/>
            <a:ext cx="3730625"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3</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128.30.36.0</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255.255.255.0</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7182" name="文本框 517181"/>
          <p:cNvSpPr txBox="1"/>
          <p:nvPr/>
        </p:nvSpPr>
        <p:spPr>
          <a:xfrm>
            <a:off x="2333625" y="605631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128.30.36.12</a:t>
            </a:r>
            <a:endParaRPr lang="en-US" altLang="zh-CN" sz="1800">
              <a:solidFill>
                <a:srgbClr val="333399"/>
              </a:solidFill>
              <a:latin typeface="Arial" panose="020B0604020202020204" pitchFamily="34" charset="0"/>
              <a:ea typeface="黑体" panose="02010609060101010101" pitchFamily="2" charset="-122"/>
            </a:endParaRPr>
          </a:p>
        </p:txBody>
      </p:sp>
      <p:sp>
        <p:nvSpPr>
          <p:cNvPr id="517183" name="矩形 517182"/>
          <p:cNvSpPr/>
          <p:nvPr/>
        </p:nvSpPr>
        <p:spPr>
          <a:xfrm>
            <a:off x="0" y="5300663"/>
            <a:ext cx="9144000" cy="1557337"/>
          </a:xfrm>
          <a:prstGeom prst="rect">
            <a:avLst/>
          </a:prstGeom>
          <a:solidFill>
            <a:srgbClr val="FFCCFF"/>
          </a:solidFill>
          <a:ln w="9525">
            <a:noFill/>
          </a:ln>
        </p:spPr>
        <p:txBody>
          <a:bodyPr wrap="none" anchor="ctr"/>
          <a:p>
            <a:pPr algn="ctr">
              <a:lnSpc>
                <a:spcPct val="110000"/>
              </a:lnSpc>
            </a:pPr>
            <a:r>
              <a:rPr lang="en-US" altLang="zh-CN">
                <a:solidFill>
                  <a:srgbClr val="333399"/>
                </a:solidFill>
                <a:latin typeface="Arial" panose="020B0604020202020204" pitchFamily="34" charset="0"/>
                <a:ea typeface="黑体" panose="02010609060101010101" pitchFamily="2" charset="-122"/>
              </a:rPr>
              <a:t>255.255.255.128 </a:t>
            </a:r>
            <a:r>
              <a:rPr lang="en-US" altLang="zh-CN">
                <a:solidFill>
                  <a:schemeClr val="hlink"/>
                </a:solidFill>
                <a:latin typeface="Arial" panose="020B0604020202020204" pitchFamily="34" charset="0"/>
                <a:ea typeface="黑体" panose="02010609060101010101" pitchFamily="2" charset="-122"/>
              </a:rPr>
              <a:t>AND</a:t>
            </a:r>
            <a:r>
              <a:rPr lang="en-US" altLang="zh-CN">
                <a:solidFill>
                  <a:srgbClr val="333399"/>
                </a:solidFill>
                <a:latin typeface="Arial" panose="020B0604020202020204" pitchFamily="34" charset="0"/>
                <a:ea typeface="黑体" panose="02010609060101010101" pitchFamily="2" charset="-122"/>
              </a:rPr>
              <a:t> 128.30.33.138 = 128.30.33.128</a:t>
            </a:r>
            <a:endParaRPr lang="en-US" altLang="zh-CN">
              <a:solidFill>
                <a:srgbClr val="333399"/>
              </a:solidFill>
              <a:latin typeface="Arial" panose="020B0604020202020204" pitchFamily="34" charset="0"/>
              <a:ea typeface="黑体" panose="02010609060101010101" pitchFamily="2" charset="-122"/>
            </a:endParaRPr>
          </a:p>
          <a:p>
            <a:pPr algn="ctr">
              <a:lnSpc>
                <a:spcPct val="110000"/>
              </a:lnSpc>
            </a:pPr>
            <a:r>
              <a:rPr lang="zh-CN" altLang="en-US" dirty="0">
                <a:solidFill>
                  <a:schemeClr val="hlink"/>
                </a:solidFill>
                <a:latin typeface="Arial" panose="020B0604020202020204" pitchFamily="34" charset="0"/>
                <a:ea typeface="黑体" panose="02010609060101010101" pitchFamily="2" charset="-122"/>
              </a:rPr>
              <a:t>不匹配</a:t>
            </a:r>
            <a:r>
              <a:rPr lang="en-US" altLang="zh-CN">
                <a:solidFill>
                  <a:schemeClr val="hlink"/>
                </a:solidFill>
                <a:latin typeface="Arial" panose="020B0604020202020204" pitchFamily="34" charset="0"/>
                <a:ea typeface="黑体" panose="02010609060101010101" pitchFamily="2" charset="-122"/>
              </a:rPr>
              <a:t>!</a:t>
            </a:r>
            <a:endParaRPr lang="en-US" altLang="zh-CN">
              <a:solidFill>
                <a:schemeClr val="hlink"/>
              </a:solidFill>
              <a:latin typeface="Arial" panose="020B0604020202020204" pitchFamily="34" charset="0"/>
              <a:ea typeface="黑体" panose="02010609060101010101" pitchFamily="2" charset="-122"/>
            </a:endParaRPr>
          </a:p>
          <a:p>
            <a:pPr algn="ctr">
              <a:lnSpc>
                <a:spcPct val="110000"/>
              </a:lnSpc>
            </a:pPr>
            <a:r>
              <a:rPr lang="zh-CN" altLang="en-US" dirty="0">
                <a:solidFill>
                  <a:srgbClr val="333399"/>
                </a:solidFill>
                <a:latin typeface="Arial" panose="020B0604020202020204" pitchFamily="34" charset="0"/>
                <a:ea typeface="黑体" panose="02010609060101010101" pitchFamily="2" charset="-122"/>
              </a:rPr>
              <a:t>（因为</a:t>
            </a:r>
            <a:r>
              <a:rPr lang="en-US" altLang="zh-CN" dirty="0">
                <a:solidFill>
                  <a:srgbClr val="333399"/>
                </a:solidFill>
                <a:latin typeface="Arial" panose="020B0604020202020204" pitchFamily="34" charset="0"/>
                <a:ea typeface="黑体" panose="02010609060101010101" pitchFamily="2" charset="-122"/>
              </a:rPr>
              <a:t>128.30.33.128 </a:t>
            </a:r>
            <a:r>
              <a:rPr lang="zh-CN" altLang="en-US" dirty="0">
                <a:solidFill>
                  <a:srgbClr val="333399"/>
                </a:solidFill>
                <a:latin typeface="Arial" panose="020B0604020202020204" pitchFamily="34" charset="0"/>
                <a:ea typeface="黑体" panose="02010609060101010101" pitchFamily="2" charset="-122"/>
              </a:rPr>
              <a:t>与路由表中的 </a:t>
            </a:r>
            <a:r>
              <a:rPr lang="en-US" altLang="zh-CN" dirty="0">
                <a:solidFill>
                  <a:srgbClr val="333399"/>
                </a:solidFill>
                <a:latin typeface="Arial" panose="020B0604020202020204" pitchFamily="34" charset="0"/>
                <a:ea typeface="黑体" panose="02010609060101010101" pitchFamily="2" charset="-122"/>
              </a:rPr>
              <a:t>128.30.33.0 </a:t>
            </a:r>
            <a:r>
              <a:rPr lang="zh-CN" altLang="en-US" dirty="0">
                <a:solidFill>
                  <a:srgbClr val="333399"/>
                </a:solidFill>
                <a:latin typeface="Arial" panose="020B0604020202020204" pitchFamily="34" charset="0"/>
                <a:ea typeface="黑体" panose="02010609060101010101" pitchFamily="2" charset="-122"/>
              </a:rPr>
              <a:t>不一致）</a:t>
            </a:r>
            <a:endParaRPr lang="zh-CN" altLang="en-US" dirty="0">
              <a:solidFill>
                <a:srgbClr val="333399"/>
              </a:solidFill>
              <a:latin typeface="Arial" panose="020B0604020202020204" pitchFamily="34" charset="0"/>
              <a:ea typeface="黑体" panose="02010609060101010101" pitchFamily="2" charset="-122"/>
            </a:endParaRPr>
          </a:p>
        </p:txBody>
      </p:sp>
      <p:sp>
        <p:nvSpPr>
          <p:cNvPr id="517184" name="矩形 517183"/>
          <p:cNvSpPr/>
          <p:nvPr/>
        </p:nvSpPr>
        <p:spPr>
          <a:xfrm>
            <a:off x="142875" y="1162050"/>
            <a:ext cx="7488238" cy="504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just"/>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收到的分组的目的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a:t>
            </a:r>
            <a:r>
              <a:rPr lang="en-US" altLang="zh-CN">
                <a:solidFill>
                  <a:srgbClr val="333399"/>
                </a:solidFill>
                <a:latin typeface="Arial" panose="020B0604020202020204" pitchFamily="34" charset="0"/>
                <a:ea typeface="黑体" panose="02010609060101010101" pitchFamily="2" charset="-122"/>
              </a:rPr>
              <a:t>128.30.33.138</a:t>
            </a:r>
            <a:endParaRPr lang="en-US" altLang="zh-CN">
              <a:solidFill>
                <a:srgbClr val="333399"/>
              </a:solidFill>
              <a:latin typeface="Arial" panose="020B0604020202020204" pitchFamily="34" charset="0"/>
              <a:ea typeface="黑体" panose="02010609060101010101" pitchFamily="2" charset="-122"/>
            </a:endParaRPr>
          </a:p>
        </p:txBody>
      </p:sp>
      <p:grpSp>
        <p:nvGrpSpPr>
          <p:cNvPr id="517185" name="组合 517184"/>
          <p:cNvGrpSpPr/>
          <p:nvPr/>
        </p:nvGrpSpPr>
        <p:grpSpPr>
          <a:xfrm>
            <a:off x="5154613" y="1654175"/>
            <a:ext cx="2586037" cy="1054100"/>
            <a:chOff x="3247" y="1042"/>
            <a:chExt cx="1629" cy="664"/>
          </a:xfrm>
        </p:grpSpPr>
        <p:sp>
          <p:nvSpPr>
            <p:cNvPr id="517186" name="直接连接符 517185"/>
            <p:cNvSpPr/>
            <p:nvPr/>
          </p:nvSpPr>
          <p:spPr>
            <a:xfrm>
              <a:off x="3742" y="1706"/>
              <a:ext cx="1134" cy="0"/>
            </a:xfrm>
            <a:prstGeom prst="line">
              <a:avLst/>
            </a:prstGeom>
            <a:ln w="76200" cap="flat" cmpd="sng">
              <a:solidFill>
                <a:schemeClr val="hlink"/>
              </a:solidFill>
              <a:prstDash val="solid"/>
              <a:headEnd type="none" w="med" len="med"/>
              <a:tailEnd type="none" w="med" len="med"/>
            </a:ln>
          </p:spPr>
        </p:sp>
        <p:sp>
          <p:nvSpPr>
            <p:cNvPr id="517187" name="直接连接符 517186"/>
            <p:cNvSpPr/>
            <p:nvPr/>
          </p:nvSpPr>
          <p:spPr>
            <a:xfrm flipV="1">
              <a:off x="3247" y="1042"/>
              <a:ext cx="1428" cy="0"/>
            </a:xfrm>
            <a:prstGeom prst="line">
              <a:avLst/>
            </a:prstGeom>
            <a:ln w="76200" cap="flat" cmpd="sng">
              <a:solidFill>
                <a:schemeClr val="hlink"/>
              </a:solidFill>
              <a:prstDash val="solid"/>
              <a:headEnd type="none" w="med" len="med"/>
              <a:tailEnd type="none" w="med" len="med"/>
            </a:ln>
          </p:spPr>
        </p:sp>
      </p:grpSp>
      <p:sp>
        <p:nvSpPr>
          <p:cNvPr id="517188" name="下箭头 517187"/>
          <p:cNvSpPr/>
          <p:nvPr/>
        </p:nvSpPr>
        <p:spPr>
          <a:xfrm rot="-546457">
            <a:off x="2266950" y="1557338"/>
            <a:ext cx="144463" cy="2160587"/>
          </a:xfrm>
          <a:prstGeom prst="downArrow">
            <a:avLst>
              <a:gd name="adj1" fmla="val 50000"/>
              <a:gd name="adj2" fmla="val 373899"/>
            </a:avLst>
          </a:prstGeom>
          <a:solidFill>
            <a:schemeClr val="accent1"/>
          </a:solidFill>
          <a:ln w="9525" cap="flat" cmpd="sng">
            <a:solidFill>
              <a:srgbClr val="333399"/>
            </a:solidFill>
            <a:prstDash val="solid"/>
            <a:miter/>
            <a:headEnd type="none" w="med" len="med"/>
            <a:tailEnd type="none" w="med" len="med"/>
          </a:ln>
        </p:spPr>
        <p:txBody>
          <a:bodyPr/>
          <a:p>
            <a:endParaRPr lang="zh-CN" altLang="en-US"/>
          </a:p>
        </p:txBody>
      </p:sp>
      <p:sp>
        <p:nvSpPr>
          <p:cNvPr id="517189" name="右箭头 517188"/>
          <p:cNvSpPr/>
          <p:nvPr/>
        </p:nvSpPr>
        <p:spPr>
          <a:xfrm>
            <a:off x="3708400" y="2420938"/>
            <a:ext cx="576263" cy="215900"/>
          </a:xfrm>
          <a:prstGeom prst="rightArrow">
            <a:avLst>
              <a:gd name="adj1" fmla="val 50000"/>
              <a:gd name="adj2" fmla="val 66727"/>
            </a:avLst>
          </a:prstGeom>
          <a:solidFill>
            <a:schemeClr val="accent1"/>
          </a:solidFill>
          <a:ln w="9525" cap="flat" cmpd="sng">
            <a:solidFill>
              <a:schemeClr val="tx2"/>
            </a:solidFill>
            <a:prstDash val="solid"/>
            <a:miter/>
            <a:headEnd type="none" w="med" len="med"/>
            <a:tailEnd type="none" w="med" len="med"/>
          </a:ln>
        </p:spPr>
        <p:txBody>
          <a:bodyPr/>
          <a:p>
            <a:endParaRPr lang="zh-CN" altLang="en-US"/>
          </a:p>
        </p:txBody>
      </p:sp>
      <p:grpSp>
        <p:nvGrpSpPr>
          <p:cNvPr id="517190" name="组合 517189"/>
          <p:cNvGrpSpPr/>
          <p:nvPr/>
        </p:nvGrpSpPr>
        <p:grpSpPr>
          <a:xfrm>
            <a:off x="4146550" y="2698750"/>
            <a:ext cx="4727575" cy="3157538"/>
            <a:chOff x="2612" y="1700"/>
            <a:chExt cx="2978" cy="1989"/>
          </a:xfrm>
        </p:grpSpPr>
        <p:sp>
          <p:nvSpPr>
            <p:cNvPr id="517191" name="直接连接符 517190"/>
            <p:cNvSpPr/>
            <p:nvPr/>
          </p:nvSpPr>
          <p:spPr>
            <a:xfrm>
              <a:off x="2612" y="1700"/>
              <a:ext cx="1134" cy="0"/>
            </a:xfrm>
            <a:prstGeom prst="line">
              <a:avLst/>
            </a:prstGeom>
            <a:ln w="76200" cap="flat" cmpd="sng">
              <a:solidFill>
                <a:schemeClr val="tx2"/>
              </a:solidFill>
              <a:prstDash val="solid"/>
              <a:headEnd type="none" w="med" len="med"/>
              <a:tailEnd type="none" w="med" len="med"/>
            </a:ln>
          </p:spPr>
        </p:sp>
        <p:sp>
          <p:nvSpPr>
            <p:cNvPr id="517192" name="直接连接符 517191"/>
            <p:cNvSpPr/>
            <p:nvPr/>
          </p:nvSpPr>
          <p:spPr>
            <a:xfrm flipV="1">
              <a:off x="4162" y="3689"/>
              <a:ext cx="1428" cy="0"/>
            </a:xfrm>
            <a:prstGeom prst="line">
              <a:avLst/>
            </a:prstGeom>
            <a:ln w="76200" cap="flat" cmpd="sng">
              <a:solidFill>
                <a:schemeClr val="hlink"/>
              </a:solidFill>
              <a:prstDash val="solid"/>
              <a:headEnd type="none" w="med" len="med"/>
              <a:tailEnd type="none" w="med" len="med"/>
            </a:ln>
          </p:spPr>
        </p:sp>
      </p:grpSp>
      <p:sp>
        <p:nvSpPr>
          <p:cNvPr id="517193" name="直接连接符 517192"/>
          <p:cNvSpPr/>
          <p:nvPr/>
        </p:nvSpPr>
        <p:spPr>
          <a:xfrm>
            <a:off x="5003800" y="2708275"/>
            <a:ext cx="2663825" cy="2736850"/>
          </a:xfrm>
          <a:prstGeom prst="line">
            <a:avLst/>
          </a:prstGeom>
          <a:ln w="76200" cap="flat" cmpd="sng">
            <a:solidFill>
              <a:srgbClr val="333399"/>
            </a:solidFill>
            <a:prstDash val="solid"/>
            <a:headEnd type="triangle" w="med" len="lg"/>
            <a:tailEnd type="triangle" w="med" len="lg"/>
          </a:ln>
        </p:spPr>
      </p:sp>
      <p:sp>
        <p:nvSpPr>
          <p:cNvPr id="517194" name="文本框 517193"/>
          <p:cNvSpPr txBox="1"/>
          <p:nvPr/>
        </p:nvSpPr>
        <p:spPr>
          <a:xfrm>
            <a:off x="5292725" y="3633788"/>
            <a:ext cx="1936750" cy="838200"/>
          </a:xfrm>
          <a:prstGeom prst="rect">
            <a:avLst/>
          </a:prstGeom>
          <a:solidFill>
            <a:srgbClr val="CCECFF"/>
          </a:solidFill>
          <a:ln w="76200" cap="flat" cmpd="tri">
            <a:solidFill>
              <a:srgbClr val="333399"/>
            </a:solidFill>
            <a:prstDash val="solid"/>
            <a:miter/>
            <a:headEnd type="none" w="med" len="med"/>
            <a:tailEnd type="none" w="med" len="med"/>
          </a:ln>
        </p:spPr>
        <p:txBody>
          <a:bodyPr wrap="none" anchor="t">
            <a:spAutoFit/>
          </a:bodyPr>
          <a:p>
            <a:r>
              <a:rPr lang="zh-CN" altLang="en-US" sz="4400" dirty="0">
                <a:solidFill>
                  <a:srgbClr val="333399"/>
                </a:solidFill>
                <a:latin typeface="Tahoma" panose="020B0604030504040204" pitchFamily="34" charset="0"/>
                <a:ea typeface="黑体" panose="02010609060101010101" pitchFamily="2" charset="-122"/>
              </a:rPr>
              <a:t>不一致</a:t>
            </a:r>
            <a:endParaRPr lang="zh-CN" altLang="en-US" sz="4400" dirty="0">
              <a:solidFill>
                <a:srgbClr val="333399"/>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8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nodeType="afterEffect">
                                  <p:stCondLst>
                                    <p:cond delay="500"/>
                                  </p:stCondLst>
                                  <p:childTnLst>
                                    <p:anim calcmode="discrete" valueType="str">
                                      <p:cBhvr>
                                        <p:cTn id="9" dur="1000" fill="hold"/>
                                        <p:tgtEl>
                                          <p:spTgt spid="517189"/>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xit" presetSubtype="0" fill="hold" nodeType="afterEffect">
                                  <p:stCondLst>
                                    <p:cond delay="0"/>
                                  </p:stCondLst>
                                  <p:childTnLst>
                                    <p:set>
                                      <p:cBhvr>
                                        <p:cTn id="12" dur="1" fill="hold">
                                          <p:stCondLst>
                                            <p:cond delay="0"/>
                                          </p:stCondLst>
                                        </p:cTn>
                                        <p:tgtEl>
                                          <p:spTgt spid="517189"/>
                                        </p:tgtEl>
                                        <p:attrNameLst>
                                          <p:attrName>style.visibility</p:attrName>
                                        </p:attrNameLst>
                                      </p:cBhvr>
                                      <p:to>
                                        <p:strVal val="hidden"/>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0"/>
                                          </p:stCondLst>
                                        </p:cTn>
                                        <p:tgtEl>
                                          <p:spTgt spid="517185"/>
                                        </p:tgtEl>
                                        <p:attrNameLst>
                                          <p:attrName>style.visibility</p:attrName>
                                        </p:attrNameLst>
                                      </p:cBhvr>
                                      <p:to>
                                        <p:strVal val="visible"/>
                                      </p:to>
                                    </p:set>
                                  </p:childTnLst>
                                </p:cTn>
                              </p:par>
                            </p:childTnLst>
                          </p:cTn>
                        </p:par>
                        <p:par>
                          <p:cTn id="16" fill="hold">
                            <p:stCondLst>
                              <p:cond delay="1500"/>
                            </p:stCondLst>
                            <p:childTnLst>
                              <p:par>
                                <p:cTn id="17" presetID="35" presetClass="emph" presetSubtype="0" repeatCount="3000" fill="hold" nodeType="afterEffect">
                                  <p:stCondLst>
                                    <p:cond delay="500"/>
                                  </p:stCondLst>
                                  <p:childTnLst>
                                    <p:anim calcmode="discrete" valueType="str">
                                      <p:cBhvr>
                                        <p:cTn id="18" dur="1000" fill="hold"/>
                                        <p:tgtEl>
                                          <p:spTgt spid="517185"/>
                                        </p:tgtEl>
                                        <p:attrNameLst>
                                          <p:attrName>style.visibility</p:attrName>
                                        </p:attrNameLst>
                                      </p:cBhvr>
                                      <p:tavLst>
                                        <p:tav tm="0">
                                          <p:val>
                                            <p:strVal val="hidden"/>
                                          </p:val>
                                        </p:tav>
                                        <p:tav tm="50000">
                                          <p:val>
                                            <p:strVal val="visible"/>
                                          </p:val>
                                        </p:tav>
                                      </p:tavLst>
                                    </p:anim>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517183"/>
                                        </p:tgtEl>
                                        <p:attrNameLst>
                                          <p:attrName>style.visibility</p:attrName>
                                        </p:attrNameLst>
                                      </p:cBhvr>
                                      <p:to>
                                        <p:strVal val="visible"/>
                                      </p:to>
                                    </p:set>
                                    <p:animEffect transition="in" filter="wipe(up)">
                                      <p:cBhvr>
                                        <p:cTn id="22" dur="5000"/>
                                        <p:tgtEl>
                                          <p:spTgt spid="517183"/>
                                        </p:tgtEl>
                                      </p:cBhvr>
                                    </p:animEffect>
                                  </p:childTnLst>
                                </p:cTn>
                              </p:par>
                            </p:childTnLst>
                          </p:cTn>
                        </p:par>
                        <p:par>
                          <p:cTn id="23" fill="hold">
                            <p:stCondLst>
                              <p:cond delay="8000"/>
                            </p:stCondLst>
                            <p:childTnLst>
                              <p:par>
                                <p:cTn id="24" presetID="1" presetClass="entr" presetSubtype="0" fill="hold" nodeType="afterEffect">
                                  <p:stCondLst>
                                    <p:cond delay="0"/>
                                  </p:stCondLst>
                                  <p:childTnLst>
                                    <p:set>
                                      <p:cBhvr>
                                        <p:cTn id="25" dur="1" fill="hold">
                                          <p:stCondLst>
                                            <p:cond delay="0"/>
                                          </p:stCondLst>
                                        </p:cTn>
                                        <p:tgtEl>
                                          <p:spTgt spid="517190"/>
                                        </p:tgtEl>
                                        <p:attrNameLst>
                                          <p:attrName>style.visibility</p:attrName>
                                        </p:attrNameLst>
                                      </p:cBhvr>
                                      <p:to>
                                        <p:strVal val="visible"/>
                                      </p:to>
                                    </p:set>
                                  </p:childTnLst>
                                </p:cTn>
                              </p:par>
                            </p:childTnLst>
                          </p:cTn>
                        </p:par>
                        <p:par>
                          <p:cTn id="26" fill="hold">
                            <p:stCondLst>
                              <p:cond delay="8000"/>
                            </p:stCondLst>
                            <p:childTnLst>
                              <p:par>
                                <p:cTn id="27" presetID="35" presetClass="emph" presetSubtype="0" repeatCount="3000" fill="hold" nodeType="afterEffect">
                                  <p:stCondLst>
                                    <p:cond delay="500"/>
                                  </p:stCondLst>
                                  <p:childTnLst>
                                    <p:anim calcmode="discrete" valueType="str">
                                      <p:cBhvr>
                                        <p:cTn id="28" dur="1000" fill="hold"/>
                                        <p:tgtEl>
                                          <p:spTgt spid="517190"/>
                                        </p:tgtEl>
                                        <p:attrNameLst>
                                          <p:attrName>style.visibility</p:attrName>
                                        </p:attrNameLst>
                                      </p:cBhvr>
                                      <p:tavLst>
                                        <p:tav tm="0">
                                          <p:val>
                                            <p:strVal val="hidden"/>
                                          </p:val>
                                        </p:tav>
                                        <p:tav tm="50000">
                                          <p:val>
                                            <p:strVal val="visible"/>
                                          </p:val>
                                        </p:tav>
                                      </p:tavLst>
                                    </p:anim>
                                  </p:childTnLst>
                                </p:cTn>
                              </p:par>
                            </p:childTnLst>
                          </p:cTn>
                        </p:par>
                        <p:par>
                          <p:cTn id="29" fill="hold">
                            <p:stCondLst>
                              <p:cond delay="9500"/>
                            </p:stCondLst>
                            <p:childTnLst>
                              <p:par>
                                <p:cTn id="30" presetID="1" presetClass="entr" presetSubtype="0" fill="hold" grpId="0" nodeType="afterEffect">
                                  <p:stCondLst>
                                    <p:cond delay="0"/>
                                  </p:stCondLst>
                                  <p:childTnLst>
                                    <p:set>
                                      <p:cBhvr>
                                        <p:cTn id="31" dur="1" fill="hold">
                                          <p:stCondLst>
                                            <p:cond delay="0"/>
                                          </p:stCondLst>
                                        </p:cTn>
                                        <p:tgtEl>
                                          <p:spTgt spid="51719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1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83" grpId="0" animBg="1"/>
      <p:bldP spid="517194"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8146" name="标题 518145"/>
          <p:cNvSpPr>
            <a:spLocks noGrp="1"/>
          </p:cNvSpPr>
          <p:nvPr>
            <p:ph type="title"/>
          </p:nvPr>
        </p:nvSpPr>
        <p:spPr>
          <a:xfrm>
            <a:off x="107950" y="115888"/>
            <a:ext cx="8893175" cy="992187"/>
          </a:xfrm>
          <a:solidFill>
            <a:srgbClr val="CCECFF"/>
          </a:solidFill>
          <a:ln>
            <a:solidFill>
              <a:schemeClr val="tx2"/>
            </a:solidFill>
            <a:miter/>
          </a:ln>
        </p:spPr>
        <p:txBody>
          <a:bodyPr anchor="b"/>
          <a:p>
            <a:pPr algn="ctr"/>
            <a:r>
              <a:rPr lang="zh-CN" altLang="en-US" sz="2800" dirty="0"/>
              <a:t>路由器 </a:t>
            </a:r>
            <a:r>
              <a:rPr lang="en-US" altLang="zh-CN" sz="2800"/>
              <a:t>R</a:t>
            </a:r>
            <a:r>
              <a:rPr lang="en-US" altLang="zh-CN" sz="2800" baseline="-25000"/>
              <a:t>1 </a:t>
            </a:r>
            <a:r>
              <a:rPr lang="zh-CN" altLang="en-US" sz="2800" dirty="0"/>
              <a:t>再用路由表中第 </a:t>
            </a:r>
            <a:r>
              <a:rPr lang="en-US" altLang="zh-CN" sz="2800" dirty="0"/>
              <a:t>2 </a:t>
            </a:r>
            <a:r>
              <a:rPr lang="zh-CN" altLang="en-US" sz="2800" dirty="0"/>
              <a:t>个项目的</a:t>
            </a:r>
            <a:br>
              <a:rPr lang="zh-CN" altLang="en-US" sz="2800" dirty="0"/>
            </a:br>
            <a:r>
              <a:rPr lang="zh-CN" altLang="en-US" sz="2800" dirty="0"/>
              <a:t>子网掩码和 </a:t>
            </a:r>
            <a:r>
              <a:rPr lang="en-US" altLang="zh-CN" sz="2800" dirty="0"/>
              <a:t>128.30.33.138 </a:t>
            </a:r>
            <a:r>
              <a:rPr lang="zh-CN" altLang="en-US" sz="2800" dirty="0"/>
              <a:t>逐比特 </a:t>
            </a:r>
            <a:r>
              <a:rPr lang="en-US" altLang="zh-CN" sz="2800">
                <a:solidFill>
                  <a:schemeClr val="hlink"/>
                </a:solidFill>
              </a:rPr>
              <a:t>AND</a:t>
            </a:r>
            <a:r>
              <a:rPr lang="en-US" altLang="zh-CN" sz="2800" dirty="0"/>
              <a:t> </a:t>
            </a:r>
            <a:r>
              <a:rPr lang="zh-CN" altLang="en-US" sz="2800" dirty="0"/>
              <a:t>操作 </a:t>
            </a:r>
            <a:endParaRPr lang="zh-CN" altLang="en-US" sz="2800" dirty="0"/>
          </a:p>
        </p:txBody>
      </p:sp>
      <p:sp>
        <p:nvSpPr>
          <p:cNvPr id="518147" name="任意多边形 518146"/>
          <p:cNvSpPr/>
          <p:nvPr/>
        </p:nvSpPr>
        <p:spPr>
          <a:xfrm>
            <a:off x="2549525" y="2044700"/>
            <a:ext cx="1681163" cy="1819275"/>
          </a:xfrm>
          <a:custGeom>
            <a:avLst/>
            <a:gdLst/>
            <a:ahLst/>
            <a:cxnLst/>
            <a:pathLst>
              <a:path w="1059" h="1146">
                <a:moveTo>
                  <a:pt x="5" y="1146"/>
                </a:moveTo>
                <a:lnTo>
                  <a:pt x="1048" y="0"/>
                </a:lnTo>
                <a:lnTo>
                  <a:pt x="1059" y="880"/>
                </a:lnTo>
                <a:lnTo>
                  <a:pt x="0" y="1111"/>
                </a:lnTo>
              </a:path>
            </a:pathLst>
          </a:custGeom>
          <a:solidFill>
            <a:srgbClr val="FFFF99"/>
          </a:solidFill>
          <a:ln w="9525">
            <a:noFill/>
          </a:ln>
        </p:spPr>
        <p:txBody>
          <a:bodyPr/>
          <a:p>
            <a:endParaRPr lang="zh-CN" altLang="en-US"/>
          </a:p>
        </p:txBody>
      </p:sp>
      <p:sp>
        <p:nvSpPr>
          <p:cNvPr id="518148" name="文本框 518147"/>
          <p:cNvSpPr txBox="1"/>
          <p:nvPr/>
        </p:nvSpPr>
        <p:spPr>
          <a:xfrm>
            <a:off x="1116013" y="3098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a:t>
            </a:r>
            <a:endParaRPr lang="en-US" altLang="zh-CN" sz="1800">
              <a:solidFill>
                <a:srgbClr val="333399"/>
              </a:solidFill>
              <a:latin typeface="Arial" panose="020B0604020202020204" pitchFamily="34" charset="0"/>
              <a:ea typeface="黑体" panose="02010609060101010101" pitchFamily="2" charset="-122"/>
            </a:endParaRPr>
          </a:p>
        </p:txBody>
      </p:sp>
      <p:sp>
        <p:nvSpPr>
          <p:cNvPr id="518149" name="文本框 518148"/>
          <p:cNvSpPr txBox="1"/>
          <p:nvPr/>
        </p:nvSpPr>
        <p:spPr>
          <a:xfrm>
            <a:off x="2549525" y="3127375"/>
            <a:ext cx="3111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graphicFrame>
        <p:nvGraphicFramePr>
          <p:cNvPr id="518150" name="表格 518149"/>
          <p:cNvGraphicFramePr/>
          <p:nvPr/>
        </p:nvGraphicFramePr>
        <p:xfrm>
          <a:off x="4230688" y="2052638"/>
          <a:ext cx="4645025" cy="1376362"/>
        </p:xfrm>
        <a:graphic>
          <a:graphicData uri="http://schemas.openxmlformats.org/drawingml/2006/table">
            <a:tbl>
              <a:tblPr/>
              <a:tblGrid>
                <a:gridCol w="1668463"/>
                <a:gridCol w="1998662"/>
                <a:gridCol w="977900"/>
              </a:tblGrid>
              <a:tr h="338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目的网络地址</a:t>
                      </a:r>
                      <a:endParaRPr lang="zh-CN" altLang="en-US" sz="18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子网掩码</a:t>
                      </a:r>
                      <a:endParaRPr lang="zh-CN" alt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90000"/>
                        </a:lnSpc>
                        <a:buNone/>
                      </a:pPr>
                      <a:r>
                        <a:rPr lang="zh-CN" altLang="en-US" sz="1800" dirty="0"/>
                        <a:t>下一跳</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solidFill>
                  </a:tcPr>
                </a:tc>
              </a:tr>
              <a:tr h="10382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128.30.33.0</a:t>
                      </a:r>
                      <a:endParaRPr lang="en-US" altLang="zh-CN" sz="1800"/>
                    </a:p>
                    <a:p>
                      <a:pPr marL="0" lvl="0" indent="0">
                        <a:lnSpc>
                          <a:spcPct val="90000"/>
                        </a:lnSpc>
                        <a:buNone/>
                      </a:pPr>
                      <a:r>
                        <a:rPr lang="en-US" altLang="zh-CN" sz="1800"/>
                        <a:t>128.30.33.128</a:t>
                      </a:r>
                      <a:endParaRPr lang="en-US" altLang="zh-CN" sz="1800"/>
                    </a:p>
                    <a:p>
                      <a:pPr marL="0" lvl="0" indent="0">
                        <a:lnSpc>
                          <a:spcPct val="90000"/>
                        </a:lnSpc>
                        <a:buNone/>
                      </a:pPr>
                      <a:r>
                        <a:rPr lang="en-US" altLang="zh-CN" sz="1800"/>
                        <a:t>128.30.36.0</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255.255.255.128</a:t>
                      </a:r>
                      <a:endParaRPr lang="en-US" altLang="zh-CN" sz="1800"/>
                    </a:p>
                    <a:p>
                      <a:pPr marL="0" lvl="0" indent="0">
                        <a:lnSpc>
                          <a:spcPct val="90000"/>
                        </a:lnSpc>
                        <a:buNone/>
                      </a:pPr>
                      <a:r>
                        <a:rPr lang="en-US" altLang="zh-CN" sz="1800"/>
                        <a:t>255.255.255.0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rgbClr val="333399"/>
                          </a:solidFill>
                          <a:latin typeface="Arial" panose="020B0604020202020204" pitchFamily="34" charset="0"/>
                          <a:ea typeface="黑体" panose="0201060906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90000"/>
                        </a:lnSpc>
                        <a:buNone/>
                      </a:pPr>
                      <a:r>
                        <a:rPr lang="zh-CN" altLang="en-US" sz="1800" dirty="0"/>
                        <a:t>接口 </a:t>
                      </a:r>
                      <a:r>
                        <a:rPr lang="en-US" altLang="zh-CN" sz="1800"/>
                        <a:t>0</a:t>
                      </a:r>
                      <a:endParaRPr lang="en-US" altLang="zh-CN" sz="1800"/>
                    </a:p>
                    <a:p>
                      <a:pPr marL="0" lvl="0" indent="0">
                        <a:lnSpc>
                          <a:spcPct val="90000"/>
                        </a:lnSpc>
                        <a:buNone/>
                      </a:pPr>
                      <a:r>
                        <a:rPr lang="zh-CN" altLang="en-US" sz="1800" dirty="0"/>
                        <a:t>接口 </a:t>
                      </a:r>
                      <a:r>
                        <a:rPr lang="en-US" altLang="zh-CN" sz="1800"/>
                        <a:t>1</a:t>
                      </a:r>
                      <a:endParaRPr lang="en-US" altLang="zh-CN" sz="1800"/>
                    </a:p>
                    <a:p>
                      <a:pPr marL="0" lvl="0" indent="0">
                        <a:lnSpc>
                          <a:spcPct val="90000"/>
                        </a:lnSpc>
                        <a:buNone/>
                      </a:pPr>
                      <a:r>
                        <a:rPr lang="en-US" altLang="zh-CN" sz="1800"/>
                        <a:t>R</a:t>
                      </a:r>
                      <a:r>
                        <a:rPr lang="en-US" altLang="zh-CN" sz="1800" baseline="-25000"/>
                        <a:t>2</a:t>
                      </a:r>
                      <a:endParaRPr lang="zh-CN" altLang="en-US" sz="1800" baseline="-25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99"/>
                    </a:solidFill>
                  </a:tcPr>
                </a:tc>
              </a:tr>
            </a:tbl>
          </a:graphicData>
        </a:graphic>
      </p:graphicFrame>
      <p:sp>
        <p:nvSpPr>
          <p:cNvPr id="518164" name="文本框 518163"/>
          <p:cNvSpPr txBox="1"/>
          <p:nvPr/>
        </p:nvSpPr>
        <p:spPr>
          <a:xfrm>
            <a:off x="4594225" y="1663700"/>
            <a:ext cx="4086225" cy="396875"/>
          </a:xfrm>
          <a:prstGeom prst="rect">
            <a:avLst/>
          </a:prstGeom>
          <a:noFill/>
          <a:ln w="9525">
            <a:noFill/>
          </a:ln>
        </p:spPr>
        <p:txBody>
          <a:bodyPr wrap="none" anchor="t">
            <a:spAutoFit/>
          </a:bodyPr>
          <a:p>
            <a:r>
              <a:rPr lang="en-US" altLang="zh-CN" sz="2000">
                <a:solidFill>
                  <a:srgbClr val="333399"/>
                </a:solidFill>
                <a:latin typeface="Arial" panose="020B0604020202020204" pitchFamily="34" charset="0"/>
                <a:ea typeface="黑体" panose="02010609060101010101" pitchFamily="2" charset="-122"/>
              </a:rPr>
              <a:t>R</a:t>
            </a:r>
            <a:r>
              <a:rPr lang="en-US" altLang="zh-CN" sz="2000" baseline="-25000">
                <a:solidFill>
                  <a:srgbClr val="333399"/>
                </a:solidFill>
                <a:latin typeface="Arial" panose="020B0604020202020204" pitchFamily="34" charset="0"/>
                <a:ea typeface="黑体" panose="02010609060101010101" pitchFamily="2" charset="-122"/>
              </a:rPr>
              <a:t>1</a:t>
            </a:r>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的路由表（未给出默认路由器）</a:t>
            </a:r>
            <a:endParaRPr lang="zh-CN" altLang="en-US" sz="2000" baseline="-25000" dirty="0">
              <a:solidFill>
                <a:srgbClr val="333399"/>
              </a:solidFill>
              <a:latin typeface="Arial" panose="020B0604020202020204" pitchFamily="34" charset="0"/>
              <a:ea typeface="黑体" panose="02010609060101010101" pitchFamily="2" charset="-122"/>
            </a:endParaRPr>
          </a:p>
        </p:txBody>
      </p:sp>
      <p:sp>
        <p:nvSpPr>
          <p:cNvPr id="518165" name="直接连接符 518164"/>
          <p:cNvSpPr/>
          <p:nvPr/>
        </p:nvSpPr>
        <p:spPr>
          <a:xfrm>
            <a:off x="2522538" y="3105150"/>
            <a:ext cx="1587" cy="703263"/>
          </a:xfrm>
          <a:prstGeom prst="line">
            <a:avLst/>
          </a:prstGeom>
          <a:ln w="28575" cap="flat" cmpd="sng">
            <a:solidFill>
              <a:srgbClr val="333399"/>
            </a:solidFill>
            <a:prstDash val="solid"/>
            <a:headEnd type="none" w="med" len="med"/>
            <a:tailEnd type="none" w="med" len="med"/>
          </a:ln>
        </p:spPr>
      </p:sp>
      <p:sp>
        <p:nvSpPr>
          <p:cNvPr id="518166" name="直接连接符 518165"/>
          <p:cNvSpPr/>
          <p:nvPr/>
        </p:nvSpPr>
        <p:spPr>
          <a:xfrm>
            <a:off x="314325" y="3087688"/>
            <a:ext cx="1588" cy="569912"/>
          </a:xfrm>
          <a:prstGeom prst="line">
            <a:avLst/>
          </a:prstGeom>
          <a:ln w="28575" cap="flat" cmpd="sng">
            <a:solidFill>
              <a:srgbClr val="333399"/>
            </a:solidFill>
            <a:prstDash val="solid"/>
            <a:headEnd type="none" w="med" len="med"/>
            <a:tailEnd type="none" w="med" len="med"/>
          </a:ln>
        </p:spPr>
      </p:sp>
      <p:sp>
        <p:nvSpPr>
          <p:cNvPr id="518167" name="直接连接符 518166"/>
          <p:cNvSpPr/>
          <p:nvPr/>
        </p:nvSpPr>
        <p:spPr>
          <a:xfrm>
            <a:off x="34925" y="3105150"/>
            <a:ext cx="3816350" cy="0"/>
          </a:xfrm>
          <a:prstGeom prst="line">
            <a:avLst/>
          </a:prstGeom>
          <a:ln w="28575" cap="flat" cmpd="sng">
            <a:solidFill>
              <a:srgbClr val="333399"/>
            </a:solidFill>
            <a:prstDash val="solid"/>
            <a:headEnd type="none" w="med" len="med"/>
            <a:tailEnd type="none" w="med" len="med"/>
          </a:ln>
        </p:spPr>
      </p:sp>
      <p:sp>
        <p:nvSpPr>
          <p:cNvPr id="518168" name="直接连接符 518167"/>
          <p:cNvSpPr/>
          <p:nvPr/>
        </p:nvSpPr>
        <p:spPr>
          <a:xfrm>
            <a:off x="481013" y="2535238"/>
            <a:ext cx="1587" cy="569912"/>
          </a:xfrm>
          <a:prstGeom prst="line">
            <a:avLst/>
          </a:prstGeom>
          <a:ln w="28575" cap="flat" cmpd="sng">
            <a:solidFill>
              <a:srgbClr val="333399"/>
            </a:solidFill>
            <a:prstDash val="solid"/>
            <a:headEnd type="none" w="med" len="med"/>
            <a:tailEnd type="none" w="med" len="med"/>
          </a:ln>
        </p:spPr>
      </p:sp>
      <p:pic>
        <p:nvPicPr>
          <p:cNvPr id="518169" name="图片 518168"/>
          <p:cNvPicPr/>
          <p:nvPr/>
        </p:nvPicPr>
        <p:blipFill>
          <a:blip r:embed="rId1"/>
          <a:stretch>
            <a:fillRect/>
          </a:stretch>
        </p:blipFill>
        <p:spPr>
          <a:xfrm>
            <a:off x="309563" y="2276475"/>
            <a:ext cx="398462" cy="473075"/>
          </a:xfrm>
          <a:prstGeom prst="rect">
            <a:avLst/>
          </a:prstGeom>
          <a:noFill/>
          <a:ln w="9525">
            <a:noFill/>
          </a:ln>
        </p:spPr>
      </p:pic>
      <p:sp>
        <p:nvSpPr>
          <p:cNvPr id="518170" name="文本框 518169"/>
          <p:cNvSpPr txBox="1"/>
          <p:nvPr/>
        </p:nvSpPr>
        <p:spPr>
          <a:xfrm>
            <a:off x="-36512" y="192246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a:t>
            </a:r>
            <a:endParaRPr lang="en-US" altLang="zh-CN" sz="1800">
              <a:solidFill>
                <a:srgbClr val="333399"/>
              </a:solidFill>
              <a:latin typeface="Arial" panose="020B0604020202020204" pitchFamily="34" charset="0"/>
              <a:ea typeface="黑体" panose="02010609060101010101" pitchFamily="2" charset="-122"/>
            </a:endParaRPr>
          </a:p>
        </p:txBody>
      </p:sp>
      <p:sp>
        <p:nvSpPr>
          <p:cNvPr id="518171" name="文本框 518170"/>
          <p:cNvSpPr txBox="1"/>
          <p:nvPr/>
        </p:nvSpPr>
        <p:spPr>
          <a:xfrm>
            <a:off x="-36512" y="228917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8172" name="文本框 518171"/>
          <p:cNvSpPr txBox="1"/>
          <p:nvPr/>
        </p:nvSpPr>
        <p:spPr>
          <a:xfrm>
            <a:off x="250825" y="2189163"/>
            <a:ext cx="3494088" cy="915987"/>
          </a:xfrm>
          <a:prstGeom prst="rect">
            <a:avLst/>
          </a:prstGeom>
          <a:noFill/>
          <a:ln w="9525">
            <a:noFill/>
          </a:ln>
        </p:spPr>
        <p:txBody>
          <a:bodyPr>
            <a:spAutoFit/>
          </a:bodyPr>
          <a:p>
            <a:pPr algn="ctr"/>
            <a:r>
              <a:rPr lang="zh-CN" altLang="en-US" sz="1800" dirty="0">
                <a:solidFill>
                  <a:srgbClr val="333399"/>
                </a:solidFill>
                <a:latin typeface="Arial" panose="020B0604020202020204" pitchFamily="34" charset="0"/>
                <a:ea typeface="黑体" panose="02010609060101010101" pitchFamily="2" charset="-122"/>
              </a:rPr>
              <a:t>子网</a:t>
            </a:r>
            <a:r>
              <a:rPr lang="en-US" altLang="zh-CN" sz="1800" dirty="0">
                <a:solidFill>
                  <a:srgbClr val="333399"/>
                </a:solidFill>
                <a:latin typeface="Arial" panose="020B0604020202020204" pitchFamily="34" charset="0"/>
                <a:ea typeface="黑体" panose="02010609060101010101" pitchFamily="2" charset="-122"/>
              </a:rPr>
              <a:t>1</a:t>
            </a:r>
            <a:r>
              <a:rPr lang="zh-CN" altLang="en-US" sz="1800" dirty="0">
                <a:solidFill>
                  <a:srgbClr val="333399"/>
                </a:solidFill>
                <a:latin typeface="Arial" panose="020B0604020202020204" pitchFamily="34" charset="0"/>
                <a:ea typeface="黑体" panose="02010609060101010101" pitchFamily="2" charset="-122"/>
              </a:rPr>
              <a:t>：</a:t>
            </a:r>
            <a:endParaRPr lang="zh-CN" altLang="en-US" sz="1800" dirty="0">
              <a:solidFill>
                <a:srgbClr val="333399"/>
              </a:solidFill>
              <a:latin typeface="Arial" panose="020B0604020202020204" pitchFamily="34" charset="0"/>
              <a:ea typeface="黑体" panose="02010609060101010101" pitchFamily="2" charset="-122"/>
            </a:endParaRPr>
          </a:p>
          <a:p>
            <a:pPr algn="ctr"/>
            <a:r>
              <a:rPr lang="zh-CN" altLang="en-US" sz="1800" dirty="0">
                <a:solidFill>
                  <a:srgbClr val="333399"/>
                </a:solidFill>
                <a:latin typeface="Arial" panose="020B0604020202020204" pitchFamily="34" charset="0"/>
                <a:ea typeface="黑体" panose="02010609060101010101" pitchFamily="2" charset="-122"/>
              </a:rPr>
              <a:t>    网络地址 </a:t>
            </a:r>
            <a:r>
              <a:rPr lang="en-US" altLang="zh-CN" sz="1800">
                <a:solidFill>
                  <a:srgbClr val="333399"/>
                </a:solidFill>
                <a:latin typeface="Arial" panose="020B0604020202020204" pitchFamily="34" charset="0"/>
                <a:ea typeface="黑体" panose="02010609060101010101" pitchFamily="2" charset="-122"/>
              </a:rPr>
              <a:t>128.30.33.0</a:t>
            </a:r>
            <a:endParaRPr lang="en-US" altLang="zh-CN" sz="1800">
              <a:solidFill>
                <a:srgbClr val="333399"/>
              </a:solidFill>
              <a:latin typeface="Arial" panose="020B0604020202020204" pitchFamily="34" charset="0"/>
              <a:ea typeface="黑体" panose="02010609060101010101" pitchFamily="2" charset="-122"/>
            </a:endParaRPr>
          </a:p>
          <a:p>
            <a:pPr algn="ctr"/>
            <a:r>
              <a:rPr lang="en-US" altLang="zh-CN" sz="1800" dirty="0">
                <a:solidFill>
                  <a:srgbClr val="333399"/>
                </a:solidFill>
                <a:latin typeface="Arial" panose="020B0604020202020204" pitchFamily="34" charset="0"/>
                <a:ea typeface="黑体" panose="02010609060101010101" pitchFamily="2" charset="-122"/>
              </a:rPr>
              <a:t>     </a:t>
            </a:r>
            <a:r>
              <a:rPr lang="zh-CN" altLang="en-US" sz="1800" dirty="0">
                <a:solidFill>
                  <a:srgbClr val="333399"/>
                </a:solidFill>
                <a:latin typeface="Arial" panose="020B0604020202020204" pitchFamily="34" charset="0"/>
                <a:ea typeface="黑体" panose="02010609060101010101" pitchFamily="2" charset="-122"/>
              </a:rPr>
              <a:t>子网掩码 </a:t>
            </a:r>
            <a:r>
              <a:rPr lang="en-US" altLang="zh-CN" sz="1800">
                <a:solidFill>
                  <a:srgbClr val="333399"/>
                </a:solidFill>
                <a:latin typeface="Arial" panose="020B0604020202020204" pitchFamily="34" charset="0"/>
                <a:ea typeface="黑体" panose="02010609060101010101" pitchFamily="2" charset="-122"/>
              </a:rPr>
              <a:t>255.255.255.128</a:t>
            </a:r>
            <a:endParaRPr lang="en-US" altLang="zh-CN" sz="1800">
              <a:solidFill>
                <a:srgbClr val="333399"/>
              </a:solidFill>
              <a:latin typeface="Arial" panose="020B0604020202020204" pitchFamily="34" charset="0"/>
              <a:ea typeface="黑体" panose="02010609060101010101" pitchFamily="2" charset="-122"/>
            </a:endParaRPr>
          </a:p>
        </p:txBody>
      </p:sp>
      <p:sp>
        <p:nvSpPr>
          <p:cNvPr id="518173" name="直接连接符 518172"/>
          <p:cNvSpPr/>
          <p:nvPr/>
        </p:nvSpPr>
        <p:spPr>
          <a:xfrm>
            <a:off x="1628775" y="5011738"/>
            <a:ext cx="1588" cy="703262"/>
          </a:xfrm>
          <a:prstGeom prst="line">
            <a:avLst/>
          </a:prstGeom>
          <a:ln w="28575" cap="flat" cmpd="sng">
            <a:solidFill>
              <a:srgbClr val="333399"/>
            </a:solidFill>
            <a:prstDash val="solid"/>
            <a:headEnd type="none" w="med" len="med"/>
            <a:tailEnd type="none" w="med" len="med"/>
          </a:ln>
        </p:spPr>
      </p:sp>
      <p:sp>
        <p:nvSpPr>
          <p:cNvPr id="518174" name="直接连接符 518173"/>
          <p:cNvSpPr/>
          <p:nvPr/>
        </p:nvSpPr>
        <p:spPr>
          <a:xfrm>
            <a:off x="6156325" y="4400550"/>
            <a:ext cx="1588" cy="569913"/>
          </a:xfrm>
          <a:prstGeom prst="line">
            <a:avLst/>
          </a:prstGeom>
          <a:ln w="28575" cap="flat" cmpd="sng">
            <a:solidFill>
              <a:srgbClr val="333399"/>
            </a:solidFill>
            <a:prstDash val="solid"/>
            <a:headEnd type="none" w="med" len="med"/>
            <a:tailEnd type="none" w="med" len="med"/>
          </a:ln>
        </p:spPr>
      </p:sp>
      <p:sp>
        <p:nvSpPr>
          <p:cNvPr id="518175" name="直接连接符 518174"/>
          <p:cNvSpPr/>
          <p:nvPr/>
        </p:nvSpPr>
        <p:spPr>
          <a:xfrm>
            <a:off x="833438" y="5708650"/>
            <a:ext cx="1587" cy="569913"/>
          </a:xfrm>
          <a:prstGeom prst="line">
            <a:avLst/>
          </a:prstGeom>
          <a:ln w="28575" cap="flat" cmpd="sng">
            <a:solidFill>
              <a:srgbClr val="333399"/>
            </a:solidFill>
            <a:prstDash val="solid"/>
            <a:headEnd type="none" w="med" len="med"/>
            <a:tailEnd type="none" w="med" len="med"/>
          </a:ln>
        </p:spPr>
      </p:sp>
      <p:sp>
        <p:nvSpPr>
          <p:cNvPr id="518176" name="直接连接符 518175"/>
          <p:cNvSpPr/>
          <p:nvPr/>
        </p:nvSpPr>
        <p:spPr>
          <a:xfrm>
            <a:off x="1628775" y="4400550"/>
            <a:ext cx="1588" cy="703263"/>
          </a:xfrm>
          <a:prstGeom prst="line">
            <a:avLst/>
          </a:prstGeom>
          <a:ln w="28575" cap="flat" cmpd="sng">
            <a:solidFill>
              <a:srgbClr val="333399"/>
            </a:solidFill>
            <a:prstDash val="solid"/>
            <a:headEnd type="none" w="med" len="med"/>
            <a:tailEnd type="none" w="med" len="med"/>
          </a:ln>
        </p:spPr>
      </p:sp>
      <p:sp>
        <p:nvSpPr>
          <p:cNvPr id="518177" name="直接连接符 518176"/>
          <p:cNvSpPr/>
          <p:nvPr/>
        </p:nvSpPr>
        <p:spPr>
          <a:xfrm>
            <a:off x="2528888" y="3676650"/>
            <a:ext cx="1587" cy="703263"/>
          </a:xfrm>
          <a:prstGeom prst="line">
            <a:avLst/>
          </a:prstGeom>
          <a:ln w="28575" cap="flat" cmpd="sng">
            <a:solidFill>
              <a:srgbClr val="333399"/>
            </a:solidFill>
            <a:prstDash val="solid"/>
            <a:headEnd type="none" w="med" len="med"/>
            <a:tailEnd type="none" w="med" len="med"/>
          </a:ln>
        </p:spPr>
      </p:sp>
      <p:pic>
        <p:nvPicPr>
          <p:cNvPr id="518178" name="图片 518177"/>
          <p:cNvPicPr/>
          <p:nvPr/>
        </p:nvPicPr>
        <p:blipFill>
          <a:blip r:embed="rId1"/>
          <a:stretch>
            <a:fillRect/>
          </a:stretch>
        </p:blipFill>
        <p:spPr>
          <a:xfrm>
            <a:off x="658813" y="6018213"/>
            <a:ext cx="398462" cy="471487"/>
          </a:xfrm>
          <a:prstGeom prst="rect">
            <a:avLst/>
          </a:prstGeom>
          <a:noFill/>
          <a:ln w="9525">
            <a:noFill/>
          </a:ln>
        </p:spPr>
      </p:pic>
      <p:pic>
        <p:nvPicPr>
          <p:cNvPr id="518179" name="图片 518178"/>
          <p:cNvPicPr/>
          <p:nvPr/>
        </p:nvPicPr>
        <p:blipFill>
          <a:blip r:embed="rId1"/>
          <a:stretch>
            <a:fillRect/>
          </a:stretch>
        </p:blipFill>
        <p:spPr>
          <a:xfrm>
            <a:off x="104775" y="3413125"/>
            <a:ext cx="398463" cy="471488"/>
          </a:xfrm>
          <a:prstGeom prst="rect">
            <a:avLst/>
          </a:prstGeom>
          <a:noFill/>
          <a:ln w="9525">
            <a:noFill/>
          </a:ln>
        </p:spPr>
      </p:pic>
      <p:grpSp>
        <p:nvGrpSpPr>
          <p:cNvPr id="518180" name="组合 518179"/>
          <p:cNvGrpSpPr/>
          <p:nvPr/>
        </p:nvGrpSpPr>
        <p:grpSpPr>
          <a:xfrm>
            <a:off x="2268538" y="3459163"/>
            <a:ext cx="612775" cy="460375"/>
            <a:chOff x="864" y="1824"/>
            <a:chExt cx="432" cy="288"/>
          </a:xfrm>
        </p:grpSpPr>
        <p:pic>
          <p:nvPicPr>
            <p:cNvPr id="518181" name="图片 518180"/>
            <p:cNvPicPr/>
            <p:nvPr/>
          </p:nvPicPr>
          <p:blipFill>
            <a:blip r:embed="rId2"/>
            <a:stretch>
              <a:fillRect/>
            </a:stretch>
          </p:blipFill>
          <p:spPr>
            <a:xfrm>
              <a:off x="864" y="1824"/>
              <a:ext cx="432" cy="288"/>
            </a:xfrm>
            <a:prstGeom prst="rect">
              <a:avLst/>
            </a:prstGeom>
            <a:noFill/>
            <a:ln w="12699">
              <a:noFill/>
            </a:ln>
          </p:spPr>
        </p:pic>
        <p:pic>
          <p:nvPicPr>
            <p:cNvPr id="518182" name="图片 518181"/>
            <p:cNvPicPr/>
            <p:nvPr/>
          </p:nvPicPr>
          <p:blipFill>
            <a:blip r:embed="rId2"/>
            <a:stretch>
              <a:fillRect/>
            </a:stretch>
          </p:blipFill>
          <p:spPr>
            <a:xfrm>
              <a:off x="864" y="1824"/>
              <a:ext cx="432" cy="288"/>
            </a:xfrm>
            <a:prstGeom prst="rect">
              <a:avLst/>
            </a:prstGeom>
            <a:noFill/>
            <a:ln w="12699">
              <a:noFill/>
            </a:ln>
          </p:spPr>
        </p:pic>
      </p:grpSp>
      <p:pic>
        <p:nvPicPr>
          <p:cNvPr id="518183" name="图片 518182"/>
          <p:cNvPicPr/>
          <p:nvPr/>
        </p:nvPicPr>
        <p:blipFill>
          <a:blip r:embed="rId1"/>
          <a:stretch>
            <a:fillRect/>
          </a:stretch>
        </p:blipFill>
        <p:spPr>
          <a:xfrm>
            <a:off x="5991225" y="4779963"/>
            <a:ext cx="398463" cy="471487"/>
          </a:xfrm>
          <a:prstGeom prst="rect">
            <a:avLst/>
          </a:prstGeom>
          <a:noFill/>
          <a:ln w="9525">
            <a:noFill/>
          </a:ln>
        </p:spPr>
      </p:pic>
      <p:sp>
        <p:nvSpPr>
          <p:cNvPr id="518184" name="直接连接符 518183"/>
          <p:cNvSpPr/>
          <p:nvPr/>
        </p:nvSpPr>
        <p:spPr>
          <a:xfrm>
            <a:off x="935038" y="4379913"/>
            <a:ext cx="6948487" cy="1587"/>
          </a:xfrm>
          <a:prstGeom prst="line">
            <a:avLst/>
          </a:prstGeom>
          <a:ln w="28575" cap="flat" cmpd="sng">
            <a:solidFill>
              <a:srgbClr val="333399"/>
            </a:solidFill>
            <a:prstDash val="solid"/>
            <a:headEnd type="none" w="med" len="med"/>
            <a:tailEnd type="none" w="med" len="med"/>
          </a:ln>
        </p:spPr>
      </p:sp>
      <p:sp>
        <p:nvSpPr>
          <p:cNvPr id="518185" name="直接连接符 518184"/>
          <p:cNvSpPr/>
          <p:nvPr/>
        </p:nvSpPr>
        <p:spPr>
          <a:xfrm>
            <a:off x="520700" y="5729288"/>
            <a:ext cx="7835900" cy="1587"/>
          </a:xfrm>
          <a:prstGeom prst="line">
            <a:avLst/>
          </a:prstGeom>
          <a:ln w="28575" cap="flat" cmpd="sng">
            <a:solidFill>
              <a:srgbClr val="333399"/>
            </a:solidFill>
            <a:prstDash val="solid"/>
            <a:headEnd type="none" w="med" len="med"/>
            <a:tailEnd type="none" w="med" len="med"/>
          </a:ln>
        </p:spPr>
      </p:sp>
      <p:sp>
        <p:nvSpPr>
          <p:cNvPr id="518186" name="文本框 518185"/>
          <p:cNvSpPr txBox="1"/>
          <p:nvPr/>
        </p:nvSpPr>
        <p:spPr>
          <a:xfrm>
            <a:off x="839788" y="38909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128.30.33.130</a:t>
            </a:r>
            <a:endParaRPr lang="en-US" altLang="zh-CN" sz="1800">
              <a:solidFill>
                <a:srgbClr val="333399"/>
              </a:solidFill>
              <a:latin typeface="Arial" panose="020B0604020202020204" pitchFamily="34" charset="0"/>
              <a:ea typeface="黑体" panose="02010609060101010101" pitchFamily="2" charset="-122"/>
            </a:endParaRPr>
          </a:p>
        </p:txBody>
      </p:sp>
      <p:sp>
        <p:nvSpPr>
          <p:cNvPr id="518187" name="文本框 518186"/>
          <p:cNvSpPr txBox="1"/>
          <p:nvPr/>
        </p:nvSpPr>
        <p:spPr>
          <a:xfrm>
            <a:off x="2914650" y="353695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8188" name="文本框 518187"/>
          <p:cNvSpPr txBox="1"/>
          <p:nvPr/>
        </p:nvSpPr>
        <p:spPr>
          <a:xfrm>
            <a:off x="2533650" y="389731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8189" name="直接连接符 518188"/>
          <p:cNvSpPr/>
          <p:nvPr/>
        </p:nvSpPr>
        <p:spPr>
          <a:xfrm>
            <a:off x="4019550" y="4400550"/>
            <a:ext cx="1588" cy="569913"/>
          </a:xfrm>
          <a:prstGeom prst="line">
            <a:avLst/>
          </a:prstGeom>
          <a:ln w="28575" cap="flat" cmpd="sng">
            <a:solidFill>
              <a:srgbClr val="333399"/>
            </a:solidFill>
            <a:prstDash val="solid"/>
            <a:headEnd type="none" w="med" len="med"/>
            <a:tailEnd type="none" w="med" len="med"/>
          </a:ln>
        </p:spPr>
      </p:sp>
      <p:grpSp>
        <p:nvGrpSpPr>
          <p:cNvPr id="518190" name="组合 518189"/>
          <p:cNvGrpSpPr/>
          <p:nvPr/>
        </p:nvGrpSpPr>
        <p:grpSpPr>
          <a:xfrm>
            <a:off x="1368425" y="4843463"/>
            <a:ext cx="612775" cy="460375"/>
            <a:chOff x="864" y="1824"/>
            <a:chExt cx="432" cy="288"/>
          </a:xfrm>
        </p:grpSpPr>
        <p:pic>
          <p:nvPicPr>
            <p:cNvPr id="518191" name="图片 518190"/>
            <p:cNvPicPr/>
            <p:nvPr/>
          </p:nvPicPr>
          <p:blipFill>
            <a:blip r:embed="rId2"/>
            <a:stretch>
              <a:fillRect/>
            </a:stretch>
          </p:blipFill>
          <p:spPr>
            <a:xfrm>
              <a:off x="864" y="1824"/>
              <a:ext cx="432" cy="288"/>
            </a:xfrm>
            <a:prstGeom prst="rect">
              <a:avLst/>
            </a:prstGeom>
            <a:noFill/>
            <a:ln w="12699">
              <a:noFill/>
            </a:ln>
          </p:spPr>
        </p:pic>
        <p:pic>
          <p:nvPicPr>
            <p:cNvPr id="518192" name="图片 518191"/>
            <p:cNvPicPr/>
            <p:nvPr/>
          </p:nvPicPr>
          <p:blipFill>
            <a:blip r:embed="rId2"/>
            <a:stretch>
              <a:fillRect/>
            </a:stretch>
          </p:blipFill>
          <p:spPr>
            <a:xfrm>
              <a:off x="864" y="1824"/>
              <a:ext cx="432" cy="288"/>
            </a:xfrm>
            <a:prstGeom prst="rect">
              <a:avLst/>
            </a:prstGeom>
            <a:noFill/>
            <a:ln w="12699">
              <a:noFill/>
            </a:ln>
          </p:spPr>
        </p:pic>
      </p:grpSp>
      <p:sp>
        <p:nvSpPr>
          <p:cNvPr id="518193" name="文本框 518192"/>
          <p:cNvSpPr txBox="1"/>
          <p:nvPr/>
        </p:nvSpPr>
        <p:spPr>
          <a:xfrm>
            <a:off x="971550" y="4826000"/>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R</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8194" name="直接连接符 518193"/>
          <p:cNvSpPr/>
          <p:nvPr/>
        </p:nvSpPr>
        <p:spPr>
          <a:xfrm>
            <a:off x="2217738" y="5707063"/>
            <a:ext cx="1587" cy="569912"/>
          </a:xfrm>
          <a:prstGeom prst="line">
            <a:avLst/>
          </a:prstGeom>
          <a:ln w="28575" cap="flat" cmpd="sng">
            <a:solidFill>
              <a:srgbClr val="333399"/>
            </a:solidFill>
            <a:prstDash val="solid"/>
            <a:headEnd type="none" w="med" len="med"/>
            <a:tailEnd type="none" w="med" len="med"/>
          </a:ln>
        </p:spPr>
      </p:sp>
      <p:pic>
        <p:nvPicPr>
          <p:cNvPr id="518195" name="图片 518194"/>
          <p:cNvPicPr/>
          <p:nvPr/>
        </p:nvPicPr>
        <p:blipFill>
          <a:blip r:embed="rId1"/>
          <a:stretch>
            <a:fillRect/>
          </a:stretch>
        </p:blipFill>
        <p:spPr>
          <a:xfrm>
            <a:off x="3844925" y="4784725"/>
            <a:ext cx="398463" cy="471488"/>
          </a:xfrm>
          <a:prstGeom prst="rect">
            <a:avLst/>
          </a:prstGeom>
          <a:noFill/>
          <a:ln w="9525">
            <a:noFill/>
          </a:ln>
        </p:spPr>
      </p:pic>
      <p:sp>
        <p:nvSpPr>
          <p:cNvPr id="518196" name="文本框 518195"/>
          <p:cNvSpPr txBox="1"/>
          <p:nvPr/>
        </p:nvSpPr>
        <p:spPr>
          <a:xfrm>
            <a:off x="3951288" y="3681413"/>
            <a:ext cx="4581525" cy="701675"/>
          </a:xfrm>
          <a:prstGeom prst="rect">
            <a:avLst/>
          </a:prstGeom>
          <a:noFill/>
          <a:ln w="9525">
            <a:noFill/>
          </a:ln>
        </p:spPr>
        <p:txBody>
          <a:bodyPr>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2</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128.30.33.128</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255.255.255.128</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8197" name="文本框 518196"/>
          <p:cNvSpPr txBox="1"/>
          <p:nvPr/>
        </p:nvSpPr>
        <p:spPr>
          <a:xfrm>
            <a:off x="3490913" y="4797425"/>
            <a:ext cx="433387"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2</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8198" name="文本框 518197"/>
          <p:cNvSpPr txBox="1"/>
          <p:nvPr/>
        </p:nvSpPr>
        <p:spPr>
          <a:xfrm>
            <a:off x="4140200" y="476091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128.30.33.138</a:t>
            </a:r>
            <a:endParaRPr lang="en-US" altLang="zh-CN" sz="1800">
              <a:solidFill>
                <a:srgbClr val="333399"/>
              </a:solidFill>
              <a:latin typeface="Arial" panose="020B0604020202020204" pitchFamily="34" charset="0"/>
              <a:ea typeface="黑体" panose="02010609060101010101" pitchFamily="2" charset="-122"/>
            </a:endParaRPr>
          </a:p>
        </p:txBody>
      </p:sp>
      <p:sp>
        <p:nvSpPr>
          <p:cNvPr id="518199" name="文本框 518198"/>
          <p:cNvSpPr txBox="1"/>
          <p:nvPr/>
        </p:nvSpPr>
        <p:spPr>
          <a:xfrm>
            <a:off x="1308100" y="4538663"/>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0</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8200" name="文本框 518199"/>
          <p:cNvSpPr txBox="1"/>
          <p:nvPr/>
        </p:nvSpPr>
        <p:spPr>
          <a:xfrm>
            <a:off x="1308100" y="5259388"/>
            <a:ext cx="3111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8201" name="文本框 518200"/>
          <p:cNvSpPr txBox="1"/>
          <p:nvPr/>
        </p:nvSpPr>
        <p:spPr>
          <a:xfrm>
            <a:off x="1619250" y="4538663"/>
            <a:ext cx="1644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128.30.33.129</a:t>
            </a:r>
            <a:endParaRPr lang="en-US" altLang="zh-CN" sz="1800">
              <a:solidFill>
                <a:srgbClr val="333399"/>
              </a:solidFill>
              <a:latin typeface="Arial" panose="020B0604020202020204" pitchFamily="34" charset="0"/>
              <a:ea typeface="黑体" panose="02010609060101010101" pitchFamily="2" charset="-122"/>
            </a:endParaRPr>
          </a:p>
        </p:txBody>
      </p:sp>
      <p:pic>
        <p:nvPicPr>
          <p:cNvPr id="518202" name="图片 518201"/>
          <p:cNvPicPr/>
          <p:nvPr/>
        </p:nvPicPr>
        <p:blipFill>
          <a:blip r:embed="rId1"/>
          <a:stretch>
            <a:fillRect/>
          </a:stretch>
        </p:blipFill>
        <p:spPr>
          <a:xfrm>
            <a:off x="2043113" y="6016625"/>
            <a:ext cx="400050" cy="473075"/>
          </a:xfrm>
          <a:prstGeom prst="rect">
            <a:avLst/>
          </a:prstGeom>
          <a:noFill/>
          <a:ln w="9525">
            <a:noFill/>
          </a:ln>
        </p:spPr>
      </p:pic>
      <p:sp>
        <p:nvSpPr>
          <p:cNvPr id="518203" name="文本框 518202"/>
          <p:cNvSpPr txBox="1"/>
          <p:nvPr/>
        </p:nvSpPr>
        <p:spPr>
          <a:xfrm>
            <a:off x="1692275" y="5984875"/>
            <a:ext cx="433388"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H</a:t>
            </a:r>
            <a:r>
              <a:rPr lang="en-US" altLang="zh-CN" sz="1800" baseline="-25000">
                <a:solidFill>
                  <a:srgbClr val="333399"/>
                </a:solidFill>
                <a:latin typeface="Arial" panose="020B0604020202020204" pitchFamily="34" charset="0"/>
                <a:ea typeface="黑体" panose="02010609060101010101" pitchFamily="2" charset="-122"/>
              </a:rPr>
              <a:t>3</a:t>
            </a:r>
            <a:endParaRPr lang="en-US" altLang="zh-CN" sz="1800" baseline="-25000">
              <a:solidFill>
                <a:srgbClr val="333399"/>
              </a:solidFill>
              <a:latin typeface="Arial" panose="020B0604020202020204" pitchFamily="34" charset="0"/>
              <a:ea typeface="黑体" panose="02010609060101010101" pitchFamily="2" charset="-122"/>
            </a:endParaRPr>
          </a:p>
        </p:txBody>
      </p:sp>
      <p:sp>
        <p:nvSpPr>
          <p:cNvPr id="518204" name="文本框 518203"/>
          <p:cNvSpPr txBox="1"/>
          <p:nvPr/>
        </p:nvSpPr>
        <p:spPr>
          <a:xfrm>
            <a:off x="1687513" y="5257800"/>
            <a:ext cx="1390650" cy="366713"/>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128.30.36.2</a:t>
            </a:r>
            <a:endParaRPr lang="en-US" altLang="zh-CN" sz="1800">
              <a:solidFill>
                <a:srgbClr val="333399"/>
              </a:solidFill>
              <a:latin typeface="Arial" panose="020B0604020202020204" pitchFamily="34" charset="0"/>
              <a:ea typeface="黑体" panose="02010609060101010101" pitchFamily="2" charset="-122"/>
            </a:endParaRPr>
          </a:p>
        </p:txBody>
      </p:sp>
      <p:sp>
        <p:nvSpPr>
          <p:cNvPr id="518205" name="文本框 518204"/>
          <p:cNvSpPr txBox="1"/>
          <p:nvPr/>
        </p:nvSpPr>
        <p:spPr>
          <a:xfrm>
            <a:off x="4019550" y="5788025"/>
            <a:ext cx="3730625" cy="701675"/>
          </a:xfrm>
          <a:prstGeom prst="rect">
            <a:avLst/>
          </a:prstGeom>
          <a:noFill/>
          <a:ln w="9525">
            <a:noFill/>
          </a:ln>
        </p:spPr>
        <p:txBody>
          <a:bodyPr wrap="none" anchor="t">
            <a:spAutoFit/>
          </a:bodyPr>
          <a:p>
            <a:r>
              <a:rPr lang="zh-CN" altLang="en-US" sz="2000" dirty="0">
                <a:solidFill>
                  <a:srgbClr val="333399"/>
                </a:solidFill>
                <a:latin typeface="Arial" panose="020B0604020202020204" pitchFamily="34" charset="0"/>
                <a:ea typeface="黑体" panose="02010609060101010101" pitchFamily="2" charset="-122"/>
              </a:rPr>
              <a:t>子网</a:t>
            </a:r>
            <a:r>
              <a:rPr lang="en-US" altLang="zh-CN" sz="2000" dirty="0">
                <a:solidFill>
                  <a:srgbClr val="333399"/>
                </a:solidFill>
                <a:latin typeface="Arial" panose="020B0604020202020204" pitchFamily="34" charset="0"/>
                <a:ea typeface="黑体" panose="02010609060101010101" pitchFamily="2" charset="-122"/>
              </a:rPr>
              <a:t>3</a:t>
            </a:r>
            <a:r>
              <a:rPr lang="zh-CN" altLang="en-US" sz="2000" dirty="0">
                <a:solidFill>
                  <a:srgbClr val="333399"/>
                </a:solidFill>
                <a:latin typeface="Arial" panose="020B0604020202020204" pitchFamily="34" charset="0"/>
                <a:ea typeface="黑体" panose="02010609060101010101" pitchFamily="2" charset="-122"/>
              </a:rPr>
              <a:t>：网络地址 </a:t>
            </a:r>
            <a:r>
              <a:rPr lang="en-US" altLang="zh-CN" sz="2000">
                <a:solidFill>
                  <a:srgbClr val="333399"/>
                </a:solidFill>
                <a:latin typeface="Arial" panose="020B0604020202020204" pitchFamily="34" charset="0"/>
                <a:ea typeface="黑体" panose="02010609060101010101" pitchFamily="2" charset="-122"/>
              </a:rPr>
              <a:t>128.30.36.0</a:t>
            </a:r>
            <a:endParaRPr lang="en-US" altLang="zh-CN" sz="2000">
              <a:solidFill>
                <a:srgbClr val="333399"/>
              </a:solidFill>
              <a:latin typeface="Arial" panose="020B0604020202020204" pitchFamily="34" charset="0"/>
              <a:ea typeface="黑体" panose="02010609060101010101" pitchFamily="2" charset="-122"/>
            </a:endParaRPr>
          </a:p>
          <a:p>
            <a:r>
              <a:rPr lang="en-US" altLang="zh-CN" sz="2000" dirty="0">
                <a:solidFill>
                  <a:srgbClr val="333399"/>
                </a:solidFill>
                <a:latin typeface="Arial" panose="020B0604020202020204" pitchFamily="34" charset="0"/>
                <a:ea typeface="黑体" panose="02010609060101010101" pitchFamily="2" charset="-122"/>
              </a:rPr>
              <a:t>            </a:t>
            </a:r>
            <a:r>
              <a:rPr lang="zh-CN" altLang="en-US" sz="2000" dirty="0">
                <a:solidFill>
                  <a:srgbClr val="333399"/>
                </a:solidFill>
                <a:latin typeface="Arial" panose="020B0604020202020204" pitchFamily="34" charset="0"/>
                <a:ea typeface="黑体" panose="02010609060101010101" pitchFamily="2" charset="-122"/>
              </a:rPr>
              <a:t>子网掩码 </a:t>
            </a:r>
            <a:r>
              <a:rPr lang="en-US" altLang="zh-CN" sz="2000">
                <a:solidFill>
                  <a:srgbClr val="333399"/>
                </a:solidFill>
                <a:latin typeface="Arial" panose="020B0604020202020204" pitchFamily="34" charset="0"/>
                <a:ea typeface="黑体" panose="02010609060101010101" pitchFamily="2" charset="-122"/>
              </a:rPr>
              <a:t>255.255.255.0</a:t>
            </a:r>
            <a:endParaRPr lang="en-US" altLang="zh-CN" sz="2000" baseline="-25000">
              <a:solidFill>
                <a:srgbClr val="333399"/>
              </a:solidFill>
              <a:latin typeface="Arial" panose="020B0604020202020204" pitchFamily="34" charset="0"/>
              <a:ea typeface="黑体" panose="02010609060101010101" pitchFamily="2" charset="-122"/>
            </a:endParaRPr>
          </a:p>
        </p:txBody>
      </p:sp>
      <p:sp>
        <p:nvSpPr>
          <p:cNvPr id="518206" name="文本框 518205"/>
          <p:cNvSpPr txBox="1"/>
          <p:nvPr/>
        </p:nvSpPr>
        <p:spPr>
          <a:xfrm>
            <a:off x="2333625" y="6056313"/>
            <a:ext cx="1517650" cy="366712"/>
          </a:xfrm>
          <a:prstGeom prst="rect">
            <a:avLst/>
          </a:prstGeom>
          <a:noFill/>
          <a:ln w="9525">
            <a:noFill/>
          </a:ln>
        </p:spPr>
        <p:txBody>
          <a:bodyPr wrap="none" anchor="t">
            <a:spAutoFit/>
          </a:bodyPr>
          <a:p>
            <a:r>
              <a:rPr lang="en-US" altLang="zh-CN" sz="1800">
                <a:solidFill>
                  <a:srgbClr val="333399"/>
                </a:solidFill>
                <a:latin typeface="Arial" panose="020B0604020202020204" pitchFamily="34" charset="0"/>
                <a:ea typeface="黑体" panose="02010609060101010101" pitchFamily="2" charset="-122"/>
              </a:rPr>
              <a:t>128.30.36.12</a:t>
            </a:r>
            <a:endParaRPr lang="en-US" altLang="zh-CN" sz="1800">
              <a:solidFill>
                <a:srgbClr val="333399"/>
              </a:solidFill>
              <a:latin typeface="Arial" panose="020B0604020202020204" pitchFamily="34" charset="0"/>
              <a:ea typeface="黑体" panose="02010609060101010101" pitchFamily="2" charset="-122"/>
            </a:endParaRPr>
          </a:p>
        </p:txBody>
      </p:sp>
      <p:sp>
        <p:nvSpPr>
          <p:cNvPr id="518207" name="矩形 518206"/>
          <p:cNvSpPr/>
          <p:nvPr/>
        </p:nvSpPr>
        <p:spPr>
          <a:xfrm>
            <a:off x="0" y="5300663"/>
            <a:ext cx="9144000" cy="1557337"/>
          </a:xfrm>
          <a:prstGeom prst="rect">
            <a:avLst/>
          </a:prstGeom>
          <a:solidFill>
            <a:srgbClr val="FFCCFF"/>
          </a:solidFill>
          <a:ln w="9525">
            <a:noFill/>
          </a:ln>
        </p:spPr>
        <p:txBody>
          <a:bodyPr wrap="none" anchor="ctr"/>
          <a:p>
            <a:pPr algn="ctr">
              <a:lnSpc>
                <a:spcPct val="110000"/>
              </a:lnSpc>
            </a:pPr>
            <a:r>
              <a:rPr lang="en-US" altLang="zh-CN">
                <a:solidFill>
                  <a:srgbClr val="333399"/>
                </a:solidFill>
                <a:latin typeface="Arial" panose="020B0604020202020204" pitchFamily="34" charset="0"/>
                <a:ea typeface="黑体" panose="02010609060101010101" pitchFamily="2" charset="-122"/>
              </a:rPr>
              <a:t>255.255.255.128 </a:t>
            </a:r>
            <a:r>
              <a:rPr lang="en-US" altLang="zh-CN">
                <a:solidFill>
                  <a:schemeClr val="hlink"/>
                </a:solidFill>
                <a:latin typeface="Arial" panose="020B0604020202020204" pitchFamily="34" charset="0"/>
                <a:ea typeface="黑体" panose="02010609060101010101" pitchFamily="2" charset="-122"/>
              </a:rPr>
              <a:t>AND</a:t>
            </a:r>
            <a:r>
              <a:rPr lang="en-US" altLang="zh-CN">
                <a:solidFill>
                  <a:srgbClr val="333399"/>
                </a:solidFill>
                <a:latin typeface="Arial" panose="020B0604020202020204" pitchFamily="34" charset="0"/>
                <a:ea typeface="黑体" panose="02010609060101010101" pitchFamily="2" charset="-122"/>
              </a:rPr>
              <a:t> 128.30.33.138 = 128.30.33.128</a:t>
            </a:r>
            <a:endParaRPr lang="en-US" altLang="zh-CN">
              <a:solidFill>
                <a:srgbClr val="333399"/>
              </a:solidFill>
              <a:latin typeface="Arial" panose="020B0604020202020204" pitchFamily="34" charset="0"/>
              <a:ea typeface="黑体" panose="02010609060101010101" pitchFamily="2" charset="-122"/>
            </a:endParaRPr>
          </a:p>
          <a:p>
            <a:pPr algn="ctr">
              <a:lnSpc>
                <a:spcPct val="110000"/>
              </a:lnSpc>
            </a:pPr>
            <a:r>
              <a:rPr lang="zh-CN" altLang="en-US" dirty="0">
                <a:solidFill>
                  <a:schemeClr val="hlink"/>
                </a:solidFill>
                <a:latin typeface="Arial" panose="020B0604020202020204" pitchFamily="34" charset="0"/>
                <a:ea typeface="黑体" panose="02010609060101010101" pitchFamily="2" charset="-122"/>
              </a:rPr>
              <a:t>匹配</a:t>
            </a:r>
            <a:r>
              <a:rPr lang="en-US" altLang="zh-CN">
                <a:solidFill>
                  <a:schemeClr val="hlink"/>
                </a:solidFill>
                <a:latin typeface="Arial" panose="020B0604020202020204" pitchFamily="34" charset="0"/>
                <a:ea typeface="黑体" panose="02010609060101010101" pitchFamily="2" charset="-122"/>
              </a:rPr>
              <a:t>!</a:t>
            </a:r>
            <a:endParaRPr lang="en-US" altLang="zh-CN">
              <a:solidFill>
                <a:schemeClr val="hlink"/>
              </a:solidFill>
              <a:latin typeface="Arial" panose="020B0604020202020204" pitchFamily="34" charset="0"/>
              <a:ea typeface="黑体" panose="02010609060101010101" pitchFamily="2" charset="-122"/>
            </a:endParaRPr>
          </a:p>
          <a:p>
            <a:pPr algn="ctr">
              <a:lnSpc>
                <a:spcPct val="110000"/>
              </a:lnSpc>
            </a:pPr>
            <a:r>
              <a:rPr lang="zh-CN" altLang="en-US" dirty="0">
                <a:solidFill>
                  <a:srgbClr val="333399"/>
                </a:solidFill>
                <a:latin typeface="Arial" panose="020B0604020202020204" pitchFamily="34" charset="0"/>
                <a:ea typeface="黑体" panose="02010609060101010101" pitchFamily="2" charset="-122"/>
              </a:rPr>
              <a:t>这表明子网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就是收到的分组所要寻找的目的网络</a:t>
            </a:r>
            <a:endParaRPr lang="zh-CN" altLang="en-US" dirty="0">
              <a:solidFill>
                <a:srgbClr val="333399"/>
              </a:solidFill>
              <a:latin typeface="Arial" panose="020B0604020202020204" pitchFamily="34" charset="0"/>
              <a:ea typeface="黑体" panose="02010609060101010101" pitchFamily="2" charset="-122"/>
            </a:endParaRPr>
          </a:p>
        </p:txBody>
      </p:sp>
      <p:sp>
        <p:nvSpPr>
          <p:cNvPr id="518208" name="矩形 518207"/>
          <p:cNvSpPr/>
          <p:nvPr/>
        </p:nvSpPr>
        <p:spPr>
          <a:xfrm>
            <a:off x="142875" y="1162050"/>
            <a:ext cx="7488238" cy="50482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just"/>
            <a:r>
              <a:rPr lang="en-US" altLang="zh-CN">
                <a:solidFill>
                  <a:srgbClr val="333399"/>
                </a:solidFill>
                <a:latin typeface="Arial" panose="020B0604020202020204" pitchFamily="34" charset="0"/>
                <a:ea typeface="黑体" panose="02010609060101010101" pitchFamily="2" charset="-122"/>
              </a:rPr>
              <a:t>R</a:t>
            </a:r>
            <a:r>
              <a:rPr lang="en-US" altLang="zh-CN"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收到的分组的目的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地址：</a:t>
            </a:r>
            <a:r>
              <a:rPr lang="en-US" altLang="zh-CN">
                <a:solidFill>
                  <a:srgbClr val="333399"/>
                </a:solidFill>
                <a:latin typeface="Arial" panose="020B0604020202020204" pitchFamily="34" charset="0"/>
                <a:ea typeface="黑体" panose="02010609060101010101" pitchFamily="2" charset="-122"/>
              </a:rPr>
              <a:t>128.30.33.138</a:t>
            </a:r>
            <a:endParaRPr lang="en-US" altLang="zh-CN">
              <a:solidFill>
                <a:srgbClr val="333399"/>
              </a:solidFill>
              <a:latin typeface="Arial" panose="020B0604020202020204" pitchFamily="34" charset="0"/>
              <a:ea typeface="黑体" panose="02010609060101010101" pitchFamily="2" charset="-122"/>
            </a:endParaRPr>
          </a:p>
        </p:txBody>
      </p:sp>
      <p:grpSp>
        <p:nvGrpSpPr>
          <p:cNvPr id="518209" name="组合 518208"/>
          <p:cNvGrpSpPr/>
          <p:nvPr/>
        </p:nvGrpSpPr>
        <p:grpSpPr>
          <a:xfrm>
            <a:off x="5154613" y="1654175"/>
            <a:ext cx="2586037" cy="1379538"/>
            <a:chOff x="3247" y="1042"/>
            <a:chExt cx="1629" cy="869"/>
          </a:xfrm>
        </p:grpSpPr>
        <p:sp>
          <p:nvSpPr>
            <p:cNvPr id="518210" name="直接连接符 518209"/>
            <p:cNvSpPr/>
            <p:nvPr/>
          </p:nvSpPr>
          <p:spPr>
            <a:xfrm>
              <a:off x="3742" y="1911"/>
              <a:ext cx="1134" cy="0"/>
            </a:xfrm>
            <a:prstGeom prst="line">
              <a:avLst/>
            </a:prstGeom>
            <a:ln w="76200" cap="flat" cmpd="sng">
              <a:solidFill>
                <a:schemeClr val="hlink"/>
              </a:solidFill>
              <a:prstDash val="solid"/>
              <a:headEnd type="none" w="med" len="med"/>
              <a:tailEnd type="none" w="med" len="med"/>
            </a:ln>
          </p:spPr>
        </p:sp>
        <p:sp>
          <p:nvSpPr>
            <p:cNvPr id="518211" name="直接连接符 518210"/>
            <p:cNvSpPr/>
            <p:nvPr/>
          </p:nvSpPr>
          <p:spPr>
            <a:xfrm flipV="1">
              <a:off x="3247" y="1042"/>
              <a:ext cx="1428" cy="0"/>
            </a:xfrm>
            <a:prstGeom prst="line">
              <a:avLst/>
            </a:prstGeom>
            <a:ln w="76200" cap="flat" cmpd="sng">
              <a:solidFill>
                <a:schemeClr val="hlink"/>
              </a:solidFill>
              <a:prstDash val="solid"/>
              <a:headEnd type="none" w="med" len="med"/>
              <a:tailEnd type="none" w="med" len="med"/>
            </a:ln>
          </p:spPr>
        </p:sp>
      </p:grpSp>
      <p:sp>
        <p:nvSpPr>
          <p:cNvPr id="518212" name="下箭头 518211"/>
          <p:cNvSpPr/>
          <p:nvPr/>
        </p:nvSpPr>
        <p:spPr>
          <a:xfrm rot="-546457">
            <a:off x="2266950" y="1557338"/>
            <a:ext cx="144463" cy="2160587"/>
          </a:xfrm>
          <a:prstGeom prst="downArrow">
            <a:avLst>
              <a:gd name="adj1" fmla="val 50000"/>
              <a:gd name="adj2" fmla="val 373899"/>
            </a:avLst>
          </a:prstGeom>
          <a:solidFill>
            <a:schemeClr val="accent1"/>
          </a:solidFill>
          <a:ln w="9525" cap="flat" cmpd="sng">
            <a:solidFill>
              <a:srgbClr val="333399"/>
            </a:solidFill>
            <a:prstDash val="solid"/>
            <a:miter/>
            <a:headEnd type="none" w="med" len="med"/>
            <a:tailEnd type="none" w="med" len="med"/>
          </a:ln>
        </p:spPr>
        <p:txBody>
          <a:bodyPr/>
          <a:p>
            <a:endParaRPr lang="zh-CN" altLang="en-US"/>
          </a:p>
        </p:txBody>
      </p:sp>
      <p:sp>
        <p:nvSpPr>
          <p:cNvPr id="518213" name="右箭头 518212"/>
          <p:cNvSpPr/>
          <p:nvPr/>
        </p:nvSpPr>
        <p:spPr>
          <a:xfrm>
            <a:off x="3708400" y="2727325"/>
            <a:ext cx="576263" cy="215900"/>
          </a:xfrm>
          <a:prstGeom prst="rightArrow">
            <a:avLst>
              <a:gd name="adj1" fmla="val 50000"/>
              <a:gd name="adj2" fmla="val 66727"/>
            </a:avLst>
          </a:prstGeom>
          <a:solidFill>
            <a:schemeClr val="accent1"/>
          </a:solidFill>
          <a:ln w="9525" cap="flat" cmpd="sng">
            <a:solidFill>
              <a:schemeClr val="tx2"/>
            </a:solidFill>
            <a:prstDash val="solid"/>
            <a:miter/>
            <a:headEnd type="none" w="med" len="med"/>
            <a:tailEnd type="none" w="med" len="med"/>
          </a:ln>
        </p:spPr>
        <p:txBody>
          <a:bodyPr/>
          <a:p>
            <a:endParaRPr lang="zh-CN" altLang="en-US"/>
          </a:p>
        </p:txBody>
      </p:sp>
      <p:grpSp>
        <p:nvGrpSpPr>
          <p:cNvPr id="518214" name="组合 518213"/>
          <p:cNvGrpSpPr/>
          <p:nvPr/>
        </p:nvGrpSpPr>
        <p:grpSpPr>
          <a:xfrm>
            <a:off x="4146550" y="2997200"/>
            <a:ext cx="4727575" cy="2859088"/>
            <a:chOff x="2612" y="1888"/>
            <a:chExt cx="2978" cy="1801"/>
          </a:xfrm>
        </p:grpSpPr>
        <p:sp>
          <p:nvSpPr>
            <p:cNvPr id="518215" name="直接连接符 518214"/>
            <p:cNvSpPr/>
            <p:nvPr/>
          </p:nvSpPr>
          <p:spPr>
            <a:xfrm>
              <a:off x="2612" y="1888"/>
              <a:ext cx="1134" cy="0"/>
            </a:xfrm>
            <a:prstGeom prst="line">
              <a:avLst/>
            </a:prstGeom>
            <a:ln w="76200" cap="flat" cmpd="sng">
              <a:solidFill>
                <a:schemeClr val="hlink"/>
              </a:solidFill>
              <a:prstDash val="solid"/>
              <a:headEnd type="none" w="med" len="med"/>
              <a:tailEnd type="none" w="med" len="med"/>
            </a:ln>
          </p:spPr>
        </p:sp>
        <p:sp>
          <p:nvSpPr>
            <p:cNvPr id="518216" name="直接连接符 518215"/>
            <p:cNvSpPr/>
            <p:nvPr/>
          </p:nvSpPr>
          <p:spPr>
            <a:xfrm flipV="1">
              <a:off x="4162" y="3689"/>
              <a:ext cx="1428" cy="0"/>
            </a:xfrm>
            <a:prstGeom prst="line">
              <a:avLst/>
            </a:prstGeom>
            <a:ln w="76200" cap="flat" cmpd="sng">
              <a:solidFill>
                <a:schemeClr val="hlink"/>
              </a:solidFill>
              <a:prstDash val="solid"/>
              <a:headEnd type="none" w="med" len="med"/>
              <a:tailEnd type="none" w="med" len="med"/>
            </a:ln>
          </p:spPr>
        </p:sp>
      </p:grpSp>
      <p:grpSp>
        <p:nvGrpSpPr>
          <p:cNvPr id="518217" name="组合 518216"/>
          <p:cNvGrpSpPr/>
          <p:nvPr/>
        </p:nvGrpSpPr>
        <p:grpSpPr>
          <a:xfrm>
            <a:off x="5221288" y="2997200"/>
            <a:ext cx="2590800" cy="2447925"/>
            <a:chOff x="3289" y="1888"/>
            <a:chExt cx="1632" cy="1542"/>
          </a:xfrm>
        </p:grpSpPr>
        <p:sp>
          <p:nvSpPr>
            <p:cNvPr id="518218" name="直接连接符 518217"/>
            <p:cNvSpPr/>
            <p:nvPr/>
          </p:nvSpPr>
          <p:spPr>
            <a:xfrm>
              <a:off x="3289" y="1888"/>
              <a:ext cx="1632" cy="1542"/>
            </a:xfrm>
            <a:prstGeom prst="line">
              <a:avLst/>
            </a:prstGeom>
            <a:ln w="76200" cap="flat" cmpd="sng">
              <a:solidFill>
                <a:srgbClr val="333399"/>
              </a:solidFill>
              <a:prstDash val="solid"/>
              <a:headEnd type="triangle" w="med" len="lg"/>
              <a:tailEnd type="triangle" w="med" len="lg"/>
            </a:ln>
          </p:spPr>
        </p:sp>
        <p:sp>
          <p:nvSpPr>
            <p:cNvPr id="518219" name="文本框 518218"/>
            <p:cNvSpPr txBox="1"/>
            <p:nvPr/>
          </p:nvSpPr>
          <p:spPr>
            <a:xfrm>
              <a:off x="3619" y="2421"/>
              <a:ext cx="985" cy="528"/>
            </a:xfrm>
            <a:prstGeom prst="rect">
              <a:avLst/>
            </a:prstGeom>
            <a:solidFill>
              <a:srgbClr val="CCECFF"/>
            </a:solidFill>
            <a:ln w="76200" cap="flat" cmpd="tri">
              <a:solidFill>
                <a:srgbClr val="333399"/>
              </a:solidFill>
              <a:prstDash val="solid"/>
              <a:miter/>
              <a:headEnd type="none" w="med" len="med"/>
              <a:tailEnd type="none" w="med" len="med"/>
            </a:ln>
          </p:spPr>
          <p:txBody>
            <a:bodyPr wrap="none" anchor="t">
              <a:spAutoFit/>
            </a:bodyPr>
            <a:p>
              <a:r>
                <a:rPr lang="zh-CN" altLang="en-US" sz="4400" dirty="0">
                  <a:solidFill>
                    <a:schemeClr val="tx2"/>
                  </a:solidFill>
                  <a:latin typeface="Tahoma" panose="020B0604030504040204" pitchFamily="34" charset="0"/>
                  <a:ea typeface="黑体" panose="02010609060101010101" pitchFamily="2" charset="-122"/>
                </a:rPr>
                <a:t>一致</a:t>
              </a:r>
              <a:r>
                <a:rPr lang="en-US" altLang="zh-CN" sz="4400">
                  <a:solidFill>
                    <a:schemeClr val="tx2"/>
                  </a:solidFill>
                  <a:latin typeface="Tahoma" panose="020B0604030504040204" pitchFamily="34" charset="0"/>
                  <a:ea typeface="黑体" panose="02010609060101010101" pitchFamily="2" charset="-122"/>
                </a:rPr>
                <a:t>!</a:t>
              </a:r>
              <a:endParaRPr lang="en-US" altLang="zh-CN" sz="4400">
                <a:solidFill>
                  <a:schemeClr val="tx2"/>
                </a:solidFill>
                <a:latin typeface="Tahoma" panose="020B0604030504040204" pitchFamily="34"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21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nodeType="afterEffect">
                                  <p:stCondLst>
                                    <p:cond delay="500"/>
                                  </p:stCondLst>
                                  <p:childTnLst>
                                    <p:anim calcmode="discrete" valueType="str">
                                      <p:cBhvr>
                                        <p:cTn id="9" dur="1000" fill="hold"/>
                                        <p:tgtEl>
                                          <p:spTgt spid="518213"/>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xit" presetSubtype="0" fill="hold" nodeType="afterEffect">
                                  <p:stCondLst>
                                    <p:cond delay="0"/>
                                  </p:stCondLst>
                                  <p:childTnLst>
                                    <p:set>
                                      <p:cBhvr>
                                        <p:cTn id="12" dur="1" fill="hold">
                                          <p:stCondLst>
                                            <p:cond delay="0"/>
                                          </p:stCondLst>
                                        </p:cTn>
                                        <p:tgtEl>
                                          <p:spTgt spid="518213"/>
                                        </p:tgtEl>
                                        <p:attrNameLst>
                                          <p:attrName>style.visibility</p:attrName>
                                        </p:attrNameLst>
                                      </p:cBhvr>
                                      <p:to>
                                        <p:strVal val="hidden"/>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0"/>
                                          </p:stCondLst>
                                        </p:cTn>
                                        <p:tgtEl>
                                          <p:spTgt spid="518209"/>
                                        </p:tgtEl>
                                        <p:attrNameLst>
                                          <p:attrName>style.visibility</p:attrName>
                                        </p:attrNameLst>
                                      </p:cBhvr>
                                      <p:to>
                                        <p:strVal val="visible"/>
                                      </p:to>
                                    </p:set>
                                  </p:childTnLst>
                                </p:cTn>
                              </p:par>
                            </p:childTnLst>
                          </p:cTn>
                        </p:par>
                        <p:par>
                          <p:cTn id="16" fill="hold">
                            <p:stCondLst>
                              <p:cond delay="1500"/>
                            </p:stCondLst>
                            <p:childTnLst>
                              <p:par>
                                <p:cTn id="17" presetID="35" presetClass="emph" presetSubtype="0" repeatCount="3000" fill="hold" nodeType="afterEffect">
                                  <p:stCondLst>
                                    <p:cond delay="0"/>
                                  </p:stCondLst>
                                  <p:childTnLst>
                                    <p:anim calcmode="discrete" valueType="str">
                                      <p:cBhvr>
                                        <p:cTn id="18" dur="1000" fill="hold"/>
                                        <p:tgtEl>
                                          <p:spTgt spid="518209"/>
                                        </p:tgtEl>
                                        <p:attrNameLst>
                                          <p:attrName>style.visibility</p:attrName>
                                        </p:attrNameLst>
                                      </p:cBhvr>
                                      <p:tavLst>
                                        <p:tav tm="0">
                                          <p:val>
                                            <p:strVal val="hidden"/>
                                          </p:val>
                                        </p:tav>
                                        <p:tav tm="50000">
                                          <p:val>
                                            <p:strVal val="visible"/>
                                          </p:val>
                                        </p:tav>
                                      </p:tavLst>
                                    </p:anim>
                                  </p:childTnLst>
                                </p:cTn>
                              </p:par>
                            </p:childTnLst>
                          </p:cTn>
                        </p:par>
                        <p:par>
                          <p:cTn id="19" fill="hold">
                            <p:stCondLst>
                              <p:cond delay="2500"/>
                            </p:stCondLst>
                            <p:childTnLst>
                              <p:par>
                                <p:cTn id="20" presetID="22" presetClass="entr" presetSubtype="1" fill="hold" grpId="0" nodeType="afterEffect">
                                  <p:stCondLst>
                                    <p:cond delay="0"/>
                                  </p:stCondLst>
                                  <p:childTnLst>
                                    <p:set>
                                      <p:cBhvr>
                                        <p:cTn id="21" dur="1" fill="hold">
                                          <p:stCondLst>
                                            <p:cond delay="0"/>
                                          </p:stCondLst>
                                        </p:cTn>
                                        <p:tgtEl>
                                          <p:spTgt spid="518207"/>
                                        </p:tgtEl>
                                        <p:attrNameLst>
                                          <p:attrName>style.visibility</p:attrName>
                                        </p:attrNameLst>
                                      </p:cBhvr>
                                      <p:to>
                                        <p:strVal val="visible"/>
                                      </p:to>
                                    </p:set>
                                    <p:animEffect transition="in" filter="wipe(up)">
                                      <p:cBhvr>
                                        <p:cTn id="22" dur="5000"/>
                                        <p:tgtEl>
                                          <p:spTgt spid="518207"/>
                                        </p:tgtEl>
                                      </p:cBhvr>
                                    </p:animEffect>
                                  </p:childTnLst>
                                </p:cTn>
                              </p:par>
                            </p:childTnLst>
                          </p:cTn>
                        </p:par>
                        <p:par>
                          <p:cTn id="23" fill="hold">
                            <p:stCondLst>
                              <p:cond delay="7500"/>
                            </p:stCondLst>
                            <p:childTnLst>
                              <p:par>
                                <p:cTn id="24" presetID="1" presetClass="entr" presetSubtype="0" fill="hold" nodeType="afterEffect">
                                  <p:stCondLst>
                                    <p:cond delay="0"/>
                                  </p:stCondLst>
                                  <p:childTnLst>
                                    <p:set>
                                      <p:cBhvr>
                                        <p:cTn id="25" dur="1" fill="hold">
                                          <p:stCondLst>
                                            <p:cond delay="0"/>
                                          </p:stCondLst>
                                        </p:cTn>
                                        <p:tgtEl>
                                          <p:spTgt spid="518214"/>
                                        </p:tgtEl>
                                        <p:attrNameLst>
                                          <p:attrName>style.visibility</p:attrName>
                                        </p:attrNameLst>
                                      </p:cBhvr>
                                      <p:to>
                                        <p:strVal val="visible"/>
                                      </p:to>
                                    </p:set>
                                  </p:childTnLst>
                                </p:cTn>
                              </p:par>
                            </p:childTnLst>
                          </p:cTn>
                        </p:par>
                        <p:par>
                          <p:cTn id="26" fill="hold">
                            <p:stCondLst>
                              <p:cond delay="7500"/>
                            </p:stCondLst>
                            <p:childTnLst>
                              <p:par>
                                <p:cTn id="27" presetID="35" presetClass="emph" presetSubtype="0" repeatCount="3000" fill="hold" nodeType="afterEffect">
                                  <p:stCondLst>
                                    <p:cond delay="500"/>
                                  </p:stCondLst>
                                  <p:childTnLst>
                                    <p:anim calcmode="discrete" valueType="str">
                                      <p:cBhvr>
                                        <p:cTn id="28" dur="1000" fill="hold"/>
                                        <p:tgtEl>
                                          <p:spTgt spid="518214"/>
                                        </p:tgtEl>
                                        <p:attrNameLst>
                                          <p:attrName>style.visibility</p:attrName>
                                        </p:attrNameLst>
                                      </p:cBhvr>
                                      <p:tavLst>
                                        <p:tav tm="0">
                                          <p:val>
                                            <p:strVal val="hidden"/>
                                          </p:val>
                                        </p:tav>
                                        <p:tav tm="50000">
                                          <p:val>
                                            <p:strVal val="visible"/>
                                          </p:val>
                                        </p:tav>
                                      </p:tavLst>
                                    </p:anim>
                                  </p:childTnLst>
                                </p:cTn>
                              </p:par>
                            </p:childTnLst>
                          </p:cTn>
                        </p:par>
                        <p:par>
                          <p:cTn id="29" fill="hold">
                            <p:stCondLst>
                              <p:cond delay="9000"/>
                            </p:stCondLst>
                            <p:childTnLst>
                              <p:par>
                                <p:cTn id="30" presetID="1" presetClass="entr" presetSubtype="0" fill="hold" nodeType="afterEffect">
                                  <p:stCondLst>
                                    <p:cond delay="0"/>
                                  </p:stCondLst>
                                  <p:childTnLst>
                                    <p:set>
                                      <p:cBhvr>
                                        <p:cTn id="31" dur="1" fill="hold">
                                          <p:stCondLst>
                                            <p:cond delay="0"/>
                                          </p:stCondLst>
                                        </p:cTn>
                                        <p:tgtEl>
                                          <p:spTgt spid="518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0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0194" name="文本占位符 520193"/>
          <p:cNvSpPr>
            <a:spLocks noGrp="1"/>
          </p:cNvSpPr>
          <p:nvPr>
            <p:ph type="body" idx="1"/>
          </p:nvPr>
        </p:nvSpPr>
        <p:spPr>
          <a:xfrm>
            <a:off x="1042988" y="2051050"/>
            <a:ext cx="7850187" cy="4257675"/>
          </a:xfrm>
          <a:ln/>
        </p:spPr>
        <p:txBody>
          <a:bodyPr/>
          <a:p>
            <a:pPr algn="just">
              <a:spcBef>
                <a:spcPct val="0"/>
              </a:spcBef>
              <a:buNone/>
            </a:pPr>
            <a:r>
              <a:rPr lang="zh-CN" altLang="en-US" sz="2800" dirty="0"/>
              <a:t>划分子网在一定程度上缓解了因特网在发展中遇</a:t>
            </a:r>
            <a:endParaRPr lang="zh-CN" altLang="en-US" sz="2800" dirty="0"/>
          </a:p>
          <a:p>
            <a:pPr algn="just">
              <a:buNone/>
            </a:pPr>
            <a:r>
              <a:rPr lang="zh-CN" altLang="en-US" sz="2800" dirty="0"/>
              <a:t>到的困难。然而在</a:t>
            </a:r>
            <a:r>
              <a:rPr lang="zh-CN" altLang="en-US" sz="1600" dirty="0"/>
              <a:t> </a:t>
            </a:r>
            <a:r>
              <a:rPr lang="en-US" altLang="zh-CN" sz="2800"/>
              <a:t>1992</a:t>
            </a:r>
            <a:r>
              <a:rPr lang="en-US" altLang="zh-CN" sz="1600"/>
              <a:t> </a:t>
            </a:r>
            <a:r>
              <a:rPr lang="zh-CN" altLang="en-US" sz="2800" dirty="0"/>
              <a:t>年因特网仍然面临三个必</a:t>
            </a:r>
            <a:endParaRPr lang="zh-CN" altLang="en-US" sz="2800" dirty="0"/>
          </a:p>
          <a:p>
            <a:pPr algn="just">
              <a:spcBef>
                <a:spcPct val="0"/>
              </a:spcBef>
              <a:buNone/>
            </a:pPr>
            <a:r>
              <a:rPr lang="zh-CN" altLang="en-US" sz="2800" dirty="0"/>
              <a:t>须尽早解决的问题，这就是：</a:t>
            </a:r>
            <a:endParaRPr lang="zh-CN" altLang="en-US" sz="2800" dirty="0"/>
          </a:p>
          <a:p>
            <a:pPr algn="just"/>
            <a:r>
              <a:rPr lang="en-US" altLang="zh-CN" sz="2800" dirty="0"/>
              <a:t>B </a:t>
            </a:r>
            <a:r>
              <a:rPr lang="zh-CN" altLang="en-US" sz="2800" dirty="0"/>
              <a:t>类地址在 </a:t>
            </a:r>
            <a:r>
              <a:rPr lang="en-US" altLang="zh-CN" sz="2800" dirty="0"/>
              <a:t>1992 </a:t>
            </a:r>
            <a:r>
              <a:rPr lang="zh-CN" altLang="en-US" sz="2800" dirty="0"/>
              <a:t>年已分配了近一半，眼看就要在 </a:t>
            </a:r>
            <a:r>
              <a:rPr lang="en-US" altLang="zh-CN" sz="2800" dirty="0"/>
              <a:t>1994 </a:t>
            </a:r>
            <a:r>
              <a:rPr lang="zh-CN" altLang="en-US" sz="2800" dirty="0"/>
              <a:t>年 </a:t>
            </a:r>
            <a:r>
              <a:rPr lang="en-US" altLang="zh-CN" sz="2800" dirty="0"/>
              <a:t>3 </a:t>
            </a:r>
            <a:r>
              <a:rPr lang="zh-CN" altLang="en-US" sz="2800" dirty="0"/>
              <a:t>月全部分配完毕！</a:t>
            </a:r>
            <a:endParaRPr lang="zh-CN" altLang="en-US" sz="2800" dirty="0"/>
          </a:p>
          <a:p>
            <a:pPr algn="just"/>
            <a:r>
              <a:rPr lang="zh-CN" altLang="en-US" sz="2800" dirty="0"/>
              <a:t>因特网主干网上的路由表中的项目数急剧增长（从几千个增长到几万个）。</a:t>
            </a:r>
            <a:endParaRPr lang="zh-CN" altLang="en-US" sz="2800" dirty="0"/>
          </a:p>
          <a:p>
            <a:pPr algn="just"/>
            <a:r>
              <a:rPr lang="zh-CN" altLang="en-US" sz="2800" dirty="0"/>
              <a:t>整个 </a:t>
            </a:r>
            <a:r>
              <a:rPr lang="en-US" altLang="zh-CN" sz="2800" dirty="0"/>
              <a:t>IPv4 </a:t>
            </a:r>
            <a:r>
              <a:rPr lang="zh-CN" altLang="en-US" sz="2800" dirty="0"/>
              <a:t>的地址空间最终将全部耗尽。</a:t>
            </a:r>
            <a:endParaRPr lang="zh-CN" altLang="en-US" sz="2800" dirty="0"/>
          </a:p>
        </p:txBody>
      </p:sp>
      <p:sp>
        <p:nvSpPr>
          <p:cNvPr id="520195" name="标题 520194"/>
          <p:cNvSpPr>
            <a:spLocks noGrp="1"/>
          </p:cNvSpPr>
          <p:nvPr>
            <p:ph type="title"/>
          </p:nvPr>
        </p:nvSpPr>
        <p:spPr>
          <a:xfrm>
            <a:off x="919163" y="214313"/>
            <a:ext cx="8116887" cy="1462087"/>
          </a:xfrm>
          <a:ln/>
        </p:spPr>
        <p:txBody>
          <a:bodyPr anchor="b"/>
          <a:p>
            <a:pPr algn="ctr"/>
            <a:r>
              <a:rPr lang="en-US" altLang="zh-CN" dirty="0"/>
              <a:t>4.3.3  </a:t>
            </a:r>
            <a:r>
              <a:rPr lang="zh-CN" altLang="en-US" dirty="0"/>
              <a:t>无分类编址 </a:t>
            </a:r>
            <a:r>
              <a:rPr lang="en-US" altLang="zh-CN"/>
              <a:t>CIDR</a:t>
            </a:r>
            <a:br>
              <a:rPr lang="en-US" altLang="zh-CN"/>
            </a:br>
            <a:r>
              <a:rPr lang="en-US" altLang="zh-CN" sz="3600" dirty="0"/>
              <a:t>1.  </a:t>
            </a:r>
            <a:r>
              <a:rPr lang="zh-CN" altLang="en-US" sz="3600" dirty="0"/>
              <a:t>网络前缀</a:t>
            </a:r>
            <a:r>
              <a:rPr lang="zh-CN" altLang="en-US" dirty="0"/>
              <a:t> </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ea typeface="宋体" panose="02010600030101010101" pitchFamily="2" charset="-122"/>
            </a:endParaRPr>
          </a:p>
        </p:txBody>
      </p:sp>
      <p:sp>
        <p:nvSpPr>
          <p:cNvPr id="521218" name="文本占位符 521217"/>
          <p:cNvSpPr>
            <a:spLocks noGrp="1"/>
          </p:cNvSpPr>
          <p:nvPr>
            <p:ph type="body" idx="1"/>
          </p:nvPr>
        </p:nvSpPr>
        <p:spPr>
          <a:xfrm>
            <a:off x="1042988" y="2051050"/>
            <a:ext cx="7850187" cy="4257675"/>
          </a:xfrm>
          <a:ln/>
        </p:spPr>
        <p:txBody>
          <a:bodyPr/>
          <a:p>
            <a:pPr algn="just">
              <a:lnSpc>
                <a:spcPct val="90000"/>
              </a:lnSpc>
            </a:pPr>
            <a:r>
              <a:rPr lang="en-US" altLang="zh-CN" dirty="0"/>
              <a:t>1987 </a:t>
            </a:r>
            <a:r>
              <a:rPr lang="zh-CN" altLang="en-US" dirty="0"/>
              <a:t>年，</a:t>
            </a:r>
            <a:r>
              <a:rPr lang="en-US" altLang="zh-CN" dirty="0"/>
              <a:t>RFC 1009 </a:t>
            </a:r>
            <a:r>
              <a:rPr lang="zh-CN" altLang="en-US" dirty="0"/>
              <a:t>就指明了在一个划分子网的网络中可同时使用几个不同的子网掩码。使用</a:t>
            </a:r>
            <a:r>
              <a:rPr lang="zh-CN" altLang="en-US" dirty="0">
                <a:solidFill>
                  <a:schemeClr val="hlink"/>
                </a:solidFill>
              </a:rPr>
              <a:t>变长子网掩码 </a:t>
            </a:r>
            <a:r>
              <a:rPr lang="en-US" altLang="zh-CN">
                <a:solidFill>
                  <a:schemeClr val="hlink"/>
                </a:solidFill>
              </a:rPr>
              <a:t>VLSM</a:t>
            </a:r>
            <a:r>
              <a:rPr lang="en-US" altLang="zh-CN" dirty="0"/>
              <a:t> (Variable Length Subnet Mask)</a:t>
            </a:r>
            <a:r>
              <a:rPr lang="zh-CN" altLang="en-US" dirty="0"/>
              <a:t>可进一步提高 </a:t>
            </a:r>
            <a:r>
              <a:rPr lang="en-US" altLang="zh-CN" dirty="0"/>
              <a:t>IP </a:t>
            </a:r>
            <a:r>
              <a:rPr lang="zh-CN" altLang="en-US" dirty="0"/>
              <a:t>地址资源的利用率。</a:t>
            </a:r>
            <a:endParaRPr lang="zh-CN" altLang="en-US" dirty="0"/>
          </a:p>
          <a:p>
            <a:pPr algn="just">
              <a:lnSpc>
                <a:spcPct val="90000"/>
              </a:lnSpc>
            </a:pPr>
            <a:r>
              <a:rPr lang="zh-CN" altLang="en-US" dirty="0"/>
              <a:t>在 </a:t>
            </a:r>
            <a:r>
              <a:rPr lang="en-US" altLang="zh-CN" dirty="0"/>
              <a:t>VLSM </a:t>
            </a:r>
            <a:r>
              <a:rPr lang="zh-CN" altLang="en-US" dirty="0"/>
              <a:t>的基础上又进一步研究出无分类编址方法，它的正式名字是</a:t>
            </a:r>
            <a:r>
              <a:rPr lang="zh-CN" altLang="en-US" dirty="0">
                <a:solidFill>
                  <a:schemeClr val="hlink"/>
                </a:solidFill>
              </a:rPr>
              <a:t>无分类域间路由选择 </a:t>
            </a:r>
            <a:r>
              <a:rPr lang="en-US" altLang="zh-CN">
                <a:solidFill>
                  <a:schemeClr val="hlink"/>
                </a:solidFill>
              </a:rPr>
              <a:t>CIDR</a:t>
            </a:r>
            <a:r>
              <a:rPr lang="en-US" altLang="zh-CN" dirty="0"/>
              <a:t> (Classless Inter-Domain Routing)</a:t>
            </a:r>
            <a:r>
              <a:rPr lang="zh-CN" altLang="en-US" dirty="0"/>
              <a:t>。  </a:t>
            </a:r>
            <a:endParaRPr lang="zh-CN" altLang="en-US" dirty="0"/>
          </a:p>
        </p:txBody>
      </p:sp>
      <p:sp>
        <p:nvSpPr>
          <p:cNvPr id="521219" name="标题 521218"/>
          <p:cNvSpPr>
            <a:spLocks noGrp="1"/>
          </p:cNvSpPr>
          <p:nvPr>
            <p:ph type="title"/>
          </p:nvPr>
        </p:nvSpPr>
        <p:spPr>
          <a:xfrm>
            <a:off x="919163" y="214313"/>
            <a:ext cx="8116887" cy="1462087"/>
          </a:xfrm>
          <a:ln/>
        </p:spPr>
        <p:txBody>
          <a:bodyPr anchor="b"/>
          <a:p>
            <a:pPr algn="ctr"/>
            <a:r>
              <a:rPr lang="en-US" altLang="zh-CN" dirty="0"/>
              <a:t>IP </a:t>
            </a:r>
            <a:r>
              <a:rPr lang="zh-CN" altLang="en-US" dirty="0"/>
              <a:t>编址问题的演进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18">
                                            <p:txEl>
                                              <p:charRg st="109" end="1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33980</Words>
  <Application>WPS 演示</Application>
  <PresentationFormat>在屏幕上显示</PresentationFormat>
  <Paragraphs>4421</Paragraphs>
  <Slides>172</Slides>
  <Notes>231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172</vt:i4>
      </vt:variant>
    </vt:vector>
  </HeadingPairs>
  <TitlesOfParts>
    <vt:vector size="187" baseType="lpstr">
      <vt:lpstr>Arial</vt:lpstr>
      <vt:lpstr>宋体</vt:lpstr>
      <vt:lpstr>Wingdings</vt:lpstr>
      <vt:lpstr>黑体</vt:lpstr>
      <vt:lpstr>Tahoma</vt:lpstr>
      <vt:lpstr>Arial Unicode MS</vt:lpstr>
      <vt:lpstr>Times New Roman</vt:lpstr>
      <vt:lpstr>Symbol</vt:lpstr>
      <vt:lpstr>Courier New</vt:lpstr>
      <vt:lpstr>微软雅黑</vt:lpstr>
      <vt:lpstr>Arial Unicode MS</vt:lpstr>
      <vt:lpstr>Blends</vt:lpstr>
      <vt:lpstr>Visio.Drawing.6</vt:lpstr>
      <vt:lpstr>Visio.Drawing.6</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win</cp:lastModifiedBy>
  <cp:revision>646</cp:revision>
  <dcterms:created xsi:type="dcterms:W3CDTF">2004-03-02T12:35:10Z</dcterms:created>
  <dcterms:modified xsi:type="dcterms:W3CDTF">2019-05-17T17:37:50Z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