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B5"/>
    <a:srgbClr val="FA4615"/>
    <a:srgbClr val="C4F1A8"/>
    <a:srgbClr val="E9D800"/>
    <a:srgbClr val="FCA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0" autoAdjust="0"/>
    <p:restoredTop sz="93385" autoAdjust="0"/>
  </p:normalViewPr>
  <p:slideViewPr>
    <p:cSldViewPr snapToGrid="0" snapToObjects="1">
      <p:cViewPr>
        <p:scale>
          <a:sx n="51" d="100"/>
          <a:sy n="51" d="100"/>
        </p:scale>
        <p:origin x="67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6F546-1C5A-404A-9796-089DC7A28F9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24818-B7B9-4B4D-9BCD-043DBB44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77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30B15-7296-314F-8F3D-D7A8A8F9805E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57328-EFB0-A74A-B724-7F10AB95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2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004C516-FC8C-FC41-89D0-304B3E90E2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180" y="1319129"/>
            <a:ext cx="8010099" cy="1557958"/>
          </a:xfrm>
        </p:spPr>
        <p:txBody>
          <a:bodyPr anchor="b"/>
          <a:lstStyle>
            <a:lvl1pPr marL="9525" indent="-9525">
              <a:lnSpc>
                <a:spcPct val="100000"/>
              </a:lnSpc>
              <a:buNone/>
              <a:tabLst/>
              <a:defRPr sz="4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Enter the Slide Title Here in Two Lines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84E85A-99EF-904F-BDFF-B703E5D851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91" y="5634647"/>
            <a:ext cx="3185844" cy="87926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9320947-8A8B-B24C-89BC-BA8DB72330B4}"/>
              </a:ext>
            </a:extLst>
          </p:cNvPr>
          <p:cNvSpPr>
            <a:spLocks noChangeAspect="1"/>
          </p:cNvSpPr>
          <p:nvPr userDrawn="1"/>
        </p:nvSpPr>
        <p:spPr>
          <a:xfrm>
            <a:off x="9138667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0BDB25D5-3CD3-8B4D-B608-973B9BF66980}"/>
              </a:ext>
            </a:extLst>
          </p:cNvPr>
          <p:cNvSpPr>
            <a:spLocks/>
          </p:cNvSpPr>
          <p:nvPr userDrawn="1"/>
        </p:nvSpPr>
        <p:spPr>
          <a:xfrm>
            <a:off x="9075171" y="3527070"/>
            <a:ext cx="1445119" cy="1445119"/>
          </a:xfrm>
          <a:prstGeom prst="pie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C31F5A4-053F-D245-B81A-209227B9A124}"/>
              </a:ext>
            </a:extLst>
          </p:cNvPr>
          <p:cNvSpPr>
            <a:spLocks noChangeAspect="1"/>
          </p:cNvSpPr>
          <p:nvPr userDrawn="1"/>
        </p:nvSpPr>
        <p:spPr>
          <a:xfrm>
            <a:off x="9084613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0F4FAF5-514B-BA41-A998-D96414BC9218}"/>
              </a:ext>
            </a:extLst>
          </p:cNvPr>
          <p:cNvSpPr/>
          <p:nvPr userDrawn="1"/>
        </p:nvSpPr>
        <p:spPr>
          <a:xfrm rot="10800000">
            <a:off x="9072374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C92F280-8316-134E-B01C-B96A127C0086}"/>
              </a:ext>
            </a:extLst>
          </p:cNvPr>
          <p:cNvSpPr>
            <a:spLocks noChangeAspect="1"/>
          </p:cNvSpPr>
          <p:nvPr userDrawn="1"/>
        </p:nvSpPr>
        <p:spPr>
          <a:xfrm>
            <a:off x="9848345" y="257493"/>
            <a:ext cx="685800" cy="685800"/>
          </a:xfrm>
          <a:prstGeom prst="roundRect">
            <a:avLst/>
          </a:pr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E63F18A-0722-8E47-8F48-A46B40338B95}"/>
              </a:ext>
            </a:extLst>
          </p:cNvPr>
          <p:cNvSpPr/>
          <p:nvPr userDrawn="1"/>
        </p:nvSpPr>
        <p:spPr>
          <a:xfrm rot="5400000">
            <a:off x="9469543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FD8986C-C135-E44E-A239-F20121A244E8}"/>
              </a:ext>
            </a:extLst>
          </p:cNvPr>
          <p:cNvSpPr/>
          <p:nvPr userDrawn="1"/>
        </p:nvSpPr>
        <p:spPr>
          <a:xfrm>
            <a:off x="9070087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72581B1-EF87-4A4D-9E9A-9D56EB01F1B7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F6B04658-4C46-0241-AE26-272544577F9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7EBF8E0-3949-9F49-8162-9883254B36B3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505445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6A6974C-67BB-F348-AF58-CEC38B80E6A9}"/>
              </a:ext>
            </a:extLst>
          </p:cNvPr>
          <p:cNvSpPr>
            <a:spLocks noChangeAspect="1"/>
          </p:cNvSpPr>
          <p:nvPr userDrawn="1"/>
        </p:nvSpPr>
        <p:spPr>
          <a:xfrm>
            <a:off x="9138667" y="5965476"/>
            <a:ext cx="548640" cy="548640"/>
          </a:xfrm>
          <a:prstGeom prst="ellipse">
            <a:avLst/>
          </a:pr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8F513E0-5A19-2242-9EC8-0880A98D2B27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5B72AB-9AF9-3F4B-8B43-8DFC45577458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224D802-25C9-BB42-A699-3F3AE60601A3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AEB539C-A3FF-FD4C-801F-0263C7C5E8C7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9291434-66CA-EC4E-A905-D742024E2CF6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337C52-DED8-5048-8ED7-DF110DBDF1D7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B7AAA04-E757-764D-AB44-101133F03FC9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B783CCE8-A728-754A-8421-50004E16AFA4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4BAD64C-10F3-C247-883A-A615BFAA2DDB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43644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C3DE9CB-AD23-7440-AE4A-776D46527713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0095905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B187F48-7E70-4D4D-88C8-B896CA04289A}"/>
              </a:ext>
            </a:extLst>
          </p:cNvPr>
          <p:cNvSpPr/>
          <p:nvPr userDrawn="1"/>
        </p:nvSpPr>
        <p:spPr>
          <a:xfrm>
            <a:off x="9070088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2E27A76-5A72-184C-9308-64B8C96B7A6E}"/>
              </a:ext>
            </a:extLst>
          </p:cNvPr>
          <p:cNvSpPr/>
          <p:nvPr userDrawn="1"/>
        </p:nvSpPr>
        <p:spPr>
          <a:xfrm rot="5400000">
            <a:off x="10087795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C0FD3DD-FC19-F74D-8067-A610E1B9D683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640A9B-068F-1948-88C9-F971B75B83D2}"/>
              </a:ext>
            </a:extLst>
          </p:cNvPr>
          <p:cNvSpPr>
            <a:spLocks noChangeAspect="1"/>
          </p:cNvSpPr>
          <p:nvPr userDrawn="1"/>
        </p:nvSpPr>
        <p:spPr>
          <a:xfrm>
            <a:off x="9138667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A8153577-9E59-C04C-9157-2820DD29A936}"/>
              </a:ext>
            </a:extLst>
          </p:cNvPr>
          <p:cNvSpPr>
            <a:spLocks noChangeAspect="1"/>
          </p:cNvSpPr>
          <p:nvPr userDrawn="1"/>
        </p:nvSpPr>
        <p:spPr>
          <a:xfrm>
            <a:off x="9084613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7F59AB9-C5B3-7A49-8775-8785D4FD8826}"/>
              </a:ext>
            </a:extLst>
          </p:cNvPr>
          <p:cNvSpPr/>
          <p:nvPr userDrawn="1"/>
        </p:nvSpPr>
        <p:spPr>
          <a:xfrm rot="10800000">
            <a:off x="9072374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02F3553-219E-664A-96F2-8DE905D8CC90}"/>
              </a:ext>
            </a:extLst>
          </p:cNvPr>
          <p:cNvSpPr>
            <a:spLocks noChangeAspect="1"/>
          </p:cNvSpPr>
          <p:nvPr userDrawn="1"/>
        </p:nvSpPr>
        <p:spPr>
          <a:xfrm>
            <a:off x="9848345" y="257493"/>
            <a:ext cx="6858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4B0E4B2-ADC0-EB46-885F-3B3F4DBCC535}"/>
              </a:ext>
            </a:extLst>
          </p:cNvPr>
          <p:cNvSpPr/>
          <p:nvPr userDrawn="1"/>
        </p:nvSpPr>
        <p:spPr>
          <a:xfrm rot="5400000">
            <a:off x="9469543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89BD1043-1417-BD4A-ADF3-09F51C0576CD}"/>
              </a:ext>
            </a:extLst>
          </p:cNvPr>
          <p:cNvSpPr/>
          <p:nvPr userDrawn="1"/>
        </p:nvSpPr>
        <p:spPr>
          <a:xfrm>
            <a:off x="9070087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0E12DEBF-10D9-8340-ADD3-B43DB7B5AA1B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E1DB309B-DB67-EC42-8B1A-3D8B46902D91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81FC829E-B633-CB4F-8996-D5269AC54EB3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505445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6AFEB3-0431-A94B-A858-E803D73586F3}"/>
              </a:ext>
            </a:extLst>
          </p:cNvPr>
          <p:cNvSpPr>
            <a:spLocks noChangeAspect="1"/>
          </p:cNvSpPr>
          <p:nvPr userDrawn="1"/>
        </p:nvSpPr>
        <p:spPr>
          <a:xfrm>
            <a:off x="9138667" y="5965476"/>
            <a:ext cx="548640" cy="548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9D60841-39B3-BF42-8C71-D2E611FAE442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C1C99C7-A395-1444-91A4-8C294B87E1E9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8CAE76F5-3C41-EF4A-893A-04FB69CB6A3A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E0F4F2C-349E-8A49-A64B-B7DB0CE88F26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2FF6B7CC-E316-054B-9CF9-B3C9C838282D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EAD499-5885-734A-B19C-637787C91998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1E7E59E-AB91-6649-81B9-A8F0DBCA813D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6B61EFE7-6673-5846-85F9-E08E9D20F06E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11756244-EBBF-E946-9FA9-91BFC2A819D1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43644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CA32BD92-70D7-6E42-87B1-FDDDDB8EC1F8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0095905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84E5EB5-DB08-314D-9CB3-E76651437B8A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130709" y="-340423"/>
            <a:ext cx="680847" cy="680846"/>
          </a:xfrm>
          <a:custGeom>
            <a:avLst/>
            <a:gdLst>
              <a:gd name="connsiteX0" fmla="*/ 1 w 680847"/>
              <a:gd name="connsiteY0" fmla="*/ 0 h 680846"/>
              <a:gd name="connsiteX1" fmla="*/ 680847 w 680847"/>
              <a:gd name="connsiteY1" fmla="*/ 680846 h 680846"/>
              <a:gd name="connsiteX2" fmla="*/ 0 w 680847"/>
              <a:gd name="connsiteY2" fmla="*/ 680846 h 68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847" h="680846">
                <a:moveTo>
                  <a:pt x="1" y="0"/>
                </a:moveTo>
                <a:lnTo>
                  <a:pt x="680847" y="680846"/>
                </a:lnTo>
                <a:lnTo>
                  <a:pt x="0" y="6808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35C062B0-EEDE-8F46-98FE-2B8C2E912E66}"/>
              </a:ext>
            </a:extLst>
          </p:cNvPr>
          <p:cNvSpPr/>
          <p:nvPr userDrawn="1"/>
        </p:nvSpPr>
        <p:spPr>
          <a:xfrm>
            <a:off x="9070088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AA3D658-4496-3E48-94DF-87BF67EBDAC3}"/>
              </a:ext>
            </a:extLst>
          </p:cNvPr>
          <p:cNvSpPr/>
          <p:nvPr userDrawn="1"/>
        </p:nvSpPr>
        <p:spPr>
          <a:xfrm rot="5400000">
            <a:off x="10087795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E8CFDDA5-DC33-684B-ABF2-59718C4F18C2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11A79BBF-6B04-494D-95EA-D5F6F03F85F9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6614696"/>
            <a:ext cx="486605" cy="486605"/>
          </a:xfrm>
          <a:custGeom>
            <a:avLst/>
            <a:gdLst>
              <a:gd name="connsiteX0" fmla="*/ 486605 w 486605"/>
              <a:gd name="connsiteY0" fmla="*/ 0 h 486605"/>
              <a:gd name="connsiteX1" fmla="*/ 486605 w 486605"/>
              <a:gd name="connsiteY1" fmla="*/ 486605 h 486605"/>
              <a:gd name="connsiteX2" fmla="*/ 484961 w 486605"/>
              <a:gd name="connsiteY2" fmla="*/ 486605 h 486605"/>
              <a:gd name="connsiteX3" fmla="*/ 0 w 486605"/>
              <a:gd name="connsiteY3" fmla="*/ 1645 h 486605"/>
              <a:gd name="connsiteX4" fmla="*/ 0 w 486605"/>
              <a:gd name="connsiteY4" fmla="*/ 0 h 48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05" h="486605">
                <a:moveTo>
                  <a:pt x="486605" y="0"/>
                </a:moveTo>
                <a:lnTo>
                  <a:pt x="486605" y="486605"/>
                </a:lnTo>
                <a:lnTo>
                  <a:pt x="484961" y="486605"/>
                </a:lnTo>
                <a:lnTo>
                  <a:pt x="0" y="164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C9491FC-7DAB-2D48-A789-AF4F3ADA852F}"/>
              </a:ext>
            </a:extLst>
          </p:cNvPr>
          <p:cNvSpPr/>
          <p:nvPr/>
        </p:nvSpPr>
        <p:spPr>
          <a:xfrm>
            <a:off x="622691" y="3088209"/>
            <a:ext cx="1591519" cy="897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A322D6-3B9C-CC4E-9E88-8147511D696A}"/>
              </a:ext>
            </a:extLst>
          </p:cNvPr>
          <p:cNvSpPr/>
          <p:nvPr/>
        </p:nvSpPr>
        <p:spPr>
          <a:xfrm>
            <a:off x="2214210" y="3088209"/>
            <a:ext cx="789354" cy="897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E0A0CB-FBA1-5C4B-A48B-1B76E79756E7}"/>
              </a:ext>
            </a:extLst>
          </p:cNvPr>
          <p:cNvSpPr/>
          <p:nvPr/>
        </p:nvSpPr>
        <p:spPr>
          <a:xfrm>
            <a:off x="3003564" y="3088209"/>
            <a:ext cx="390769" cy="8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60535E-1567-DD47-A569-A934B731E9DC}"/>
              </a:ext>
            </a:extLst>
          </p:cNvPr>
          <p:cNvSpPr/>
          <p:nvPr/>
        </p:nvSpPr>
        <p:spPr>
          <a:xfrm>
            <a:off x="3394333" y="3088209"/>
            <a:ext cx="212745" cy="897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735A9A74-189C-6B46-9CEA-B8D5CA562F5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2180" y="3389086"/>
            <a:ext cx="8010099" cy="879269"/>
          </a:xfrm>
        </p:spPr>
        <p:txBody>
          <a:bodyPr anchor="t"/>
          <a:lstStyle>
            <a:lvl1pPr marL="9525" indent="-9525">
              <a:lnSpc>
                <a:spcPct val="100000"/>
              </a:lnSpc>
              <a:buNone/>
              <a:tabLst/>
              <a:defRPr sz="2400"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Enter Sub-Title here</a:t>
            </a:r>
          </a:p>
        </p:txBody>
      </p:sp>
    </p:spTree>
    <p:extLst>
      <p:ext uri="{BB962C8B-B14F-4D97-AF65-F5344CB8AC3E}">
        <p14:creationId xmlns:p14="http://schemas.microsoft.com/office/powerpoint/2010/main" val="3394602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399B21-EB7A-B541-ABA4-227612B909F8}"/>
              </a:ext>
            </a:extLst>
          </p:cNvPr>
          <p:cNvGrpSpPr/>
          <p:nvPr userDrawn="1"/>
        </p:nvGrpSpPr>
        <p:grpSpPr>
          <a:xfrm>
            <a:off x="0" y="271153"/>
            <a:ext cx="381965" cy="775163"/>
            <a:chOff x="2151529" y="1089212"/>
            <a:chExt cx="228600" cy="46392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E36F003-22E5-FA4D-82B9-32DB6CB4CA23}"/>
                </a:ext>
              </a:extLst>
            </p:cNvPr>
            <p:cNvSpPr/>
            <p:nvPr/>
          </p:nvSpPr>
          <p:spPr>
            <a:xfrm>
              <a:off x="2151529" y="1089212"/>
              <a:ext cx="228600" cy="309282"/>
            </a:xfrm>
            <a:custGeom>
              <a:avLst/>
              <a:gdLst>
                <a:gd name="connsiteX0" fmla="*/ 0 w 289112"/>
                <a:gd name="connsiteY0" fmla="*/ 0 h 309282"/>
                <a:gd name="connsiteX1" fmla="*/ 0 w 289112"/>
                <a:gd name="connsiteY1" fmla="*/ 309282 h 309282"/>
                <a:gd name="connsiteX2" fmla="*/ 289112 w 289112"/>
                <a:gd name="connsiteY2" fmla="*/ 161364 h 309282"/>
                <a:gd name="connsiteX3" fmla="*/ 0 w 289112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112" h="30928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63E9277-AA60-6D4B-BB8E-A4F41B33D2B3}"/>
                </a:ext>
              </a:extLst>
            </p:cNvPr>
            <p:cNvSpPr/>
            <p:nvPr/>
          </p:nvSpPr>
          <p:spPr>
            <a:xfrm>
              <a:off x="2151529" y="1243853"/>
              <a:ext cx="127747" cy="309282"/>
            </a:xfrm>
            <a:custGeom>
              <a:avLst/>
              <a:gdLst>
                <a:gd name="connsiteX0" fmla="*/ 0 w 127747"/>
                <a:gd name="connsiteY0" fmla="*/ 0 h 309282"/>
                <a:gd name="connsiteX1" fmla="*/ 0 w 127747"/>
                <a:gd name="connsiteY1" fmla="*/ 309282 h 309282"/>
                <a:gd name="connsiteX2" fmla="*/ 127747 w 127747"/>
                <a:gd name="connsiteY2" fmla="*/ 181535 h 309282"/>
                <a:gd name="connsiteX3" fmla="*/ 0 w 127747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47" h="309282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475E520-CB4D-154C-9624-8A98887AE3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1408" y="6198029"/>
            <a:ext cx="1688252" cy="465945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F7E2559-1188-BB46-BC80-F7D25FE71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014" y="1295688"/>
            <a:ext cx="7675286" cy="463391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DCB0E-A996-6F42-94AF-0C1F85242266}"/>
              </a:ext>
            </a:extLst>
          </p:cNvPr>
          <p:cNvSpPr txBox="1"/>
          <p:nvPr userDrawn="1"/>
        </p:nvSpPr>
        <p:spPr>
          <a:xfrm>
            <a:off x="440014" y="271153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ABF0E-B5EF-E14A-801E-56EE019D2D41}"/>
              </a:ext>
            </a:extLst>
          </p:cNvPr>
          <p:cNvSpPr txBox="1"/>
          <p:nvPr userDrawn="1"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Miracle Software Systems, Inc. | #</a:t>
            </a:r>
            <a:fld id="{260E5F17-A220-8142-9ECD-D1A67765F734}" type="slidenum">
              <a:rPr lang="en-US" sz="1300" b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n-US" sz="13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E46AE648-A370-6049-9B18-2A6C1F3EB49A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5EB1F1D-E663-384B-B35E-D5A20576EF7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2D14B57E-1FE2-4D46-9310-9A6B8A6D5B74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30CA46-D897-4340-89A0-94D3FEEFCD07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5C0BD169-B50F-C748-A4E8-157B77FD545F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991B506A-A8B8-4F4C-A69C-8F681CAA2143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9004DD28-39B0-E64E-AB54-DA29A6D5A9F4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9EE1FAB-B465-5D40-AD12-CB6023806D3C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668EEBF-E82C-9747-BAD5-A08E4B98F31A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6181E0B8-D622-0140-9652-9301A73E03A5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326EEFE0-1265-4740-A37A-16EE382E34D0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178B2378-018A-A04F-A1D8-418DE464A2C0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EC63DC7D-83D6-304C-9F0E-BAD725D9B85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6A6F0554-1D79-D148-8839-D5FAD5C6CCBA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D541F1F-BD10-CF41-857E-91D1905A3A04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1B3838EE-DB87-4D41-91BC-FD989215E4BB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FC754D33-DB4F-4D4E-9781-6CE770DF84E1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6608481-1327-FC41-8C39-F841737CF499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044C31-2F01-2E45-80E1-C7BE228A1D29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A2AC774-2B89-5C4D-9F1D-CE6699734869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89B2E074-0658-A74B-BC6B-CDAB0DE2A5AB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EAEE13CD-39EA-6348-9B3B-F15A05B0F08A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78C01D2-F2A6-9748-AB97-62B6A07E7596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6614696"/>
            <a:ext cx="486605" cy="486605"/>
          </a:xfrm>
          <a:custGeom>
            <a:avLst/>
            <a:gdLst>
              <a:gd name="connsiteX0" fmla="*/ 486605 w 486605"/>
              <a:gd name="connsiteY0" fmla="*/ 0 h 486605"/>
              <a:gd name="connsiteX1" fmla="*/ 486605 w 486605"/>
              <a:gd name="connsiteY1" fmla="*/ 486605 h 486605"/>
              <a:gd name="connsiteX2" fmla="*/ 484961 w 486605"/>
              <a:gd name="connsiteY2" fmla="*/ 486605 h 486605"/>
              <a:gd name="connsiteX3" fmla="*/ 0 w 486605"/>
              <a:gd name="connsiteY3" fmla="*/ 1645 h 486605"/>
              <a:gd name="connsiteX4" fmla="*/ 0 w 486605"/>
              <a:gd name="connsiteY4" fmla="*/ 0 h 48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05" h="486605">
                <a:moveTo>
                  <a:pt x="486605" y="0"/>
                </a:moveTo>
                <a:lnTo>
                  <a:pt x="486605" y="486605"/>
                </a:lnTo>
                <a:lnTo>
                  <a:pt x="484961" y="486605"/>
                </a:lnTo>
                <a:lnTo>
                  <a:pt x="0" y="164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23DDA2E-0A05-C847-A8E7-6368A847CED8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130709" y="-340423"/>
            <a:ext cx="680847" cy="680846"/>
          </a:xfrm>
          <a:custGeom>
            <a:avLst/>
            <a:gdLst>
              <a:gd name="connsiteX0" fmla="*/ 1 w 680847"/>
              <a:gd name="connsiteY0" fmla="*/ 0 h 680846"/>
              <a:gd name="connsiteX1" fmla="*/ 680847 w 680847"/>
              <a:gd name="connsiteY1" fmla="*/ 680846 h 680846"/>
              <a:gd name="connsiteX2" fmla="*/ 0 w 680847"/>
              <a:gd name="connsiteY2" fmla="*/ 680846 h 68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847" h="680846">
                <a:moveTo>
                  <a:pt x="1" y="0"/>
                </a:moveTo>
                <a:lnTo>
                  <a:pt x="680847" y="680846"/>
                </a:lnTo>
                <a:lnTo>
                  <a:pt x="0" y="6808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44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8004C516-FC8C-FC41-89D0-304B3E90E2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432" y="1319129"/>
            <a:ext cx="8010099" cy="1557958"/>
          </a:xfrm>
        </p:spPr>
        <p:txBody>
          <a:bodyPr anchor="b"/>
          <a:lstStyle>
            <a:lvl1pPr marL="9525" indent="-9525">
              <a:lnSpc>
                <a:spcPct val="100000"/>
              </a:lnSpc>
              <a:buNone/>
              <a:tabLst/>
              <a:defRPr sz="4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Enter the Slide Title Here in Two Lines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735A9A74-189C-6B46-9CEA-B8D5CA562F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4432" y="3389086"/>
            <a:ext cx="8010099" cy="879269"/>
          </a:xfrm>
        </p:spPr>
        <p:txBody>
          <a:bodyPr anchor="t"/>
          <a:lstStyle>
            <a:lvl1pPr marL="9525" indent="-9525">
              <a:lnSpc>
                <a:spcPct val="100000"/>
              </a:lnSpc>
              <a:buNone/>
              <a:tabLst/>
              <a:defRPr sz="2400"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Enter Sub-Title here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9491FC-7DAB-2D48-A789-AF4F3ADA852F}"/>
              </a:ext>
            </a:extLst>
          </p:cNvPr>
          <p:cNvSpPr/>
          <p:nvPr userDrawn="1"/>
        </p:nvSpPr>
        <p:spPr>
          <a:xfrm>
            <a:off x="674943" y="3088209"/>
            <a:ext cx="1591519" cy="897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A322D6-3B9C-CC4E-9E88-8147511D696A}"/>
              </a:ext>
            </a:extLst>
          </p:cNvPr>
          <p:cNvSpPr/>
          <p:nvPr userDrawn="1"/>
        </p:nvSpPr>
        <p:spPr>
          <a:xfrm>
            <a:off x="2266462" y="3088209"/>
            <a:ext cx="789354" cy="897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9E0A0CB-FBA1-5C4B-A48B-1B76E79756E7}"/>
              </a:ext>
            </a:extLst>
          </p:cNvPr>
          <p:cNvSpPr/>
          <p:nvPr userDrawn="1"/>
        </p:nvSpPr>
        <p:spPr>
          <a:xfrm>
            <a:off x="3055816" y="3088209"/>
            <a:ext cx="390769" cy="8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60535E-1567-DD47-A569-A934B731E9DC}"/>
              </a:ext>
            </a:extLst>
          </p:cNvPr>
          <p:cNvSpPr/>
          <p:nvPr userDrawn="1"/>
        </p:nvSpPr>
        <p:spPr>
          <a:xfrm>
            <a:off x="3446585" y="3088209"/>
            <a:ext cx="212745" cy="897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A6C6B78-404B-E84E-A39E-EF34EF1DF929}"/>
              </a:ext>
            </a:extLst>
          </p:cNvPr>
          <p:cNvSpPr>
            <a:spLocks noChangeAspect="1"/>
          </p:cNvSpPr>
          <p:nvPr userDrawn="1"/>
        </p:nvSpPr>
        <p:spPr>
          <a:xfrm>
            <a:off x="10809157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Pie 76">
            <a:extLst>
              <a:ext uri="{FF2B5EF4-FFF2-40B4-BE49-F238E27FC236}">
                <a16:creationId xmlns:a16="http://schemas.microsoft.com/office/drawing/2014/main" id="{21BEBA7E-B54F-AB4E-8082-452F9E2C7E70}"/>
              </a:ext>
            </a:extLst>
          </p:cNvPr>
          <p:cNvSpPr>
            <a:spLocks/>
          </p:cNvSpPr>
          <p:nvPr userDrawn="1"/>
        </p:nvSpPr>
        <p:spPr>
          <a:xfrm>
            <a:off x="10745661" y="3527070"/>
            <a:ext cx="1445119" cy="1445119"/>
          </a:xfrm>
          <a:prstGeom prst="pie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5818CDD8-4703-524B-A09A-AFA26078986F}"/>
              </a:ext>
            </a:extLst>
          </p:cNvPr>
          <p:cNvSpPr>
            <a:spLocks noChangeAspect="1"/>
          </p:cNvSpPr>
          <p:nvPr userDrawn="1"/>
        </p:nvSpPr>
        <p:spPr>
          <a:xfrm>
            <a:off x="10755103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AD9FFC73-5A3A-5443-A7A1-6381FDCA3E8A}"/>
              </a:ext>
            </a:extLst>
          </p:cNvPr>
          <p:cNvSpPr/>
          <p:nvPr userDrawn="1"/>
        </p:nvSpPr>
        <p:spPr>
          <a:xfrm rot="10800000">
            <a:off x="10742864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DFF2F5F-6202-5344-88F2-D3DB39FAF92B}"/>
              </a:ext>
            </a:extLst>
          </p:cNvPr>
          <p:cNvSpPr>
            <a:spLocks noChangeAspect="1"/>
          </p:cNvSpPr>
          <p:nvPr userDrawn="1"/>
        </p:nvSpPr>
        <p:spPr>
          <a:xfrm>
            <a:off x="11518835" y="257493"/>
            <a:ext cx="685800" cy="685800"/>
          </a:xfrm>
          <a:prstGeom prst="roundRect">
            <a:avLst/>
          </a:pr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041659B9-E61C-FC4A-914B-A291400022F2}"/>
              </a:ext>
            </a:extLst>
          </p:cNvPr>
          <p:cNvSpPr/>
          <p:nvPr userDrawn="1"/>
        </p:nvSpPr>
        <p:spPr>
          <a:xfrm rot="5400000">
            <a:off x="11140033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9D5F36DC-FAE5-5640-8631-5DAAB3A85DC8}"/>
              </a:ext>
            </a:extLst>
          </p:cNvPr>
          <p:cNvSpPr/>
          <p:nvPr userDrawn="1"/>
        </p:nvSpPr>
        <p:spPr>
          <a:xfrm>
            <a:off x="10740577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08E48BBF-20C4-794C-A9DD-DF20D18A78D9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1175935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7BC2CC6-B2F0-C048-89E9-2DF58C636542}"/>
              </a:ext>
            </a:extLst>
          </p:cNvPr>
          <p:cNvSpPr>
            <a:spLocks noChangeAspect="1"/>
          </p:cNvSpPr>
          <p:nvPr userDrawn="1"/>
        </p:nvSpPr>
        <p:spPr>
          <a:xfrm>
            <a:off x="10809157" y="5965476"/>
            <a:ext cx="548640" cy="548640"/>
          </a:xfrm>
          <a:prstGeom prst="ellipse">
            <a:avLst/>
          </a:pr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015D1C7F-9B9C-D147-B308-02861C9E38F2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614134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D8D7AC8-D62C-AE4E-B562-646483DC32BF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766395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735446CE-CE4A-C841-9577-DA3A8930A134}"/>
              </a:ext>
            </a:extLst>
          </p:cNvPr>
          <p:cNvSpPr/>
          <p:nvPr userDrawn="1"/>
        </p:nvSpPr>
        <p:spPr>
          <a:xfrm>
            <a:off x="10740578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68E700C2-3BEA-6240-AFCD-A3A5F831F066}"/>
              </a:ext>
            </a:extLst>
          </p:cNvPr>
          <p:cNvSpPr/>
          <p:nvPr userDrawn="1"/>
        </p:nvSpPr>
        <p:spPr>
          <a:xfrm rot="5400000">
            <a:off x="11758285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729E7B-0C27-6443-8F86-21A4F8B5E831}"/>
              </a:ext>
            </a:extLst>
          </p:cNvPr>
          <p:cNvSpPr>
            <a:spLocks noChangeAspect="1"/>
          </p:cNvSpPr>
          <p:nvPr userDrawn="1"/>
        </p:nvSpPr>
        <p:spPr>
          <a:xfrm>
            <a:off x="10809157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9C5C252D-5E1E-D94E-884E-B75841579D3C}"/>
              </a:ext>
            </a:extLst>
          </p:cNvPr>
          <p:cNvSpPr>
            <a:spLocks noChangeAspect="1"/>
          </p:cNvSpPr>
          <p:nvPr userDrawn="1"/>
        </p:nvSpPr>
        <p:spPr>
          <a:xfrm>
            <a:off x="10755103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64FD8F4F-A5ED-BF44-958A-9E9200748D88}"/>
              </a:ext>
            </a:extLst>
          </p:cNvPr>
          <p:cNvSpPr/>
          <p:nvPr userDrawn="1"/>
        </p:nvSpPr>
        <p:spPr>
          <a:xfrm rot="10800000">
            <a:off x="10742864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70208A2-7393-9642-B45A-69E8DEFED86F}"/>
              </a:ext>
            </a:extLst>
          </p:cNvPr>
          <p:cNvSpPr>
            <a:spLocks noChangeAspect="1"/>
          </p:cNvSpPr>
          <p:nvPr userDrawn="1"/>
        </p:nvSpPr>
        <p:spPr>
          <a:xfrm>
            <a:off x="11518835" y="257493"/>
            <a:ext cx="6858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C925E61-C4AD-DE4F-8AEC-D661EC158E48}"/>
              </a:ext>
            </a:extLst>
          </p:cNvPr>
          <p:cNvSpPr/>
          <p:nvPr userDrawn="1"/>
        </p:nvSpPr>
        <p:spPr>
          <a:xfrm rot="5400000">
            <a:off x="11140033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76A3B101-C6A4-6C4D-9A5E-F28030367422}"/>
              </a:ext>
            </a:extLst>
          </p:cNvPr>
          <p:cNvSpPr/>
          <p:nvPr userDrawn="1"/>
        </p:nvSpPr>
        <p:spPr>
          <a:xfrm>
            <a:off x="10740577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026B0F4E-F055-1E4A-A35C-B2D3AD5236C6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1175935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AC15CE7-B909-884C-91CA-582A118A91C6}"/>
              </a:ext>
            </a:extLst>
          </p:cNvPr>
          <p:cNvSpPr>
            <a:spLocks noChangeAspect="1"/>
          </p:cNvSpPr>
          <p:nvPr userDrawn="1"/>
        </p:nvSpPr>
        <p:spPr>
          <a:xfrm>
            <a:off x="10809157" y="5965476"/>
            <a:ext cx="548640" cy="548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35CD2E80-0A4C-EF45-88AA-4DBF747301F6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614134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44FFCFC-C687-B342-9EEE-FC94C8E521BB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766395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DF73B380-F8F0-7E4D-8E44-FD3259E54FD1}"/>
              </a:ext>
            </a:extLst>
          </p:cNvPr>
          <p:cNvSpPr/>
          <p:nvPr userDrawn="1"/>
        </p:nvSpPr>
        <p:spPr>
          <a:xfrm>
            <a:off x="10740578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2F980BAE-9919-B544-BD10-BDA05E52FCAB}"/>
              </a:ext>
            </a:extLst>
          </p:cNvPr>
          <p:cNvSpPr/>
          <p:nvPr userDrawn="1"/>
        </p:nvSpPr>
        <p:spPr>
          <a:xfrm rot="5400000">
            <a:off x="11758285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C3B08D6-F51C-D64C-AE80-A03642EB68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1408" y="6198029"/>
            <a:ext cx="1688252" cy="46594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477CFA8-D8C0-AE4E-A359-238000496C9D}"/>
              </a:ext>
            </a:extLst>
          </p:cNvPr>
          <p:cNvSpPr txBox="1"/>
          <p:nvPr userDrawn="1"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Miracle Software Systems, Inc. | #</a:t>
            </a:r>
            <a:fld id="{260E5F17-A220-8142-9ECD-D1A67765F734}" type="slidenum">
              <a:rPr lang="en-US" sz="1300" b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n-US" sz="13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38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399B21-EB7A-B541-ABA4-227612B909F8}"/>
              </a:ext>
            </a:extLst>
          </p:cNvPr>
          <p:cNvGrpSpPr/>
          <p:nvPr userDrawn="1"/>
        </p:nvGrpSpPr>
        <p:grpSpPr>
          <a:xfrm>
            <a:off x="0" y="271153"/>
            <a:ext cx="381965" cy="775163"/>
            <a:chOff x="2151529" y="1089212"/>
            <a:chExt cx="228600" cy="46392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E36F003-22E5-FA4D-82B9-32DB6CB4CA23}"/>
                </a:ext>
              </a:extLst>
            </p:cNvPr>
            <p:cNvSpPr/>
            <p:nvPr/>
          </p:nvSpPr>
          <p:spPr>
            <a:xfrm>
              <a:off x="2151529" y="1089212"/>
              <a:ext cx="228600" cy="309282"/>
            </a:xfrm>
            <a:custGeom>
              <a:avLst/>
              <a:gdLst>
                <a:gd name="connsiteX0" fmla="*/ 0 w 289112"/>
                <a:gd name="connsiteY0" fmla="*/ 0 h 309282"/>
                <a:gd name="connsiteX1" fmla="*/ 0 w 289112"/>
                <a:gd name="connsiteY1" fmla="*/ 309282 h 309282"/>
                <a:gd name="connsiteX2" fmla="*/ 289112 w 289112"/>
                <a:gd name="connsiteY2" fmla="*/ 161364 h 309282"/>
                <a:gd name="connsiteX3" fmla="*/ 0 w 289112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112" h="30928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63E9277-AA60-6D4B-BB8E-A4F41B33D2B3}"/>
                </a:ext>
              </a:extLst>
            </p:cNvPr>
            <p:cNvSpPr/>
            <p:nvPr/>
          </p:nvSpPr>
          <p:spPr>
            <a:xfrm>
              <a:off x="2151529" y="1243853"/>
              <a:ext cx="127747" cy="309282"/>
            </a:xfrm>
            <a:custGeom>
              <a:avLst/>
              <a:gdLst>
                <a:gd name="connsiteX0" fmla="*/ 0 w 127747"/>
                <a:gd name="connsiteY0" fmla="*/ 0 h 309282"/>
                <a:gd name="connsiteX1" fmla="*/ 0 w 127747"/>
                <a:gd name="connsiteY1" fmla="*/ 309282 h 309282"/>
                <a:gd name="connsiteX2" fmla="*/ 127747 w 127747"/>
                <a:gd name="connsiteY2" fmla="*/ 181535 h 309282"/>
                <a:gd name="connsiteX3" fmla="*/ 0 w 127747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47" h="309282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475E520-CB4D-154C-9624-8A98887AE3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6630" y="6223429"/>
            <a:ext cx="1688252" cy="4659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9ABF0E-B5EF-E14A-801E-56EE019D2D41}"/>
              </a:ext>
            </a:extLst>
          </p:cNvPr>
          <p:cNvSpPr txBox="1"/>
          <p:nvPr userDrawn="1"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Miracle Software Systems, Inc. | #</a:t>
            </a:r>
            <a:fld id="{260E5F17-A220-8142-9ECD-D1A67765F734}" type="slidenum">
              <a:rPr lang="en-US" sz="1300" b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n-US" sz="13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quarter" idx="11"/>
          </p:nvPr>
        </p:nvSpPr>
        <p:spPr>
          <a:xfrm>
            <a:off x="368300" y="1269024"/>
            <a:ext cx="11291888" cy="4411051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2320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399B21-EB7A-B541-ABA4-227612B909F8}"/>
              </a:ext>
            </a:extLst>
          </p:cNvPr>
          <p:cNvGrpSpPr/>
          <p:nvPr userDrawn="1"/>
        </p:nvGrpSpPr>
        <p:grpSpPr>
          <a:xfrm>
            <a:off x="0" y="271153"/>
            <a:ext cx="381965" cy="775163"/>
            <a:chOff x="2151529" y="1089212"/>
            <a:chExt cx="228600" cy="46392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E36F003-22E5-FA4D-82B9-32DB6CB4CA23}"/>
                </a:ext>
              </a:extLst>
            </p:cNvPr>
            <p:cNvSpPr/>
            <p:nvPr/>
          </p:nvSpPr>
          <p:spPr>
            <a:xfrm>
              <a:off x="2151529" y="1089212"/>
              <a:ext cx="228600" cy="309282"/>
            </a:xfrm>
            <a:custGeom>
              <a:avLst/>
              <a:gdLst>
                <a:gd name="connsiteX0" fmla="*/ 0 w 289112"/>
                <a:gd name="connsiteY0" fmla="*/ 0 h 309282"/>
                <a:gd name="connsiteX1" fmla="*/ 0 w 289112"/>
                <a:gd name="connsiteY1" fmla="*/ 309282 h 309282"/>
                <a:gd name="connsiteX2" fmla="*/ 289112 w 289112"/>
                <a:gd name="connsiteY2" fmla="*/ 161364 h 309282"/>
                <a:gd name="connsiteX3" fmla="*/ 0 w 289112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112" h="30928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63E9277-AA60-6D4B-BB8E-A4F41B33D2B3}"/>
                </a:ext>
              </a:extLst>
            </p:cNvPr>
            <p:cNvSpPr/>
            <p:nvPr/>
          </p:nvSpPr>
          <p:spPr>
            <a:xfrm>
              <a:off x="2151529" y="1243853"/>
              <a:ext cx="127747" cy="309282"/>
            </a:xfrm>
            <a:custGeom>
              <a:avLst/>
              <a:gdLst>
                <a:gd name="connsiteX0" fmla="*/ 0 w 127747"/>
                <a:gd name="connsiteY0" fmla="*/ 0 h 309282"/>
                <a:gd name="connsiteX1" fmla="*/ 0 w 127747"/>
                <a:gd name="connsiteY1" fmla="*/ 309282 h 309282"/>
                <a:gd name="connsiteX2" fmla="*/ 127747 w 127747"/>
                <a:gd name="connsiteY2" fmla="*/ 181535 h 309282"/>
                <a:gd name="connsiteX3" fmla="*/ 0 w 127747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47" h="309282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475E520-CB4D-154C-9624-8A98887AE3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6630" y="6223429"/>
            <a:ext cx="1688252" cy="4659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9ABF0E-B5EF-E14A-801E-56EE019D2D41}"/>
              </a:ext>
            </a:extLst>
          </p:cNvPr>
          <p:cNvSpPr txBox="1"/>
          <p:nvPr userDrawn="1"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Miracle Software Systems, Inc. | #</a:t>
            </a:r>
            <a:fld id="{260E5F17-A220-8142-9ECD-D1A67765F734}" type="slidenum">
              <a:rPr lang="en-US" sz="1300" b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n-US" sz="13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8" name="Content Placeholder 18">
            <a:extLst>
              <a:ext uri="{FF2B5EF4-FFF2-40B4-BE49-F238E27FC236}">
                <a16:creationId xmlns:a16="http://schemas.microsoft.com/office/drawing/2014/main" id="{C2E09358-DE67-4725-B49F-53BD3902EA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8300" y="1269024"/>
            <a:ext cx="11291888" cy="441105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49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3600"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Slide Tile Goes Here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579315" y="2061478"/>
            <a:ext cx="5324163" cy="395949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8"/>
          <p:cNvSpPr>
            <a:spLocks noGrp="1"/>
          </p:cNvSpPr>
          <p:nvPr>
            <p:ph sz="quarter" idx="12"/>
          </p:nvPr>
        </p:nvSpPr>
        <p:spPr>
          <a:xfrm>
            <a:off x="6321780" y="2061478"/>
            <a:ext cx="5324163" cy="395949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9316" y="1295674"/>
            <a:ext cx="4731735" cy="5405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 userDrawn="1"/>
        </p:nvSpPr>
        <p:spPr>
          <a:xfrm>
            <a:off x="5311048" y="1298780"/>
            <a:ext cx="317179" cy="535921"/>
          </a:xfrm>
          <a:custGeom>
            <a:avLst/>
            <a:gdLst>
              <a:gd name="connsiteX0" fmla="*/ 0 w 368300"/>
              <a:gd name="connsiteY0" fmla="*/ 0 h 622300"/>
              <a:gd name="connsiteX1" fmla="*/ 368300 w 368300"/>
              <a:gd name="connsiteY1" fmla="*/ 101600 h 622300"/>
              <a:gd name="connsiteX2" fmla="*/ 0 w 368300"/>
              <a:gd name="connsiteY2" fmla="*/ 622300 h 622300"/>
              <a:gd name="connsiteX3" fmla="*/ 0 w 36830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622300">
                <a:moveTo>
                  <a:pt x="0" y="0"/>
                </a:moveTo>
                <a:lnTo>
                  <a:pt x="368300" y="1016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 userDrawn="1"/>
        </p:nvSpPr>
        <p:spPr>
          <a:xfrm>
            <a:off x="5311050" y="1505510"/>
            <a:ext cx="387283" cy="329191"/>
          </a:xfrm>
          <a:custGeom>
            <a:avLst/>
            <a:gdLst>
              <a:gd name="connsiteX0" fmla="*/ 0 w 449705"/>
              <a:gd name="connsiteY0" fmla="*/ 382249 h 382249"/>
              <a:gd name="connsiteX1" fmla="*/ 262328 w 449705"/>
              <a:gd name="connsiteY1" fmla="*/ 0 h 382249"/>
              <a:gd name="connsiteX2" fmla="*/ 449705 w 449705"/>
              <a:gd name="connsiteY2" fmla="*/ 179882 h 382249"/>
              <a:gd name="connsiteX3" fmla="*/ 0 w 449705"/>
              <a:gd name="connsiteY3" fmla="*/ 382249 h 38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05" h="382249">
                <a:moveTo>
                  <a:pt x="0" y="382249"/>
                </a:moveTo>
                <a:lnTo>
                  <a:pt x="262328" y="0"/>
                </a:lnTo>
                <a:lnTo>
                  <a:pt x="449705" y="179882"/>
                </a:lnTo>
                <a:lnTo>
                  <a:pt x="0" y="382249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/>
          <p:cNvSpPr/>
          <p:nvPr userDrawn="1"/>
        </p:nvSpPr>
        <p:spPr>
          <a:xfrm>
            <a:off x="6321780" y="1295674"/>
            <a:ext cx="4731735" cy="5405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 userDrawn="1"/>
        </p:nvSpPr>
        <p:spPr>
          <a:xfrm>
            <a:off x="11053514" y="1298780"/>
            <a:ext cx="317179" cy="535921"/>
          </a:xfrm>
          <a:custGeom>
            <a:avLst/>
            <a:gdLst>
              <a:gd name="connsiteX0" fmla="*/ 0 w 368300"/>
              <a:gd name="connsiteY0" fmla="*/ 0 h 622300"/>
              <a:gd name="connsiteX1" fmla="*/ 368300 w 368300"/>
              <a:gd name="connsiteY1" fmla="*/ 101600 h 622300"/>
              <a:gd name="connsiteX2" fmla="*/ 0 w 368300"/>
              <a:gd name="connsiteY2" fmla="*/ 622300 h 622300"/>
              <a:gd name="connsiteX3" fmla="*/ 0 w 36830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622300">
                <a:moveTo>
                  <a:pt x="0" y="0"/>
                </a:moveTo>
                <a:lnTo>
                  <a:pt x="368300" y="1016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 userDrawn="1"/>
        </p:nvSpPr>
        <p:spPr>
          <a:xfrm>
            <a:off x="11053514" y="1505510"/>
            <a:ext cx="387283" cy="329191"/>
          </a:xfrm>
          <a:custGeom>
            <a:avLst/>
            <a:gdLst>
              <a:gd name="connsiteX0" fmla="*/ 0 w 449705"/>
              <a:gd name="connsiteY0" fmla="*/ 382249 h 382249"/>
              <a:gd name="connsiteX1" fmla="*/ 262328 w 449705"/>
              <a:gd name="connsiteY1" fmla="*/ 0 h 382249"/>
              <a:gd name="connsiteX2" fmla="*/ 449705 w 449705"/>
              <a:gd name="connsiteY2" fmla="*/ 179882 h 382249"/>
              <a:gd name="connsiteX3" fmla="*/ 0 w 449705"/>
              <a:gd name="connsiteY3" fmla="*/ 382249 h 38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05" h="382249">
                <a:moveTo>
                  <a:pt x="0" y="382249"/>
                </a:moveTo>
                <a:lnTo>
                  <a:pt x="262328" y="0"/>
                </a:lnTo>
                <a:lnTo>
                  <a:pt x="449705" y="179882"/>
                </a:lnTo>
                <a:lnTo>
                  <a:pt x="0" y="382249"/>
                </a:lnTo>
                <a:close/>
              </a:path>
            </a:pathLst>
          </a:custGeom>
          <a:solidFill>
            <a:srgbClr val="EF4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60278" y="1362635"/>
            <a:ext cx="4445000" cy="439738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Comparison Topic #1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8780" y="1362635"/>
            <a:ext cx="4445000" cy="439738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Comparison Topic #2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F580B75-2564-D848-A192-A6006ABC1C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6630" y="6223429"/>
            <a:ext cx="1688252" cy="4659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C9D1F4-312E-DD4A-9CBB-7ABE179C01E6}"/>
              </a:ext>
            </a:extLst>
          </p:cNvPr>
          <p:cNvSpPr txBox="1"/>
          <p:nvPr userDrawn="1"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Miracle Software Systems, Inc. | #</a:t>
            </a:r>
            <a:fld id="{260E5F17-A220-8142-9ECD-D1A67765F734}" type="slidenum">
              <a:rPr lang="en-US" sz="1300" b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n-US" sz="13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48E074-44FE-DC49-8D79-5B2A794A97A8}"/>
              </a:ext>
            </a:extLst>
          </p:cNvPr>
          <p:cNvGrpSpPr/>
          <p:nvPr userDrawn="1"/>
        </p:nvGrpSpPr>
        <p:grpSpPr>
          <a:xfrm>
            <a:off x="0" y="271153"/>
            <a:ext cx="381965" cy="775163"/>
            <a:chOff x="2151529" y="1089212"/>
            <a:chExt cx="228600" cy="46392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CF26103-EC3C-8540-8D55-B444FD6A60F8}"/>
                </a:ext>
              </a:extLst>
            </p:cNvPr>
            <p:cNvSpPr/>
            <p:nvPr/>
          </p:nvSpPr>
          <p:spPr>
            <a:xfrm>
              <a:off x="2151529" y="1089212"/>
              <a:ext cx="228600" cy="309282"/>
            </a:xfrm>
            <a:custGeom>
              <a:avLst/>
              <a:gdLst>
                <a:gd name="connsiteX0" fmla="*/ 0 w 289112"/>
                <a:gd name="connsiteY0" fmla="*/ 0 h 309282"/>
                <a:gd name="connsiteX1" fmla="*/ 0 w 289112"/>
                <a:gd name="connsiteY1" fmla="*/ 309282 h 309282"/>
                <a:gd name="connsiteX2" fmla="*/ 289112 w 289112"/>
                <a:gd name="connsiteY2" fmla="*/ 161364 h 309282"/>
                <a:gd name="connsiteX3" fmla="*/ 0 w 289112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112" h="30928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4282F94-1706-264E-9458-FB79E9A89447}"/>
                </a:ext>
              </a:extLst>
            </p:cNvPr>
            <p:cNvSpPr/>
            <p:nvPr/>
          </p:nvSpPr>
          <p:spPr>
            <a:xfrm>
              <a:off x="2151529" y="1243853"/>
              <a:ext cx="127747" cy="309282"/>
            </a:xfrm>
            <a:custGeom>
              <a:avLst/>
              <a:gdLst>
                <a:gd name="connsiteX0" fmla="*/ 0 w 127747"/>
                <a:gd name="connsiteY0" fmla="*/ 0 h 309282"/>
                <a:gd name="connsiteX1" fmla="*/ 0 w 127747"/>
                <a:gd name="connsiteY1" fmla="*/ 309282 h 309282"/>
                <a:gd name="connsiteX2" fmla="*/ 127747 w 127747"/>
                <a:gd name="connsiteY2" fmla="*/ 181535 h 309282"/>
                <a:gd name="connsiteX3" fmla="*/ 0 w 127747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47" h="309282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88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77E09BA-B702-544A-93C4-99D896EC9A1C}"/>
              </a:ext>
            </a:extLst>
          </p:cNvPr>
          <p:cNvGrpSpPr/>
          <p:nvPr userDrawn="1"/>
        </p:nvGrpSpPr>
        <p:grpSpPr>
          <a:xfrm>
            <a:off x="3439610" y="1832002"/>
            <a:ext cx="5312779" cy="3560625"/>
            <a:chOff x="3525290" y="1832002"/>
            <a:chExt cx="5312779" cy="35606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BCD337-C704-134C-8330-4A46191438AE}"/>
                </a:ext>
              </a:extLst>
            </p:cNvPr>
            <p:cNvSpPr txBox="1"/>
            <p:nvPr/>
          </p:nvSpPr>
          <p:spPr>
            <a:xfrm>
              <a:off x="4088912" y="1832002"/>
              <a:ext cx="401417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atin typeface="Calibri" panose="020F0502020204030204" pitchFamily="34" charset="0"/>
                  <a:cs typeface="Calibri" panose="020F0502020204030204" pitchFamily="34" charset="0"/>
                </a:rPr>
                <a:t>THANK YOU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846E9E-17FA-8F45-B8B0-39A7377F8729}"/>
                </a:ext>
              </a:extLst>
            </p:cNvPr>
            <p:cNvSpPr/>
            <p:nvPr/>
          </p:nvSpPr>
          <p:spPr>
            <a:xfrm>
              <a:off x="3525290" y="2869188"/>
              <a:ext cx="5312779" cy="19356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06810CD-3313-1846-8C7E-029A1494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8898" y="3223523"/>
              <a:ext cx="4445564" cy="12269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1A4008-0260-CA48-B455-6DEE5C89B218}"/>
                </a:ext>
              </a:extLst>
            </p:cNvPr>
            <p:cNvSpPr/>
            <p:nvPr/>
          </p:nvSpPr>
          <p:spPr>
            <a:xfrm>
              <a:off x="4175152" y="4804799"/>
              <a:ext cx="4093029" cy="5878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18981B-4E58-CE4D-81E8-8C8609AC353C}"/>
                </a:ext>
              </a:extLst>
            </p:cNvPr>
            <p:cNvSpPr txBox="1"/>
            <p:nvPr/>
          </p:nvSpPr>
          <p:spPr>
            <a:xfrm>
              <a:off x="4957344" y="4889650"/>
              <a:ext cx="25286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www.miraclesoft.com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DA6C6B78-404B-E84E-A39E-EF34EF1DF929}"/>
              </a:ext>
            </a:extLst>
          </p:cNvPr>
          <p:cNvSpPr>
            <a:spLocks noChangeAspect="1"/>
          </p:cNvSpPr>
          <p:nvPr userDrawn="1"/>
        </p:nvSpPr>
        <p:spPr>
          <a:xfrm>
            <a:off x="68580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Pie 19">
            <a:extLst>
              <a:ext uri="{FF2B5EF4-FFF2-40B4-BE49-F238E27FC236}">
                <a16:creationId xmlns:a16="http://schemas.microsoft.com/office/drawing/2014/main" id="{21BEBA7E-B54F-AB4E-8082-452F9E2C7E70}"/>
              </a:ext>
            </a:extLst>
          </p:cNvPr>
          <p:cNvSpPr>
            <a:spLocks/>
          </p:cNvSpPr>
          <p:nvPr userDrawn="1"/>
        </p:nvSpPr>
        <p:spPr>
          <a:xfrm>
            <a:off x="5084" y="3527070"/>
            <a:ext cx="1445119" cy="1445119"/>
          </a:xfrm>
          <a:prstGeom prst="pie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818CDD8-4703-524B-A09A-AFA26078986F}"/>
              </a:ext>
            </a:extLst>
          </p:cNvPr>
          <p:cNvSpPr>
            <a:spLocks noChangeAspect="1"/>
          </p:cNvSpPr>
          <p:nvPr userDrawn="1"/>
        </p:nvSpPr>
        <p:spPr>
          <a:xfrm>
            <a:off x="14526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D9FFC73-5A3A-5443-A7A1-6381FDCA3E8A}"/>
              </a:ext>
            </a:extLst>
          </p:cNvPr>
          <p:cNvSpPr/>
          <p:nvPr userDrawn="1"/>
        </p:nvSpPr>
        <p:spPr>
          <a:xfrm rot="10800000">
            <a:off x="2287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DFF2F5F-6202-5344-88F2-D3DB39FAF92B}"/>
              </a:ext>
            </a:extLst>
          </p:cNvPr>
          <p:cNvSpPr>
            <a:spLocks noChangeAspect="1"/>
          </p:cNvSpPr>
          <p:nvPr userDrawn="1"/>
        </p:nvSpPr>
        <p:spPr>
          <a:xfrm>
            <a:off x="778258" y="257493"/>
            <a:ext cx="685800" cy="685800"/>
          </a:xfrm>
          <a:prstGeom prst="roundRect">
            <a:avLst/>
          </a:pr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41659B9-E61C-FC4A-914B-A291400022F2}"/>
              </a:ext>
            </a:extLst>
          </p:cNvPr>
          <p:cNvSpPr/>
          <p:nvPr userDrawn="1"/>
        </p:nvSpPr>
        <p:spPr>
          <a:xfrm rot="5400000">
            <a:off x="399456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D5F36DC-FAE5-5640-8631-5DAAB3A85DC8}"/>
              </a:ext>
            </a:extLst>
          </p:cNvPr>
          <p:cNvSpPr/>
          <p:nvPr userDrawn="1"/>
        </p:nvSpPr>
        <p:spPr>
          <a:xfrm>
            <a:off x="0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46AE648-A370-6049-9B18-2A6C1F3EB49A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5EB1F1D-E663-384B-B35E-D5A20576EF7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8E48BBF-20C4-794C-A9DD-DF20D18A78D9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435358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BC2CC6-B2F0-C048-89E9-2DF58C636542}"/>
              </a:ext>
            </a:extLst>
          </p:cNvPr>
          <p:cNvSpPr>
            <a:spLocks noChangeAspect="1"/>
          </p:cNvSpPr>
          <p:nvPr userDrawn="1"/>
        </p:nvSpPr>
        <p:spPr>
          <a:xfrm>
            <a:off x="68580" y="5965476"/>
            <a:ext cx="548640" cy="548640"/>
          </a:xfrm>
          <a:prstGeom prst="ellipse">
            <a:avLst/>
          </a:pr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D14B57E-1FE2-4D46-9310-9A6B8A6D5B74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30CA46-D897-4340-89A0-94D3FEEFCD07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C0BD169-B50F-C748-A4E8-157B77FD545F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991B506A-A8B8-4F4C-A69C-8F681CAA2143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004DD28-39B0-E64E-AB54-DA29A6D5A9F4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EE1FAB-B465-5D40-AD12-CB6023806D3C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68EEBF-E82C-9747-BAD5-A08E4B98F31A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181E0B8-D622-0140-9652-9301A73E03A5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15D1C7F-9B9C-D147-B308-02861C9E38F2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-126443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D8D7AC8-D62C-AE4E-B562-646483DC32BF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025818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735446CE-CE4A-C841-9577-DA3A8930A134}"/>
              </a:ext>
            </a:extLst>
          </p:cNvPr>
          <p:cNvSpPr/>
          <p:nvPr userDrawn="1"/>
        </p:nvSpPr>
        <p:spPr>
          <a:xfrm>
            <a:off x="1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8E700C2-3BEA-6240-AFCD-A3A5F831F066}"/>
              </a:ext>
            </a:extLst>
          </p:cNvPr>
          <p:cNvSpPr/>
          <p:nvPr userDrawn="1"/>
        </p:nvSpPr>
        <p:spPr>
          <a:xfrm rot="5400000">
            <a:off x="1017708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326EEFE0-1265-4740-A37A-16EE382E34D0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7729E7B-0C27-6443-8F86-21A4F8B5E831}"/>
              </a:ext>
            </a:extLst>
          </p:cNvPr>
          <p:cNvSpPr>
            <a:spLocks noChangeAspect="1"/>
          </p:cNvSpPr>
          <p:nvPr userDrawn="1"/>
        </p:nvSpPr>
        <p:spPr>
          <a:xfrm>
            <a:off x="68580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9C5C252D-5E1E-D94E-884E-B75841579D3C}"/>
              </a:ext>
            </a:extLst>
          </p:cNvPr>
          <p:cNvSpPr>
            <a:spLocks noChangeAspect="1"/>
          </p:cNvSpPr>
          <p:nvPr userDrawn="1"/>
        </p:nvSpPr>
        <p:spPr>
          <a:xfrm>
            <a:off x="14526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64FD8F4F-A5ED-BF44-958A-9E9200748D88}"/>
              </a:ext>
            </a:extLst>
          </p:cNvPr>
          <p:cNvSpPr/>
          <p:nvPr userDrawn="1"/>
        </p:nvSpPr>
        <p:spPr>
          <a:xfrm rot="10800000">
            <a:off x="2287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70208A2-7393-9642-B45A-69E8DEFED86F}"/>
              </a:ext>
            </a:extLst>
          </p:cNvPr>
          <p:cNvSpPr>
            <a:spLocks noChangeAspect="1"/>
          </p:cNvSpPr>
          <p:nvPr userDrawn="1"/>
        </p:nvSpPr>
        <p:spPr>
          <a:xfrm>
            <a:off x="778258" y="257493"/>
            <a:ext cx="6858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6C925E61-C4AD-DE4F-8AEC-D661EC158E48}"/>
              </a:ext>
            </a:extLst>
          </p:cNvPr>
          <p:cNvSpPr/>
          <p:nvPr userDrawn="1"/>
        </p:nvSpPr>
        <p:spPr>
          <a:xfrm rot="5400000">
            <a:off x="399456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6A3B101-C6A4-6C4D-9A5E-F28030367422}"/>
              </a:ext>
            </a:extLst>
          </p:cNvPr>
          <p:cNvSpPr/>
          <p:nvPr userDrawn="1"/>
        </p:nvSpPr>
        <p:spPr>
          <a:xfrm>
            <a:off x="0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178B2378-018A-A04F-A1D8-418DE464A2C0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EC63DC7D-83D6-304C-9F0E-BAD725D9B85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26B0F4E-F055-1E4A-A35C-B2D3AD5236C6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435358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AC15CE7-B909-884C-91CA-582A118A91C6}"/>
              </a:ext>
            </a:extLst>
          </p:cNvPr>
          <p:cNvSpPr>
            <a:spLocks noChangeAspect="1"/>
          </p:cNvSpPr>
          <p:nvPr userDrawn="1"/>
        </p:nvSpPr>
        <p:spPr>
          <a:xfrm>
            <a:off x="68580" y="5965476"/>
            <a:ext cx="548640" cy="548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6A6F0554-1D79-D148-8839-D5FAD5C6CCBA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541F1F-BD10-CF41-857E-91D1905A3A04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1B3838EE-DB87-4D41-91BC-FD989215E4BB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C754D33-DB4F-4D4E-9781-6CE770DF84E1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F6608481-1327-FC41-8C39-F841737CF499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044C31-2F01-2E45-80E1-C7BE228A1D29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A2AC774-2B89-5C4D-9F1D-CE6699734869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89B2E074-0658-A74B-BC6B-CDAB0DE2A5AB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35CD2E80-0A4C-EF45-88AA-4DBF747301F6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-126443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A44FFCFC-C687-B342-9EEE-FC94C8E521BB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025818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DF73B380-F8F0-7E4D-8E44-FD3259E54FD1}"/>
              </a:ext>
            </a:extLst>
          </p:cNvPr>
          <p:cNvSpPr/>
          <p:nvPr userDrawn="1"/>
        </p:nvSpPr>
        <p:spPr>
          <a:xfrm>
            <a:off x="1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2F980BAE-9919-B544-BD10-BDA05E52FCAB}"/>
              </a:ext>
            </a:extLst>
          </p:cNvPr>
          <p:cNvSpPr/>
          <p:nvPr userDrawn="1"/>
        </p:nvSpPr>
        <p:spPr>
          <a:xfrm rot="5400000">
            <a:off x="1017708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EAEE13CD-39EA-6348-9B3B-F15A05B0F08A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178C01D2-F2A6-9748-AB97-62B6A07E7596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6614696"/>
            <a:ext cx="486605" cy="486605"/>
          </a:xfrm>
          <a:custGeom>
            <a:avLst/>
            <a:gdLst>
              <a:gd name="connsiteX0" fmla="*/ 486605 w 486605"/>
              <a:gd name="connsiteY0" fmla="*/ 0 h 486605"/>
              <a:gd name="connsiteX1" fmla="*/ 486605 w 486605"/>
              <a:gd name="connsiteY1" fmla="*/ 486605 h 486605"/>
              <a:gd name="connsiteX2" fmla="*/ 484961 w 486605"/>
              <a:gd name="connsiteY2" fmla="*/ 486605 h 486605"/>
              <a:gd name="connsiteX3" fmla="*/ 0 w 486605"/>
              <a:gd name="connsiteY3" fmla="*/ 1645 h 486605"/>
              <a:gd name="connsiteX4" fmla="*/ 0 w 486605"/>
              <a:gd name="connsiteY4" fmla="*/ 0 h 48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05" h="486605">
                <a:moveTo>
                  <a:pt x="486605" y="0"/>
                </a:moveTo>
                <a:lnTo>
                  <a:pt x="486605" y="486605"/>
                </a:lnTo>
                <a:lnTo>
                  <a:pt x="484961" y="486605"/>
                </a:lnTo>
                <a:lnTo>
                  <a:pt x="0" y="164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023DDA2E-0A05-C847-A8E7-6368A847CED8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130709" y="-340423"/>
            <a:ext cx="680847" cy="680846"/>
          </a:xfrm>
          <a:custGeom>
            <a:avLst/>
            <a:gdLst>
              <a:gd name="connsiteX0" fmla="*/ 1 w 680847"/>
              <a:gd name="connsiteY0" fmla="*/ 0 h 680846"/>
              <a:gd name="connsiteX1" fmla="*/ 680847 w 680847"/>
              <a:gd name="connsiteY1" fmla="*/ 680846 h 680846"/>
              <a:gd name="connsiteX2" fmla="*/ 0 w 680847"/>
              <a:gd name="connsiteY2" fmla="*/ 680846 h 68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847" h="680846">
                <a:moveTo>
                  <a:pt x="1" y="0"/>
                </a:moveTo>
                <a:lnTo>
                  <a:pt x="680847" y="680846"/>
                </a:lnTo>
                <a:lnTo>
                  <a:pt x="0" y="6808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43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5871-FCD2-884B-86A6-F961E203C82B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89113-6674-CB49-AF66-527D6374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2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  <p:sldLayoutId id="2147483671" r:id="rId3"/>
    <p:sldLayoutId id="2147483673" r:id="rId4"/>
    <p:sldLayoutId id="2147483674" r:id="rId5"/>
    <p:sldLayoutId id="2147483675" r:id="rId6"/>
    <p:sldLayoutId id="2147483672" r:id="rId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F90662C-4CFF-C441-BE42-61C685311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2180" y="647270"/>
            <a:ext cx="6763020" cy="2229817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Miracle Software Systems Corporate Standards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D09A5DD-594A-574A-A37F-06017F0C6D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>
            <a:normAutofit fontScale="55000" lnSpcReduction="20000"/>
          </a:bodyPr>
          <a:lstStyle/>
          <a:p>
            <a:pPr marL="0" indent="0">
              <a:spcBef>
                <a:spcPts val="0"/>
              </a:spcBef>
            </a:pP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3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"Books Recommendation To-Do Application"</a:t>
            </a:r>
          </a:p>
          <a:p>
            <a:pPr marL="0" indent="0">
              <a:spcBef>
                <a:spcPts val="0"/>
              </a:spcBef>
            </a:pP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Subtitle</a:t>
            </a:r>
            <a:r>
              <a:rPr lang="en-US" sz="3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Python-based console application</a:t>
            </a:r>
          </a:p>
          <a:p>
            <a:pPr marL="0" indent="0">
              <a:spcBef>
                <a:spcPts val="0"/>
              </a:spcBef>
            </a:pP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3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NIKHIL REDDY GUNRDDY</a:t>
            </a: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020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FB8C78-1D1A-0079-E63A-DC0F56433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9CD3-197B-9EF6-0884-BB3161476FC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Understanding Data Structures.</a:t>
            </a:r>
          </a:p>
          <a:p>
            <a:r>
              <a:rPr lang="en-US" dirty="0"/>
              <a:t>Efficient Search Implementation.</a:t>
            </a:r>
          </a:p>
          <a:p>
            <a:r>
              <a:rPr lang="en-US" dirty="0"/>
              <a:t>Persistence with JSON.</a:t>
            </a:r>
          </a:p>
          <a:p>
            <a:r>
              <a:rPr lang="en-US" dirty="0"/>
              <a:t>Algorithm Design.</a:t>
            </a:r>
          </a:p>
          <a:p>
            <a:r>
              <a:rPr lang="en-US" dirty="0"/>
              <a:t>Console-Based User Interface.</a:t>
            </a:r>
          </a:p>
          <a:p>
            <a:r>
              <a:rPr lang="en-US" dirty="0"/>
              <a:t>Effective use of Python and data structure for efficient performance.</a:t>
            </a:r>
          </a:p>
          <a:p>
            <a:r>
              <a:rPr lang="en-US" dirty="0"/>
              <a:t>A robust book management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44593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47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88C21570-9E76-9646-AB00-CB40F32E05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Requirements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 for Book Search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for Ratings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Points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Solutions</a:t>
            </a:r>
          </a:p>
        </p:txBody>
      </p:sp>
    </p:spTree>
    <p:extLst>
      <p:ext uri="{BB962C8B-B14F-4D97-AF65-F5344CB8AC3E}">
        <p14:creationId xmlns:p14="http://schemas.microsoft.com/office/powerpoint/2010/main" val="91341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INTRODUCTION	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1269023"/>
            <a:ext cx="11126788" cy="483173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Overview: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Brief introduction to the project.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Purpose: A System for managing books, ratings, and recommendations.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Highlight the use of Python and key data Structure(</a:t>
            </a:r>
            <a:r>
              <a:rPr lang="en-US" sz="3200" dirty="0" err="1"/>
              <a:t>Trie</a:t>
            </a:r>
            <a:r>
              <a:rPr lang="en-US" sz="3200" dirty="0"/>
              <a:t> and Dictionary).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664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243541-C1EC-3357-7CCA-5DD0FCCE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3D86-5CEA-FC3B-E349-A682AD5073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new books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Rate Books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Recommendations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books</a:t>
            </a:r>
          </a:p>
        </p:txBody>
      </p:sp>
    </p:spTree>
    <p:extLst>
      <p:ext uri="{BB962C8B-B14F-4D97-AF65-F5344CB8AC3E}">
        <p14:creationId xmlns:p14="http://schemas.microsoft.com/office/powerpoint/2010/main" val="415557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3DE5C6-12DC-B103-85C7-DF91060D1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1B45-1B8B-1E38-AE06-2AEA78FA6BC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Structure: 	</a:t>
            </a:r>
          </a:p>
          <a:p>
            <a:pPr lvl="4"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effective search.</a:t>
            </a:r>
          </a:p>
          <a:p>
            <a:pPr lvl="4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Dictionary(Hash Map) to store user ratings.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(Text Based console).</a:t>
            </a:r>
          </a:p>
        </p:txBody>
      </p:sp>
    </p:spTree>
    <p:extLst>
      <p:ext uri="{BB962C8B-B14F-4D97-AF65-F5344CB8AC3E}">
        <p14:creationId xmlns:p14="http://schemas.microsoft.com/office/powerpoint/2010/main" val="306575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E43C5-BE81-5DCA-9F78-ABEFB1149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A6A30-69AC-74FE-063F-2225C368F12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Storage(JSON)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System(Dictionary)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Recommendations(Algorithm based on user ratings)</a:t>
            </a:r>
          </a:p>
        </p:txBody>
      </p:sp>
    </p:spTree>
    <p:extLst>
      <p:ext uri="{BB962C8B-B14F-4D97-AF65-F5344CB8AC3E}">
        <p14:creationId xmlns:p14="http://schemas.microsoft.com/office/powerpoint/2010/main" val="342064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A5CB38-3B07-0375-3F72-F29FAE654F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Structure for Book Search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106B-DAB6-092D-5819-3A2E095F39C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How the </a:t>
            </a:r>
            <a:r>
              <a:rPr lang="en-US" dirty="0" err="1"/>
              <a:t>Trie</a:t>
            </a:r>
            <a:r>
              <a:rPr lang="en-US" dirty="0"/>
              <a:t> structure stores book titles.</a:t>
            </a:r>
          </a:p>
          <a:p>
            <a:r>
              <a:rPr lang="en-US" dirty="0"/>
              <a:t>Benefits of prefix-based search.</a:t>
            </a:r>
          </a:p>
          <a:p>
            <a:r>
              <a:rPr lang="en-US" dirty="0"/>
              <a:t>Efficient lookups for auto-complete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67438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662B1E-AE03-7ABE-D187-81AE9F61E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Dictionary for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2853-E124-F170-B438-EC58E80024A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Use of Dictionary to associate user ratings with books.</a:t>
            </a:r>
          </a:p>
          <a:p>
            <a:r>
              <a:rPr lang="en-US" dirty="0"/>
              <a:t>Efficient storage and retrieval of ratings.</a:t>
            </a:r>
          </a:p>
          <a:p>
            <a:r>
              <a:rPr lang="en-US" dirty="0"/>
              <a:t>How ratings influence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64273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A59AE4-8F64-AFAE-B69C-EFA8358A9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14E8-D276-A6C4-0B40-6C92FA476B1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Managing Large datasets efficiently.</a:t>
            </a:r>
          </a:p>
          <a:p>
            <a:r>
              <a:rPr lang="en-US" dirty="0"/>
              <a:t>Designing an intuitive console interface.</a:t>
            </a:r>
          </a:p>
          <a:p>
            <a:r>
              <a:rPr lang="en-US" dirty="0"/>
              <a:t>Ensuring fast search and recommendations.</a:t>
            </a:r>
          </a:p>
          <a:p>
            <a:r>
              <a:rPr lang="en-US" dirty="0"/>
              <a:t>Data integrity and consistency.</a:t>
            </a:r>
          </a:p>
          <a:p>
            <a:r>
              <a:rPr lang="en-US" dirty="0"/>
              <a:t>Scalability.</a:t>
            </a:r>
          </a:p>
          <a:p>
            <a:r>
              <a:rPr lang="en-US" dirty="0"/>
              <a:t>Error Handling and Debugging.</a:t>
            </a:r>
          </a:p>
          <a:p>
            <a:r>
              <a:rPr lang="en-US" dirty="0"/>
              <a:t>Integration Testing.</a:t>
            </a:r>
          </a:p>
          <a:p>
            <a:r>
              <a:rPr lang="en-US" dirty="0"/>
              <a:t>Maintaining code quality</a:t>
            </a:r>
          </a:p>
        </p:txBody>
      </p:sp>
    </p:spTree>
    <p:extLst>
      <p:ext uri="{BB962C8B-B14F-4D97-AF65-F5344CB8AC3E}">
        <p14:creationId xmlns:p14="http://schemas.microsoft.com/office/powerpoint/2010/main" val="847479812"/>
      </p:ext>
    </p:extLst>
  </p:cSld>
  <p:clrMapOvr>
    <a:masterClrMapping/>
  </p:clrMapOvr>
</p:sld>
</file>

<file path=ppt/theme/theme1.xml><?xml version="1.0" encoding="utf-8"?>
<a:theme xmlns:a="http://schemas.openxmlformats.org/drawingml/2006/main" name="miracle-2019-standard">
  <a:themeElements>
    <a:clrScheme name="Miracle_Colors">
      <a:dk1>
        <a:srgbClr val="232527"/>
      </a:dk1>
      <a:lt1>
        <a:srgbClr val="FFFFFF"/>
      </a:lt1>
      <a:dk2>
        <a:srgbClr val="00AAE7"/>
      </a:dk2>
      <a:lt2>
        <a:srgbClr val="FFFFFF"/>
      </a:lt2>
      <a:accent1>
        <a:srgbClr val="2468A0"/>
      </a:accent1>
      <a:accent2>
        <a:srgbClr val="00AAE7"/>
      </a:accent2>
      <a:accent3>
        <a:srgbClr val="0D416B"/>
      </a:accent3>
      <a:accent4>
        <a:srgbClr val="8C8C8C"/>
      </a:accent4>
      <a:accent5>
        <a:srgbClr val="232527"/>
      </a:accent5>
      <a:accent6>
        <a:srgbClr val="B7B3B3"/>
      </a:accent6>
      <a:hlink>
        <a:srgbClr val="2468A0"/>
      </a:hlink>
      <a:folHlink>
        <a:srgbClr val="23252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E8A965E-A2D3-F04B-B67C-19D7147699F8}" vid="{2AC8EE99-8DC4-BB46-8022-2759BA33C3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bookrecommendation ppt</Template>
  <TotalTime>92</TotalTime>
  <Words>278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miracle-2019-standard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gunreddy</dc:creator>
  <cp:lastModifiedBy>nikhil gunreddy</cp:lastModifiedBy>
  <cp:revision>13</cp:revision>
  <dcterms:created xsi:type="dcterms:W3CDTF">2024-09-17T21:10:21Z</dcterms:created>
  <dcterms:modified xsi:type="dcterms:W3CDTF">2024-09-17T22:43:15Z</dcterms:modified>
</cp:coreProperties>
</file>