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5"/>
    <a:srgbClr val="FA4615"/>
    <a:srgbClr val="C4F1A8"/>
    <a:srgbClr val="E9D800"/>
    <a:srgbClr val="FC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546E6-DE46-472D-AEAD-0663F4288E70}" v="14" dt="2024-09-14T14:49:10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0" autoAdjust="0"/>
    <p:restoredTop sz="93385" autoAdjust="0"/>
  </p:normalViewPr>
  <p:slideViewPr>
    <p:cSldViewPr snapToGrid="0" snapToObjects="1">
      <p:cViewPr>
        <p:scale>
          <a:sx n="51" d="100"/>
          <a:sy n="51" d="100"/>
        </p:scale>
        <p:origin x="2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nreddy" userId="55f8db7b6db0442e" providerId="LiveId" clId="{4AB546E6-DE46-472D-AEAD-0663F4288E70}"/>
    <pc:docChg chg="undo custSel addSld delSld modSld">
      <pc:chgData name="nikhil gunreddy" userId="55f8db7b6db0442e" providerId="LiveId" clId="{4AB546E6-DE46-472D-AEAD-0663F4288E70}" dt="2024-09-14T15:10:20.382" v="498" actId="113"/>
      <pc:docMkLst>
        <pc:docMk/>
      </pc:docMkLst>
      <pc:sldChg chg="addSp delSp modSp mod">
        <pc:chgData name="nikhil gunreddy" userId="55f8db7b6db0442e" providerId="LiveId" clId="{4AB546E6-DE46-472D-AEAD-0663F4288E70}" dt="2024-09-14T14:35:32.784" v="220" actId="20577"/>
        <pc:sldMkLst>
          <pc:docMk/>
          <pc:sldMk cId="1360206407" sldId="256"/>
        </pc:sldMkLst>
        <pc:spChg chg="add">
          <ac:chgData name="nikhil gunreddy" userId="55f8db7b6db0442e" providerId="LiveId" clId="{4AB546E6-DE46-472D-AEAD-0663F4288E70}" dt="2024-09-14T14:32:13.080" v="0"/>
          <ac:spMkLst>
            <pc:docMk/>
            <pc:sldMk cId="1360206407" sldId="256"/>
            <ac:spMk id="2" creationId="{2096BAE5-06E7-990E-6DC1-B2FA326A9A61}"/>
          </ac:spMkLst>
        </pc:spChg>
        <pc:spChg chg="add mod">
          <ac:chgData name="nikhil gunreddy" userId="55f8db7b6db0442e" providerId="LiveId" clId="{4AB546E6-DE46-472D-AEAD-0663F4288E70}" dt="2024-09-14T14:32:43.047" v="6"/>
          <ac:spMkLst>
            <pc:docMk/>
            <pc:sldMk cId="1360206407" sldId="256"/>
            <ac:spMk id="3" creationId="{FB664EA9-9D5B-3136-CE4F-0AEB9160BF64}"/>
          </ac:spMkLst>
        </pc:spChg>
        <pc:spChg chg="del mod">
          <ac:chgData name="nikhil gunreddy" userId="55f8db7b6db0442e" providerId="LiveId" clId="{4AB546E6-DE46-472D-AEAD-0663F4288E70}" dt="2024-09-14T14:33:08.396" v="60"/>
          <ac:spMkLst>
            <pc:docMk/>
            <pc:sldMk cId="1360206407" sldId="256"/>
            <ac:spMk id="5" creationId="{CD09A5DD-594A-574A-A37F-06017F0C6DEB}"/>
          </ac:spMkLst>
        </pc:spChg>
        <pc:spChg chg="add mod">
          <ac:chgData name="nikhil gunreddy" userId="55f8db7b6db0442e" providerId="LiveId" clId="{4AB546E6-DE46-472D-AEAD-0663F4288E70}" dt="2024-09-14T14:32:42.641" v="5"/>
          <ac:spMkLst>
            <pc:docMk/>
            <pc:sldMk cId="1360206407" sldId="256"/>
            <ac:spMk id="6" creationId="{D3DA0FC8-6A56-C93D-EA18-C83AFA02420A}"/>
          </ac:spMkLst>
        </pc:spChg>
        <pc:spChg chg="add">
          <ac:chgData name="nikhil gunreddy" userId="55f8db7b6db0442e" providerId="LiveId" clId="{4AB546E6-DE46-472D-AEAD-0663F4288E70}" dt="2024-09-14T14:32:53.076" v="54"/>
          <ac:spMkLst>
            <pc:docMk/>
            <pc:sldMk cId="1360206407" sldId="256"/>
            <ac:spMk id="7" creationId="{390059E2-FA41-98C0-60A4-B0B3B157A733}"/>
          </ac:spMkLst>
        </pc:spChg>
        <pc:spChg chg="add mod">
          <ac:chgData name="nikhil gunreddy" userId="55f8db7b6db0442e" providerId="LiveId" clId="{4AB546E6-DE46-472D-AEAD-0663F4288E70}" dt="2024-09-14T14:35:32.784" v="220" actId="20577"/>
          <ac:spMkLst>
            <pc:docMk/>
            <pc:sldMk cId="1360206407" sldId="256"/>
            <ac:spMk id="8" creationId="{2EAA022F-453D-0788-FE30-C6286290A1D4}"/>
          </ac:spMkLst>
        </pc:spChg>
      </pc:sldChg>
      <pc:sldChg chg="modSp mod">
        <pc:chgData name="nikhil gunreddy" userId="55f8db7b6db0442e" providerId="LiveId" clId="{4AB546E6-DE46-472D-AEAD-0663F4288E70}" dt="2024-09-14T15:06:24.158" v="477" actId="255"/>
        <pc:sldMkLst>
          <pc:docMk/>
          <pc:sldMk cId="913416874" sldId="257"/>
        </pc:sldMkLst>
        <pc:spChg chg="mod">
          <ac:chgData name="nikhil gunreddy" userId="55f8db7b6db0442e" providerId="LiveId" clId="{4AB546E6-DE46-472D-AEAD-0663F4288E70}" dt="2024-09-14T15:06:24.158" v="477" actId="255"/>
          <ac:spMkLst>
            <pc:docMk/>
            <pc:sldMk cId="913416874" sldId="257"/>
            <ac:spMk id="3" creationId="{88C21570-9E76-9646-AB00-CB40F32E052F}"/>
          </ac:spMkLst>
        </pc:spChg>
      </pc:sldChg>
      <pc:sldChg chg="modSp del mod">
        <pc:chgData name="nikhil gunreddy" userId="55f8db7b6db0442e" providerId="LiveId" clId="{4AB546E6-DE46-472D-AEAD-0663F4288E70}" dt="2024-09-14T14:59:23.673" v="409" actId="47"/>
        <pc:sldMkLst>
          <pc:docMk/>
          <pc:sldMk cId="2750693713" sldId="260"/>
        </pc:sldMkLst>
        <pc:spChg chg="mod">
          <ac:chgData name="nikhil gunreddy" userId="55f8db7b6db0442e" providerId="LiveId" clId="{4AB546E6-DE46-472D-AEAD-0663F4288E70}" dt="2024-09-14T14:58:14.478" v="398" actId="113"/>
          <ac:spMkLst>
            <pc:docMk/>
            <pc:sldMk cId="2750693713" sldId="260"/>
            <ac:spMk id="6" creationId="{5F90662C-4CFF-C441-BE42-61C68531156A}"/>
          </ac:spMkLst>
        </pc:spChg>
        <pc:spChg chg="mod">
          <ac:chgData name="nikhil gunreddy" userId="55f8db7b6db0442e" providerId="LiveId" clId="{4AB546E6-DE46-472D-AEAD-0663F4288E70}" dt="2024-09-14T14:59:20.863" v="408" actId="14100"/>
          <ac:spMkLst>
            <pc:docMk/>
            <pc:sldMk cId="2750693713" sldId="260"/>
            <ac:spMk id="7" creationId="{CD09A5DD-594A-574A-A37F-06017F0C6DEB}"/>
          </ac:spMkLst>
        </pc:spChg>
      </pc:sldChg>
      <pc:sldChg chg="addSp delSp modSp mod">
        <pc:chgData name="nikhil gunreddy" userId="55f8db7b6db0442e" providerId="LiveId" clId="{4AB546E6-DE46-472D-AEAD-0663F4288E70}" dt="2024-09-14T15:09:23.224" v="487" actId="5793"/>
        <pc:sldMkLst>
          <pc:docMk/>
          <pc:sldMk cId="1746649838" sldId="261"/>
        </pc:sldMkLst>
        <pc:spChg chg="mod">
          <ac:chgData name="nikhil gunreddy" userId="55f8db7b6db0442e" providerId="LiveId" clId="{4AB546E6-DE46-472D-AEAD-0663F4288E70}" dt="2024-09-14T14:36:40.907" v="226" actId="113"/>
          <ac:spMkLst>
            <pc:docMk/>
            <pc:sldMk cId="1746649838" sldId="261"/>
            <ac:spMk id="2" creationId="{00000000-0000-0000-0000-000000000000}"/>
          </ac:spMkLst>
        </pc:spChg>
        <pc:spChg chg="add mod">
          <ac:chgData name="nikhil gunreddy" userId="55f8db7b6db0442e" providerId="LiveId" clId="{4AB546E6-DE46-472D-AEAD-0663F4288E70}" dt="2024-09-14T14:38:08.798" v="233"/>
          <ac:spMkLst>
            <pc:docMk/>
            <pc:sldMk cId="1746649838" sldId="261"/>
            <ac:spMk id="3" creationId="{82518381-57E4-1DB0-29CD-493C08EA29E3}"/>
          </ac:spMkLst>
        </pc:spChg>
        <pc:spChg chg="add del mod">
          <ac:chgData name="nikhil gunreddy" userId="55f8db7b6db0442e" providerId="LiveId" clId="{4AB546E6-DE46-472D-AEAD-0663F4288E70}" dt="2024-09-14T15:09:23.224" v="487" actId="5793"/>
          <ac:spMkLst>
            <pc:docMk/>
            <pc:sldMk cId="1746649838" sldId="261"/>
            <ac:spMk id="6" creationId="{00000000-0000-0000-0000-000000000000}"/>
          </ac:spMkLst>
        </pc:spChg>
      </pc:sldChg>
      <pc:sldChg chg="modSp new mod">
        <pc:chgData name="nikhil gunreddy" userId="55f8db7b6db0442e" providerId="LiveId" clId="{4AB546E6-DE46-472D-AEAD-0663F4288E70}" dt="2024-09-14T15:09:08.596" v="485" actId="113"/>
        <pc:sldMkLst>
          <pc:docMk/>
          <pc:sldMk cId="1977200122" sldId="262"/>
        </pc:sldMkLst>
        <pc:spChg chg="mod">
          <ac:chgData name="nikhil gunreddy" userId="55f8db7b6db0442e" providerId="LiveId" clId="{4AB546E6-DE46-472D-AEAD-0663F4288E70}" dt="2024-09-14T14:39:13.225" v="242" actId="2711"/>
          <ac:spMkLst>
            <pc:docMk/>
            <pc:sldMk cId="1977200122" sldId="262"/>
            <ac:spMk id="2" creationId="{1C9C7817-75F5-1281-E36D-CC350FD35DCB}"/>
          </ac:spMkLst>
        </pc:spChg>
        <pc:spChg chg="mod">
          <ac:chgData name="nikhil gunreddy" userId="55f8db7b6db0442e" providerId="LiveId" clId="{4AB546E6-DE46-472D-AEAD-0663F4288E70}" dt="2024-09-14T15:09:08.596" v="485" actId="113"/>
          <ac:spMkLst>
            <pc:docMk/>
            <pc:sldMk cId="1977200122" sldId="262"/>
            <ac:spMk id="3" creationId="{97A1AF3D-7090-6AAB-0C94-D48C410F2F2D}"/>
          </ac:spMkLst>
        </pc:spChg>
      </pc:sldChg>
      <pc:sldChg chg="modSp new mod">
        <pc:chgData name="nikhil gunreddy" userId="55f8db7b6db0442e" providerId="LiveId" clId="{4AB546E6-DE46-472D-AEAD-0663F4288E70}" dt="2024-09-14T15:09:41.220" v="490" actId="5793"/>
        <pc:sldMkLst>
          <pc:docMk/>
          <pc:sldMk cId="2093026804" sldId="263"/>
        </pc:sldMkLst>
        <pc:spChg chg="mod">
          <ac:chgData name="nikhil gunreddy" userId="55f8db7b6db0442e" providerId="LiveId" clId="{4AB546E6-DE46-472D-AEAD-0663F4288E70}" dt="2024-09-14T14:41:42.363" v="249" actId="113"/>
          <ac:spMkLst>
            <pc:docMk/>
            <pc:sldMk cId="2093026804" sldId="263"/>
            <ac:spMk id="2" creationId="{B0162E91-4CB8-869E-8F87-93F012BF35A6}"/>
          </ac:spMkLst>
        </pc:spChg>
        <pc:spChg chg="mod">
          <ac:chgData name="nikhil gunreddy" userId="55f8db7b6db0442e" providerId="LiveId" clId="{4AB546E6-DE46-472D-AEAD-0663F4288E70}" dt="2024-09-14T15:09:41.220" v="490" actId="5793"/>
          <ac:spMkLst>
            <pc:docMk/>
            <pc:sldMk cId="2093026804" sldId="263"/>
            <ac:spMk id="3" creationId="{24C3EAB5-DD78-9E89-FD48-A4A935D412CD}"/>
          </ac:spMkLst>
        </pc:spChg>
      </pc:sldChg>
      <pc:sldChg chg="modSp new mod">
        <pc:chgData name="nikhil gunreddy" userId="55f8db7b6db0442e" providerId="LiveId" clId="{4AB546E6-DE46-472D-AEAD-0663F4288E70}" dt="2024-09-14T15:09:57.251" v="495" actId="5793"/>
        <pc:sldMkLst>
          <pc:docMk/>
          <pc:sldMk cId="1495006515" sldId="264"/>
        </pc:sldMkLst>
        <pc:spChg chg="mod">
          <ac:chgData name="nikhil gunreddy" userId="55f8db7b6db0442e" providerId="LiveId" clId="{4AB546E6-DE46-472D-AEAD-0663F4288E70}" dt="2024-09-14T14:43:52.195" v="262" actId="113"/>
          <ac:spMkLst>
            <pc:docMk/>
            <pc:sldMk cId="1495006515" sldId="264"/>
            <ac:spMk id="2" creationId="{D9271D8D-D6F1-48F0-68F0-8105C49246C8}"/>
          </ac:spMkLst>
        </pc:spChg>
        <pc:spChg chg="mod">
          <ac:chgData name="nikhil gunreddy" userId="55f8db7b6db0442e" providerId="LiveId" clId="{4AB546E6-DE46-472D-AEAD-0663F4288E70}" dt="2024-09-14T15:09:57.251" v="495" actId="5793"/>
          <ac:spMkLst>
            <pc:docMk/>
            <pc:sldMk cId="1495006515" sldId="264"/>
            <ac:spMk id="3" creationId="{6E48E6AA-AC1C-71CE-84DA-4CC748549725}"/>
          </ac:spMkLst>
        </pc:spChg>
      </pc:sldChg>
      <pc:sldChg chg="modSp new mod">
        <pc:chgData name="nikhil gunreddy" userId="55f8db7b6db0442e" providerId="LiveId" clId="{4AB546E6-DE46-472D-AEAD-0663F4288E70}" dt="2024-09-14T15:10:20.382" v="498" actId="113"/>
        <pc:sldMkLst>
          <pc:docMk/>
          <pc:sldMk cId="3733409251" sldId="265"/>
        </pc:sldMkLst>
        <pc:spChg chg="mod">
          <ac:chgData name="nikhil gunreddy" userId="55f8db7b6db0442e" providerId="LiveId" clId="{4AB546E6-DE46-472D-AEAD-0663F4288E70}" dt="2024-09-14T14:45:09.887" v="274" actId="113"/>
          <ac:spMkLst>
            <pc:docMk/>
            <pc:sldMk cId="3733409251" sldId="265"/>
            <ac:spMk id="2" creationId="{7A8EADA3-BFA3-093E-DCED-E552D0DC4647}"/>
          </ac:spMkLst>
        </pc:spChg>
        <pc:spChg chg="mod">
          <ac:chgData name="nikhil gunreddy" userId="55f8db7b6db0442e" providerId="LiveId" clId="{4AB546E6-DE46-472D-AEAD-0663F4288E70}" dt="2024-09-14T15:10:20.382" v="498" actId="113"/>
          <ac:spMkLst>
            <pc:docMk/>
            <pc:sldMk cId="3733409251" sldId="265"/>
            <ac:spMk id="3" creationId="{6E4DDF32-0238-C1A0-63AD-0B2AF44351B6}"/>
          </ac:spMkLst>
        </pc:spChg>
      </pc:sldChg>
      <pc:sldChg chg="addSp modSp new mod">
        <pc:chgData name="nikhil gunreddy" userId="55f8db7b6db0442e" providerId="LiveId" clId="{4AB546E6-DE46-472D-AEAD-0663F4288E70}" dt="2024-09-14T14:50:15.839" v="349" actId="12"/>
        <pc:sldMkLst>
          <pc:docMk/>
          <pc:sldMk cId="4078603701" sldId="266"/>
        </pc:sldMkLst>
        <pc:spChg chg="mod">
          <ac:chgData name="nikhil gunreddy" userId="55f8db7b6db0442e" providerId="LiveId" clId="{4AB546E6-DE46-472D-AEAD-0663F4288E70}" dt="2024-09-14T14:46:33.541" v="285" actId="113"/>
          <ac:spMkLst>
            <pc:docMk/>
            <pc:sldMk cId="4078603701" sldId="266"/>
            <ac:spMk id="2" creationId="{477CE7D1-68FA-E931-CCD6-980BAEEDF0EE}"/>
          </ac:spMkLst>
        </pc:spChg>
        <pc:spChg chg="mod">
          <ac:chgData name="nikhil gunreddy" userId="55f8db7b6db0442e" providerId="LiveId" clId="{4AB546E6-DE46-472D-AEAD-0663F4288E70}" dt="2024-09-14T14:50:15.839" v="349" actId="12"/>
          <ac:spMkLst>
            <pc:docMk/>
            <pc:sldMk cId="4078603701" sldId="266"/>
            <ac:spMk id="3" creationId="{122AA75B-4B0C-B8A0-F8C0-54655BA2EB5F}"/>
          </ac:spMkLst>
        </pc:spChg>
        <pc:spChg chg="add">
          <ac:chgData name="nikhil gunreddy" userId="55f8db7b6db0442e" providerId="LiveId" clId="{4AB546E6-DE46-472D-AEAD-0663F4288E70}" dt="2024-09-14T14:49:07.497" v="344"/>
          <ac:spMkLst>
            <pc:docMk/>
            <pc:sldMk cId="4078603701" sldId="266"/>
            <ac:spMk id="6" creationId="{847D5BEE-A187-32CB-53A6-3AF3FF520A82}"/>
          </ac:spMkLst>
        </pc:spChg>
        <pc:picChg chg="add mod">
          <ac:chgData name="nikhil gunreddy" userId="55f8db7b6db0442e" providerId="LiveId" clId="{4AB546E6-DE46-472D-AEAD-0663F4288E70}" dt="2024-09-14T14:48:23.534" v="340" actId="1076"/>
          <ac:picMkLst>
            <pc:docMk/>
            <pc:sldMk cId="4078603701" sldId="266"/>
            <ac:picMk id="5" creationId="{FB809127-4C04-0F33-DA87-764D012B9E88}"/>
          </ac:picMkLst>
        </pc:picChg>
      </pc:sldChg>
      <pc:sldChg chg="modSp new mod">
        <pc:chgData name="nikhil gunreddy" userId="55f8db7b6db0442e" providerId="LiveId" clId="{4AB546E6-DE46-472D-AEAD-0663F4288E70}" dt="2024-09-14T14:54:26.137" v="367" actId="113"/>
        <pc:sldMkLst>
          <pc:docMk/>
          <pc:sldMk cId="4101213816" sldId="267"/>
        </pc:sldMkLst>
        <pc:spChg chg="mod">
          <ac:chgData name="nikhil gunreddy" userId="55f8db7b6db0442e" providerId="LiveId" clId="{4AB546E6-DE46-472D-AEAD-0663F4288E70}" dt="2024-09-14T14:51:18.183" v="356" actId="1076"/>
          <ac:spMkLst>
            <pc:docMk/>
            <pc:sldMk cId="4101213816" sldId="267"/>
            <ac:spMk id="2" creationId="{F4F57E1F-0BDA-B8C5-A38C-F821A4FA2D1A}"/>
          </ac:spMkLst>
        </pc:spChg>
        <pc:spChg chg="mod">
          <ac:chgData name="nikhil gunreddy" userId="55f8db7b6db0442e" providerId="LiveId" clId="{4AB546E6-DE46-472D-AEAD-0663F4288E70}" dt="2024-09-14T14:54:26.137" v="367" actId="113"/>
          <ac:spMkLst>
            <pc:docMk/>
            <pc:sldMk cId="4101213816" sldId="267"/>
            <ac:spMk id="3" creationId="{E837AF28-337E-B53A-F48B-E1CEC6E349D0}"/>
          </ac:spMkLst>
        </pc:spChg>
      </pc:sldChg>
      <pc:sldChg chg="modSp new mod">
        <pc:chgData name="nikhil gunreddy" userId="55f8db7b6db0442e" providerId="LiveId" clId="{4AB546E6-DE46-472D-AEAD-0663F4288E70}" dt="2024-09-14T14:55:37.598" v="379" actId="113"/>
        <pc:sldMkLst>
          <pc:docMk/>
          <pc:sldMk cId="1849296486" sldId="268"/>
        </pc:sldMkLst>
        <pc:spChg chg="mod">
          <ac:chgData name="nikhil gunreddy" userId="55f8db7b6db0442e" providerId="LiveId" clId="{4AB546E6-DE46-472D-AEAD-0663F4288E70}" dt="2024-09-14T14:54:54.539" v="371" actId="2711"/>
          <ac:spMkLst>
            <pc:docMk/>
            <pc:sldMk cId="1849296486" sldId="268"/>
            <ac:spMk id="2" creationId="{DBB35F01-1F59-9A87-27E6-B2284A29FA13}"/>
          </ac:spMkLst>
        </pc:spChg>
        <pc:spChg chg="mod">
          <ac:chgData name="nikhil gunreddy" userId="55f8db7b6db0442e" providerId="LiveId" clId="{4AB546E6-DE46-472D-AEAD-0663F4288E70}" dt="2024-09-14T14:55:37.598" v="379" actId="113"/>
          <ac:spMkLst>
            <pc:docMk/>
            <pc:sldMk cId="1849296486" sldId="268"/>
            <ac:spMk id="3" creationId="{2FF29497-4F8E-8D28-EAF6-B05F1F32449A}"/>
          </ac:spMkLst>
        </pc:spChg>
      </pc:sldChg>
      <pc:sldChg chg="modSp new mod">
        <pc:chgData name="nikhil gunreddy" userId="55f8db7b6db0442e" providerId="LiveId" clId="{4AB546E6-DE46-472D-AEAD-0663F4288E70}" dt="2024-09-14T14:57:07.041" v="391" actId="113"/>
        <pc:sldMkLst>
          <pc:docMk/>
          <pc:sldMk cId="3065692870" sldId="269"/>
        </pc:sldMkLst>
        <pc:spChg chg="mod">
          <ac:chgData name="nikhil gunreddy" userId="55f8db7b6db0442e" providerId="LiveId" clId="{4AB546E6-DE46-472D-AEAD-0663F4288E70}" dt="2024-09-14T14:56:25.806" v="383" actId="113"/>
          <ac:spMkLst>
            <pc:docMk/>
            <pc:sldMk cId="3065692870" sldId="269"/>
            <ac:spMk id="2" creationId="{41706E03-E345-26E8-BFFD-3006B44B3947}"/>
          </ac:spMkLst>
        </pc:spChg>
        <pc:spChg chg="mod">
          <ac:chgData name="nikhil gunreddy" userId="55f8db7b6db0442e" providerId="LiveId" clId="{4AB546E6-DE46-472D-AEAD-0663F4288E70}" dt="2024-09-14T14:57:07.041" v="391" actId="113"/>
          <ac:spMkLst>
            <pc:docMk/>
            <pc:sldMk cId="3065692870" sldId="269"/>
            <ac:spMk id="3" creationId="{5626303D-E292-9739-D6D2-0DB6BD67A077}"/>
          </ac:spMkLst>
        </pc:spChg>
      </pc:sldChg>
      <pc:sldChg chg="modSp new mod">
        <pc:chgData name="nikhil gunreddy" userId="55f8db7b6db0442e" providerId="LiveId" clId="{4AB546E6-DE46-472D-AEAD-0663F4288E70}" dt="2024-09-14T15:00:40.082" v="424" actId="113"/>
        <pc:sldMkLst>
          <pc:docMk/>
          <pc:sldMk cId="4288746564" sldId="270"/>
        </pc:sldMkLst>
        <pc:spChg chg="mod">
          <ac:chgData name="nikhil gunreddy" userId="55f8db7b6db0442e" providerId="LiveId" clId="{4AB546E6-DE46-472D-AEAD-0663F4288E70}" dt="2024-09-14T15:00:40.082" v="424" actId="113"/>
          <ac:spMkLst>
            <pc:docMk/>
            <pc:sldMk cId="4288746564" sldId="270"/>
            <ac:spMk id="2" creationId="{667CCDC7-66D8-83C8-CCF7-0F6A1E2A465A}"/>
          </ac:spMkLst>
        </pc:spChg>
        <pc:spChg chg="mod">
          <ac:chgData name="nikhil gunreddy" userId="55f8db7b6db0442e" providerId="LiveId" clId="{4AB546E6-DE46-472D-AEAD-0663F4288E70}" dt="2024-09-14T15:00:32.060" v="422" actId="255"/>
          <ac:spMkLst>
            <pc:docMk/>
            <pc:sldMk cId="4288746564" sldId="270"/>
            <ac:spMk id="3" creationId="{2F55CD88-EB7B-FA3B-AB81-9D64E8E8E8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F546-1C5A-404A-9796-089DC7A28F9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24818-B7B9-4B4D-9BCD-043DBB44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0B15-7296-314F-8F3D-D7A8A8F9805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7328-EFB0-A74A-B724-7F10AB9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180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4E85A-99EF-904F-BDFF-B703E5D85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91" y="5634647"/>
            <a:ext cx="3185844" cy="8792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9320947-8A8B-B24C-89BC-BA8DB72330B4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0BDB25D5-3CD3-8B4D-B608-973B9BF66980}"/>
              </a:ext>
            </a:extLst>
          </p:cNvPr>
          <p:cNvSpPr>
            <a:spLocks/>
          </p:cNvSpPr>
          <p:nvPr userDrawn="1"/>
        </p:nvSpPr>
        <p:spPr>
          <a:xfrm>
            <a:off x="907517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31F5A4-053F-D245-B81A-209227B9A124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0F4FAF5-514B-BA41-A998-D96414BC9218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92F280-8316-134E-B01C-B96A127C0086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63F18A-0722-8E47-8F48-A46B40338B9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FD8986C-C135-E44E-A239-F20121A244E8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2581B1-EF87-4A4D-9E9A-9D56EB01F1B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6B04658-4C46-0241-AE26-272544577F9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EBF8E0-3949-9F49-8162-9883254B36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A6974C-67BB-F348-AF58-CEC38B80E6A9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F513E0-5A19-2242-9EC8-0880A98D2B27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B72AB-9AF9-3F4B-8B43-8DFC45577458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224D802-25C9-BB42-A699-3F3AE60601A3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EB539C-A3FF-FD4C-801F-0263C7C5E8C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9291434-66CA-EC4E-A905-D742024E2CF6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37C52-DED8-5048-8ED7-DF110DBDF1D7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7AAA04-E757-764D-AB44-101133F03FC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783CCE8-A728-754A-8421-50004E16AFA4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4BAD64C-10F3-C247-883A-A615BFAA2DD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C3DE9CB-AD23-7440-AE4A-776D46527713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B187F48-7E70-4D4D-88C8-B896CA04289A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2E27A76-5A72-184C-9308-64B8C96B7A6E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C0FD3DD-FC19-F74D-8067-A610E1B9D683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640A9B-068F-1948-88C9-F971B75B83D2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8153577-9E59-C04C-9157-2820DD29A936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7F59AB9-C5B3-7A49-8775-8785D4FD8826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02F3553-219E-664A-96F2-8DE905D8CC90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4B0E4B2-ADC0-EB46-885F-3B3F4DBCC53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89BD1043-1417-BD4A-ADF3-09F51C0576CD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E12DEBF-10D9-8340-ADD3-B43DB7B5AA1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1DB309B-DB67-EC42-8B1A-3D8B46902D91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1FC829E-B633-CB4F-8996-D5269AC54E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6AFEB3-0431-A94B-A858-E803D73586F3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D60841-39B3-BF42-8C71-D2E611FAE442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1C99C7-A395-1444-91A4-8C294B87E1E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CAE76F5-3C41-EF4A-893A-04FB69CB6A3A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E0F4F2C-349E-8A49-A64B-B7DB0CE88F2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F6B7CC-E316-054B-9CF9-B3C9C838282D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EAD499-5885-734A-B19C-637787C9199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7E59E-AB91-6649-81B9-A8F0DBCA813D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B61EFE7-6673-5846-85F9-E08E9D20F06E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1756244-EBBF-E946-9FA9-91BFC2A819D1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A32BD92-70D7-6E42-87B1-FDDDDB8EC1F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84E5EB5-DB08-314D-9CB3-E76651437B8A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5C062B0-EEDE-8F46-98FE-2B8C2E912E66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AA3D658-4496-3E48-94DF-87BF67EBDAC3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8CFDDA5-DC33-684B-ABF2-59718C4F18C2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1A79BBF-6B04-494D-95EA-D5F6F03F85F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/>
        </p:nvSpPr>
        <p:spPr>
          <a:xfrm>
            <a:off x="622691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/>
        </p:nvSpPr>
        <p:spPr>
          <a:xfrm>
            <a:off x="2214210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/>
        </p:nvSpPr>
        <p:spPr>
          <a:xfrm>
            <a:off x="3003564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/>
        </p:nvSpPr>
        <p:spPr>
          <a:xfrm>
            <a:off x="3394333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80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</p:spTree>
    <p:extLst>
      <p:ext uri="{BB962C8B-B14F-4D97-AF65-F5344CB8AC3E}">
        <p14:creationId xmlns:p14="http://schemas.microsoft.com/office/powerpoint/2010/main" val="33946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7E2559-1188-BB46-BC80-F7D25FE71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014" y="1295688"/>
            <a:ext cx="7675286" cy="46339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DCB0E-A996-6F42-94AF-0C1F85242266}"/>
              </a:ext>
            </a:extLst>
          </p:cNvPr>
          <p:cNvSpPr txBox="1"/>
          <p:nvPr userDrawn="1"/>
        </p:nvSpPr>
        <p:spPr>
          <a:xfrm>
            <a:off x="440014" y="271153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432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432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 userDrawn="1"/>
        </p:nvSpPr>
        <p:spPr>
          <a:xfrm>
            <a:off x="674943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 userDrawn="1"/>
        </p:nvSpPr>
        <p:spPr>
          <a:xfrm>
            <a:off x="2266462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 userDrawn="1"/>
        </p:nvSpPr>
        <p:spPr>
          <a:xfrm>
            <a:off x="3055816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 userDrawn="1"/>
        </p:nvSpPr>
        <p:spPr>
          <a:xfrm>
            <a:off x="3446585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Pie 76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1074566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3B08D6-F51C-D64C-AE80-A03642EB6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77CFA8-D8C0-AE4E-A359-238000496C9D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3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20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2E09358-DE67-4725-B49F-53BD3902E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579315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21780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9316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311048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311050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21780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53514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53514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0278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80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80B75-2564-D848-A192-A6006ABC1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C9D1F4-312E-DD4A-9CBB-7ABE179C01E6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48E074-44FE-DC49-8D79-5B2A794A97A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F26103-EC3C-8540-8D55-B444FD6A60F8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282F94-1706-264E-9458-FB79E9A89447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8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7E09BA-B702-544A-93C4-99D896EC9A1C}"/>
              </a:ext>
            </a:extLst>
          </p:cNvPr>
          <p:cNvGrpSpPr/>
          <p:nvPr userDrawn="1"/>
        </p:nvGrpSpPr>
        <p:grpSpPr>
          <a:xfrm>
            <a:off x="3439610" y="1832002"/>
            <a:ext cx="5312779" cy="3560625"/>
            <a:chOff x="3525290" y="1832002"/>
            <a:chExt cx="5312779" cy="35606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CD337-C704-134C-8330-4A46191438AE}"/>
                </a:ext>
              </a:extLst>
            </p:cNvPr>
            <p:cNvSpPr txBox="1"/>
            <p:nvPr/>
          </p:nvSpPr>
          <p:spPr>
            <a:xfrm>
              <a:off x="4088912" y="1832002"/>
              <a:ext cx="40141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THANK YOU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846E9E-17FA-8F45-B8B0-39A7377F8729}"/>
                </a:ext>
              </a:extLst>
            </p:cNvPr>
            <p:cNvSpPr/>
            <p:nvPr/>
          </p:nvSpPr>
          <p:spPr>
            <a:xfrm>
              <a:off x="3525290" y="2869188"/>
              <a:ext cx="5312779" cy="1935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6810CD-3313-1846-8C7E-029A1494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8898" y="3223523"/>
              <a:ext cx="4445564" cy="12269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A4008-0260-CA48-B455-6DEE5C89B218}"/>
                </a:ext>
              </a:extLst>
            </p:cNvPr>
            <p:cNvSpPr/>
            <p:nvPr/>
          </p:nvSpPr>
          <p:spPr>
            <a:xfrm>
              <a:off x="4175152" y="4804799"/>
              <a:ext cx="4093029" cy="5878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18981B-4E58-CE4D-81E8-8C8609AC353C}"/>
                </a:ext>
              </a:extLst>
            </p:cNvPr>
            <p:cNvSpPr txBox="1"/>
            <p:nvPr/>
          </p:nvSpPr>
          <p:spPr>
            <a:xfrm>
              <a:off x="4957344" y="4889650"/>
              <a:ext cx="2528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www.miraclesoft.com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5084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5871-FCD2-884B-86A6-F961E203C82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113-6674-CB49-AF66-527D6374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73" r:id="rId4"/>
    <p:sldLayoutId id="2147483674" r:id="rId5"/>
    <p:sldLayoutId id="2147483675" r:id="rId6"/>
    <p:sldLayoutId id="2147483672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662C-4CFF-C441-BE42-61C685311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180" y="647270"/>
            <a:ext cx="6763020" cy="222981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Miracle Software Systems Corporate Standards - Title Page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AA022F-453D-0788-FE30-C6286290A1D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52450" y="3094474"/>
            <a:ext cx="7208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Cricket Player Management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Linked List, Undo Stack, and Hash Table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GUNREDDY NIKHIL REDDY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DATE: </a:t>
            </a:r>
            <a:r>
              <a:rPr lang="en-US" alt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  <a:t>September-13-2024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B35F01-1F59-9A87-27E6-B2284A29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9497-4F8E-8D28-EAF6-B05F1F3244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Handling invalid user inputs and file access permissions.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input validation and proper error handling with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file paths.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Undo functionality efficiently.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a stack to track actions and revert them.</a:t>
            </a:r>
          </a:p>
        </p:txBody>
      </p:sp>
    </p:spTree>
    <p:extLst>
      <p:ext uri="{BB962C8B-B14F-4D97-AF65-F5344CB8AC3E}">
        <p14:creationId xmlns:p14="http://schemas.microsoft.com/office/powerpoint/2010/main" val="18492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06E03-E345-26E8-BFFD-3006B44B3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303D-E292-9739-D6D2-0DB6BD67A0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Implementation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 Linked List, Stack, and Hash Table in Python.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these structures to a real-world problem.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JSON data.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path and permission handling.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a Python application with modularity.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persistence to store and retrieve player data.</a:t>
            </a:r>
          </a:p>
        </p:txBody>
      </p:sp>
    </p:spTree>
    <p:extLst>
      <p:ext uri="{BB962C8B-B14F-4D97-AF65-F5344CB8AC3E}">
        <p14:creationId xmlns:p14="http://schemas.microsoft.com/office/powerpoint/2010/main" val="306569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CCDC7-66D8-83C8-CCF7-0F6A1E2A4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CD88-EB7B-FA3B-AB81-9D64E8E8E86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UI</a:t>
            </a:r>
            <a:r>
              <a:rPr lang="en-US" dirty="0"/>
              <a:t>: Add a graphical user interface for better user interaction.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Stats</a:t>
            </a:r>
            <a:r>
              <a:rPr lang="en-US" dirty="0"/>
              <a:t>: Extend the application to include detailed player statistics.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US" dirty="0"/>
              <a:t>: Move from JSON to an actual database for larger datasets</a:t>
            </a:r>
          </a:p>
        </p:txBody>
      </p:sp>
    </p:spTree>
    <p:extLst>
      <p:ext uri="{BB962C8B-B14F-4D97-AF65-F5344CB8AC3E}">
        <p14:creationId xmlns:p14="http://schemas.microsoft.com/office/powerpoint/2010/main" val="428874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C21570-9E76-9646-AB00-CB40F32E0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Structure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4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69023"/>
            <a:ext cx="11126788" cy="48317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console-based cricket player management application using data structures.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core functionalities like Add, View, Edit, Delete, Search, and Undo actions.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player records using a linked list.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search data using a hash table.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undo functionality with a stack.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 JSON file for persistence.</a:t>
            </a:r>
          </a:p>
        </p:txBody>
      </p:sp>
    </p:spTree>
    <p:extLst>
      <p:ext uri="{BB962C8B-B14F-4D97-AF65-F5344CB8AC3E}">
        <p14:creationId xmlns:p14="http://schemas.microsoft.com/office/powerpoint/2010/main" val="17466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C7817-75F5-1281-E36D-CC350FD35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AF3D-7090-6AAB-0C94-D48C410F2F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JSON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to read and write player data.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for managing player data.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 implementing the Undo feature.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for efficient searching.</a:t>
            </a:r>
          </a:p>
        </p:txBody>
      </p:sp>
    </p:spTree>
    <p:extLst>
      <p:ext uri="{BB962C8B-B14F-4D97-AF65-F5344CB8AC3E}">
        <p14:creationId xmlns:p14="http://schemas.microsoft.com/office/powerpoint/2010/main" val="19772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62E91-4CB8-869E-8F87-93F012BF3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EAB5-DD78-9E89-FD48-A4A935D412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cricket player records.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contains player data (ID, Name, Country, Role, Team) and a pointer to the next node.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players by their ID for fast lookups.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keyword functionality is implemented using this data structure.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the last action (Add, Edit, Delete) performed.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undo the last change.</a:t>
            </a:r>
          </a:p>
        </p:txBody>
      </p:sp>
    </p:spTree>
    <p:extLst>
      <p:ext uri="{BB962C8B-B14F-4D97-AF65-F5344CB8AC3E}">
        <p14:creationId xmlns:p14="http://schemas.microsoft.com/office/powerpoint/2010/main" val="209302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71D8D-D6F1-48F0-68F0-8105C4924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E6AA-AC1C-71CE-84DA-4CC7485497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a new player to the list and saves the data in JSON.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Modifies an existing player’s details.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a player from the linked list and JSON file.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Reverts the last action, restoring the previous state.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searching for players by name using the hash table</a:t>
            </a:r>
          </a:p>
        </p:txBody>
      </p:sp>
    </p:spTree>
    <p:extLst>
      <p:ext uri="{BB962C8B-B14F-4D97-AF65-F5344CB8AC3E}">
        <p14:creationId xmlns:p14="http://schemas.microsoft.com/office/powerpoint/2010/main" val="14950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EADA3-BFA3-093E-DCED-E552D0DC4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DF32-0238-C1A0-63AD-0B2AF44351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cricket_players.json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persistence.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ensure the file is accessible.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Integration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player data in sequential order.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Stack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tracking actions.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searching players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3340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CE7D1-68FA-E931-CCD6-980BAEEDF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A75B-4B0C-B8A0-F8C0-54655BA2EB5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Json output:</a:t>
            </a:r>
          </a:p>
          <a:p>
            <a:pPr marL="0" indent="0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and human-readable.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integrates with Python's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09127-4C04-0F33-DA87-764D012B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38" y="1030659"/>
            <a:ext cx="3170195" cy="48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F57E1F-0BDA-B8C5-A38C-F821A4FA2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992" y="597968"/>
            <a:ext cx="11076503" cy="8620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AF28-337E-B53A-F48B-E1CEC6E349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Process</a:t>
            </a:r>
            <a:r>
              <a:rPr lang="en-US" dirty="0"/>
              <a:t>: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Input player details (name, country, role, team).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Modify existing details.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Action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 undo after adding/editing a player.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keyword-based search using the hash table.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 how data is stored and updated in the JSON file.</a:t>
            </a:r>
          </a:p>
        </p:txBody>
      </p:sp>
    </p:spTree>
    <p:extLst>
      <p:ext uri="{BB962C8B-B14F-4D97-AF65-F5344CB8AC3E}">
        <p14:creationId xmlns:p14="http://schemas.microsoft.com/office/powerpoint/2010/main" val="4101213816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2019-standard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8A965E-A2D3-F04B-B67C-19D7147699F8}" vid="{2AC8EE99-8DC4-BB46-8022-2759BA33C3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To-Do datastructure ppt</Template>
  <TotalTime>598</TotalTime>
  <Words>642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miracle-2019-standard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gunreddy</dc:creator>
  <cp:lastModifiedBy>nikhil gunreddy</cp:lastModifiedBy>
  <cp:revision>1</cp:revision>
  <dcterms:created xsi:type="dcterms:W3CDTF">2024-09-14T05:11:09Z</dcterms:created>
  <dcterms:modified xsi:type="dcterms:W3CDTF">2024-09-14T15:10:22Z</dcterms:modified>
</cp:coreProperties>
</file>