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B5"/>
    <a:srgbClr val="FA4615"/>
    <a:srgbClr val="C4F1A8"/>
    <a:srgbClr val="E9D800"/>
    <a:srgbClr val="FC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05934-58F1-41D4-9BBF-E307ABDB0F55}" v="21" dt="2024-09-13T21:09:4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0" autoAdjust="0"/>
    <p:restoredTop sz="93385" autoAdjust="0"/>
  </p:normalViewPr>
  <p:slideViewPr>
    <p:cSldViewPr snapToGrid="0" snapToObjects="1">
      <p:cViewPr>
        <p:scale>
          <a:sx n="92" d="100"/>
          <a:sy n="92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gunreddy" userId="55f8db7b6db0442e" providerId="LiveId" clId="{46905934-58F1-41D4-9BBF-E307ABDB0F55}"/>
    <pc:docChg chg="undo custSel addSld delSld modSld">
      <pc:chgData name="nikhil gunreddy" userId="55f8db7b6db0442e" providerId="LiveId" clId="{46905934-58F1-41D4-9BBF-E307ABDB0F55}" dt="2024-09-13T21:26:56.303" v="653" actId="20577"/>
      <pc:docMkLst>
        <pc:docMk/>
      </pc:docMkLst>
      <pc:sldChg chg="modSp mod">
        <pc:chgData name="nikhil gunreddy" userId="55f8db7b6db0442e" providerId="LiveId" clId="{46905934-58F1-41D4-9BBF-E307ABDB0F55}" dt="2024-09-13T21:26:56.303" v="653" actId="20577"/>
        <pc:sldMkLst>
          <pc:docMk/>
          <pc:sldMk cId="913416874" sldId="257"/>
        </pc:sldMkLst>
        <pc:spChg chg="mod">
          <ac:chgData name="nikhil gunreddy" userId="55f8db7b6db0442e" providerId="LiveId" clId="{46905934-58F1-41D4-9BBF-E307ABDB0F55}" dt="2024-09-13T21:26:56.303" v="653" actId="20577"/>
          <ac:spMkLst>
            <pc:docMk/>
            <pc:sldMk cId="913416874" sldId="257"/>
            <ac:spMk id="3" creationId="{88C21570-9E76-9646-AB00-CB40F32E052F}"/>
          </ac:spMkLst>
        </pc:spChg>
      </pc:sldChg>
      <pc:sldChg chg="del">
        <pc:chgData name="nikhil gunreddy" userId="55f8db7b6db0442e" providerId="LiveId" clId="{46905934-58F1-41D4-9BBF-E307ABDB0F55}" dt="2024-09-13T21:22:02.076" v="605" actId="47"/>
        <pc:sldMkLst>
          <pc:docMk/>
          <pc:sldMk cId="2750693713" sldId="260"/>
        </pc:sldMkLst>
      </pc:sldChg>
      <pc:sldChg chg="modSp mod">
        <pc:chgData name="nikhil gunreddy" userId="55f8db7b6db0442e" providerId="LiveId" clId="{46905934-58F1-41D4-9BBF-E307ABDB0F55}" dt="2024-09-13T20:43:44.685" v="241" actId="2711"/>
        <pc:sldMkLst>
          <pc:docMk/>
          <pc:sldMk cId="1746649838" sldId="261"/>
        </pc:sldMkLst>
        <pc:spChg chg="mod">
          <ac:chgData name="nikhil gunreddy" userId="55f8db7b6db0442e" providerId="LiveId" clId="{46905934-58F1-41D4-9BBF-E307ABDB0F55}" dt="2024-09-13T20:15:53.729" v="44" actId="1076"/>
          <ac:spMkLst>
            <pc:docMk/>
            <pc:sldMk cId="1746649838" sldId="261"/>
            <ac:spMk id="2" creationId="{00000000-0000-0000-0000-000000000000}"/>
          </ac:spMkLst>
        </pc:spChg>
        <pc:spChg chg="mod">
          <ac:chgData name="nikhil gunreddy" userId="55f8db7b6db0442e" providerId="LiveId" clId="{46905934-58F1-41D4-9BBF-E307ABDB0F55}" dt="2024-09-13T20:43:44.685" v="241" actId="2711"/>
          <ac:spMkLst>
            <pc:docMk/>
            <pc:sldMk cId="1746649838" sldId="261"/>
            <ac:spMk id="6" creationId="{00000000-0000-0000-0000-000000000000}"/>
          </ac:spMkLst>
        </pc:spChg>
      </pc:sldChg>
      <pc:sldChg chg="modSp new mod">
        <pc:chgData name="nikhil gunreddy" userId="55f8db7b6db0442e" providerId="LiveId" clId="{46905934-58F1-41D4-9BBF-E307ABDB0F55}" dt="2024-09-13T20:43:02.806" v="237" actId="2711"/>
        <pc:sldMkLst>
          <pc:docMk/>
          <pc:sldMk cId="2698533969" sldId="262"/>
        </pc:sldMkLst>
        <pc:spChg chg="mod">
          <ac:chgData name="nikhil gunreddy" userId="55f8db7b6db0442e" providerId="LiveId" clId="{46905934-58F1-41D4-9BBF-E307ABDB0F55}" dt="2024-09-13T20:20:32.040" v="88" actId="1076"/>
          <ac:spMkLst>
            <pc:docMk/>
            <pc:sldMk cId="2698533969" sldId="262"/>
            <ac:spMk id="2" creationId="{11E4CA09-E660-4181-6890-D9AF470122B7}"/>
          </ac:spMkLst>
        </pc:spChg>
        <pc:spChg chg="mod">
          <ac:chgData name="nikhil gunreddy" userId="55f8db7b6db0442e" providerId="LiveId" clId="{46905934-58F1-41D4-9BBF-E307ABDB0F55}" dt="2024-09-13T20:43:02.806" v="237" actId="2711"/>
          <ac:spMkLst>
            <pc:docMk/>
            <pc:sldMk cId="2698533969" sldId="262"/>
            <ac:spMk id="3" creationId="{E22B9CD4-D365-C7C3-E47C-BA2F18D3ABCA}"/>
          </ac:spMkLst>
        </pc:spChg>
      </pc:sldChg>
      <pc:sldChg chg="modSp new mod">
        <pc:chgData name="nikhil gunreddy" userId="55f8db7b6db0442e" providerId="LiveId" clId="{46905934-58F1-41D4-9BBF-E307ABDB0F55}" dt="2024-09-13T20:42:49.735" v="236" actId="2711"/>
        <pc:sldMkLst>
          <pc:docMk/>
          <pc:sldMk cId="651083743" sldId="263"/>
        </pc:sldMkLst>
        <pc:spChg chg="mod">
          <ac:chgData name="nikhil gunreddy" userId="55f8db7b6db0442e" providerId="LiveId" clId="{46905934-58F1-41D4-9BBF-E307ABDB0F55}" dt="2024-09-13T20:42:37.028" v="235" actId="2711"/>
          <ac:spMkLst>
            <pc:docMk/>
            <pc:sldMk cId="651083743" sldId="263"/>
            <ac:spMk id="2" creationId="{5581D58B-5EED-C33B-6DC1-98F8453234E8}"/>
          </ac:spMkLst>
        </pc:spChg>
        <pc:spChg chg="mod">
          <ac:chgData name="nikhil gunreddy" userId="55f8db7b6db0442e" providerId="LiveId" clId="{46905934-58F1-41D4-9BBF-E307ABDB0F55}" dt="2024-09-13T20:42:49.735" v="236" actId="2711"/>
          <ac:spMkLst>
            <pc:docMk/>
            <pc:sldMk cId="651083743" sldId="263"/>
            <ac:spMk id="3" creationId="{6E089E03-2CC7-2071-878C-F7A1F9023464}"/>
          </ac:spMkLst>
        </pc:spChg>
      </pc:sldChg>
      <pc:sldChg chg="addSp delSp modSp new mod">
        <pc:chgData name="nikhil gunreddy" userId="55f8db7b6db0442e" providerId="LiveId" clId="{46905934-58F1-41D4-9BBF-E307ABDB0F55}" dt="2024-09-13T20:42:25.367" v="234" actId="2711"/>
        <pc:sldMkLst>
          <pc:docMk/>
          <pc:sldMk cId="2119775689" sldId="264"/>
        </pc:sldMkLst>
        <pc:spChg chg="mod">
          <ac:chgData name="nikhil gunreddy" userId="55f8db7b6db0442e" providerId="LiveId" clId="{46905934-58F1-41D4-9BBF-E307ABDB0F55}" dt="2024-09-13T20:42:25.367" v="234" actId="2711"/>
          <ac:spMkLst>
            <pc:docMk/>
            <pc:sldMk cId="2119775689" sldId="264"/>
            <ac:spMk id="2" creationId="{E2F8AE8C-24DC-6CD9-13DE-A122D0139FD3}"/>
          </ac:spMkLst>
        </pc:spChg>
        <pc:spChg chg="add mod">
          <ac:chgData name="nikhil gunreddy" userId="55f8db7b6db0442e" providerId="LiveId" clId="{46905934-58F1-41D4-9BBF-E307ABDB0F55}" dt="2024-09-13T20:28:35.266" v="123" actId="20577"/>
          <ac:spMkLst>
            <pc:docMk/>
            <pc:sldMk cId="2119775689" sldId="264"/>
            <ac:spMk id="4" creationId="{2A5167C5-4D86-7EB8-46EF-7F8F4F830377}"/>
          </ac:spMkLst>
        </pc:spChg>
        <pc:spChg chg="add mod">
          <ac:chgData name="nikhil gunreddy" userId="55f8db7b6db0442e" providerId="LiveId" clId="{46905934-58F1-41D4-9BBF-E307ABDB0F55}" dt="2024-09-13T20:29:13.757" v="167" actId="20577"/>
          <ac:spMkLst>
            <pc:docMk/>
            <pc:sldMk cId="2119775689" sldId="264"/>
            <ac:spMk id="5" creationId="{F25CAF68-C617-41A7-2C4D-69713542CBCB}"/>
          </ac:spMkLst>
        </pc:spChg>
        <pc:spChg chg="add mod">
          <ac:chgData name="nikhil gunreddy" userId="55f8db7b6db0442e" providerId="LiveId" clId="{46905934-58F1-41D4-9BBF-E307ABDB0F55}" dt="2024-09-13T20:29:05.628" v="160" actId="20577"/>
          <ac:spMkLst>
            <pc:docMk/>
            <pc:sldMk cId="2119775689" sldId="264"/>
            <ac:spMk id="6" creationId="{29CF3447-4A09-04B5-ED65-BA5B9C862778}"/>
          </ac:spMkLst>
        </pc:spChg>
        <pc:spChg chg="add mod">
          <ac:chgData name="nikhil gunreddy" userId="55f8db7b6db0442e" providerId="LiveId" clId="{46905934-58F1-41D4-9BBF-E307ABDB0F55}" dt="2024-09-13T20:28:52.506" v="141" actId="20577"/>
          <ac:spMkLst>
            <pc:docMk/>
            <pc:sldMk cId="2119775689" sldId="264"/>
            <ac:spMk id="7" creationId="{F57962DF-8C68-05A8-257D-6B9B4E122B98}"/>
          </ac:spMkLst>
        </pc:spChg>
        <pc:spChg chg="add del">
          <ac:chgData name="nikhil gunreddy" userId="55f8db7b6db0442e" providerId="LiveId" clId="{46905934-58F1-41D4-9BBF-E307ABDB0F55}" dt="2024-09-13T20:29:32.340" v="169" actId="11529"/>
          <ac:spMkLst>
            <pc:docMk/>
            <pc:sldMk cId="2119775689" sldId="264"/>
            <ac:spMk id="8" creationId="{8D80DE26-6F52-E113-EFA1-7C34E55C53A1}"/>
          </ac:spMkLst>
        </pc:spChg>
        <pc:spChg chg="add">
          <ac:chgData name="nikhil gunreddy" userId="55f8db7b6db0442e" providerId="LiveId" clId="{46905934-58F1-41D4-9BBF-E307ABDB0F55}" dt="2024-09-13T20:29:38.339" v="170" actId="11529"/>
          <ac:spMkLst>
            <pc:docMk/>
            <pc:sldMk cId="2119775689" sldId="264"/>
            <ac:spMk id="9" creationId="{086DE2CA-096E-1AC3-45CF-F8646DAF9E64}"/>
          </ac:spMkLst>
        </pc:spChg>
        <pc:spChg chg="add del">
          <ac:chgData name="nikhil gunreddy" userId="55f8db7b6db0442e" providerId="LiveId" clId="{46905934-58F1-41D4-9BBF-E307ABDB0F55}" dt="2024-09-13T20:29:48.723" v="172" actId="11529"/>
          <ac:spMkLst>
            <pc:docMk/>
            <pc:sldMk cId="2119775689" sldId="264"/>
            <ac:spMk id="10" creationId="{D7DB4912-164E-7CD6-448B-BA9946A11C2E}"/>
          </ac:spMkLst>
        </pc:spChg>
        <pc:spChg chg="add">
          <ac:chgData name="nikhil gunreddy" userId="55f8db7b6db0442e" providerId="LiveId" clId="{46905934-58F1-41D4-9BBF-E307ABDB0F55}" dt="2024-09-13T20:29:57.764" v="173" actId="11529"/>
          <ac:spMkLst>
            <pc:docMk/>
            <pc:sldMk cId="2119775689" sldId="264"/>
            <ac:spMk id="11" creationId="{A40216FD-B86B-15C5-9527-24F5EC13B724}"/>
          </ac:spMkLst>
        </pc:spChg>
        <pc:spChg chg="add del mod">
          <ac:chgData name="nikhil gunreddy" userId="55f8db7b6db0442e" providerId="LiveId" clId="{46905934-58F1-41D4-9BBF-E307ABDB0F55}" dt="2024-09-13T20:30:33.397" v="177" actId="11529"/>
          <ac:spMkLst>
            <pc:docMk/>
            <pc:sldMk cId="2119775689" sldId="264"/>
            <ac:spMk id="12" creationId="{FE3B54C4-4508-017E-65EE-FC88752BA49E}"/>
          </ac:spMkLst>
        </pc:spChg>
        <pc:spChg chg="add">
          <ac:chgData name="nikhil gunreddy" userId="55f8db7b6db0442e" providerId="LiveId" clId="{46905934-58F1-41D4-9BBF-E307ABDB0F55}" dt="2024-09-13T20:30:58.572" v="178" actId="11529"/>
          <ac:spMkLst>
            <pc:docMk/>
            <pc:sldMk cId="2119775689" sldId="264"/>
            <ac:spMk id="13" creationId="{D9B41BC3-ED65-21A9-CF56-EC523EE153A2}"/>
          </ac:spMkLst>
        </pc:spChg>
      </pc:sldChg>
      <pc:sldChg chg="addSp delSp modSp new mod">
        <pc:chgData name="nikhil gunreddy" userId="55f8db7b6db0442e" providerId="LiveId" clId="{46905934-58F1-41D4-9BBF-E307ABDB0F55}" dt="2024-09-13T20:59:25.752" v="388" actId="1076"/>
        <pc:sldMkLst>
          <pc:docMk/>
          <pc:sldMk cId="3719836021" sldId="265"/>
        </pc:sldMkLst>
        <pc:spChg chg="mod">
          <ac:chgData name="nikhil gunreddy" userId="55f8db7b6db0442e" providerId="LiveId" clId="{46905934-58F1-41D4-9BBF-E307ABDB0F55}" dt="2024-09-13T20:59:17.379" v="387" actId="1076"/>
          <ac:spMkLst>
            <pc:docMk/>
            <pc:sldMk cId="3719836021" sldId="265"/>
            <ac:spMk id="2" creationId="{90B0DF10-1B97-2E47-9519-A2A5B13FD51C}"/>
          </ac:spMkLst>
        </pc:spChg>
        <pc:spChg chg="add del mod">
          <ac:chgData name="nikhil gunreddy" userId="55f8db7b6db0442e" providerId="LiveId" clId="{46905934-58F1-41D4-9BBF-E307ABDB0F55}" dt="2024-09-13T20:59:25.752" v="388" actId="1076"/>
          <ac:spMkLst>
            <pc:docMk/>
            <pc:sldMk cId="3719836021" sldId="265"/>
            <ac:spMk id="3" creationId="{FF465CD5-4375-CA64-2DC4-72E0522E39BB}"/>
          </ac:spMkLst>
        </pc:spChg>
        <pc:spChg chg="add del mod">
          <ac:chgData name="nikhil gunreddy" userId="55f8db7b6db0442e" providerId="LiveId" clId="{46905934-58F1-41D4-9BBF-E307ABDB0F55}" dt="2024-09-13T20:38:23.496" v="220" actId="21"/>
          <ac:spMkLst>
            <pc:docMk/>
            <pc:sldMk cId="3719836021" sldId="265"/>
            <ac:spMk id="7" creationId="{B430E607-14AF-980A-EF09-B99B86EC89C3}"/>
          </ac:spMkLst>
        </pc:spChg>
        <pc:picChg chg="add mod">
          <ac:chgData name="nikhil gunreddy" userId="55f8db7b6db0442e" providerId="LiveId" clId="{46905934-58F1-41D4-9BBF-E307ABDB0F55}" dt="2024-09-13T20:35:44.550" v="189"/>
          <ac:picMkLst>
            <pc:docMk/>
            <pc:sldMk cId="3719836021" sldId="265"/>
            <ac:picMk id="4" creationId="{71FB5CF6-8570-76A4-D411-292A656E0F1E}"/>
          </ac:picMkLst>
        </pc:picChg>
        <pc:picChg chg="add mod">
          <ac:chgData name="nikhil gunreddy" userId="55f8db7b6db0442e" providerId="LiveId" clId="{46905934-58F1-41D4-9BBF-E307ABDB0F55}" dt="2024-09-13T20:36:09.220" v="210"/>
          <ac:picMkLst>
            <pc:docMk/>
            <pc:sldMk cId="3719836021" sldId="265"/>
            <ac:picMk id="5" creationId="{6CF1E1D4-C287-F70A-0D7D-29F8F3D26A3F}"/>
          </ac:picMkLst>
        </pc:picChg>
        <pc:picChg chg="add mod">
          <ac:chgData name="nikhil gunreddy" userId="55f8db7b6db0442e" providerId="LiveId" clId="{46905934-58F1-41D4-9BBF-E307ABDB0F55}" dt="2024-09-13T20:39:02.706" v="227" actId="1076"/>
          <ac:picMkLst>
            <pc:docMk/>
            <pc:sldMk cId="3719836021" sldId="265"/>
            <ac:picMk id="8" creationId="{739EB078-0080-C980-22F3-B2F126213A2D}"/>
          </ac:picMkLst>
        </pc:picChg>
        <pc:picChg chg="add mod">
          <ac:chgData name="nikhil gunreddy" userId="55f8db7b6db0442e" providerId="LiveId" clId="{46905934-58F1-41D4-9BBF-E307ABDB0F55}" dt="2024-09-13T20:39:31.891" v="229" actId="1076"/>
          <ac:picMkLst>
            <pc:docMk/>
            <pc:sldMk cId="3719836021" sldId="265"/>
            <ac:picMk id="9" creationId="{98EDA979-B838-DCF2-F2E9-1BA7F1BD20D7}"/>
          </ac:picMkLst>
        </pc:picChg>
      </pc:sldChg>
      <pc:sldChg chg="addSp modSp new mod">
        <pc:chgData name="nikhil gunreddy" userId="55f8db7b6db0442e" providerId="LiveId" clId="{46905934-58F1-41D4-9BBF-E307ABDB0F55}" dt="2024-09-13T21:00:15.194" v="389" actId="113"/>
        <pc:sldMkLst>
          <pc:docMk/>
          <pc:sldMk cId="357893708" sldId="266"/>
        </pc:sldMkLst>
        <pc:spChg chg="mod">
          <ac:chgData name="nikhil gunreddy" userId="55f8db7b6db0442e" providerId="LiveId" clId="{46905934-58F1-41D4-9BBF-E307ABDB0F55}" dt="2024-09-13T20:58:49.686" v="384" actId="1076"/>
          <ac:spMkLst>
            <pc:docMk/>
            <pc:sldMk cId="357893708" sldId="266"/>
            <ac:spMk id="2" creationId="{BED9A266-6DC4-E622-3577-0704BD01552E}"/>
          </ac:spMkLst>
        </pc:spChg>
        <pc:spChg chg="mod">
          <ac:chgData name="nikhil gunreddy" userId="55f8db7b6db0442e" providerId="LiveId" clId="{46905934-58F1-41D4-9BBF-E307ABDB0F55}" dt="2024-09-13T21:00:15.194" v="389" actId="113"/>
          <ac:spMkLst>
            <pc:docMk/>
            <pc:sldMk cId="357893708" sldId="266"/>
            <ac:spMk id="3" creationId="{FCBC2FC8-285E-4B35-9B26-19D347DF5A06}"/>
          </ac:spMkLst>
        </pc:spChg>
        <pc:picChg chg="add mod">
          <ac:chgData name="nikhil gunreddy" userId="55f8db7b6db0442e" providerId="LiveId" clId="{46905934-58F1-41D4-9BBF-E307ABDB0F55}" dt="2024-09-13T20:49:27.315" v="283" actId="1076"/>
          <ac:picMkLst>
            <pc:docMk/>
            <pc:sldMk cId="357893708" sldId="266"/>
            <ac:picMk id="4" creationId="{1F5F9FCF-B8E9-71D1-D575-310143D7881A}"/>
          </ac:picMkLst>
        </pc:picChg>
      </pc:sldChg>
      <pc:sldChg chg="addSp modSp new mod">
        <pc:chgData name="nikhil gunreddy" userId="55f8db7b6db0442e" providerId="LiveId" clId="{46905934-58F1-41D4-9BBF-E307ABDB0F55}" dt="2024-09-13T21:00:22.006" v="390" actId="113"/>
        <pc:sldMkLst>
          <pc:docMk/>
          <pc:sldMk cId="2508975515" sldId="267"/>
        </pc:sldMkLst>
        <pc:spChg chg="mod">
          <ac:chgData name="nikhil gunreddy" userId="55f8db7b6db0442e" providerId="LiveId" clId="{46905934-58F1-41D4-9BBF-E307ABDB0F55}" dt="2024-09-13T20:58:39.791" v="383" actId="1076"/>
          <ac:spMkLst>
            <pc:docMk/>
            <pc:sldMk cId="2508975515" sldId="267"/>
            <ac:spMk id="2" creationId="{1A65C634-767C-5C73-497F-DA750D95211F}"/>
          </ac:spMkLst>
        </pc:spChg>
        <pc:spChg chg="mod">
          <ac:chgData name="nikhil gunreddy" userId="55f8db7b6db0442e" providerId="LiveId" clId="{46905934-58F1-41D4-9BBF-E307ABDB0F55}" dt="2024-09-13T21:00:22.006" v="390" actId="113"/>
          <ac:spMkLst>
            <pc:docMk/>
            <pc:sldMk cId="2508975515" sldId="267"/>
            <ac:spMk id="3" creationId="{3C90A3D8-20F2-CFFE-7942-F7A9E9A01E6A}"/>
          </ac:spMkLst>
        </pc:spChg>
        <pc:picChg chg="add mod">
          <ac:chgData name="nikhil gunreddy" userId="55f8db7b6db0442e" providerId="LiveId" clId="{46905934-58F1-41D4-9BBF-E307ABDB0F55}" dt="2024-09-13T20:53:52.569" v="333" actId="1076"/>
          <ac:picMkLst>
            <pc:docMk/>
            <pc:sldMk cId="2508975515" sldId="267"/>
            <ac:picMk id="4" creationId="{8301AE58-F746-B8EF-AABE-C7CD5BFD148A}"/>
          </ac:picMkLst>
        </pc:picChg>
      </pc:sldChg>
      <pc:sldChg chg="addSp modSp new mod">
        <pc:chgData name="nikhil gunreddy" userId="55f8db7b6db0442e" providerId="LiveId" clId="{46905934-58F1-41D4-9BBF-E307ABDB0F55}" dt="2024-09-13T21:14:28.339" v="578" actId="20577"/>
        <pc:sldMkLst>
          <pc:docMk/>
          <pc:sldMk cId="106257943" sldId="268"/>
        </pc:sldMkLst>
        <pc:spChg chg="mod">
          <ac:chgData name="nikhil gunreddy" userId="55f8db7b6db0442e" providerId="LiveId" clId="{46905934-58F1-41D4-9BBF-E307ABDB0F55}" dt="2024-09-13T21:14:28.339" v="578" actId="20577"/>
          <ac:spMkLst>
            <pc:docMk/>
            <pc:sldMk cId="106257943" sldId="268"/>
            <ac:spMk id="2" creationId="{BD7903F2-E988-608D-4AC4-E6C516005EB1}"/>
          </ac:spMkLst>
        </pc:spChg>
        <pc:spChg chg="mod">
          <ac:chgData name="nikhil gunreddy" userId="55f8db7b6db0442e" providerId="LiveId" clId="{46905934-58F1-41D4-9BBF-E307ABDB0F55}" dt="2024-09-13T21:01:09.215" v="393" actId="1076"/>
          <ac:spMkLst>
            <pc:docMk/>
            <pc:sldMk cId="106257943" sldId="268"/>
            <ac:spMk id="3" creationId="{AAA01A35-9A8F-66FD-FE97-9BAC5C38C741}"/>
          </ac:spMkLst>
        </pc:spChg>
        <pc:picChg chg="add mod">
          <ac:chgData name="nikhil gunreddy" userId="55f8db7b6db0442e" providerId="LiveId" clId="{46905934-58F1-41D4-9BBF-E307ABDB0F55}" dt="2024-09-13T20:58:18.635" v="382" actId="1076"/>
          <ac:picMkLst>
            <pc:docMk/>
            <pc:sldMk cId="106257943" sldId="268"/>
            <ac:picMk id="4" creationId="{4E6CF4B1-901D-310D-5078-A34A71F749F3}"/>
          </ac:picMkLst>
        </pc:picChg>
      </pc:sldChg>
      <pc:sldChg chg="addSp delSp modSp new mod">
        <pc:chgData name="nikhil gunreddy" userId="55f8db7b6db0442e" providerId="LiveId" clId="{46905934-58F1-41D4-9BBF-E307ABDB0F55}" dt="2024-09-13T21:14:45.526" v="579" actId="1076"/>
        <pc:sldMkLst>
          <pc:docMk/>
          <pc:sldMk cId="1137801829" sldId="269"/>
        </pc:sldMkLst>
        <pc:spChg chg="mod">
          <ac:chgData name="nikhil gunreddy" userId="55f8db7b6db0442e" providerId="LiveId" clId="{46905934-58F1-41D4-9BBF-E307ABDB0F55}" dt="2024-09-13T21:02:54.226" v="438" actId="255"/>
          <ac:spMkLst>
            <pc:docMk/>
            <pc:sldMk cId="1137801829" sldId="269"/>
            <ac:spMk id="2" creationId="{52AAD74A-4FE0-8203-D587-252E0032E207}"/>
          </ac:spMkLst>
        </pc:spChg>
        <pc:spChg chg="add del mod">
          <ac:chgData name="nikhil gunreddy" userId="55f8db7b6db0442e" providerId="LiveId" clId="{46905934-58F1-41D4-9BBF-E307ABDB0F55}" dt="2024-09-13T21:14:45.526" v="579" actId="1076"/>
          <ac:spMkLst>
            <pc:docMk/>
            <pc:sldMk cId="1137801829" sldId="269"/>
            <ac:spMk id="3" creationId="{AAEC7DDB-DEF7-63F2-597B-00F7CC495044}"/>
          </ac:spMkLst>
        </pc:spChg>
        <pc:spChg chg="add mod">
          <ac:chgData name="nikhil gunreddy" userId="55f8db7b6db0442e" providerId="LiveId" clId="{46905934-58F1-41D4-9BBF-E307ABDB0F55}" dt="2024-09-13T21:08:36.941" v="487" actId="20577"/>
          <ac:spMkLst>
            <pc:docMk/>
            <pc:sldMk cId="1137801829" sldId="269"/>
            <ac:spMk id="9" creationId="{0BDF323F-40B8-FD10-C6DD-D42ADEB7D27A}"/>
          </ac:spMkLst>
        </pc:spChg>
        <pc:spChg chg="add mod">
          <ac:chgData name="nikhil gunreddy" userId="55f8db7b6db0442e" providerId="LiveId" clId="{46905934-58F1-41D4-9BBF-E307ABDB0F55}" dt="2024-09-13T21:08:41.882" v="491" actId="20577"/>
          <ac:spMkLst>
            <pc:docMk/>
            <pc:sldMk cId="1137801829" sldId="269"/>
            <ac:spMk id="10" creationId="{33F3E7F6-0950-30EA-C7EA-D20C912A4721}"/>
          </ac:spMkLst>
        </pc:spChg>
        <pc:picChg chg="add mod">
          <ac:chgData name="nikhil gunreddy" userId="55f8db7b6db0442e" providerId="LiveId" clId="{46905934-58F1-41D4-9BBF-E307ABDB0F55}" dt="2024-09-13T21:06:20.633" v="447"/>
          <ac:picMkLst>
            <pc:docMk/>
            <pc:sldMk cId="1137801829" sldId="269"/>
            <ac:picMk id="4" creationId="{39B7654B-1194-20AE-EA25-AF7CBDCC25B3}"/>
          </ac:picMkLst>
        </pc:picChg>
        <pc:picChg chg="add mod">
          <ac:chgData name="nikhil gunreddy" userId="55f8db7b6db0442e" providerId="LiveId" clId="{46905934-58F1-41D4-9BBF-E307ABDB0F55}" dt="2024-09-13T21:06:18.932" v="444" actId="1076"/>
          <ac:picMkLst>
            <pc:docMk/>
            <pc:sldMk cId="1137801829" sldId="269"/>
            <ac:picMk id="5" creationId="{B9076D7F-6FFC-58EF-5424-856B1BE23EED}"/>
          </ac:picMkLst>
        </pc:picChg>
        <pc:picChg chg="add mod">
          <ac:chgData name="nikhil gunreddy" userId="55f8db7b6db0442e" providerId="LiveId" clId="{46905934-58F1-41D4-9BBF-E307ABDB0F55}" dt="2024-09-13T21:06:24.411" v="449"/>
          <ac:picMkLst>
            <pc:docMk/>
            <pc:sldMk cId="1137801829" sldId="269"/>
            <ac:picMk id="6" creationId="{705031B8-8CF6-DBEE-F578-C3325044E50D}"/>
          </ac:picMkLst>
        </pc:picChg>
        <pc:picChg chg="add mod">
          <ac:chgData name="nikhil gunreddy" userId="55f8db7b6db0442e" providerId="LiveId" clId="{46905934-58F1-41D4-9BBF-E307ABDB0F55}" dt="2024-09-13T21:07:31.176" v="459" actId="1076"/>
          <ac:picMkLst>
            <pc:docMk/>
            <pc:sldMk cId="1137801829" sldId="269"/>
            <ac:picMk id="7" creationId="{83FA6385-5C5B-73BA-5279-633BAE1B314C}"/>
          </ac:picMkLst>
        </pc:picChg>
        <pc:picChg chg="add mod">
          <ac:chgData name="nikhil gunreddy" userId="55f8db7b6db0442e" providerId="LiveId" clId="{46905934-58F1-41D4-9BBF-E307ABDB0F55}" dt="2024-09-13T21:07:28.573" v="458" actId="1076"/>
          <ac:picMkLst>
            <pc:docMk/>
            <pc:sldMk cId="1137801829" sldId="269"/>
            <ac:picMk id="8" creationId="{ADF2C043-88EE-3399-14A8-8D8847159805}"/>
          </ac:picMkLst>
        </pc:picChg>
      </pc:sldChg>
      <pc:sldChg chg="addSp delSp modSp new mod">
        <pc:chgData name="nikhil gunreddy" userId="55f8db7b6db0442e" providerId="LiveId" clId="{46905934-58F1-41D4-9BBF-E307ABDB0F55}" dt="2024-09-13T21:10:47.291" v="532" actId="20577"/>
        <pc:sldMkLst>
          <pc:docMk/>
          <pc:sldMk cId="100922347" sldId="270"/>
        </pc:sldMkLst>
        <pc:spChg chg="mod">
          <ac:chgData name="nikhil gunreddy" userId="55f8db7b6db0442e" providerId="LiveId" clId="{46905934-58F1-41D4-9BBF-E307ABDB0F55}" dt="2024-09-13T21:09:13.805" v="494" actId="1076"/>
          <ac:spMkLst>
            <pc:docMk/>
            <pc:sldMk cId="100922347" sldId="270"/>
            <ac:spMk id="2" creationId="{1871016B-A132-C1E0-B1B8-FDFCE2033799}"/>
          </ac:spMkLst>
        </pc:spChg>
        <pc:spChg chg="del">
          <ac:chgData name="nikhil gunreddy" userId="55f8db7b6db0442e" providerId="LiveId" clId="{46905934-58F1-41D4-9BBF-E307ABDB0F55}" dt="2024-09-13T21:09:29.816" v="495"/>
          <ac:spMkLst>
            <pc:docMk/>
            <pc:sldMk cId="100922347" sldId="270"/>
            <ac:spMk id="3" creationId="{367D6ABB-9E6C-026C-6D9F-B706E49F638B}"/>
          </ac:spMkLst>
        </pc:spChg>
        <pc:spChg chg="add mod">
          <ac:chgData name="nikhil gunreddy" userId="55f8db7b6db0442e" providerId="LiveId" clId="{46905934-58F1-41D4-9BBF-E307ABDB0F55}" dt="2024-09-13T21:10:19.360" v="514" actId="20577"/>
          <ac:spMkLst>
            <pc:docMk/>
            <pc:sldMk cId="100922347" sldId="270"/>
            <ac:spMk id="6" creationId="{C8360293-00F7-BD0B-F28D-3A10F31FCA6A}"/>
          </ac:spMkLst>
        </pc:spChg>
        <pc:spChg chg="add mod">
          <ac:chgData name="nikhil gunreddy" userId="55f8db7b6db0442e" providerId="LiveId" clId="{46905934-58F1-41D4-9BBF-E307ABDB0F55}" dt="2024-09-13T21:10:47.291" v="532" actId="20577"/>
          <ac:spMkLst>
            <pc:docMk/>
            <pc:sldMk cId="100922347" sldId="270"/>
            <ac:spMk id="7" creationId="{4E7D2367-340E-C073-6204-1B0B1D34C8CE}"/>
          </ac:spMkLst>
        </pc:spChg>
        <pc:picChg chg="add mod">
          <ac:chgData name="nikhil gunreddy" userId="55f8db7b6db0442e" providerId="LiveId" clId="{46905934-58F1-41D4-9BBF-E307ABDB0F55}" dt="2024-09-13T21:09:32.852" v="496" actId="1076"/>
          <ac:picMkLst>
            <pc:docMk/>
            <pc:sldMk cId="100922347" sldId="270"/>
            <ac:picMk id="4" creationId="{42F0513B-B6A3-9545-6640-B290C7C30F3F}"/>
          </ac:picMkLst>
        </pc:picChg>
        <pc:picChg chg="add mod">
          <ac:chgData name="nikhil gunreddy" userId="55f8db7b6db0442e" providerId="LiveId" clId="{46905934-58F1-41D4-9BBF-E307ABDB0F55}" dt="2024-09-13T21:09:41.350" v="497"/>
          <ac:picMkLst>
            <pc:docMk/>
            <pc:sldMk cId="100922347" sldId="270"/>
            <ac:picMk id="5" creationId="{80F9FA04-8C36-4F0B-0538-27760AB9895D}"/>
          </ac:picMkLst>
        </pc:picChg>
      </pc:sldChg>
      <pc:sldChg chg="modSp new mod">
        <pc:chgData name="nikhil gunreddy" userId="55f8db7b6db0442e" providerId="LiveId" clId="{46905934-58F1-41D4-9BBF-E307ABDB0F55}" dt="2024-09-13T21:26:14.505" v="642" actId="123"/>
        <pc:sldMkLst>
          <pc:docMk/>
          <pc:sldMk cId="4007808967" sldId="271"/>
        </pc:sldMkLst>
        <pc:spChg chg="mod">
          <ac:chgData name="nikhil gunreddy" userId="55f8db7b6db0442e" providerId="LiveId" clId="{46905934-58F1-41D4-9BBF-E307ABDB0F55}" dt="2024-09-13T21:11:18.786" v="537" actId="113"/>
          <ac:spMkLst>
            <pc:docMk/>
            <pc:sldMk cId="4007808967" sldId="271"/>
            <ac:spMk id="2" creationId="{05ACBD09-7006-1B91-EA96-AD1F817D9E2B}"/>
          </ac:spMkLst>
        </pc:spChg>
        <pc:spChg chg="mod">
          <ac:chgData name="nikhil gunreddy" userId="55f8db7b6db0442e" providerId="LiveId" clId="{46905934-58F1-41D4-9BBF-E307ABDB0F55}" dt="2024-09-13T21:26:14.505" v="642" actId="123"/>
          <ac:spMkLst>
            <pc:docMk/>
            <pc:sldMk cId="4007808967" sldId="271"/>
            <ac:spMk id="3" creationId="{4430B2C6-EEFD-B7C2-1BCF-5B427A11119E}"/>
          </ac:spMkLst>
        </pc:spChg>
      </pc:sldChg>
      <pc:sldChg chg="modSp new mod">
        <pc:chgData name="nikhil gunreddy" userId="55f8db7b6db0442e" providerId="LiveId" clId="{46905934-58F1-41D4-9BBF-E307ABDB0F55}" dt="2024-09-13T21:25:58.126" v="641" actId="123"/>
        <pc:sldMkLst>
          <pc:docMk/>
          <pc:sldMk cId="1020240971" sldId="272"/>
        </pc:sldMkLst>
        <pc:spChg chg="mod">
          <ac:chgData name="nikhil gunreddy" userId="55f8db7b6db0442e" providerId="LiveId" clId="{46905934-58F1-41D4-9BBF-E307ABDB0F55}" dt="2024-09-13T21:24:54.785" v="613" actId="255"/>
          <ac:spMkLst>
            <pc:docMk/>
            <pc:sldMk cId="1020240971" sldId="272"/>
            <ac:spMk id="2" creationId="{EC246F24-4114-399A-0E50-16D9E001BFD2}"/>
          </ac:spMkLst>
        </pc:spChg>
        <pc:spChg chg="mod">
          <ac:chgData name="nikhil gunreddy" userId="55f8db7b6db0442e" providerId="LiveId" clId="{46905934-58F1-41D4-9BBF-E307ABDB0F55}" dt="2024-09-13T21:25:58.126" v="641" actId="123"/>
          <ac:spMkLst>
            <pc:docMk/>
            <pc:sldMk cId="1020240971" sldId="272"/>
            <ac:spMk id="3" creationId="{88729925-51AA-59DA-F851-C4FCA61E5D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6F546-1C5A-404A-9796-089DC7A28F9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24818-B7B9-4B4D-9BCD-043DBB44F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7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30B15-7296-314F-8F3D-D7A8A8F9805E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57328-EFB0-A74A-B724-7F10AB95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2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04C516-FC8C-FC41-89D0-304B3E90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180" y="1319129"/>
            <a:ext cx="8010099" cy="1557958"/>
          </a:xfrm>
        </p:spPr>
        <p:txBody>
          <a:bodyPr anchor="b"/>
          <a:lstStyle>
            <a:lvl1pPr marL="9525" indent="-9525">
              <a:lnSpc>
                <a:spcPct val="100000"/>
              </a:lnSpc>
              <a:buNone/>
              <a:tabLst/>
              <a:defRPr sz="4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the Slide Title Here in Two 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84E85A-99EF-904F-BDFF-B703E5D851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91" y="5634647"/>
            <a:ext cx="3185844" cy="8792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9320947-8A8B-B24C-89BC-BA8DB72330B4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0BDB25D5-3CD3-8B4D-B608-973B9BF66980}"/>
              </a:ext>
            </a:extLst>
          </p:cNvPr>
          <p:cNvSpPr>
            <a:spLocks/>
          </p:cNvSpPr>
          <p:nvPr userDrawn="1"/>
        </p:nvSpPr>
        <p:spPr>
          <a:xfrm>
            <a:off x="9075171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C31F5A4-053F-D245-B81A-209227B9A124}"/>
              </a:ext>
            </a:extLst>
          </p:cNvPr>
          <p:cNvSpPr>
            <a:spLocks noChangeAspect="1"/>
          </p:cNvSpPr>
          <p:nvPr userDrawn="1"/>
        </p:nvSpPr>
        <p:spPr>
          <a:xfrm>
            <a:off x="908461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0F4FAF5-514B-BA41-A998-D96414BC9218}"/>
              </a:ext>
            </a:extLst>
          </p:cNvPr>
          <p:cNvSpPr/>
          <p:nvPr userDrawn="1"/>
        </p:nvSpPr>
        <p:spPr>
          <a:xfrm rot="10800000">
            <a:off x="907237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92F280-8316-134E-B01C-B96A127C0086}"/>
              </a:ext>
            </a:extLst>
          </p:cNvPr>
          <p:cNvSpPr>
            <a:spLocks noChangeAspect="1"/>
          </p:cNvSpPr>
          <p:nvPr userDrawn="1"/>
        </p:nvSpPr>
        <p:spPr>
          <a:xfrm>
            <a:off x="9848345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E63F18A-0722-8E47-8F48-A46B40338B95}"/>
              </a:ext>
            </a:extLst>
          </p:cNvPr>
          <p:cNvSpPr/>
          <p:nvPr userDrawn="1"/>
        </p:nvSpPr>
        <p:spPr>
          <a:xfrm rot="5400000">
            <a:off x="946954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FD8986C-C135-E44E-A239-F20121A244E8}"/>
              </a:ext>
            </a:extLst>
          </p:cNvPr>
          <p:cNvSpPr/>
          <p:nvPr userDrawn="1"/>
        </p:nvSpPr>
        <p:spPr>
          <a:xfrm>
            <a:off x="907008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2581B1-EF87-4A4D-9E9A-9D56EB01F1B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6B04658-4C46-0241-AE26-272544577F9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7EBF8E0-3949-9F49-8162-9883254B36B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50544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A6974C-67BB-F348-AF58-CEC38B80E6A9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8F513E0-5A19-2242-9EC8-0880A98D2B27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5B72AB-9AF9-3F4B-8B43-8DFC45577458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224D802-25C9-BB42-A699-3F3AE60601A3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EB539C-A3FF-FD4C-801F-0263C7C5E8C7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9291434-66CA-EC4E-A905-D742024E2CF6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337C52-DED8-5048-8ED7-DF110DBDF1D7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7AAA04-E757-764D-AB44-101133F03FC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783CCE8-A728-754A-8421-50004E16AFA4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4BAD64C-10F3-C247-883A-A615BFAA2DD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4364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C3DE9CB-AD23-7440-AE4A-776D46527713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09590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B187F48-7E70-4D4D-88C8-B896CA04289A}"/>
              </a:ext>
            </a:extLst>
          </p:cNvPr>
          <p:cNvSpPr/>
          <p:nvPr userDrawn="1"/>
        </p:nvSpPr>
        <p:spPr>
          <a:xfrm>
            <a:off x="907008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2E27A76-5A72-184C-9308-64B8C96B7A6E}"/>
              </a:ext>
            </a:extLst>
          </p:cNvPr>
          <p:cNvSpPr/>
          <p:nvPr userDrawn="1"/>
        </p:nvSpPr>
        <p:spPr>
          <a:xfrm rot="5400000">
            <a:off x="1008779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C0FD3DD-FC19-F74D-8067-A610E1B9D683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640A9B-068F-1948-88C9-F971B75B83D2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8153577-9E59-C04C-9157-2820DD29A936}"/>
              </a:ext>
            </a:extLst>
          </p:cNvPr>
          <p:cNvSpPr>
            <a:spLocks noChangeAspect="1"/>
          </p:cNvSpPr>
          <p:nvPr userDrawn="1"/>
        </p:nvSpPr>
        <p:spPr>
          <a:xfrm>
            <a:off x="908461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7F59AB9-C5B3-7A49-8775-8785D4FD8826}"/>
              </a:ext>
            </a:extLst>
          </p:cNvPr>
          <p:cNvSpPr/>
          <p:nvPr userDrawn="1"/>
        </p:nvSpPr>
        <p:spPr>
          <a:xfrm rot="10800000">
            <a:off x="907237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02F3553-219E-664A-96F2-8DE905D8CC90}"/>
              </a:ext>
            </a:extLst>
          </p:cNvPr>
          <p:cNvSpPr>
            <a:spLocks noChangeAspect="1"/>
          </p:cNvSpPr>
          <p:nvPr userDrawn="1"/>
        </p:nvSpPr>
        <p:spPr>
          <a:xfrm>
            <a:off x="9848345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4B0E4B2-ADC0-EB46-885F-3B3F4DBCC535}"/>
              </a:ext>
            </a:extLst>
          </p:cNvPr>
          <p:cNvSpPr/>
          <p:nvPr userDrawn="1"/>
        </p:nvSpPr>
        <p:spPr>
          <a:xfrm rot="5400000">
            <a:off x="946954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89BD1043-1417-BD4A-ADF3-09F51C0576CD}"/>
              </a:ext>
            </a:extLst>
          </p:cNvPr>
          <p:cNvSpPr/>
          <p:nvPr userDrawn="1"/>
        </p:nvSpPr>
        <p:spPr>
          <a:xfrm>
            <a:off x="907008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0E12DEBF-10D9-8340-ADD3-B43DB7B5AA1B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1DB309B-DB67-EC42-8B1A-3D8B46902D91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1FC829E-B633-CB4F-8996-D5269AC54EB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50544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6AFEB3-0431-A94B-A858-E803D73586F3}"/>
              </a:ext>
            </a:extLst>
          </p:cNvPr>
          <p:cNvSpPr>
            <a:spLocks noChangeAspect="1"/>
          </p:cNvSpPr>
          <p:nvPr userDrawn="1"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9D60841-39B3-BF42-8C71-D2E611FAE442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C1C99C7-A395-1444-91A4-8C294B87E1E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CAE76F5-3C41-EF4A-893A-04FB69CB6A3A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E0F4F2C-349E-8A49-A64B-B7DB0CE88F26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2FF6B7CC-E316-054B-9CF9-B3C9C838282D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EAD499-5885-734A-B19C-637787C9199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1E7E59E-AB91-6649-81B9-A8F0DBCA813D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6B61EFE7-6673-5846-85F9-E08E9D20F06E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1756244-EBBF-E946-9FA9-91BFC2A819D1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4364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A32BD92-70D7-6E42-87B1-FDDDDB8EC1F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09590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84E5EB5-DB08-314D-9CB3-E76651437B8A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35C062B0-EEDE-8F46-98FE-2B8C2E912E66}"/>
              </a:ext>
            </a:extLst>
          </p:cNvPr>
          <p:cNvSpPr/>
          <p:nvPr userDrawn="1"/>
        </p:nvSpPr>
        <p:spPr>
          <a:xfrm>
            <a:off x="907008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AA3D658-4496-3E48-94DF-87BF67EBDAC3}"/>
              </a:ext>
            </a:extLst>
          </p:cNvPr>
          <p:cNvSpPr/>
          <p:nvPr userDrawn="1"/>
        </p:nvSpPr>
        <p:spPr>
          <a:xfrm rot="5400000">
            <a:off x="1008779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8CFDDA5-DC33-684B-ABF2-59718C4F18C2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1A79BBF-6B04-494D-95EA-D5F6F03F85F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C9491FC-7DAB-2D48-A789-AF4F3ADA852F}"/>
              </a:ext>
            </a:extLst>
          </p:cNvPr>
          <p:cNvSpPr/>
          <p:nvPr/>
        </p:nvSpPr>
        <p:spPr>
          <a:xfrm>
            <a:off x="622691" y="3088209"/>
            <a:ext cx="1591519" cy="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3A322D6-3B9C-CC4E-9E88-8147511D696A}"/>
              </a:ext>
            </a:extLst>
          </p:cNvPr>
          <p:cNvSpPr/>
          <p:nvPr/>
        </p:nvSpPr>
        <p:spPr>
          <a:xfrm>
            <a:off x="2214210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E0A0CB-FBA1-5C4B-A48B-1B76E79756E7}"/>
              </a:ext>
            </a:extLst>
          </p:cNvPr>
          <p:cNvSpPr/>
          <p:nvPr/>
        </p:nvSpPr>
        <p:spPr>
          <a:xfrm>
            <a:off x="3003564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E60535E-1567-DD47-A569-A934B731E9DC}"/>
              </a:ext>
            </a:extLst>
          </p:cNvPr>
          <p:cNvSpPr/>
          <p:nvPr/>
        </p:nvSpPr>
        <p:spPr>
          <a:xfrm>
            <a:off x="3394333" y="3088209"/>
            <a:ext cx="212745" cy="89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735A9A74-189C-6B46-9CEA-B8D5CA562F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52180" y="3389086"/>
            <a:ext cx="8010099" cy="879269"/>
          </a:xfrm>
        </p:spPr>
        <p:txBody>
          <a:bodyPr anchor="t"/>
          <a:lstStyle>
            <a:lvl1pPr marL="9525" indent="-9525">
              <a:lnSpc>
                <a:spcPct val="100000"/>
              </a:lnSpc>
              <a:buNone/>
              <a:tabLst/>
              <a:defRPr sz="2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Sub-Title here</a:t>
            </a:r>
          </a:p>
        </p:txBody>
      </p:sp>
    </p:spTree>
    <p:extLst>
      <p:ext uri="{BB962C8B-B14F-4D97-AF65-F5344CB8AC3E}">
        <p14:creationId xmlns:p14="http://schemas.microsoft.com/office/powerpoint/2010/main" val="3394602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08" y="6198029"/>
            <a:ext cx="1688252" cy="46594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7E2559-1188-BB46-BC80-F7D25FE71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014" y="1295688"/>
            <a:ext cx="7675286" cy="463391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DCB0E-A996-6F42-94AF-0C1F85242266}"/>
              </a:ext>
            </a:extLst>
          </p:cNvPr>
          <p:cNvSpPr txBox="1"/>
          <p:nvPr userDrawn="1"/>
        </p:nvSpPr>
        <p:spPr>
          <a:xfrm>
            <a:off x="440014" y="271153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46AE648-A370-6049-9B18-2A6C1F3EB4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5EB1F1D-E663-384B-B35E-D5A20576EF7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D14B57E-1FE2-4D46-9310-9A6B8A6D5B74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30CA46-D897-4340-89A0-94D3FEEFCD07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C0BD169-B50F-C748-A4E8-157B77FD545F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91B506A-A8B8-4F4C-A69C-8F681CAA2143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9004DD28-39B0-E64E-AB54-DA29A6D5A9F4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9EE1FAB-B465-5D40-AD12-CB6023806D3C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668EEBF-E82C-9747-BAD5-A08E4B98F31A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181E0B8-D622-0140-9652-9301A73E03A5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26EEFE0-1265-4740-A37A-16EE382E34D0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78B2378-018A-A04F-A1D8-418DE464A2C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EC63DC7D-83D6-304C-9F0E-BAD725D9B85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6A6F0554-1D79-D148-8839-D5FAD5C6CCBA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D541F1F-BD10-CF41-857E-91D1905A3A04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1B3838EE-DB87-4D41-91BC-FD989215E4BB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FC754D33-DB4F-4D4E-9781-6CE770DF84E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6608481-1327-FC41-8C39-F841737CF499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E044C31-2F01-2E45-80E1-C7BE228A1D2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A2AC774-2B89-5C4D-9F1D-CE669973486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9B2E074-0658-A74B-BC6B-CDAB0DE2A5AB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EAEE13CD-39EA-6348-9B3B-F15A05B0F08A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78C01D2-F2A6-9748-AB97-62B6A07E759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23DDA2E-0A05-C847-A8E7-6368A847CED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443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004C516-FC8C-FC41-89D0-304B3E90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432" y="1319129"/>
            <a:ext cx="8010099" cy="1557958"/>
          </a:xfrm>
        </p:spPr>
        <p:txBody>
          <a:bodyPr anchor="b"/>
          <a:lstStyle>
            <a:lvl1pPr marL="9525" indent="-9525">
              <a:lnSpc>
                <a:spcPct val="100000"/>
              </a:lnSpc>
              <a:buNone/>
              <a:tabLst/>
              <a:defRPr sz="4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the Slide Title Here in Two Lines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35A9A74-189C-6B46-9CEA-B8D5CA562F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4432" y="3389086"/>
            <a:ext cx="8010099" cy="879269"/>
          </a:xfrm>
        </p:spPr>
        <p:txBody>
          <a:bodyPr anchor="t"/>
          <a:lstStyle>
            <a:lvl1pPr marL="9525" indent="-9525">
              <a:lnSpc>
                <a:spcPct val="100000"/>
              </a:lnSpc>
              <a:buNone/>
              <a:tabLst/>
              <a:defRPr sz="2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Enter Sub-Title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491FC-7DAB-2D48-A789-AF4F3ADA852F}"/>
              </a:ext>
            </a:extLst>
          </p:cNvPr>
          <p:cNvSpPr/>
          <p:nvPr userDrawn="1"/>
        </p:nvSpPr>
        <p:spPr>
          <a:xfrm>
            <a:off x="674943" y="3088209"/>
            <a:ext cx="1591519" cy="897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A322D6-3B9C-CC4E-9E88-8147511D696A}"/>
              </a:ext>
            </a:extLst>
          </p:cNvPr>
          <p:cNvSpPr/>
          <p:nvPr userDrawn="1"/>
        </p:nvSpPr>
        <p:spPr>
          <a:xfrm>
            <a:off x="2266462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E0A0CB-FBA1-5C4B-A48B-1B76E79756E7}"/>
              </a:ext>
            </a:extLst>
          </p:cNvPr>
          <p:cNvSpPr/>
          <p:nvPr userDrawn="1"/>
        </p:nvSpPr>
        <p:spPr>
          <a:xfrm>
            <a:off x="3055816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60535E-1567-DD47-A569-A934B731E9DC}"/>
              </a:ext>
            </a:extLst>
          </p:cNvPr>
          <p:cNvSpPr/>
          <p:nvPr userDrawn="1"/>
        </p:nvSpPr>
        <p:spPr>
          <a:xfrm>
            <a:off x="3446585" y="3088209"/>
            <a:ext cx="212745" cy="897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A6C6B78-404B-E84E-A39E-EF34EF1DF929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Pie 76">
            <a:extLst>
              <a:ext uri="{FF2B5EF4-FFF2-40B4-BE49-F238E27FC236}">
                <a16:creationId xmlns:a16="http://schemas.microsoft.com/office/drawing/2014/main" id="{21BEBA7E-B54F-AB4E-8082-452F9E2C7E70}"/>
              </a:ext>
            </a:extLst>
          </p:cNvPr>
          <p:cNvSpPr>
            <a:spLocks/>
          </p:cNvSpPr>
          <p:nvPr userDrawn="1"/>
        </p:nvSpPr>
        <p:spPr>
          <a:xfrm>
            <a:off x="10745661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5818CDD8-4703-524B-A09A-AFA26078986F}"/>
              </a:ext>
            </a:extLst>
          </p:cNvPr>
          <p:cNvSpPr>
            <a:spLocks noChangeAspect="1"/>
          </p:cNvSpPr>
          <p:nvPr userDrawn="1"/>
        </p:nvSpPr>
        <p:spPr>
          <a:xfrm>
            <a:off x="1075510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AD9FFC73-5A3A-5443-A7A1-6381FDCA3E8A}"/>
              </a:ext>
            </a:extLst>
          </p:cNvPr>
          <p:cNvSpPr/>
          <p:nvPr userDrawn="1"/>
        </p:nvSpPr>
        <p:spPr>
          <a:xfrm rot="10800000">
            <a:off x="1074286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DFF2F5F-6202-5344-88F2-D3DB39FAF92B}"/>
              </a:ext>
            </a:extLst>
          </p:cNvPr>
          <p:cNvSpPr>
            <a:spLocks noChangeAspect="1"/>
          </p:cNvSpPr>
          <p:nvPr userDrawn="1"/>
        </p:nvSpPr>
        <p:spPr>
          <a:xfrm>
            <a:off x="11518835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41659B9-E61C-FC4A-914B-A291400022F2}"/>
              </a:ext>
            </a:extLst>
          </p:cNvPr>
          <p:cNvSpPr/>
          <p:nvPr userDrawn="1"/>
        </p:nvSpPr>
        <p:spPr>
          <a:xfrm rot="5400000">
            <a:off x="1114003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9D5F36DC-FAE5-5640-8631-5DAAB3A85DC8}"/>
              </a:ext>
            </a:extLst>
          </p:cNvPr>
          <p:cNvSpPr/>
          <p:nvPr userDrawn="1"/>
        </p:nvSpPr>
        <p:spPr>
          <a:xfrm>
            <a:off x="1074057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08E48BBF-20C4-794C-A9DD-DF20D18A78D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117593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7BC2CC6-B2F0-C048-89E9-2DF58C636542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015D1C7F-9B9C-D147-B308-02861C9E38F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61413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D8D7AC8-D62C-AE4E-B562-646483DC32BF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76639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735446CE-CE4A-C841-9577-DA3A8930A134}"/>
              </a:ext>
            </a:extLst>
          </p:cNvPr>
          <p:cNvSpPr/>
          <p:nvPr userDrawn="1"/>
        </p:nvSpPr>
        <p:spPr>
          <a:xfrm>
            <a:off x="1074057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68E700C2-3BEA-6240-AFCD-A3A5F831F066}"/>
              </a:ext>
            </a:extLst>
          </p:cNvPr>
          <p:cNvSpPr/>
          <p:nvPr userDrawn="1"/>
        </p:nvSpPr>
        <p:spPr>
          <a:xfrm rot="5400000">
            <a:off x="1175828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7729E7B-0C27-6443-8F86-21A4F8B5E831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9C5C252D-5E1E-D94E-884E-B75841579D3C}"/>
              </a:ext>
            </a:extLst>
          </p:cNvPr>
          <p:cNvSpPr>
            <a:spLocks noChangeAspect="1"/>
          </p:cNvSpPr>
          <p:nvPr userDrawn="1"/>
        </p:nvSpPr>
        <p:spPr>
          <a:xfrm>
            <a:off x="10755103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64FD8F4F-A5ED-BF44-958A-9E9200748D88}"/>
              </a:ext>
            </a:extLst>
          </p:cNvPr>
          <p:cNvSpPr/>
          <p:nvPr userDrawn="1"/>
        </p:nvSpPr>
        <p:spPr>
          <a:xfrm rot="10800000">
            <a:off x="10742864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70208A2-7393-9642-B45A-69E8DEFED86F}"/>
              </a:ext>
            </a:extLst>
          </p:cNvPr>
          <p:cNvSpPr>
            <a:spLocks noChangeAspect="1"/>
          </p:cNvSpPr>
          <p:nvPr userDrawn="1"/>
        </p:nvSpPr>
        <p:spPr>
          <a:xfrm>
            <a:off x="11518835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C925E61-C4AD-DE4F-8AEC-D661EC158E48}"/>
              </a:ext>
            </a:extLst>
          </p:cNvPr>
          <p:cNvSpPr/>
          <p:nvPr userDrawn="1"/>
        </p:nvSpPr>
        <p:spPr>
          <a:xfrm rot="5400000">
            <a:off x="11140033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76A3B101-C6A4-6C4D-9A5E-F28030367422}"/>
              </a:ext>
            </a:extLst>
          </p:cNvPr>
          <p:cNvSpPr/>
          <p:nvPr userDrawn="1"/>
        </p:nvSpPr>
        <p:spPr>
          <a:xfrm>
            <a:off x="10740577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026B0F4E-F055-1E4A-A35C-B2D3AD5236C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1175935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AC15CE7-B909-884C-91CA-582A118A91C6}"/>
              </a:ext>
            </a:extLst>
          </p:cNvPr>
          <p:cNvSpPr>
            <a:spLocks noChangeAspect="1"/>
          </p:cNvSpPr>
          <p:nvPr userDrawn="1"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5CD2E80-0A4C-EF45-88AA-4DBF747301F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614134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44FFCFC-C687-B342-9EEE-FC94C8E521BB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766395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DF73B380-F8F0-7E4D-8E44-FD3259E54FD1}"/>
              </a:ext>
            </a:extLst>
          </p:cNvPr>
          <p:cNvSpPr/>
          <p:nvPr userDrawn="1"/>
        </p:nvSpPr>
        <p:spPr>
          <a:xfrm>
            <a:off x="10740578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F980BAE-9919-B544-BD10-BDA05E52FCAB}"/>
              </a:ext>
            </a:extLst>
          </p:cNvPr>
          <p:cNvSpPr/>
          <p:nvPr userDrawn="1"/>
        </p:nvSpPr>
        <p:spPr>
          <a:xfrm rot="5400000">
            <a:off x="11758285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C3B08D6-F51C-D64C-AE80-A03642EB6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08" y="6198029"/>
            <a:ext cx="1688252" cy="46594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477CFA8-D8C0-AE4E-A359-238000496C9D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38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320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399B21-EB7A-B541-ABA4-227612B909F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E36F003-22E5-FA4D-82B9-32DB6CB4CA23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63E9277-AA60-6D4B-BB8E-A4F41B33D2B3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75E520-CB4D-154C-9624-8A98887AE3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9ABF0E-B5EF-E14A-801E-56EE019D2D41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2E09358-DE67-4725-B49F-53BD3902EA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11291888" cy="4411051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49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583507" y="166962"/>
            <a:ext cx="11076503" cy="862013"/>
          </a:xfrm>
        </p:spPr>
        <p:txBody>
          <a:bodyPr anchor="ctr">
            <a:normAutofit/>
          </a:bodyPr>
          <a:lstStyle>
            <a:lvl1pPr marL="0" indent="0">
              <a:buNone/>
              <a:defRPr sz="3600"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Slide Tile Goes Here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1"/>
          </p:nvPr>
        </p:nvSpPr>
        <p:spPr>
          <a:xfrm>
            <a:off x="579315" y="2061478"/>
            <a:ext cx="5324163" cy="39594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8"/>
          <p:cNvSpPr>
            <a:spLocks noGrp="1"/>
          </p:cNvSpPr>
          <p:nvPr>
            <p:ph sz="quarter" idx="12"/>
          </p:nvPr>
        </p:nvSpPr>
        <p:spPr>
          <a:xfrm>
            <a:off x="6321780" y="2061478"/>
            <a:ext cx="5324163" cy="395949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79316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 userDrawn="1"/>
        </p:nvSpPr>
        <p:spPr>
          <a:xfrm>
            <a:off x="5311048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 userDrawn="1"/>
        </p:nvSpPr>
        <p:spPr>
          <a:xfrm>
            <a:off x="5311050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6321780" y="1295674"/>
            <a:ext cx="4731735" cy="5405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 userDrawn="1"/>
        </p:nvSpPr>
        <p:spPr>
          <a:xfrm>
            <a:off x="11053514" y="1298780"/>
            <a:ext cx="317179" cy="535921"/>
          </a:xfrm>
          <a:custGeom>
            <a:avLst/>
            <a:gdLst>
              <a:gd name="connsiteX0" fmla="*/ 0 w 368300"/>
              <a:gd name="connsiteY0" fmla="*/ 0 h 622300"/>
              <a:gd name="connsiteX1" fmla="*/ 368300 w 368300"/>
              <a:gd name="connsiteY1" fmla="*/ 101600 h 622300"/>
              <a:gd name="connsiteX2" fmla="*/ 0 w 368300"/>
              <a:gd name="connsiteY2" fmla="*/ 622300 h 622300"/>
              <a:gd name="connsiteX3" fmla="*/ 0 w 368300"/>
              <a:gd name="connsiteY3" fmla="*/ 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622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 userDrawn="1"/>
        </p:nvSpPr>
        <p:spPr>
          <a:xfrm>
            <a:off x="11053514" y="1505510"/>
            <a:ext cx="387283" cy="329191"/>
          </a:xfrm>
          <a:custGeom>
            <a:avLst/>
            <a:gdLst>
              <a:gd name="connsiteX0" fmla="*/ 0 w 449705"/>
              <a:gd name="connsiteY0" fmla="*/ 382249 h 382249"/>
              <a:gd name="connsiteX1" fmla="*/ 262328 w 449705"/>
              <a:gd name="connsiteY1" fmla="*/ 0 h 382249"/>
              <a:gd name="connsiteX2" fmla="*/ 449705 w 449705"/>
              <a:gd name="connsiteY2" fmla="*/ 179882 h 382249"/>
              <a:gd name="connsiteX3" fmla="*/ 0 w 449705"/>
              <a:gd name="connsiteY3" fmla="*/ 382249 h 38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705" h="382249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60278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#1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80" y="1362635"/>
            <a:ext cx="4445000" cy="439738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Comparison Topic #2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F580B75-2564-D848-A192-A6006ABC1C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6630" y="6223429"/>
            <a:ext cx="1688252" cy="4659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C9D1F4-312E-DD4A-9CBB-7ABE179C01E6}"/>
              </a:ext>
            </a:extLst>
          </p:cNvPr>
          <p:cNvSpPr txBox="1"/>
          <p:nvPr userDrawn="1"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2024 Miracle Software Systems, Inc. | #</a:t>
            </a:r>
            <a:fld id="{260E5F17-A220-8142-9ECD-D1A67765F734}" type="slidenum">
              <a:rPr lang="en-US" sz="1300" b="1" smtClean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en-US" sz="1300" b="1" dirty="0">
              <a:solidFill>
                <a:schemeClr val="accent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48E074-44FE-DC49-8D79-5B2A794A97A8}"/>
              </a:ext>
            </a:extLst>
          </p:cNvPr>
          <p:cNvGrpSpPr/>
          <p:nvPr userDrawn="1"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CF26103-EC3C-8540-8D55-B444FD6A60F8}"/>
                </a:ext>
              </a:extLst>
            </p:cNvPr>
            <p:cNvSpPr/>
            <p:nvPr/>
          </p:nvSpPr>
          <p:spPr>
            <a:xfrm>
              <a:off x="2151529" y="1089212"/>
              <a:ext cx="228600" cy="309282"/>
            </a:xfrm>
            <a:custGeom>
              <a:avLst/>
              <a:gdLst>
                <a:gd name="connsiteX0" fmla="*/ 0 w 289112"/>
                <a:gd name="connsiteY0" fmla="*/ 0 h 309282"/>
                <a:gd name="connsiteX1" fmla="*/ 0 w 289112"/>
                <a:gd name="connsiteY1" fmla="*/ 309282 h 309282"/>
                <a:gd name="connsiteX2" fmla="*/ 289112 w 289112"/>
                <a:gd name="connsiteY2" fmla="*/ 161364 h 309282"/>
                <a:gd name="connsiteX3" fmla="*/ 0 w 289112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12" h="30928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4282F94-1706-264E-9458-FB79E9A89447}"/>
                </a:ext>
              </a:extLst>
            </p:cNvPr>
            <p:cNvSpPr/>
            <p:nvPr/>
          </p:nvSpPr>
          <p:spPr>
            <a:xfrm>
              <a:off x="2151529" y="1243853"/>
              <a:ext cx="127747" cy="309282"/>
            </a:xfrm>
            <a:custGeom>
              <a:avLst/>
              <a:gdLst>
                <a:gd name="connsiteX0" fmla="*/ 0 w 127747"/>
                <a:gd name="connsiteY0" fmla="*/ 0 h 309282"/>
                <a:gd name="connsiteX1" fmla="*/ 0 w 127747"/>
                <a:gd name="connsiteY1" fmla="*/ 309282 h 309282"/>
                <a:gd name="connsiteX2" fmla="*/ 127747 w 127747"/>
                <a:gd name="connsiteY2" fmla="*/ 181535 h 309282"/>
                <a:gd name="connsiteX3" fmla="*/ 0 w 127747"/>
                <a:gd name="connsiteY3" fmla="*/ 0 h 3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747" h="309282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188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7E09BA-B702-544A-93C4-99D896EC9A1C}"/>
              </a:ext>
            </a:extLst>
          </p:cNvPr>
          <p:cNvGrpSpPr/>
          <p:nvPr userDrawn="1"/>
        </p:nvGrpSpPr>
        <p:grpSpPr>
          <a:xfrm>
            <a:off x="3439610" y="1832002"/>
            <a:ext cx="5312779" cy="3560625"/>
            <a:chOff x="3525290" y="1832002"/>
            <a:chExt cx="5312779" cy="35606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CD337-C704-134C-8330-4A46191438AE}"/>
                </a:ext>
              </a:extLst>
            </p:cNvPr>
            <p:cNvSpPr txBox="1"/>
            <p:nvPr/>
          </p:nvSpPr>
          <p:spPr>
            <a:xfrm>
              <a:off x="4088912" y="1832002"/>
              <a:ext cx="40141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THANK YOU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846E9E-17FA-8F45-B8B0-39A7377F8729}"/>
                </a:ext>
              </a:extLst>
            </p:cNvPr>
            <p:cNvSpPr/>
            <p:nvPr/>
          </p:nvSpPr>
          <p:spPr>
            <a:xfrm>
              <a:off x="3525290" y="2869188"/>
              <a:ext cx="5312779" cy="193561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6810CD-3313-1846-8C7E-029A1494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8898" y="3223523"/>
              <a:ext cx="4445564" cy="122694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A4008-0260-CA48-B455-6DEE5C89B218}"/>
                </a:ext>
              </a:extLst>
            </p:cNvPr>
            <p:cNvSpPr/>
            <p:nvPr/>
          </p:nvSpPr>
          <p:spPr>
            <a:xfrm>
              <a:off x="4175152" y="4804799"/>
              <a:ext cx="4093029" cy="5878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18981B-4E58-CE4D-81E8-8C8609AC353C}"/>
                </a:ext>
              </a:extLst>
            </p:cNvPr>
            <p:cNvSpPr txBox="1"/>
            <p:nvPr/>
          </p:nvSpPr>
          <p:spPr>
            <a:xfrm>
              <a:off x="4957344" y="4889650"/>
              <a:ext cx="2528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www.miraclesoft.com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DA6C6B78-404B-E84E-A39E-EF34EF1DF929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21BEBA7E-B54F-AB4E-8082-452F9E2C7E70}"/>
              </a:ext>
            </a:extLst>
          </p:cNvPr>
          <p:cNvSpPr>
            <a:spLocks/>
          </p:cNvSpPr>
          <p:nvPr userDrawn="1"/>
        </p:nvSpPr>
        <p:spPr>
          <a:xfrm>
            <a:off x="5084" y="3527070"/>
            <a:ext cx="1445119" cy="1445119"/>
          </a:xfrm>
          <a:prstGeom prst="pi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818CDD8-4703-524B-A09A-AFA26078986F}"/>
              </a:ext>
            </a:extLst>
          </p:cNvPr>
          <p:cNvSpPr>
            <a:spLocks noChangeAspect="1"/>
          </p:cNvSpPr>
          <p:nvPr userDrawn="1"/>
        </p:nvSpPr>
        <p:spPr>
          <a:xfrm>
            <a:off x="14526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D9FFC73-5A3A-5443-A7A1-6381FDCA3E8A}"/>
              </a:ext>
            </a:extLst>
          </p:cNvPr>
          <p:cNvSpPr/>
          <p:nvPr userDrawn="1"/>
        </p:nvSpPr>
        <p:spPr>
          <a:xfrm rot="10800000">
            <a:off x="2287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DFF2F5F-6202-5344-88F2-D3DB39FAF92B}"/>
              </a:ext>
            </a:extLst>
          </p:cNvPr>
          <p:cNvSpPr>
            <a:spLocks noChangeAspect="1"/>
          </p:cNvSpPr>
          <p:nvPr userDrawn="1"/>
        </p:nvSpPr>
        <p:spPr>
          <a:xfrm>
            <a:off x="778258" y="257493"/>
            <a:ext cx="685800" cy="685800"/>
          </a:xfrm>
          <a:prstGeom prst="roundRect">
            <a:avLst/>
          </a:pr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41659B9-E61C-FC4A-914B-A291400022F2}"/>
              </a:ext>
            </a:extLst>
          </p:cNvPr>
          <p:cNvSpPr/>
          <p:nvPr userDrawn="1"/>
        </p:nvSpPr>
        <p:spPr>
          <a:xfrm rot="5400000">
            <a:off x="399456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D5F36DC-FAE5-5640-8631-5DAAB3A85DC8}"/>
              </a:ext>
            </a:extLst>
          </p:cNvPr>
          <p:cNvSpPr/>
          <p:nvPr userDrawn="1"/>
        </p:nvSpPr>
        <p:spPr>
          <a:xfrm>
            <a:off x="0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46AE648-A370-6049-9B18-2A6C1F3EB49A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5EB1F1D-E663-384B-B35E-D5A20576EF70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8E48BBF-20C4-794C-A9DD-DF20D18A78D9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35358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BC2CC6-B2F0-C048-89E9-2DF58C636542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D14B57E-1FE2-4D46-9310-9A6B8A6D5B74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30CA46-D897-4340-89A0-94D3FEEFCD07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C0BD169-B50F-C748-A4E8-157B77FD545F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991B506A-A8B8-4F4C-A69C-8F681CAA2143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004DD28-39B0-E64E-AB54-DA29A6D5A9F4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EE1FAB-B465-5D40-AD12-CB6023806D3C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68EEBF-E82C-9747-BAD5-A08E4B98F31A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181E0B8-D622-0140-9652-9301A73E03A5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15D1C7F-9B9C-D147-B308-02861C9E38F2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26443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D8D7AC8-D62C-AE4E-B562-646483DC32BF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25818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35446CE-CE4A-C841-9577-DA3A8930A134}"/>
              </a:ext>
            </a:extLst>
          </p:cNvPr>
          <p:cNvSpPr/>
          <p:nvPr userDrawn="1"/>
        </p:nvSpPr>
        <p:spPr>
          <a:xfrm>
            <a:off x="1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8E700C2-3BEA-6240-AFCD-A3A5F831F066}"/>
              </a:ext>
            </a:extLst>
          </p:cNvPr>
          <p:cNvSpPr/>
          <p:nvPr userDrawn="1"/>
        </p:nvSpPr>
        <p:spPr>
          <a:xfrm rot="5400000">
            <a:off x="1017708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26EEFE0-1265-4740-A37A-16EE382E34D0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7729E7B-0C27-6443-8F86-21A4F8B5E831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C5C252D-5E1E-D94E-884E-B75841579D3C}"/>
              </a:ext>
            </a:extLst>
          </p:cNvPr>
          <p:cNvSpPr>
            <a:spLocks noChangeAspect="1"/>
          </p:cNvSpPr>
          <p:nvPr userDrawn="1"/>
        </p:nvSpPr>
        <p:spPr>
          <a:xfrm>
            <a:off x="14526" y="1064592"/>
            <a:ext cx="1445680" cy="72284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4FD8F4F-A5ED-BF44-958A-9E9200748D88}"/>
              </a:ext>
            </a:extLst>
          </p:cNvPr>
          <p:cNvSpPr/>
          <p:nvPr userDrawn="1"/>
        </p:nvSpPr>
        <p:spPr>
          <a:xfrm rot="10800000">
            <a:off x="2287" y="5142515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70208A2-7393-9642-B45A-69E8DEFED86F}"/>
              </a:ext>
            </a:extLst>
          </p:cNvPr>
          <p:cNvSpPr>
            <a:spLocks noChangeAspect="1"/>
          </p:cNvSpPr>
          <p:nvPr userDrawn="1"/>
        </p:nvSpPr>
        <p:spPr>
          <a:xfrm>
            <a:off x="778258" y="257493"/>
            <a:ext cx="685800" cy="685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C925E61-C4AD-DE4F-8AEC-D661EC158E48}"/>
              </a:ext>
            </a:extLst>
          </p:cNvPr>
          <p:cNvSpPr/>
          <p:nvPr userDrawn="1"/>
        </p:nvSpPr>
        <p:spPr>
          <a:xfrm rot="5400000">
            <a:off x="399456" y="2292141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6A3B101-C6A4-6C4D-9A5E-F28030367422}"/>
              </a:ext>
            </a:extLst>
          </p:cNvPr>
          <p:cNvSpPr/>
          <p:nvPr userDrawn="1"/>
        </p:nvSpPr>
        <p:spPr>
          <a:xfrm>
            <a:off x="0" y="2670943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78B2378-018A-A04F-A1D8-418DE464A2C0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0390135" y="1946977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C63DC7D-83D6-304C-9F0E-BAD725D9B854}"/>
              </a:ext>
            </a:extLst>
          </p:cNvPr>
          <p:cNvSpPr>
            <a:spLocks noChangeAspect="1"/>
          </p:cNvSpPr>
          <p:nvPr userDrawn="1"/>
        </p:nvSpPr>
        <p:spPr>
          <a:xfrm rot="16200000">
            <a:off x="11169207" y="971625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026B0F4E-F055-1E4A-A35C-B2D3AD5236C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435358" y="5485416"/>
            <a:ext cx="1371600" cy="685800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AC15CE7-B909-884C-91CA-582A118A91C6}"/>
              </a:ext>
            </a:extLst>
          </p:cNvPr>
          <p:cNvSpPr>
            <a:spLocks noChangeAspect="1"/>
          </p:cNvSpPr>
          <p:nvPr userDrawn="1"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6A6F0554-1D79-D148-8839-D5FAD5C6CCBA}"/>
              </a:ext>
            </a:extLst>
          </p:cNvPr>
          <p:cNvSpPr/>
          <p:nvPr userDrawn="1"/>
        </p:nvSpPr>
        <p:spPr>
          <a:xfrm rot="16200000">
            <a:off x="11508254" y="3133087"/>
            <a:ext cx="685800" cy="685800"/>
          </a:xfrm>
          <a:custGeom>
            <a:avLst/>
            <a:gdLst>
              <a:gd name="connsiteX0" fmla="*/ 0 w 685800"/>
              <a:gd name="connsiteY0" fmla="*/ 0 h 685800"/>
              <a:gd name="connsiteX1" fmla="*/ 685800 w 685800"/>
              <a:gd name="connsiteY1" fmla="*/ 685800 h 685800"/>
              <a:gd name="connsiteX2" fmla="*/ 0 w 685800"/>
              <a:gd name="connsiteY2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541F1F-BD10-CF41-857E-91D1905A3A04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1B3838EE-DB87-4D41-91BC-FD989215E4BB}"/>
              </a:ext>
            </a:extLst>
          </p:cNvPr>
          <p:cNvSpPr/>
          <p:nvPr userDrawn="1"/>
        </p:nvSpPr>
        <p:spPr>
          <a:xfrm>
            <a:off x="10735321" y="627402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C754D33-DB4F-4D4E-9781-6CE770DF84E1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10733035" y="4760778"/>
            <a:ext cx="1460827" cy="730414"/>
          </a:xfrm>
          <a:custGeom>
            <a:avLst/>
            <a:gdLst>
              <a:gd name="connsiteX0" fmla="*/ 0 w 1371600"/>
              <a:gd name="connsiteY0" fmla="*/ 685800 h 685800"/>
              <a:gd name="connsiteX1" fmla="*/ 685800 w 1371600"/>
              <a:gd name="connsiteY1" fmla="*/ 0 h 685800"/>
              <a:gd name="connsiteX2" fmla="*/ 1371600 w 1371600"/>
              <a:gd name="connsiteY2" fmla="*/ 685800 h 685800"/>
              <a:gd name="connsiteX3" fmla="*/ 685800 w 137160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F6608481-1327-FC41-8C39-F841737CF499}"/>
              </a:ext>
            </a:extLst>
          </p:cNvPr>
          <p:cNvSpPr/>
          <p:nvPr userDrawn="1"/>
        </p:nvSpPr>
        <p:spPr>
          <a:xfrm rot="16200000">
            <a:off x="10735321" y="5566067"/>
            <a:ext cx="681228" cy="685800"/>
          </a:xfrm>
          <a:custGeom>
            <a:avLst/>
            <a:gdLst>
              <a:gd name="connsiteX0" fmla="*/ 0 w 681228"/>
              <a:gd name="connsiteY0" fmla="*/ 0 h 685800"/>
              <a:gd name="connsiteX1" fmla="*/ 338328 w 681228"/>
              <a:gd name="connsiteY1" fmla="*/ 0 h 685800"/>
              <a:gd name="connsiteX2" fmla="*/ 681228 w 681228"/>
              <a:gd name="connsiteY2" fmla="*/ 342900 h 685800"/>
              <a:gd name="connsiteX3" fmla="*/ 338328 w 681228"/>
              <a:gd name="connsiteY3" fmla="*/ 685800 h 685800"/>
              <a:gd name="connsiteX4" fmla="*/ 0 w 681228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228" h="685800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044C31-2F01-2E45-80E1-C7BE228A1D29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4009422"/>
            <a:ext cx="486605" cy="486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2AC774-2B89-5C4D-9F1D-CE6699734869}"/>
              </a:ext>
            </a:extLst>
          </p:cNvPr>
          <p:cNvSpPr>
            <a:spLocks noChangeAspect="1"/>
          </p:cNvSpPr>
          <p:nvPr userDrawn="1"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9B2E074-0658-A74B-BC6B-CDAB0DE2A5AB}"/>
              </a:ext>
            </a:extLst>
          </p:cNvPr>
          <p:cNvSpPr/>
          <p:nvPr userDrawn="1"/>
        </p:nvSpPr>
        <p:spPr>
          <a:xfrm rot="16200000">
            <a:off x="10354233" y="3526580"/>
            <a:ext cx="1443405" cy="685800"/>
          </a:xfrm>
          <a:custGeom>
            <a:avLst/>
            <a:gdLst>
              <a:gd name="connsiteX0" fmla="*/ 0 w 1371600"/>
              <a:gd name="connsiteY0" fmla="*/ 685800 h 685800"/>
              <a:gd name="connsiteX1" fmla="*/ 0 w 1371600"/>
              <a:gd name="connsiteY1" fmla="*/ 0 h 685800"/>
              <a:gd name="connsiteX2" fmla="*/ 685800 w 1371600"/>
              <a:gd name="connsiteY2" fmla="*/ 0 h 685800"/>
              <a:gd name="connsiteX3" fmla="*/ 1026399 w 1371600"/>
              <a:gd name="connsiteY3" fmla="*/ 0 h 685800"/>
              <a:gd name="connsiteX4" fmla="*/ 1371600 w 1371600"/>
              <a:gd name="connsiteY4" fmla="*/ 342900 h 685800"/>
              <a:gd name="connsiteX5" fmla="*/ 1026399 w 1371600"/>
              <a:gd name="connsiteY5" fmla="*/ 685800 h 685800"/>
              <a:gd name="connsiteX6" fmla="*/ 685800 w 1371600"/>
              <a:gd name="connsiteY6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6858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35CD2E80-0A4C-EF45-88AA-4DBF747301F6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-126443" y="126444"/>
            <a:ext cx="938686" cy="685799"/>
          </a:xfrm>
          <a:custGeom>
            <a:avLst/>
            <a:gdLst>
              <a:gd name="connsiteX0" fmla="*/ 0 w 938686"/>
              <a:gd name="connsiteY0" fmla="*/ 685799 h 685799"/>
              <a:gd name="connsiteX1" fmla="*/ 0 w 938686"/>
              <a:gd name="connsiteY1" fmla="*/ 49530 h 685799"/>
              <a:gd name="connsiteX2" fmla="*/ 114673 w 938686"/>
              <a:gd name="connsiteY2" fmla="*/ 13933 h 685799"/>
              <a:gd name="connsiteX3" fmla="*/ 252886 w 938686"/>
              <a:gd name="connsiteY3" fmla="*/ 0 h 685799"/>
              <a:gd name="connsiteX4" fmla="*/ 924753 w 938686"/>
              <a:gd name="connsiteY4" fmla="*/ 547587 h 685799"/>
              <a:gd name="connsiteX5" fmla="*/ 938686 w 938686"/>
              <a:gd name="connsiteY5" fmla="*/ 685799 h 68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686" h="685799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44FFCFC-C687-B342-9EEE-FC94C8E521BB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025818" y="-93979"/>
            <a:ext cx="190682" cy="190681"/>
          </a:xfrm>
          <a:custGeom>
            <a:avLst/>
            <a:gdLst>
              <a:gd name="connsiteX0" fmla="*/ 0 w 190682"/>
              <a:gd name="connsiteY0" fmla="*/ 0 h 190681"/>
              <a:gd name="connsiteX1" fmla="*/ 190682 w 190682"/>
              <a:gd name="connsiteY1" fmla="*/ 190681 h 190681"/>
              <a:gd name="connsiteX2" fmla="*/ 0 w 190682"/>
              <a:gd name="connsiteY2" fmla="*/ 190681 h 1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682" h="190681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DF73B380-F8F0-7E4D-8E44-FD3259E54FD1}"/>
              </a:ext>
            </a:extLst>
          </p:cNvPr>
          <p:cNvSpPr/>
          <p:nvPr userDrawn="1"/>
        </p:nvSpPr>
        <p:spPr>
          <a:xfrm>
            <a:off x="1" y="6652261"/>
            <a:ext cx="489913" cy="206901"/>
          </a:xfrm>
          <a:custGeom>
            <a:avLst/>
            <a:gdLst>
              <a:gd name="connsiteX0" fmla="*/ 0 w 489913"/>
              <a:gd name="connsiteY0" fmla="*/ 0 h 206901"/>
              <a:gd name="connsiteX1" fmla="*/ 484934 w 489913"/>
              <a:gd name="connsiteY1" fmla="*/ 200866 h 206901"/>
              <a:gd name="connsiteX2" fmla="*/ 489913 w 489913"/>
              <a:gd name="connsiteY2" fmla="*/ 206901 h 206901"/>
              <a:gd name="connsiteX3" fmla="*/ 0 w 489913"/>
              <a:gd name="connsiteY3" fmla="*/ 206901 h 20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913" h="206901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2F980BAE-9919-B544-BD10-BDA05E52FCAB}"/>
              </a:ext>
            </a:extLst>
          </p:cNvPr>
          <p:cNvSpPr/>
          <p:nvPr userDrawn="1"/>
        </p:nvSpPr>
        <p:spPr>
          <a:xfrm rot="5400000">
            <a:off x="1017708" y="6412811"/>
            <a:ext cx="206901" cy="685800"/>
          </a:xfrm>
          <a:custGeom>
            <a:avLst/>
            <a:gdLst>
              <a:gd name="connsiteX0" fmla="*/ 0 w 206901"/>
              <a:gd name="connsiteY0" fmla="*/ 685800 h 685800"/>
              <a:gd name="connsiteX1" fmla="*/ 0 w 206901"/>
              <a:gd name="connsiteY1" fmla="*/ 0 h 685800"/>
              <a:gd name="connsiteX2" fmla="*/ 138213 w 206901"/>
              <a:gd name="connsiteY2" fmla="*/ 13933 h 685800"/>
              <a:gd name="connsiteX3" fmla="*/ 206901 w 206901"/>
              <a:gd name="connsiteY3" fmla="*/ 35255 h 685800"/>
              <a:gd name="connsiteX4" fmla="*/ 206901 w 206901"/>
              <a:gd name="connsiteY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01" h="685800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EAEE13CD-39EA-6348-9B3B-F15A05B0F08A}"/>
              </a:ext>
            </a:extLst>
          </p:cNvPr>
          <p:cNvSpPr/>
          <p:nvPr userDrawn="1"/>
        </p:nvSpPr>
        <p:spPr>
          <a:xfrm rot="10800000">
            <a:off x="10733035" y="6514116"/>
            <a:ext cx="685800" cy="345045"/>
          </a:xfrm>
          <a:custGeom>
            <a:avLst/>
            <a:gdLst>
              <a:gd name="connsiteX0" fmla="*/ 685800 w 685800"/>
              <a:gd name="connsiteY0" fmla="*/ 345045 h 345045"/>
              <a:gd name="connsiteX1" fmla="*/ 0 w 685800"/>
              <a:gd name="connsiteY1" fmla="*/ 345045 h 345045"/>
              <a:gd name="connsiteX2" fmla="*/ 0 w 685800"/>
              <a:gd name="connsiteY2" fmla="*/ 0 h 345045"/>
              <a:gd name="connsiteX3" fmla="*/ 589515 w 685800"/>
              <a:gd name="connsiteY3" fmla="*/ 0 h 345045"/>
              <a:gd name="connsiteX4" fmla="*/ 631906 w 685800"/>
              <a:gd name="connsiteY4" fmla="*/ 78101 h 345045"/>
              <a:gd name="connsiteX5" fmla="*/ 685800 w 685800"/>
              <a:gd name="connsiteY5" fmla="*/ 345045 h 34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5800" h="345045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78C01D2-F2A6-9748-AB97-62B6A07E7596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611705" y="6614696"/>
            <a:ext cx="486605" cy="486605"/>
          </a:xfrm>
          <a:custGeom>
            <a:avLst/>
            <a:gdLst>
              <a:gd name="connsiteX0" fmla="*/ 486605 w 486605"/>
              <a:gd name="connsiteY0" fmla="*/ 0 h 486605"/>
              <a:gd name="connsiteX1" fmla="*/ 486605 w 486605"/>
              <a:gd name="connsiteY1" fmla="*/ 486605 h 486605"/>
              <a:gd name="connsiteX2" fmla="*/ 484961 w 486605"/>
              <a:gd name="connsiteY2" fmla="*/ 486605 h 486605"/>
              <a:gd name="connsiteX3" fmla="*/ 0 w 486605"/>
              <a:gd name="connsiteY3" fmla="*/ 1645 h 486605"/>
              <a:gd name="connsiteX4" fmla="*/ 0 w 486605"/>
              <a:gd name="connsiteY4" fmla="*/ 0 h 48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05" h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23DDA2E-0A05-C847-A8E7-6368A847CED8}"/>
              </a:ext>
            </a:extLst>
          </p:cNvPr>
          <p:cNvSpPr>
            <a:spLocks noChangeAspect="1"/>
          </p:cNvSpPr>
          <p:nvPr userDrawn="1"/>
        </p:nvSpPr>
        <p:spPr>
          <a:xfrm rot="18900000">
            <a:off x="11130709" y="-340423"/>
            <a:ext cx="680847" cy="680846"/>
          </a:xfrm>
          <a:custGeom>
            <a:avLst/>
            <a:gdLst>
              <a:gd name="connsiteX0" fmla="*/ 1 w 680847"/>
              <a:gd name="connsiteY0" fmla="*/ 0 h 680846"/>
              <a:gd name="connsiteX1" fmla="*/ 680847 w 680847"/>
              <a:gd name="connsiteY1" fmla="*/ 680846 h 680846"/>
              <a:gd name="connsiteX2" fmla="*/ 0 w 680847"/>
              <a:gd name="connsiteY2" fmla="*/ 680846 h 68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847" h="680846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3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5871-FCD2-884B-86A6-F961E203C82B}" type="datetime1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89113-6674-CB49-AF66-527D6374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2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1" r:id="rId3"/>
    <p:sldLayoutId id="2147483673" r:id="rId4"/>
    <p:sldLayoutId id="2147483674" r:id="rId5"/>
    <p:sldLayoutId id="2147483675" r:id="rId6"/>
    <p:sldLayoutId id="2147483672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5F90662C-4CFF-C441-BE42-61C685311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180" y="647270"/>
            <a:ext cx="6763020" cy="2229817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Miracle Software Systems Corporate Standards - Title Page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D09A5DD-594A-574A-A37F-06017F0C6D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180" y="3389086"/>
            <a:ext cx="8010099" cy="200587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 : Using python for CRUD Operation</a:t>
            </a:r>
          </a:p>
          <a:p>
            <a:pPr algn="just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GUNREDDY NIKHIL REDDY</a:t>
            </a:r>
          </a:p>
          <a:p>
            <a:pPr algn="just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September-11-2024</a:t>
            </a:r>
          </a:p>
        </p:txBody>
      </p:sp>
    </p:spTree>
    <p:extLst>
      <p:ext uri="{BB962C8B-B14F-4D97-AF65-F5344CB8AC3E}">
        <p14:creationId xmlns:p14="http://schemas.microsoft.com/office/powerpoint/2010/main" val="1360206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7903F2-E988-608D-4AC4-E6C516005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98" y="523389"/>
            <a:ext cx="11076503" cy="86201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1A35-9A8F-66FD-FE97-9BAC5C38C7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8300" y="1027954"/>
            <a:ext cx="4004195" cy="441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TASKS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“Delete Task” feature allows users to remove a task from the To-Do List. By selecting a specific task, users can permanently delete it, ensuring their list remains organized and clutter-free.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CF4B1-901D-310D-5078-A34A71F74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68" y="2976065"/>
            <a:ext cx="5150277" cy="27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AAD74A-4FE0-8203-D587-252E0032E2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00" y="407011"/>
            <a:ext cx="11076503" cy="8620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7DDB-DEF7-63F2-597B-00F7CC495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4802" y="936515"/>
            <a:ext cx="4843780" cy="4411051"/>
          </a:xfrm>
        </p:spPr>
        <p:txBody>
          <a:bodyPr>
            <a:normAutofit/>
          </a:bodyPr>
          <a:lstStyle/>
          <a:p>
            <a:pPr algn="just"/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 ensure that all functionalities of the To-Do List application work correctly and efficiently. By identifying and fixing errors, you can improve the application’s reliability and user experience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3FA6385-5C5B-73BA-5279-633BAE1B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2" y="2574684"/>
            <a:ext cx="2804403" cy="2072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2C043-88EE-3399-14A8-8D884715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86" y="2970959"/>
            <a:ext cx="4663844" cy="128027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BDF323F-40B8-FD10-C6DD-D42ADEB7D27A}"/>
              </a:ext>
            </a:extLst>
          </p:cNvPr>
          <p:cNvSpPr/>
          <p:nvPr/>
        </p:nvSpPr>
        <p:spPr>
          <a:xfrm>
            <a:off x="1986742" y="4838007"/>
            <a:ext cx="2302625" cy="7509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TASK O/P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F3E7F6-0950-30EA-C7EA-D20C912A4721}"/>
              </a:ext>
            </a:extLst>
          </p:cNvPr>
          <p:cNvSpPr/>
          <p:nvPr/>
        </p:nvSpPr>
        <p:spPr>
          <a:xfrm>
            <a:off x="7705898" y="4838007"/>
            <a:ext cx="2169622" cy="7509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TASK O/P</a:t>
            </a:r>
          </a:p>
        </p:txBody>
      </p:sp>
    </p:spTree>
    <p:extLst>
      <p:ext uri="{BB962C8B-B14F-4D97-AF65-F5344CB8AC3E}">
        <p14:creationId xmlns:p14="http://schemas.microsoft.com/office/powerpoint/2010/main" val="113780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71016B-A132-C1E0-B1B8-FDFCE2033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00" y="440969"/>
            <a:ext cx="11076503" cy="8620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F0513B-B6A3-9545-6640-B290C7C30F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6669" y="1367155"/>
            <a:ext cx="4633362" cy="3665538"/>
          </a:xfrm>
          <a:prstGeom prst="rect">
            <a:avLst/>
          </a:prstGeom>
        </p:spPr>
      </p:pic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80F9FA04-8C36-4F0B-0538-27760AB9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485" y="2106815"/>
            <a:ext cx="4854361" cy="26443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8360293-00F7-BD0B-F28D-3A10F31FCA6A}"/>
              </a:ext>
            </a:extLst>
          </p:cNvPr>
          <p:cNvSpPr/>
          <p:nvPr/>
        </p:nvSpPr>
        <p:spPr>
          <a:xfrm>
            <a:off x="1662545" y="5261956"/>
            <a:ext cx="2219499" cy="7980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TASKS O/P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7D2367-340E-C073-6204-1B0B1D34C8CE}"/>
              </a:ext>
            </a:extLst>
          </p:cNvPr>
          <p:cNvSpPr/>
          <p:nvPr/>
        </p:nvSpPr>
        <p:spPr>
          <a:xfrm>
            <a:off x="7473142" y="5261956"/>
            <a:ext cx="2477193" cy="7980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TASKS O/P</a:t>
            </a:r>
          </a:p>
        </p:txBody>
      </p:sp>
    </p:spTree>
    <p:extLst>
      <p:ext uri="{BB962C8B-B14F-4D97-AF65-F5344CB8AC3E}">
        <p14:creationId xmlns:p14="http://schemas.microsoft.com/office/powerpoint/2010/main" val="10092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ACBD09-7006-1B91-EA96-AD1F817D9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B2C6-EEFD-B7C2-1BCF-5B427A11119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Attempted to execute Python code in Visual Studio Code.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 issues with Visual Studio Code configuration.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the problem did not resolve the issue.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to switch to Google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execution.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necessary libraries in Google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required files and ensured all dependencies were met.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ran the Python code.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generated as expected.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completed execution in Google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further issues.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may need a deeper configuration fix (to investigate).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 good backup environment for running Python code.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246F24-4114-399A-0E50-16D9E001B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29925-51AA-59DA-F851-C4FCA61E5D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just"/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Application Framework: Set up project structure and core modules.</a:t>
            </a:r>
          </a:p>
          <a:p>
            <a:pPr algn="just"/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Basic Functionality: Implement CRUD operations for task management and integrate data storage. Integrate Advanced Capabilities: Add features like task prioritization and optimize performance. </a:t>
            </a:r>
          </a:p>
          <a:p>
            <a:pPr algn="just"/>
            <a:r>
              <a:rPr lang="en-US" sz="16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Testing and Debugging: Test, debug, and handle edge cases. Update and Maintain Git Repository: Commit changes, manage branches, and push updates. </a:t>
            </a:r>
          </a:p>
          <a:p>
            <a:pPr algn="just"/>
            <a:endParaRPr lang="en-US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build practical Python skills through the creation of a To-Do List application that incorporates essential CRUD operations. By completing this project, you’ll gain a solid understanding of Python programming and data handling fundamentals</a:t>
            </a:r>
            <a:endParaRPr lang="en-US" sz="16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4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47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88C21570-9E76-9646-AB00-CB40F32E05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Design Application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341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3400" y="166962"/>
            <a:ext cx="11076503" cy="86201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69260" y="728696"/>
            <a:ext cx="11126788" cy="483173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simple To-Do List application using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Add, Edit, Delete, and View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Goals: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 fundamental understanding of Python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data handling and basic CRUD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4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4CA09-E660-4181-6890-D9AF47012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00" y="597968"/>
            <a:ext cx="11076503" cy="862013"/>
          </a:xfrm>
        </p:spPr>
        <p:txBody>
          <a:bodyPr/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9CD4-D365-C7C3-E47C-BA2F18D3ABC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simple To-Do List application using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functionalities to add, edit, delete, and view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 a fundamental understanding of Python programming.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data handling and basic CRUD (Create, Read, Update, Delete)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problem-solving and coding skills through practical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 for more advanced Python projects by mastering these basics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3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1D58B-5EED-C33B-6DC1-98F8453234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9E03-2CC7-2071-878C-F7A1F902346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Tasks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Tasks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Tasks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Tasks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8AE8C-24DC-6CD9-13DE-A122D0139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7940-EAD9-8093-C9F9-240D95146B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5167C5-4D86-7EB8-46EF-7F8F4F830377}"/>
              </a:ext>
            </a:extLst>
          </p:cNvPr>
          <p:cNvSpPr/>
          <p:nvPr/>
        </p:nvSpPr>
        <p:spPr>
          <a:xfrm>
            <a:off x="1180407" y="1745673"/>
            <a:ext cx="2593571" cy="1404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INSTALL IDE, 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CAF68-C617-41A7-2C4D-69713542CBCB}"/>
              </a:ext>
            </a:extLst>
          </p:cNvPr>
          <p:cNvSpPr/>
          <p:nvPr/>
        </p:nvSpPr>
        <p:spPr>
          <a:xfrm>
            <a:off x="7356764" y="1745673"/>
            <a:ext cx="2676698" cy="1404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F3447-4A09-04B5-ED65-BA5B9C862778}"/>
              </a:ext>
            </a:extLst>
          </p:cNvPr>
          <p:cNvSpPr/>
          <p:nvPr/>
        </p:nvSpPr>
        <p:spPr>
          <a:xfrm>
            <a:off x="7373388" y="4184466"/>
            <a:ext cx="2660073" cy="1404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&amp; DEBUGGING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962DF-8C68-05A8-257D-6B9B4E122B98}"/>
              </a:ext>
            </a:extLst>
          </p:cNvPr>
          <p:cNvSpPr/>
          <p:nvPr/>
        </p:nvSpPr>
        <p:spPr>
          <a:xfrm>
            <a:off x="1180407" y="4184125"/>
            <a:ext cx="2593571" cy="1404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APPLICATION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86DE2CA-096E-1AC3-45CF-F8646DAF9E64}"/>
              </a:ext>
            </a:extLst>
          </p:cNvPr>
          <p:cNvSpPr/>
          <p:nvPr/>
        </p:nvSpPr>
        <p:spPr>
          <a:xfrm>
            <a:off x="2277687" y="3150524"/>
            <a:ext cx="374073" cy="10339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0216FD-B86B-15C5-9527-24F5EC13B724}"/>
              </a:ext>
            </a:extLst>
          </p:cNvPr>
          <p:cNvSpPr/>
          <p:nvPr/>
        </p:nvSpPr>
        <p:spPr>
          <a:xfrm>
            <a:off x="3773978" y="4580313"/>
            <a:ext cx="3582786" cy="5320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9B41BC3-ED65-21A9-CF56-EC523EE153A2}"/>
              </a:ext>
            </a:extLst>
          </p:cNvPr>
          <p:cNvSpPr/>
          <p:nvPr/>
        </p:nvSpPr>
        <p:spPr>
          <a:xfrm>
            <a:off x="8329351" y="3150524"/>
            <a:ext cx="374073" cy="10336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7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0DF10-1B97-2E47-9519-A2A5B13FD5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871" y="166962"/>
            <a:ext cx="11076503" cy="8620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5CD5-4375-CA64-2DC4-72E0522E39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5871" y="1060133"/>
            <a:ext cx="4054071" cy="441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TASK :- </a:t>
            </a:r>
          </a:p>
          <a:p>
            <a:pPr marL="0" indent="0" algn="just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“Add Task” feature allows users to input a new task into the To-Do List by providing details such as the task name and description. This task is then stored in the application’s data structure, making it available for future viewing and management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DA979-B838-DCF2-F2E9-1BA7F1BD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35" b="-1"/>
          <a:stretch/>
        </p:blipFill>
        <p:spPr>
          <a:xfrm>
            <a:off x="5961533" y="1617427"/>
            <a:ext cx="5150277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3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D9A266-6DC4-E622-3577-0704BD015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00" y="463973"/>
            <a:ext cx="11076503" cy="86201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2FC8-285E-4B35-9B26-19D347DF5A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3114" y="908781"/>
            <a:ext cx="4419831" cy="4411051"/>
          </a:xfrm>
        </p:spPr>
        <p:txBody>
          <a:bodyPr/>
          <a:lstStyle/>
          <a:p>
            <a:pPr marL="0" indent="0">
              <a:buNone/>
            </a:pPr>
            <a:r>
              <a:rPr lang="en-US" sz="2500" b="1" dirty="0"/>
              <a:t>VIEW TASK</a:t>
            </a:r>
            <a:r>
              <a:rPr lang="en-US" b="1" dirty="0"/>
              <a:t> </a:t>
            </a:r>
            <a:r>
              <a:rPr lang="en-US" dirty="0"/>
              <a:t>:-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“View Task” feature allows users to see a list of all the tasks they have added to the To-Do List. This functionality displays each task’s details, such as the task name and description, enabling users to keep track of their pending and completed tasks.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F9FCF-B8E9-71D1-D575-310143D7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68" y="3256860"/>
            <a:ext cx="8264405" cy="19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65C634-767C-5C73-497F-DA750D952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00" y="166962"/>
            <a:ext cx="11076503" cy="86201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A3D8-20F2-CFFE-7942-F7A9E9A01E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8300" y="1269024"/>
            <a:ext cx="4353329" cy="441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TASK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“Edit Task” feature allows users to modify the details of an existing task in the To-Do List. Users can update information such as the task name and description, ensuring that their task list remains accurate and up-to-date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1AE58-F746-B8EF-AABE-C7CD5BFD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456" y="2840699"/>
            <a:ext cx="8466554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75515"/>
      </p:ext>
    </p:extLst>
  </p:cSld>
  <p:clrMapOvr>
    <a:masterClrMapping/>
  </p:clrMapOvr>
</p:sld>
</file>

<file path=ppt/theme/theme1.xml><?xml version="1.0" encoding="utf-8"?>
<a:theme xmlns:a="http://schemas.openxmlformats.org/drawingml/2006/main" name="miracle-2019-standard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8A965E-A2D3-F04B-B67C-19D7147699F8}" vid="{2AC8EE99-8DC4-BB46-8022-2759BA33C3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88</TotalTime>
  <Words>641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miracle-2019-standard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gunreddy</dc:creator>
  <cp:lastModifiedBy>nikhil gunreddy</cp:lastModifiedBy>
  <cp:revision>1</cp:revision>
  <dcterms:created xsi:type="dcterms:W3CDTF">2024-09-13T19:58:46Z</dcterms:created>
  <dcterms:modified xsi:type="dcterms:W3CDTF">2024-09-13T21:27:07Z</dcterms:modified>
</cp:coreProperties>
</file>