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551CA2-A343-4D33-B849-FC9176A47049}" v="12" dt="2024-09-11T20:38:03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gunreddy" userId="55f8db7b6db0442e" providerId="LiveId" clId="{FC551CA2-A343-4D33-B849-FC9176A47049}"/>
    <pc:docChg chg="undo custSel addSld delSld modSld">
      <pc:chgData name="nikhil gunreddy" userId="55f8db7b6db0442e" providerId="LiveId" clId="{FC551CA2-A343-4D33-B849-FC9176A47049}" dt="2024-09-12T13:54:59.121" v="390" actId="478"/>
      <pc:docMkLst>
        <pc:docMk/>
      </pc:docMkLst>
      <pc:sldChg chg="addSp modSp new mod setBg">
        <pc:chgData name="nikhil gunreddy" userId="55f8db7b6db0442e" providerId="LiveId" clId="{FC551CA2-A343-4D33-B849-FC9176A47049}" dt="2024-09-11T20:17:53.369" v="17" actId="1076"/>
        <pc:sldMkLst>
          <pc:docMk/>
          <pc:sldMk cId="1223560370" sldId="260"/>
        </pc:sldMkLst>
        <pc:spChg chg="mod">
          <ac:chgData name="nikhil gunreddy" userId="55f8db7b6db0442e" providerId="LiveId" clId="{FC551CA2-A343-4D33-B849-FC9176A47049}" dt="2024-09-11T20:17:47.943" v="16" actId="26606"/>
          <ac:spMkLst>
            <pc:docMk/>
            <pc:sldMk cId="1223560370" sldId="260"/>
            <ac:spMk id="2" creationId="{5272CFEB-A795-9A71-41C8-1114859C6FAE}"/>
          </ac:spMkLst>
        </pc:spChg>
        <pc:spChg chg="mod">
          <ac:chgData name="nikhil gunreddy" userId="55f8db7b6db0442e" providerId="LiveId" clId="{FC551CA2-A343-4D33-B849-FC9176A47049}" dt="2024-09-11T20:17:47.943" v="16" actId="26606"/>
          <ac:spMkLst>
            <pc:docMk/>
            <pc:sldMk cId="1223560370" sldId="260"/>
            <ac:spMk id="3" creationId="{537C28B2-FCBF-F8F4-58F3-75BA2104D3E8}"/>
          </ac:spMkLst>
        </pc:spChg>
        <pc:spChg chg="add">
          <ac:chgData name="nikhil gunreddy" userId="55f8db7b6db0442e" providerId="LiveId" clId="{FC551CA2-A343-4D33-B849-FC9176A47049}" dt="2024-09-11T20:17:47.943" v="16" actId="26606"/>
          <ac:spMkLst>
            <pc:docMk/>
            <pc:sldMk cId="1223560370" sldId="260"/>
            <ac:spMk id="10" creationId="{117AB3D3-3C9C-4DED-809A-78734805B895}"/>
          </ac:spMkLst>
        </pc:spChg>
        <pc:spChg chg="add">
          <ac:chgData name="nikhil gunreddy" userId="55f8db7b6db0442e" providerId="LiveId" clId="{FC551CA2-A343-4D33-B849-FC9176A47049}" dt="2024-09-11T20:17:47.943" v="16" actId="26606"/>
          <ac:spMkLst>
            <pc:docMk/>
            <pc:sldMk cId="1223560370" sldId="260"/>
            <ac:spMk id="12" creationId="{3A9A4357-BD1D-4622-A4FE-766E6AB8DE84}"/>
          </ac:spMkLst>
        </pc:spChg>
        <pc:spChg chg="add">
          <ac:chgData name="nikhil gunreddy" userId="55f8db7b6db0442e" providerId="LiveId" clId="{FC551CA2-A343-4D33-B849-FC9176A47049}" dt="2024-09-11T20:17:47.943" v="16" actId="26606"/>
          <ac:spMkLst>
            <pc:docMk/>
            <pc:sldMk cId="1223560370" sldId="260"/>
            <ac:spMk id="14" creationId="{E659831F-0D9A-4C63-9EBB-8435B85A440F}"/>
          </ac:spMkLst>
        </pc:spChg>
        <pc:spChg chg="add">
          <ac:chgData name="nikhil gunreddy" userId="55f8db7b6db0442e" providerId="LiveId" clId="{FC551CA2-A343-4D33-B849-FC9176A47049}" dt="2024-09-11T20:17:47.943" v="16" actId="26606"/>
          <ac:spMkLst>
            <pc:docMk/>
            <pc:sldMk cId="1223560370" sldId="260"/>
            <ac:spMk id="16" creationId="{E6995CE5-F890-4ABA-82A2-26507CE8D2A3}"/>
          </ac:spMkLst>
        </pc:spChg>
        <pc:picChg chg="add mod">
          <ac:chgData name="nikhil gunreddy" userId="55f8db7b6db0442e" providerId="LiveId" clId="{FC551CA2-A343-4D33-B849-FC9176A47049}" dt="2024-09-11T20:17:53.369" v="17" actId="1076"/>
          <ac:picMkLst>
            <pc:docMk/>
            <pc:sldMk cId="1223560370" sldId="260"/>
            <ac:picMk id="5" creationId="{E4C52150-9860-7C06-5299-F60F1569FC8C}"/>
          </ac:picMkLst>
        </pc:picChg>
      </pc:sldChg>
      <pc:sldChg chg="addSp modSp new mod setBg">
        <pc:chgData name="nikhil gunreddy" userId="55f8db7b6db0442e" providerId="LiveId" clId="{FC551CA2-A343-4D33-B849-FC9176A47049}" dt="2024-09-11T20:19:50.014" v="41" actId="14100"/>
        <pc:sldMkLst>
          <pc:docMk/>
          <pc:sldMk cId="2956589027" sldId="261"/>
        </pc:sldMkLst>
        <pc:spChg chg="mod">
          <ac:chgData name="nikhil gunreddy" userId="55f8db7b6db0442e" providerId="LiveId" clId="{FC551CA2-A343-4D33-B849-FC9176A47049}" dt="2024-09-11T20:19:28.120" v="37" actId="26606"/>
          <ac:spMkLst>
            <pc:docMk/>
            <pc:sldMk cId="2956589027" sldId="261"/>
            <ac:spMk id="2" creationId="{C6264E9E-C77B-20AD-47E9-42C4D987468C}"/>
          </ac:spMkLst>
        </pc:spChg>
        <pc:spChg chg="mod">
          <ac:chgData name="nikhil gunreddy" userId="55f8db7b6db0442e" providerId="LiveId" clId="{FC551CA2-A343-4D33-B849-FC9176A47049}" dt="2024-09-11T20:19:28.120" v="37" actId="26606"/>
          <ac:spMkLst>
            <pc:docMk/>
            <pc:sldMk cId="2956589027" sldId="261"/>
            <ac:spMk id="3" creationId="{8DAF8128-F96E-89CA-F085-04845571354D}"/>
          </ac:spMkLst>
        </pc:spChg>
        <pc:spChg chg="add">
          <ac:chgData name="nikhil gunreddy" userId="55f8db7b6db0442e" providerId="LiveId" clId="{FC551CA2-A343-4D33-B849-FC9176A47049}" dt="2024-09-11T20:19:28.120" v="37" actId="26606"/>
          <ac:spMkLst>
            <pc:docMk/>
            <pc:sldMk cId="2956589027" sldId="261"/>
            <ac:spMk id="10" creationId="{058A14AF-9FB5-4CC7-BA35-E8E85D3EDF0E}"/>
          </ac:spMkLst>
        </pc:spChg>
        <pc:spChg chg="add">
          <ac:chgData name="nikhil gunreddy" userId="55f8db7b6db0442e" providerId="LiveId" clId="{FC551CA2-A343-4D33-B849-FC9176A47049}" dt="2024-09-11T20:19:28.120" v="37" actId="26606"/>
          <ac:spMkLst>
            <pc:docMk/>
            <pc:sldMk cId="2956589027" sldId="261"/>
            <ac:spMk id="12" creationId="{3A9A4357-BD1D-4622-A4FE-766E6AB8DE84}"/>
          </ac:spMkLst>
        </pc:spChg>
        <pc:spChg chg="add">
          <ac:chgData name="nikhil gunreddy" userId="55f8db7b6db0442e" providerId="LiveId" clId="{FC551CA2-A343-4D33-B849-FC9176A47049}" dt="2024-09-11T20:19:28.120" v="37" actId="26606"/>
          <ac:spMkLst>
            <pc:docMk/>
            <pc:sldMk cId="2956589027" sldId="261"/>
            <ac:spMk id="14" creationId="{E659831F-0D9A-4C63-9EBB-8435B85A440F}"/>
          </ac:spMkLst>
        </pc:spChg>
        <pc:spChg chg="add">
          <ac:chgData name="nikhil gunreddy" userId="55f8db7b6db0442e" providerId="LiveId" clId="{FC551CA2-A343-4D33-B849-FC9176A47049}" dt="2024-09-11T20:19:28.120" v="37" actId="26606"/>
          <ac:spMkLst>
            <pc:docMk/>
            <pc:sldMk cId="2956589027" sldId="261"/>
            <ac:spMk id="16" creationId="{E6995CE5-F890-4ABA-82A2-26507CE8D2A3}"/>
          </ac:spMkLst>
        </pc:spChg>
        <pc:picChg chg="add mod">
          <ac:chgData name="nikhil gunreddy" userId="55f8db7b6db0442e" providerId="LiveId" clId="{FC551CA2-A343-4D33-B849-FC9176A47049}" dt="2024-09-11T20:19:50.014" v="41" actId="14100"/>
          <ac:picMkLst>
            <pc:docMk/>
            <pc:sldMk cId="2956589027" sldId="261"/>
            <ac:picMk id="5" creationId="{99E44DAE-D916-96E6-28A6-1233901968B1}"/>
          </ac:picMkLst>
        </pc:picChg>
      </pc:sldChg>
      <pc:sldChg chg="addSp delSp modSp new mod setBg">
        <pc:chgData name="nikhil gunreddy" userId="55f8db7b6db0442e" providerId="LiveId" clId="{FC551CA2-A343-4D33-B849-FC9176A47049}" dt="2024-09-11T20:23:19.112" v="90" actId="1076"/>
        <pc:sldMkLst>
          <pc:docMk/>
          <pc:sldMk cId="1386791250" sldId="262"/>
        </pc:sldMkLst>
        <pc:spChg chg="mod">
          <ac:chgData name="nikhil gunreddy" userId="55f8db7b6db0442e" providerId="LiveId" clId="{FC551CA2-A343-4D33-B849-FC9176A47049}" dt="2024-09-11T20:20:56.545" v="63" actId="26606"/>
          <ac:spMkLst>
            <pc:docMk/>
            <pc:sldMk cId="1386791250" sldId="262"/>
            <ac:spMk id="2" creationId="{82E9DB26-451E-E4DA-6A36-F4FAE700C26C}"/>
          </ac:spMkLst>
        </pc:spChg>
        <pc:spChg chg="mod">
          <ac:chgData name="nikhil gunreddy" userId="55f8db7b6db0442e" providerId="LiveId" clId="{FC551CA2-A343-4D33-B849-FC9176A47049}" dt="2024-09-11T20:20:56.545" v="63" actId="26606"/>
          <ac:spMkLst>
            <pc:docMk/>
            <pc:sldMk cId="1386791250" sldId="262"/>
            <ac:spMk id="3" creationId="{E8A8CC23-4786-88CC-8918-BC954368674D}"/>
          </ac:spMkLst>
        </pc:spChg>
        <pc:spChg chg="add del">
          <ac:chgData name="nikhil gunreddy" userId="55f8db7b6db0442e" providerId="LiveId" clId="{FC551CA2-A343-4D33-B849-FC9176A47049}" dt="2024-09-11T20:20:54.781" v="60" actId="26606"/>
          <ac:spMkLst>
            <pc:docMk/>
            <pc:sldMk cId="1386791250" sldId="262"/>
            <ac:spMk id="10" creationId="{117AB3D3-3C9C-4DED-809A-78734805B895}"/>
          </ac:spMkLst>
        </pc:spChg>
        <pc:spChg chg="add del">
          <ac:chgData name="nikhil gunreddy" userId="55f8db7b6db0442e" providerId="LiveId" clId="{FC551CA2-A343-4D33-B849-FC9176A47049}" dt="2024-09-11T20:20:54.781" v="60" actId="26606"/>
          <ac:spMkLst>
            <pc:docMk/>
            <pc:sldMk cId="1386791250" sldId="262"/>
            <ac:spMk id="12" creationId="{3A9A4357-BD1D-4622-A4FE-766E6AB8DE84}"/>
          </ac:spMkLst>
        </pc:spChg>
        <pc:spChg chg="add del">
          <ac:chgData name="nikhil gunreddy" userId="55f8db7b6db0442e" providerId="LiveId" clId="{FC551CA2-A343-4D33-B849-FC9176A47049}" dt="2024-09-11T20:20:54.781" v="60" actId="26606"/>
          <ac:spMkLst>
            <pc:docMk/>
            <pc:sldMk cId="1386791250" sldId="262"/>
            <ac:spMk id="14" creationId="{E659831F-0D9A-4C63-9EBB-8435B85A440F}"/>
          </ac:spMkLst>
        </pc:spChg>
        <pc:spChg chg="add del">
          <ac:chgData name="nikhil gunreddy" userId="55f8db7b6db0442e" providerId="LiveId" clId="{FC551CA2-A343-4D33-B849-FC9176A47049}" dt="2024-09-11T20:20:54.781" v="60" actId="26606"/>
          <ac:spMkLst>
            <pc:docMk/>
            <pc:sldMk cId="1386791250" sldId="262"/>
            <ac:spMk id="16" creationId="{E6995CE5-F890-4ABA-82A2-26507CE8D2A3}"/>
          </ac:spMkLst>
        </pc:spChg>
        <pc:spChg chg="add del">
          <ac:chgData name="nikhil gunreddy" userId="55f8db7b6db0442e" providerId="LiveId" clId="{FC551CA2-A343-4D33-B849-FC9176A47049}" dt="2024-09-11T20:20:56.525" v="62" actId="26606"/>
          <ac:spMkLst>
            <pc:docMk/>
            <pc:sldMk cId="1386791250" sldId="262"/>
            <ac:spMk id="18" creationId="{058A14AF-9FB5-4CC7-BA35-E8E85D3EDF0E}"/>
          </ac:spMkLst>
        </pc:spChg>
        <pc:spChg chg="add del">
          <ac:chgData name="nikhil gunreddy" userId="55f8db7b6db0442e" providerId="LiveId" clId="{FC551CA2-A343-4D33-B849-FC9176A47049}" dt="2024-09-11T20:20:56.525" v="62" actId="26606"/>
          <ac:spMkLst>
            <pc:docMk/>
            <pc:sldMk cId="1386791250" sldId="262"/>
            <ac:spMk id="19" creationId="{3A9A4357-BD1D-4622-A4FE-766E6AB8DE84}"/>
          </ac:spMkLst>
        </pc:spChg>
        <pc:spChg chg="add del">
          <ac:chgData name="nikhil gunreddy" userId="55f8db7b6db0442e" providerId="LiveId" clId="{FC551CA2-A343-4D33-B849-FC9176A47049}" dt="2024-09-11T20:20:56.525" v="62" actId="26606"/>
          <ac:spMkLst>
            <pc:docMk/>
            <pc:sldMk cId="1386791250" sldId="262"/>
            <ac:spMk id="20" creationId="{E659831F-0D9A-4C63-9EBB-8435B85A440F}"/>
          </ac:spMkLst>
        </pc:spChg>
        <pc:spChg chg="add del">
          <ac:chgData name="nikhil gunreddy" userId="55f8db7b6db0442e" providerId="LiveId" clId="{FC551CA2-A343-4D33-B849-FC9176A47049}" dt="2024-09-11T20:20:56.525" v="62" actId="26606"/>
          <ac:spMkLst>
            <pc:docMk/>
            <pc:sldMk cId="1386791250" sldId="262"/>
            <ac:spMk id="21" creationId="{E6995CE5-F890-4ABA-82A2-26507CE8D2A3}"/>
          </ac:spMkLst>
        </pc:spChg>
        <pc:spChg chg="add">
          <ac:chgData name="nikhil gunreddy" userId="55f8db7b6db0442e" providerId="LiveId" clId="{FC551CA2-A343-4D33-B849-FC9176A47049}" dt="2024-09-11T20:20:56.545" v="63" actId="26606"/>
          <ac:spMkLst>
            <pc:docMk/>
            <pc:sldMk cId="1386791250" sldId="262"/>
            <ac:spMk id="23" creationId="{117AB3D3-3C9C-4DED-809A-78734805B895}"/>
          </ac:spMkLst>
        </pc:spChg>
        <pc:spChg chg="add">
          <ac:chgData name="nikhil gunreddy" userId="55f8db7b6db0442e" providerId="LiveId" clId="{FC551CA2-A343-4D33-B849-FC9176A47049}" dt="2024-09-11T20:20:56.545" v="63" actId="26606"/>
          <ac:spMkLst>
            <pc:docMk/>
            <pc:sldMk cId="1386791250" sldId="262"/>
            <ac:spMk id="24" creationId="{3A9A4357-BD1D-4622-A4FE-766E6AB8DE84}"/>
          </ac:spMkLst>
        </pc:spChg>
        <pc:spChg chg="add">
          <ac:chgData name="nikhil gunreddy" userId="55f8db7b6db0442e" providerId="LiveId" clId="{FC551CA2-A343-4D33-B849-FC9176A47049}" dt="2024-09-11T20:20:56.545" v="63" actId="26606"/>
          <ac:spMkLst>
            <pc:docMk/>
            <pc:sldMk cId="1386791250" sldId="262"/>
            <ac:spMk id="25" creationId="{E659831F-0D9A-4C63-9EBB-8435B85A440F}"/>
          </ac:spMkLst>
        </pc:spChg>
        <pc:spChg chg="add">
          <ac:chgData name="nikhil gunreddy" userId="55f8db7b6db0442e" providerId="LiveId" clId="{FC551CA2-A343-4D33-B849-FC9176A47049}" dt="2024-09-11T20:20:56.545" v="63" actId="26606"/>
          <ac:spMkLst>
            <pc:docMk/>
            <pc:sldMk cId="1386791250" sldId="262"/>
            <ac:spMk id="26" creationId="{E6995CE5-F890-4ABA-82A2-26507CE8D2A3}"/>
          </ac:spMkLst>
        </pc:spChg>
        <pc:picChg chg="add del mod">
          <ac:chgData name="nikhil gunreddy" userId="55f8db7b6db0442e" providerId="LiveId" clId="{FC551CA2-A343-4D33-B849-FC9176A47049}" dt="2024-09-11T20:22:45.175" v="88" actId="478"/>
          <ac:picMkLst>
            <pc:docMk/>
            <pc:sldMk cId="1386791250" sldId="262"/>
            <ac:picMk id="5" creationId="{85BC5230-F436-BECD-C6B9-9DB625637CFE}"/>
          </ac:picMkLst>
        </pc:picChg>
        <pc:picChg chg="add mod">
          <ac:chgData name="nikhil gunreddy" userId="55f8db7b6db0442e" providerId="LiveId" clId="{FC551CA2-A343-4D33-B849-FC9176A47049}" dt="2024-09-11T20:23:19.112" v="90" actId="1076"/>
          <ac:picMkLst>
            <pc:docMk/>
            <pc:sldMk cId="1386791250" sldId="262"/>
            <ac:picMk id="7" creationId="{A46DF72C-AB0D-5E87-5D31-CE9CEA7086D5}"/>
          </ac:picMkLst>
        </pc:picChg>
      </pc:sldChg>
      <pc:sldChg chg="addSp modSp new mod setBg">
        <pc:chgData name="nikhil gunreddy" userId="55f8db7b6db0442e" providerId="LiveId" clId="{FC551CA2-A343-4D33-B849-FC9176A47049}" dt="2024-09-11T20:22:19.025" v="85" actId="1076"/>
        <pc:sldMkLst>
          <pc:docMk/>
          <pc:sldMk cId="1489058554" sldId="263"/>
        </pc:sldMkLst>
        <pc:spChg chg="mod">
          <ac:chgData name="nikhil gunreddy" userId="55f8db7b6db0442e" providerId="LiveId" clId="{FC551CA2-A343-4D33-B849-FC9176A47049}" dt="2024-09-11T20:22:15.925" v="84" actId="26606"/>
          <ac:spMkLst>
            <pc:docMk/>
            <pc:sldMk cId="1489058554" sldId="263"/>
            <ac:spMk id="2" creationId="{64B8BB3E-9B96-1488-6ED3-D57B073C6D1D}"/>
          </ac:spMkLst>
        </pc:spChg>
        <pc:spChg chg="mod">
          <ac:chgData name="nikhil gunreddy" userId="55f8db7b6db0442e" providerId="LiveId" clId="{FC551CA2-A343-4D33-B849-FC9176A47049}" dt="2024-09-11T20:22:15.925" v="84" actId="26606"/>
          <ac:spMkLst>
            <pc:docMk/>
            <pc:sldMk cId="1489058554" sldId="263"/>
            <ac:spMk id="3" creationId="{EC5A3FC7-4701-C0E2-6D2C-7C42B55032FA}"/>
          </ac:spMkLst>
        </pc:spChg>
        <pc:spChg chg="add">
          <ac:chgData name="nikhil gunreddy" userId="55f8db7b6db0442e" providerId="LiveId" clId="{FC551CA2-A343-4D33-B849-FC9176A47049}" dt="2024-09-11T20:22:15.925" v="84" actId="26606"/>
          <ac:spMkLst>
            <pc:docMk/>
            <pc:sldMk cId="1489058554" sldId="263"/>
            <ac:spMk id="10" creationId="{058A14AF-9FB5-4CC7-BA35-E8E85D3EDF0E}"/>
          </ac:spMkLst>
        </pc:spChg>
        <pc:spChg chg="add">
          <ac:chgData name="nikhil gunreddy" userId="55f8db7b6db0442e" providerId="LiveId" clId="{FC551CA2-A343-4D33-B849-FC9176A47049}" dt="2024-09-11T20:22:15.925" v="84" actId="26606"/>
          <ac:spMkLst>
            <pc:docMk/>
            <pc:sldMk cId="1489058554" sldId="263"/>
            <ac:spMk id="12" creationId="{3A9A4357-BD1D-4622-A4FE-766E6AB8DE84}"/>
          </ac:spMkLst>
        </pc:spChg>
        <pc:spChg chg="add">
          <ac:chgData name="nikhil gunreddy" userId="55f8db7b6db0442e" providerId="LiveId" clId="{FC551CA2-A343-4D33-B849-FC9176A47049}" dt="2024-09-11T20:22:15.925" v="84" actId="26606"/>
          <ac:spMkLst>
            <pc:docMk/>
            <pc:sldMk cId="1489058554" sldId="263"/>
            <ac:spMk id="14" creationId="{E659831F-0D9A-4C63-9EBB-8435B85A440F}"/>
          </ac:spMkLst>
        </pc:spChg>
        <pc:spChg chg="add">
          <ac:chgData name="nikhil gunreddy" userId="55f8db7b6db0442e" providerId="LiveId" clId="{FC551CA2-A343-4D33-B849-FC9176A47049}" dt="2024-09-11T20:22:15.925" v="84" actId="26606"/>
          <ac:spMkLst>
            <pc:docMk/>
            <pc:sldMk cId="1489058554" sldId="263"/>
            <ac:spMk id="16" creationId="{E6995CE5-F890-4ABA-82A2-26507CE8D2A3}"/>
          </ac:spMkLst>
        </pc:spChg>
        <pc:picChg chg="add mod">
          <ac:chgData name="nikhil gunreddy" userId="55f8db7b6db0442e" providerId="LiveId" clId="{FC551CA2-A343-4D33-B849-FC9176A47049}" dt="2024-09-11T20:22:19.025" v="85" actId="1076"/>
          <ac:picMkLst>
            <pc:docMk/>
            <pc:sldMk cId="1489058554" sldId="263"/>
            <ac:picMk id="5" creationId="{6AFD70B6-72CB-C3A2-378C-45B25423CA48}"/>
          </ac:picMkLst>
        </pc:picChg>
      </pc:sldChg>
      <pc:sldChg chg="addSp delSp modSp new mod">
        <pc:chgData name="nikhil gunreddy" userId="55f8db7b6db0442e" providerId="LiveId" clId="{FC551CA2-A343-4D33-B849-FC9176A47049}" dt="2024-09-11T20:30:37.051" v="171" actId="20577"/>
        <pc:sldMkLst>
          <pc:docMk/>
          <pc:sldMk cId="3280471537" sldId="264"/>
        </pc:sldMkLst>
        <pc:spChg chg="mod">
          <ac:chgData name="nikhil gunreddy" userId="55f8db7b6db0442e" providerId="LiveId" clId="{FC551CA2-A343-4D33-B849-FC9176A47049}" dt="2024-09-11T20:26:18.522" v="119" actId="20577"/>
          <ac:spMkLst>
            <pc:docMk/>
            <pc:sldMk cId="3280471537" sldId="264"/>
            <ac:spMk id="2" creationId="{AD1CB015-96F4-5DFC-5721-7DD24208F611}"/>
          </ac:spMkLst>
        </pc:spChg>
        <pc:spChg chg="del">
          <ac:chgData name="nikhil gunreddy" userId="55f8db7b6db0442e" providerId="LiveId" clId="{FC551CA2-A343-4D33-B849-FC9176A47049}" dt="2024-09-11T20:26:49.754" v="120" actId="22"/>
          <ac:spMkLst>
            <pc:docMk/>
            <pc:sldMk cId="3280471537" sldId="264"/>
            <ac:spMk id="3" creationId="{F7214091-672C-C852-E3F0-BDFAC4EDC0EB}"/>
          </ac:spMkLst>
        </pc:spChg>
        <pc:spChg chg="add mod">
          <ac:chgData name="nikhil gunreddy" userId="55f8db7b6db0442e" providerId="LiveId" clId="{FC551CA2-A343-4D33-B849-FC9176A47049}" dt="2024-09-11T20:30:24.157" v="152" actId="20577"/>
          <ac:spMkLst>
            <pc:docMk/>
            <pc:sldMk cId="3280471537" sldId="264"/>
            <ac:spMk id="8" creationId="{EB407EC3-7B91-D66A-D978-83E5260FC408}"/>
          </ac:spMkLst>
        </pc:spChg>
        <pc:spChg chg="add mod">
          <ac:chgData name="nikhil gunreddy" userId="55f8db7b6db0442e" providerId="LiveId" clId="{FC551CA2-A343-4D33-B849-FC9176A47049}" dt="2024-09-11T20:30:37.051" v="171" actId="20577"/>
          <ac:spMkLst>
            <pc:docMk/>
            <pc:sldMk cId="3280471537" sldId="264"/>
            <ac:spMk id="9" creationId="{4C17B522-7959-7597-1BD4-7CBD783A8A3A}"/>
          </ac:spMkLst>
        </pc:spChg>
        <pc:picChg chg="add mod ord">
          <ac:chgData name="nikhil gunreddy" userId="55f8db7b6db0442e" providerId="LiveId" clId="{FC551CA2-A343-4D33-B849-FC9176A47049}" dt="2024-09-11T20:26:53.897" v="121" actId="1076"/>
          <ac:picMkLst>
            <pc:docMk/>
            <pc:sldMk cId="3280471537" sldId="264"/>
            <ac:picMk id="5" creationId="{FE88ED7A-D388-7CD9-CABD-F83897737063}"/>
          </ac:picMkLst>
        </pc:picChg>
        <pc:picChg chg="add mod">
          <ac:chgData name="nikhil gunreddy" userId="55f8db7b6db0442e" providerId="LiveId" clId="{FC551CA2-A343-4D33-B849-FC9176A47049}" dt="2024-09-11T20:27:49.863" v="123" actId="1076"/>
          <ac:picMkLst>
            <pc:docMk/>
            <pc:sldMk cId="3280471537" sldId="264"/>
            <ac:picMk id="7" creationId="{01FFE05E-B4D9-02E2-E4D3-4613C43D6882}"/>
          </ac:picMkLst>
        </pc:picChg>
      </pc:sldChg>
      <pc:sldChg chg="addSp delSp modSp add mod">
        <pc:chgData name="nikhil gunreddy" userId="55f8db7b6db0442e" providerId="LiveId" clId="{FC551CA2-A343-4D33-B849-FC9176A47049}" dt="2024-09-11T20:32:40.046" v="215" actId="20577"/>
        <pc:sldMkLst>
          <pc:docMk/>
          <pc:sldMk cId="1212121753" sldId="265"/>
        </pc:sldMkLst>
        <pc:spChg chg="add del mod">
          <ac:chgData name="nikhil gunreddy" userId="55f8db7b6db0442e" providerId="LiveId" clId="{FC551CA2-A343-4D33-B849-FC9176A47049}" dt="2024-09-11T20:32:23.683" v="194" actId="22"/>
          <ac:spMkLst>
            <pc:docMk/>
            <pc:sldMk cId="1212121753" sldId="265"/>
            <ac:spMk id="4" creationId="{F901EAD3-884B-DCD8-38A4-1C167AC12170}"/>
          </ac:spMkLst>
        </pc:spChg>
        <pc:spChg chg="add mod">
          <ac:chgData name="nikhil gunreddy" userId="55f8db7b6db0442e" providerId="LiveId" clId="{FC551CA2-A343-4D33-B849-FC9176A47049}" dt="2024-09-11T20:30:58.415" v="193" actId="20577"/>
          <ac:spMkLst>
            <pc:docMk/>
            <pc:sldMk cId="1212121753" sldId="265"/>
            <ac:spMk id="9" creationId="{8A6F4F91-81F9-8B67-7620-D95DA937D159}"/>
          </ac:spMkLst>
        </pc:spChg>
        <pc:spChg chg="add mod">
          <ac:chgData name="nikhil gunreddy" userId="55f8db7b6db0442e" providerId="LiveId" clId="{FC551CA2-A343-4D33-B849-FC9176A47049}" dt="2024-09-11T20:32:40.046" v="215" actId="20577"/>
          <ac:spMkLst>
            <pc:docMk/>
            <pc:sldMk cId="1212121753" sldId="265"/>
            <ac:spMk id="12" creationId="{A3FEB6E8-781F-C5F0-0911-D3AA3E4092FF}"/>
          </ac:spMkLst>
        </pc:spChg>
        <pc:picChg chg="del">
          <ac:chgData name="nikhil gunreddy" userId="55f8db7b6db0442e" providerId="LiveId" clId="{FC551CA2-A343-4D33-B849-FC9176A47049}" dt="2024-09-11T20:29:35.771" v="125" actId="478"/>
          <ac:picMkLst>
            <pc:docMk/>
            <pc:sldMk cId="1212121753" sldId="265"/>
            <ac:picMk id="5" creationId="{FE88ED7A-D388-7CD9-CABD-F83897737063}"/>
          </ac:picMkLst>
        </pc:picChg>
        <pc:picChg chg="del mod">
          <ac:chgData name="nikhil gunreddy" userId="55f8db7b6db0442e" providerId="LiveId" clId="{FC551CA2-A343-4D33-B849-FC9176A47049}" dt="2024-09-11T20:30:02.459" v="131" actId="478"/>
          <ac:picMkLst>
            <pc:docMk/>
            <pc:sldMk cId="1212121753" sldId="265"/>
            <ac:picMk id="7" creationId="{01FFE05E-B4D9-02E2-E4D3-4613C43D6882}"/>
          </ac:picMkLst>
        </pc:picChg>
        <pc:picChg chg="add mod">
          <ac:chgData name="nikhil gunreddy" userId="55f8db7b6db0442e" providerId="LiveId" clId="{FC551CA2-A343-4D33-B849-FC9176A47049}" dt="2024-09-11T20:30:05.423" v="132" actId="1076"/>
          <ac:picMkLst>
            <pc:docMk/>
            <pc:sldMk cId="1212121753" sldId="265"/>
            <ac:picMk id="8" creationId="{2FAB5212-AA73-EE6A-93C3-3B1708886819}"/>
          </ac:picMkLst>
        </pc:picChg>
        <pc:picChg chg="add mod ord">
          <ac:chgData name="nikhil gunreddy" userId="55f8db7b6db0442e" providerId="LiveId" clId="{FC551CA2-A343-4D33-B849-FC9176A47049}" dt="2024-09-11T20:32:26.460" v="195" actId="1076"/>
          <ac:picMkLst>
            <pc:docMk/>
            <pc:sldMk cId="1212121753" sldId="265"/>
            <ac:picMk id="11" creationId="{D6FFDB78-3616-42FF-DE83-BE71F11787F7}"/>
          </ac:picMkLst>
        </pc:picChg>
      </pc:sldChg>
      <pc:sldChg chg="modSp new mod">
        <pc:chgData name="nikhil gunreddy" userId="55f8db7b6db0442e" providerId="LiveId" clId="{FC551CA2-A343-4D33-B849-FC9176A47049}" dt="2024-09-11T20:41:14.734" v="345"/>
        <pc:sldMkLst>
          <pc:docMk/>
          <pc:sldMk cId="16060241" sldId="266"/>
        </pc:sldMkLst>
        <pc:spChg chg="mod">
          <ac:chgData name="nikhil gunreddy" userId="55f8db7b6db0442e" providerId="LiveId" clId="{FC551CA2-A343-4D33-B849-FC9176A47049}" dt="2024-09-11T20:38:20.794" v="318" actId="20577"/>
          <ac:spMkLst>
            <pc:docMk/>
            <pc:sldMk cId="16060241" sldId="266"/>
            <ac:spMk id="2" creationId="{3E87EFB0-48D4-DB34-360A-39720B50D6FE}"/>
          </ac:spMkLst>
        </pc:spChg>
        <pc:spChg chg="mod">
          <ac:chgData name="nikhil gunreddy" userId="55f8db7b6db0442e" providerId="LiveId" clId="{FC551CA2-A343-4D33-B849-FC9176A47049}" dt="2024-09-11T20:41:14.734" v="345"/>
          <ac:spMkLst>
            <pc:docMk/>
            <pc:sldMk cId="16060241" sldId="266"/>
            <ac:spMk id="3" creationId="{BDB9EACB-8596-4D6C-32ED-2F379E0EBA27}"/>
          </ac:spMkLst>
        </pc:spChg>
      </pc:sldChg>
      <pc:sldChg chg="addSp delSp modSp new del mod">
        <pc:chgData name="nikhil gunreddy" userId="55f8db7b6db0442e" providerId="LiveId" clId="{FC551CA2-A343-4D33-B849-FC9176A47049}" dt="2024-09-11T20:38:08.666" v="290" actId="2696"/>
        <pc:sldMkLst>
          <pc:docMk/>
          <pc:sldMk cId="69435434" sldId="266"/>
        </pc:sldMkLst>
        <pc:spChg chg="add del mod">
          <ac:chgData name="nikhil gunreddy" userId="55f8db7b6db0442e" providerId="LiveId" clId="{FC551CA2-A343-4D33-B849-FC9176A47049}" dt="2024-09-11T20:38:01.908" v="288" actId="20577"/>
          <ac:spMkLst>
            <pc:docMk/>
            <pc:sldMk cId="69435434" sldId="266"/>
            <ac:spMk id="2" creationId="{314BF202-805C-9D4F-6A15-2D7CA51BA2FD}"/>
          </ac:spMkLst>
        </pc:spChg>
        <pc:spChg chg="add del mod">
          <ac:chgData name="nikhil gunreddy" userId="55f8db7b6db0442e" providerId="LiveId" clId="{FC551CA2-A343-4D33-B849-FC9176A47049}" dt="2024-09-11T20:36:49.529" v="270"/>
          <ac:spMkLst>
            <pc:docMk/>
            <pc:sldMk cId="69435434" sldId="266"/>
            <ac:spMk id="3" creationId="{894EA0EF-B7A7-FAEE-4AC6-A5932BF002B9}"/>
          </ac:spMkLst>
        </pc:spChg>
        <pc:spChg chg="add">
          <ac:chgData name="nikhil gunreddy" userId="55f8db7b6db0442e" providerId="LiveId" clId="{FC551CA2-A343-4D33-B849-FC9176A47049}" dt="2024-09-11T20:36:45.582" v="268"/>
          <ac:spMkLst>
            <pc:docMk/>
            <pc:sldMk cId="69435434" sldId="266"/>
            <ac:spMk id="6" creationId="{5F372DC8-BA49-6179-22C1-244E30EF223C}"/>
          </ac:spMkLst>
        </pc:spChg>
        <pc:spChg chg="add del mod">
          <ac:chgData name="nikhil gunreddy" userId="55f8db7b6db0442e" providerId="LiveId" clId="{FC551CA2-A343-4D33-B849-FC9176A47049}" dt="2024-09-11T20:38:03.173" v="289" actId="478"/>
          <ac:spMkLst>
            <pc:docMk/>
            <pc:sldMk cId="69435434" sldId="266"/>
            <ac:spMk id="7" creationId="{A0EFCF29-F4F1-C34D-AFAE-8AB8E63477DE}"/>
          </ac:spMkLst>
        </pc:spChg>
        <pc:spChg chg="add mod">
          <ac:chgData name="nikhil gunreddy" userId="55f8db7b6db0442e" providerId="LiveId" clId="{FC551CA2-A343-4D33-B849-FC9176A47049}" dt="2024-09-11T20:37:33.913" v="277" actId="478"/>
          <ac:spMkLst>
            <pc:docMk/>
            <pc:sldMk cId="69435434" sldId="266"/>
            <ac:spMk id="8" creationId="{24B055C0-5284-E140-9FFE-F985C54CDEE0}"/>
          </ac:spMkLst>
        </pc:spChg>
        <pc:spChg chg="add mod">
          <ac:chgData name="nikhil gunreddy" userId="55f8db7b6db0442e" providerId="LiveId" clId="{FC551CA2-A343-4D33-B849-FC9176A47049}" dt="2024-09-11T20:37:33.913" v="277" actId="478"/>
          <ac:spMkLst>
            <pc:docMk/>
            <pc:sldMk cId="69435434" sldId="266"/>
            <ac:spMk id="9" creationId="{055F2ACE-368D-F663-8BA5-2FD52FD34CED}"/>
          </ac:spMkLst>
        </pc:spChg>
        <pc:picChg chg="add del mod ord">
          <ac:chgData name="nikhil gunreddy" userId="55f8db7b6db0442e" providerId="LiveId" clId="{FC551CA2-A343-4D33-B849-FC9176A47049}" dt="2024-09-11T20:33:54.719" v="266" actId="22"/>
          <ac:picMkLst>
            <pc:docMk/>
            <pc:sldMk cId="69435434" sldId="266"/>
            <ac:picMk id="5" creationId="{A9BF25F7-DD6A-AD6D-B8D6-42C6096EBCF9}"/>
          </ac:picMkLst>
        </pc:picChg>
      </pc:sldChg>
      <pc:sldChg chg="modSp new mod">
        <pc:chgData name="nikhil gunreddy" userId="55f8db7b6db0442e" providerId="LiveId" clId="{FC551CA2-A343-4D33-B849-FC9176A47049}" dt="2024-09-11T20:42:26.681" v="360" actId="6549"/>
        <pc:sldMkLst>
          <pc:docMk/>
          <pc:sldMk cId="3549287721" sldId="267"/>
        </pc:sldMkLst>
        <pc:spChg chg="mod">
          <ac:chgData name="nikhil gunreddy" userId="55f8db7b6db0442e" providerId="LiveId" clId="{FC551CA2-A343-4D33-B849-FC9176A47049}" dt="2024-09-11T20:41:57.761" v="356" actId="5793"/>
          <ac:spMkLst>
            <pc:docMk/>
            <pc:sldMk cId="3549287721" sldId="267"/>
            <ac:spMk id="2" creationId="{0C885B3D-D59E-8D30-4967-B5ED93B83FF0}"/>
          </ac:spMkLst>
        </pc:spChg>
        <pc:spChg chg="mod">
          <ac:chgData name="nikhil gunreddy" userId="55f8db7b6db0442e" providerId="LiveId" clId="{FC551CA2-A343-4D33-B849-FC9176A47049}" dt="2024-09-11T20:42:26.681" v="360" actId="6549"/>
          <ac:spMkLst>
            <pc:docMk/>
            <pc:sldMk cId="3549287721" sldId="267"/>
            <ac:spMk id="3" creationId="{23100809-D40D-AEDC-BBC3-47D1E31A8098}"/>
          </ac:spMkLst>
        </pc:spChg>
      </pc:sldChg>
      <pc:sldChg chg="addSp delSp modSp new mod">
        <pc:chgData name="nikhil gunreddy" userId="55f8db7b6db0442e" providerId="LiveId" clId="{FC551CA2-A343-4D33-B849-FC9176A47049}" dt="2024-09-12T13:54:59.121" v="390" actId="478"/>
        <pc:sldMkLst>
          <pc:docMk/>
          <pc:sldMk cId="3031476195" sldId="268"/>
        </pc:sldMkLst>
        <pc:spChg chg="del">
          <ac:chgData name="nikhil gunreddy" userId="55f8db7b6db0442e" providerId="LiveId" clId="{FC551CA2-A343-4D33-B849-FC9176A47049}" dt="2024-09-12T13:54:42.294" v="387" actId="478"/>
          <ac:spMkLst>
            <pc:docMk/>
            <pc:sldMk cId="3031476195" sldId="268"/>
            <ac:spMk id="2" creationId="{8AA958D1-912D-EE7A-AC8F-D2C7D67548B7}"/>
          </ac:spMkLst>
        </pc:spChg>
        <pc:spChg chg="del mod">
          <ac:chgData name="nikhil gunreddy" userId="55f8db7b6db0442e" providerId="LiveId" clId="{FC551CA2-A343-4D33-B849-FC9176A47049}" dt="2024-09-12T13:54:59.121" v="390" actId="478"/>
          <ac:spMkLst>
            <pc:docMk/>
            <pc:sldMk cId="3031476195" sldId="268"/>
            <ac:spMk id="3" creationId="{17B4D370-D2CB-68B6-62CC-7A74D5CDB335}"/>
          </ac:spMkLst>
        </pc:spChg>
        <pc:spChg chg="add mod">
          <ac:chgData name="nikhil gunreddy" userId="55f8db7b6db0442e" providerId="LiveId" clId="{FC551CA2-A343-4D33-B849-FC9176A47049}" dt="2024-09-12T13:54:53.126" v="389" actId="1076"/>
          <ac:spMkLst>
            <pc:docMk/>
            <pc:sldMk cId="3031476195" sldId="268"/>
            <ac:spMk id="4" creationId="{6FD729BD-156A-A4A0-F10D-63A2E2AA213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8561-3DD3-BB68-7C24-373B10E29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7B569-4F6B-F291-D01E-1ECA4257D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3D3EF-D1FD-6C9C-6412-E62C94AC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2AF0-5F59-4AAB-8B90-4804A8BDEE9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753BC-758F-214B-3D4C-2E3AC502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398DA-D9B7-1F7D-13A9-32CC63A1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93F-062B-4340-964D-EBEA04AF6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8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43C63-4AAA-1F18-9DED-1043D6D2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6C9C1-A1CD-39D8-DE69-15AECB51A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76F47-4212-7909-4017-B796A020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2AF0-5F59-4AAB-8B90-4804A8BDEE9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77DE6-96F4-6F30-CB67-BE5344D8B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9D965-6F68-4780-B0C2-CD0A01B4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93F-062B-4340-964D-EBEA04AF6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7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DBE6D-5001-981A-0750-FB3BE8E68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C69F5-8E30-9F98-D39B-A4500CA0B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102D0-CF52-8912-FA2C-A0AD0686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2AF0-5F59-4AAB-8B90-4804A8BDEE9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6357C-7029-2F7D-C459-0864D03E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997CC-3BDA-7083-66CD-E0256D51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93F-062B-4340-964D-EBEA04AF6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7B85-39D3-FDBB-7C8B-E80B9DC6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CC6-CE10-9905-F714-EDA4D2D78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E5A59-151B-DC2E-6F89-C69EEAEB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2AF0-5F59-4AAB-8B90-4804A8BDEE9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C7F57-0A69-1CE6-3751-12619C3A1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3B378-C4B4-1638-D935-C01BE529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93F-062B-4340-964D-EBEA04AF6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4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3E65D-5F9B-A494-6063-4BC90A0C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593EE-709B-03D7-0CD0-CEECA0B3A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0BC6F-BFD9-6F7E-B1E5-ED39CEFE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2AF0-5F59-4AAB-8B90-4804A8BDEE9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2099D-DA04-93DC-6550-646FA841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40975-B869-9EC8-6478-29E0DA28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93F-062B-4340-964D-EBEA04AF6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4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ED01-3441-DFEA-E666-06E4B474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9CA5C-CB5B-0783-2AB3-617F9386F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CE6E7-7CA5-74CE-72D3-45CACC122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04DB0-5718-8853-AE3E-2A88BDB7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2AF0-5F59-4AAB-8B90-4804A8BDEE9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52CBF-1978-394B-F72F-188F9A6F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DB32A-75F8-747C-94FA-18528675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93F-062B-4340-964D-EBEA04AF6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5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E671-BE7F-CBA8-5C92-34152C6B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9ECB9-02C8-D10E-DA63-E68618BCF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DFFE1-24AC-6DFF-9F19-5D57E8B44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B2247-A04F-A666-3F1F-656908DFE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A13801-E27C-7E0B-1711-B6DD31D04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CB8495-2B14-16E8-40DD-9DC1B8F82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2AF0-5F59-4AAB-8B90-4804A8BDEE9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E6586F-08AC-B107-8262-DEEF266B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36CE8-A983-7D3C-F421-B90BC450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93F-062B-4340-964D-EBEA04AF6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3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C3E8-F94A-E491-5439-06DE8B5F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7897C-5CBD-352D-56AE-D2AC6310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2AF0-5F59-4AAB-8B90-4804A8BDEE9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D78F3-93A9-F795-02FA-75A6BC6D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4D086-8298-658A-A30D-1BB26B87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93F-062B-4340-964D-EBEA04AF6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69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45D25-C047-6887-854A-29340FCD9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2AF0-5F59-4AAB-8B90-4804A8BDEE9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ABDA20-AA32-94A2-8CE5-40451E7E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3C31F-7564-AF99-2DAE-31594DBC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93F-062B-4340-964D-EBEA04AF6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6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92CA-D189-D516-D960-5013C2B1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A5358-5596-70A9-2BD3-F4000943E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97F34-AC27-BCFC-63AC-64687D18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F9F09-1D39-A5B3-BBFF-CC65C0F3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2AF0-5F59-4AAB-8B90-4804A8BDEE9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9A345-8459-495E-8292-784D690D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FB297-AC53-8E65-010A-A2F96F06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93F-062B-4340-964D-EBEA04AF6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8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DD7B-ECC4-A601-7C0E-2D909D6E9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B8D65B-0B13-8B25-7EAC-A8434C10F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AA8AF-DA35-C1F0-987A-1622E8406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50073-5A84-9534-AE50-D5438FB4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2AF0-5F59-4AAB-8B90-4804A8BDEE9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CB52B-4EA6-0807-5827-B8C21F6A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6954E-3A67-832E-C123-6EA0F719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93F-062B-4340-964D-EBEA04AF6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8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66A12-7EBE-D2A1-C253-17950B59B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27BFA-2538-231E-1D7A-E6F55A1CB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6DE9F-CFCA-B6BB-B8A0-A09E67F06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AE2AF0-5F59-4AAB-8B90-4804A8BDEE9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D3451-9C0F-42A1-D10A-37F6409B8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69BE9-47F0-FFE1-20FE-34058A9DE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03D93F-062B-4340-964D-EBEA04AF6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8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F6BE-E41D-F459-A149-4E21EE1C73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 sample To-Do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07843-40B0-EF89-D55F-4CE8259F3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algn="just"/>
            <a:r>
              <a:rPr lang="en-US" dirty="0"/>
              <a:t>Subtitle : Using python for CRUD Operation</a:t>
            </a:r>
          </a:p>
          <a:p>
            <a:pPr algn="just"/>
            <a:r>
              <a:rPr lang="en-US" dirty="0"/>
              <a:t>Name : GUNREDDY NIKHIL REDDY</a:t>
            </a:r>
          </a:p>
          <a:p>
            <a:pPr algn="just"/>
            <a:r>
              <a:rPr lang="en-US" dirty="0"/>
              <a:t>Date : September-11-2024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9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B015-96F4-5DFC-5721-7DD24208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Debugging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6FFDB78-3616-42FF-DE83-BE71F1178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2485" y="2106815"/>
            <a:ext cx="4854361" cy="264436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AB5212-AA73-EE6A-93C3-3B1708886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19" y="2019564"/>
            <a:ext cx="4633362" cy="36655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A6F4F91-81F9-8B67-7620-D95DA937D159}"/>
              </a:ext>
            </a:extLst>
          </p:cNvPr>
          <p:cNvSpPr/>
          <p:nvPr/>
        </p:nvSpPr>
        <p:spPr>
          <a:xfrm>
            <a:off x="1625600" y="5803636"/>
            <a:ext cx="2878667" cy="3733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tasks 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FEB6E8-781F-C5F0-0911-D3AA3E4092FF}"/>
              </a:ext>
            </a:extLst>
          </p:cNvPr>
          <p:cNvSpPr/>
          <p:nvPr/>
        </p:nvSpPr>
        <p:spPr>
          <a:xfrm>
            <a:off x="7103533" y="5334000"/>
            <a:ext cx="2717800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tasks</a:t>
            </a:r>
          </a:p>
        </p:txBody>
      </p:sp>
    </p:spTree>
    <p:extLst>
      <p:ext uri="{BB962C8B-B14F-4D97-AF65-F5344CB8AC3E}">
        <p14:creationId xmlns:p14="http://schemas.microsoft.com/office/powerpoint/2010/main" val="1212121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7EFB0-48D4-DB34-360A-39720B50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9EACB-8596-4D6C-32ED-2F379E0EB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000" dirty="0"/>
              <a:t>Attempted to execute Python code in Visual Studio Code.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000" dirty="0"/>
              <a:t>Encountered issues with Visual Studio Code configuration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00" dirty="0"/>
              <a:t>Troubleshooting the problem did not resolve the issue.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00" dirty="0"/>
              <a:t>Decided to switch to Google </a:t>
            </a:r>
            <a:r>
              <a:rPr lang="en-US" sz="1000" dirty="0" err="1"/>
              <a:t>Colab</a:t>
            </a:r>
            <a:r>
              <a:rPr lang="en-US" sz="1000" dirty="0"/>
              <a:t> for execution.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00" dirty="0"/>
              <a:t>Imported necessary libraries in Google </a:t>
            </a:r>
            <a:r>
              <a:rPr lang="en-US" sz="1000" dirty="0" err="1"/>
              <a:t>Colab</a:t>
            </a:r>
            <a:r>
              <a:rPr lang="en-US" sz="1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00" dirty="0"/>
              <a:t>Uploaded required files and ensured all dependencies were met.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00" dirty="0"/>
              <a:t>Successfully ran the Python code.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00" dirty="0"/>
              <a:t>Output generated as expected.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00" dirty="0"/>
              <a:t>Successfully completed execution in Google </a:t>
            </a:r>
            <a:r>
              <a:rPr lang="en-US" sz="1000" dirty="0" err="1"/>
              <a:t>Colab</a:t>
            </a:r>
            <a:r>
              <a:rPr lang="en-US" sz="1000" dirty="0"/>
              <a:t> without further issues.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00" dirty="0"/>
              <a:t>Visual Studio Code may need a deeper configuration fix (to investigate).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00" dirty="0"/>
              <a:t>Google </a:t>
            </a:r>
            <a:r>
              <a:rPr lang="en-US" sz="1000" dirty="0" err="1"/>
              <a:t>Colab</a:t>
            </a:r>
            <a:r>
              <a:rPr lang="en-US" sz="1000" dirty="0"/>
              <a:t> offers a good backup environment for running Python code.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0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5B3D-D59E-8D30-4967-B5ED93B8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00809-D40D-AEDC-BBC3-47D1E31A8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Create Application Framework: Set up project structure and core modules.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Build Basic Functionality: Implement CRUD operations for task management and integrate data storage. Integrate Advanced Capabilities: Add features like task prioritization and optimize performance.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Conduct Testing and Debugging: Test, debug, and handle edge cases. Update and Maintain Git Repository: Commit changes, manage branches, and push updates</a:t>
            </a:r>
            <a:r>
              <a:rPr lang="en-US" b="0" i="0">
                <a:solidFill>
                  <a:srgbClr val="1F1F1F"/>
                </a:solidFill>
                <a:effectLst/>
                <a:latin typeface="Google Sans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287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6FD729BD-156A-A4A0-F10D-63A2E2AA213A}"/>
              </a:ext>
            </a:extLst>
          </p:cNvPr>
          <p:cNvSpPr/>
          <p:nvPr/>
        </p:nvSpPr>
        <p:spPr>
          <a:xfrm>
            <a:off x="4267199" y="1457786"/>
            <a:ext cx="3382297" cy="297917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3147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2EBF-4DEC-1E5E-A9EB-CD5EC635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17FEEE-2ABD-C1AF-8BCA-33D5342920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00802"/>
            <a:ext cx="9260869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simple To-Do List application using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Add, Edit, Delete, and View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 Goals: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Gain fundamental understanding of Python programming.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 data handling and basic CRUD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81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BFB7-B820-6DC9-B4FF-376BB5EFD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24766-DE4A-257E-7E1F-CA278F72C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Tasks </a:t>
            </a:r>
          </a:p>
          <a:p>
            <a:r>
              <a:rPr lang="en-US" dirty="0"/>
              <a:t>View Tasks</a:t>
            </a:r>
          </a:p>
          <a:p>
            <a:r>
              <a:rPr lang="en-US" dirty="0"/>
              <a:t>Edit Tasks</a:t>
            </a:r>
          </a:p>
          <a:p>
            <a:r>
              <a:rPr lang="en-US" dirty="0"/>
              <a:t>Delete Tasks</a:t>
            </a:r>
          </a:p>
        </p:txBody>
      </p:sp>
    </p:spTree>
    <p:extLst>
      <p:ext uri="{BB962C8B-B14F-4D97-AF65-F5344CB8AC3E}">
        <p14:creationId xmlns:p14="http://schemas.microsoft.com/office/powerpoint/2010/main" val="294736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FB59-CBE9-36B9-E544-BC6A89F8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70723-751A-A0CB-79EE-3DB25D3C8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297DE2-5237-61A2-E218-D9C2FD4EFE77}"/>
              </a:ext>
            </a:extLst>
          </p:cNvPr>
          <p:cNvSpPr/>
          <p:nvPr/>
        </p:nvSpPr>
        <p:spPr>
          <a:xfrm>
            <a:off x="1312333" y="2540000"/>
            <a:ext cx="2269067" cy="889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Install </a:t>
            </a:r>
            <a:r>
              <a:rPr lang="en-US" dirty="0" err="1"/>
              <a:t>IDE,python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C397A9-D258-BF58-DD15-9F92A5E59055}"/>
              </a:ext>
            </a:extLst>
          </p:cNvPr>
          <p:cNvSpPr/>
          <p:nvPr/>
        </p:nvSpPr>
        <p:spPr>
          <a:xfrm>
            <a:off x="1312333" y="4800600"/>
            <a:ext cx="2540000" cy="12784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 Application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C7E796-3915-987F-2C32-336726D474B7}"/>
              </a:ext>
            </a:extLst>
          </p:cNvPr>
          <p:cNvSpPr/>
          <p:nvPr/>
        </p:nvSpPr>
        <p:spPr>
          <a:xfrm>
            <a:off x="5486400" y="3318933"/>
            <a:ext cx="2387600" cy="1625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 and Debugging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AA0192-3CBC-EEE8-8E59-E6ADC86DAE96}"/>
              </a:ext>
            </a:extLst>
          </p:cNvPr>
          <p:cNvSpPr/>
          <p:nvPr/>
        </p:nvSpPr>
        <p:spPr>
          <a:xfrm>
            <a:off x="9143999" y="3362060"/>
            <a:ext cx="2040467" cy="12784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hub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7DBC5A-7746-9AAA-B744-C1F690D33BE8}"/>
              </a:ext>
            </a:extLst>
          </p:cNvPr>
          <p:cNvCxnSpPr>
            <a:stCxn id="4" idx="4"/>
          </p:cNvCxnSpPr>
          <p:nvPr/>
        </p:nvCxnSpPr>
        <p:spPr>
          <a:xfrm>
            <a:off x="2446867" y="3429000"/>
            <a:ext cx="59266" cy="1371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4B6935-E0BC-CCBF-16DF-65E4B9B85BC5}"/>
              </a:ext>
            </a:extLst>
          </p:cNvPr>
          <p:cNvCxnSpPr/>
          <p:nvPr/>
        </p:nvCxnSpPr>
        <p:spPr>
          <a:xfrm flipV="1">
            <a:off x="3801533" y="4521200"/>
            <a:ext cx="1828800" cy="694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5F266E-D3D5-0F12-C65C-4B0825C9FDC6}"/>
              </a:ext>
            </a:extLst>
          </p:cNvPr>
          <p:cNvCxnSpPr>
            <a:endCxn id="7" idx="2"/>
          </p:cNvCxnSpPr>
          <p:nvPr/>
        </p:nvCxnSpPr>
        <p:spPr>
          <a:xfrm>
            <a:off x="7874000" y="4001293"/>
            <a:ext cx="126999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35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2CFEB-A795-9A71-41C8-1114859C6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100" dirty="0"/>
              <a:t>Design Application</a:t>
            </a:r>
            <a:br>
              <a:rPr lang="en-US" sz="4100" dirty="0"/>
            </a:br>
            <a:endParaRPr lang="en-US" sz="4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C28B2-FCBF-F8F4-58F3-75BA2104D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Add tasks:-</a:t>
            </a:r>
          </a:p>
          <a:p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52150-9860-7C06-5299-F60F1569FC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35" b="-1"/>
          <a:stretch/>
        </p:blipFill>
        <p:spPr>
          <a:xfrm>
            <a:off x="4963265" y="2281055"/>
            <a:ext cx="5150277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6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64E9E-C77B-20AD-47E9-42C4D9874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Design Application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F8128-F96E-89CA-F085-048455713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View tasks:-</a:t>
            </a:r>
          </a:p>
          <a:p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E44DAE-D916-96E6-28A6-123390196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064" y="2367398"/>
            <a:ext cx="8264405" cy="194213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8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9DB26-451E-E4DA-6A36-F4FAE700C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Design Application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8CC23-4786-88CC-8918-BC954368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Edit tasks:-</a:t>
            </a:r>
          </a:p>
          <a:p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6DF72C-AB0D-5E87-5D31-CE9CEA708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90" y="2466626"/>
            <a:ext cx="8466554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91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8BB3E-9B96-1488-6ED3-D57B073C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Design Application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A3FC7-4701-C0E2-6D2C-7C42B5503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Delete tasks:-</a:t>
            </a:r>
          </a:p>
          <a:p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FD70B6-72CB-C3A2-378C-45B25423C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999" y="3033086"/>
            <a:ext cx="5150277" cy="221461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5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B015-96F4-5DFC-5721-7DD24208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Debugging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88ED7A-D388-7CD9-CABD-F83897737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804403" cy="20728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FFE05E-B4D9-02E2-E4D3-4613C43D6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212" y="1690688"/>
            <a:ext cx="4663844" cy="12802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407EC3-7B91-D66A-D978-83E5260FC408}"/>
              </a:ext>
            </a:extLst>
          </p:cNvPr>
          <p:cNvSpPr/>
          <p:nvPr/>
        </p:nvSpPr>
        <p:spPr>
          <a:xfrm>
            <a:off x="1134533" y="4216400"/>
            <a:ext cx="2387600" cy="550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tasks 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17B522-7959-7597-1BD4-7CBD783A8A3A}"/>
              </a:ext>
            </a:extLst>
          </p:cNvPr>
          <p:cNvSpPr/>
          <p:nvPr/>
        </p:nvSpPr>
        <p:spPr>
          <a:xfrm>
            <a:off x="5308600" y="3293533"/>
            <a:ext cx="2692400" cy="728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tasks output</a:t>
            </a:r>
          </a:p>
        </p:txBody>
      </p:sp>
    </p:spTree>
    <p:extLst>
      <p:ext uri="{BB962C8B-B14F-4D97-AF65-F5344CB8AC3E}">
        <p14:creationId xmlns:p14="http://schemas.microsoft.com/office/powerpoint/2010/main" val="328047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301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Google Sans</vt:lpstr>
      <vt:lpstr>Times New Roman</vt:lpstr>
      <vt:lpstr>Wingdings</vt:lpstr>
      <vt:lpstr>Office Theme</vt:lpstr>
      <vt:lpstr>Development of a sample To-Do Application</vt:lpstr>
      <vt:lpstr>Project Overview</vt:lpstr>
      <vt:lpstr>Functional Requirements </vt:lpstr>
      <vt:lpstr>Project Architecture </vt:lpstr>
      <vt:lpstr>Design Application </vt:lpstr>
      <vt:lpstr>Design Application</vt:lpstr>
      <vt:lpstr>Design Application</vt:lpstr>
      <vt:lpstr>Design Application</vt:lpstr>
      <vt:lpstr>Testing &amp; Debugging</vt:lpstr>
      <vt:lpstr>Testing &amp; Debugging</vt:lpstr>
      <vt:lpstr>Challenges Faced</vt:lpstr>
      <vt:lpstr>Learning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gunreddy</dc:creator>
  <cp:lastModifiedBy>nikhil gunreddy</cp:lastModifiedBy>
  <cp:revision>1</cp:revision>
  <dcterms:created xsi:type="dcterms:W3CDTF">2024-09-11T18:58:55Z</dcterms:created>
  <dcterms:modified xsi:type="dcterms:W3CDTF">2024-09-12T13:55:04Z</dcterms:modified>
</cp:coreProperties>
</file>