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59e529f0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59e529f0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59e529f0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59e529f0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59e529f0d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59e529f0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59e529f0d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59e529f0d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59e529f0d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059e529f0d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59e529f0d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059e529f0d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59e529f0d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059e529f0d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nanibaba/quickroutes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QuickRoutes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Martin Mitev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its purpose?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Supplies a typical logistics firm with a management system where each employee can view and manage the aspects </a:t>
            </a:r>
            <a:r>
              <a:rPr lang="en"/>
              <a:t>relevant</a:t>
            </a:r>
            <a:r>
              <a:rPr lang="en"/>
              <a:t> to them, such as other employees, client complaints, deliveries, products, routes, and vehicles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Incorporates a dynamic “security level” system that determines each user’s permissions but can also be tweaked by the super admins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Takes advantage of a native “router” dynamically switching between different pages, and allowing registering new pages through the db.txt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Sorts data by different </a:t>
            </a:r>
            <a:r>
              <a:rPr lang="en"/>
              <a:t>properties, allows searching by a keyword, as well as choosing which columns to 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what stage is the development?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 this point, the security level system is completely developed, i.e the system recognizes who can do what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Functioning </a:t>
            </a:r>
            <a:r>
              <a:rPr lang="en"/>
              <a:t>authentication, as well as fetching users and different pages/categories directly from the text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Employee page containing statically loaded sorted employees by total salary (as determined by the polymorphic method calculating the salary)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Ability to add, edit, and delete entities is in development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employee page has content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056750" y="1792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 rotWithShape="1">
          <a:blip r:embed="rId3">
            <a:alphaModFix/>
          </a:blip>
          <a:srcRect b="5882" l="0" r="0" t="0"/>
          <a:stretch/>
        </p:blipFill>
        <p:spPr>
          <a:xfrm>
            <a:off x="950913" y="881500"/>
            <a:ext cx="7242173" cy="38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7"/>
          <p:cNvPicPr preferRelativeResize="0"/>
          <p:nvPr/>
        </p:nvPicPr>
        <p:blipFill rotWithShape="1">
          <a:blip r:embed="rId3">
            <a:alphaModFix/>
          </a:blip>
          <a:srcRect b="4988" l="517" r="0" t="0"/>
          <a:stretch/>
        </p:blipFill>
        <p:spPr>
          <a:xfrm>
            <a:off x="293163" y="143825"/>
            <a:ext cx="8557675" cy="4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18"/>
          <p:cNvPicPr preferRelativeResize="0"/>
          <p:nvPr/>
        </p:nvPicPr>
        <p:blipFill rotWithShape="1">
          <a:blip r:embed="rId3">
            <a:alphaModFix/>
          </a:blip>
          <a:srcRect b="4807" l="0" r="0" t="0"/>
          <a:stretch/>
        </p:blipFill>
        <p:spPr>
          <a:xfrm>
            <a:off x="152400" y="152400"/>
            <a:ext cx="8602123" cy="460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Algorithms?</a:t>
            </a:r>
            <a:endParaRPr/>
          </a:p>
        </p:txBody>
      </p:sp>
      <p:sp>
        <p:nvSpPr>
          <p:cNvPr id="312" name="Google Shape;312;p19"/>
          <p:cNvSpPr txBox="1"/>
          <p:nvPr>
            <p:ph idx="1" type="body"/>
          </p:nvPr>
        </p:nvSpPr>
        <p:spPr>
          <a:xfrm>
            <a:off x="1303800" y="1429225"/>
            <a:ext cx="7030500" cy="31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Initial idea was to use quicksort for the sorting - Mergesort allows to easily change the sorting order and property, as it does not rely on a pivot; its fast enough - O(NlogN)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Boyer-Moore SPM for </a:t>
            </a:r>
            <a:r>
              <a:rPr lang="en" sz="2000"/>
              <a:t>searching</a:t>
            </a:r>
            <a:r>
              <a:rPr lang="en" sz="2000"/>
              <a:t> by keyword - currently it is used to </a:t>
            </a:r>
            <a:r>
              <a:rPr lang="en" sz="2000"/>
              <a:t>search</a:t>
            </a:r>
            <a:r>
              <a:rPr lang="en" sz="2000"/>
              <a:t> for entities in the database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>
            <p:ph type="title"/>
          </p:nvPr>
        </p:nvSpPr>
        <p:spPr>
          <a:xfrm>
            <a:off x="1056750" y="6328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318" name="Google Shape;318;p20"/>
          <p:cNvSpPr txBox="1"/>
          <p:nvPr>
            <p:ph idx="1" type="body"/>
          </p:nvPr>
        </p:nvSpPr>
        <p:spPr>
          <a:xfrm>
            <a:off x="1056750" y="2262450"/>
            <a:ext cx="70305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 u="sng">
                <a:solidFill>
                  <a:schemeClr val="hlink"/>
                </a:solidFill>
                <a:hlinkClick r:id="rId3"/>
              </a:rPr>
              <a:t>https://github.com/nanibaba/quickroutes.git</a:t>
            </a:r>
            <a:r>
              <a:rPr lang="en" sz="2700"/>
              <a:t> 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