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64A1D22-B89C-4797-8060-3C5E1202AC3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473EBFC-D444-4095-BD05-E98132531AB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13-03-2025 7.32.30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&amp;amp;SC" id="2" name="slide2">
            <a:extLst>
              <a:ext uri="{FF2B5EF4-FFF2-40B4-BE49-F238E27FC236}">
                <a16:creationId xmlns:a16="http://schemas.microsoft.com/office/drawing/2014/main" id="{64C34839-8FE4-46DF-8594-862240D40D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34" y="0"/>
            <a:ext cx="11502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S&amp;amp;SC" id="3" name="slide3">
            <a:extLst>
              <a:ext uri="{FF2B5EF4-FFF2-40B4-BE49-F238E27FC236}">
                <a16:creationId xmlns:a16="http://schemas.microsoft.com/office/drawing/2014/main" id="{A668DBCD-C890-418C-861F-824EA30832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34" y="0"/>
            <a:ext cx="11502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S&amp;amp;SC" id="4" name="slide4">
            <a:extLst>
              <a:ext uri="{FF2B5EF4-FFF2-40B4-BE49-F238E27FC236}">
                <a16:creationId xmlns:a16="http://schemas.microsoft.com/office/drawing/2014/main" id="{6A9DB8F9-1188-4E41-B6B1-EF9A3AA36D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34" y="0"/>
            <a:ext cx="11502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&amp;amp;SC" id="5" name="slide5">
            <a:extLst>
              <a:ext uri="{FF2B5EF4-FFF2-40B4-BE49-F238E27FC236}">
                <a16:creationId xmlns:a16="http://schemas.microsoft.com/office/drawing/2014/main" id="{F4D305EB-5AE9-4F5D-B4EA-C6E76CDC19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34" y="0"/>
            <a:ext cx="11502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&amp;amp;SC" id="6" name="slide6">
            <a:extLst>
              <a:ext uri="{FF2B5EF4-FFF2-40B4-BE49-F238E27FC236}">
                <a16:creationId xmlns:a16="http://schemas.microsoft.com/office/drawing/2014/main" id="{6C4B4FB1-A4EA-46AE-BF6E-722C025C72B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33" y="0"/>
            <a:ext cx="11802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udent Depression Analysis" id="7" name="slide7">
            <a:extLst>
              <a:ext uri="{FF2B5EF4-FFF2-40B4-BE49-F238E27FC236}">
                <a16:creationId xmlns:a16="http://schemas.microsoft.com/office/drawing/2014/main" id="{BCDC3B2E-2D77-4AD6-B806-A94B45E221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2025-03-13T02:02:31Z</dcterms:created>
  <dcterms:modified xsi:type="dcterms:W3CDTF">2025-03-13T02:02:31Z</dcterms:modified>
</cp:coreProperties>
</file>