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341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계획서</a:t>
            </a:r>
            <a:endParaRPr dirty="0"/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6748592" y="8423557"/>
            <a:ext cx="3031281" cy="64173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 err="1"/>
              <a:t>인공지능반</a:t>
            </a:r>
            <a:r>
              <a:rPr dirty="0"/>
              <a:t> </a:t>
            </a:r>
            <a:endParaRPr lang="en-US" dirty="0"/>
          </a:p>
          <a:p>
            <a:r>
              <a:rPr dirty="0"/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5255092" y="9203405"/>
            <a:ext cx="6018282" cy="248670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dirty="0" err="1"/>
              <a:t>송창대</a:t>
            </a:r>
            <a:r>
              <a:rPr dirty="0"/>
              <a:t> </a:t>
            </a:r>
            <a:r>
              <a:rPr dirty="0" err="1"/>
              <a:t>정인준</a:t>
            </a:r>
            <a:r>
              <a:rPr dirty="0"/>
              <a:t> </a:t>
            </a:r>
            <a:r>
              <a:rPr dirty="0" err="1"/>
              <a:t>최정윤</a:t>
            </a:r>
            <a:r>
              <a:rPr dirty="0"/>
              <a:t> </a:t>
            </a:r>
            <a:r>
              <a:rPr dirty="0" err="1"/>
              <a:t>이성민</a:t>
            </a:r>
            <a:endParaRPr dirty="0"/>
          </a:p>
        </p:txBody>
      </p:sp>
      <p:sp>
        <p:nvSpPr>
          <p:cNvPr id="479" name="Shape"/>
          <p:cNvSpPr>
            <a:spLocks noGrp="1"/>
          </p:cNvSpPr>
          <p:nvPr>
            <p:ph type="body" idx="18"/>
          </p:nvPr>
        </p:nvSpPr>
        <p:spPr>
          <a:xfrm>
            <a:off x="17850178" y="7540141"/>
            <a:ext cx="828112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</p:spPr>
        <p:txBody>
          <a:bodyPr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5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48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3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524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회사 소개 1</a:t>
            </a: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아밥모터스 플랜트 구성</a:t>
            </a: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광주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울산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서울 소재 본사</a:t>
            </a:r>
            <a:endParaRPr dirty="0"/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57293" cy="8170029"/>
            <a:chOff x="0" y="0"/>
            <a:chExt cx="5657291" cy="8170028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19647"/>
              <a:ext cx="5517592" cy="6546894"/>
              <a:chOff x="0" y="0"/>
              <a:chExt cx="5517591" cy="6546893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30906"/>
                <a:ext cx="365783" cy="21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Gill Sans"/>
                    <a:ea typeface="Gill Sans"/>
                    <a:cs typeface="Gill Sans"/>
                    <a:sym typeface="Gill Sans"/>
                  </a:rPr>
                  <a:t>Jeju</a:t>
                </a:r>
                <a: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03300"/>
                <a:ext cx="68335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63900" y="704850"/>
                <a:ext cx="77566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0"/>
                <a:ext cx="116249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197100" y="1720850"/>
                <a:ext cx="134599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38400"/>
                <a:ext cx="94424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16300" y="2749550"/>
                <a:ext cx="119905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83000"/>
                <a:ext cx="601229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41800"/>
                <a:ext cx="56459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40300"/>
                <a:ext cx="62692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47491" y="4476750"/>
                <a:ext cx="126318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13300"/>
                <a:ext cx="1120565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87208" y="5556250"/>
                <a:ext cx="79830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34000"/>
                <a:ext cx="5303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02200"/>
                <a:ext cx="87470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447800" y="4159250"/>
                <a:ext cx="69537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33800"/>
                <a:ext cx="601576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493650" y="2012950"/>
                <a:ext cx="141011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01900"/>
                <a:ext cx="11462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06700"/>
                <a:ext cx="762273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47900"/>
                <a:ext cx="64429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30819" y="647700"/>
                <a:ext cx="8749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70849" y="1352550"/>
                <a:ext cx="754653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84200"/>
                <a:ext cx="6541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3" y="7197602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8" y="7097312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3" y="7038392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보급형 모델.</a:t>
            </a:r>
          </a:p>
          <a:p>
            <a:r>
              <a:t>중저가의 세단</a:t>
            </a: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A모델</a:t>
            </a: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B모델</a:t>
            </a: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엔진 성능에 강점이 있는 세단</a:t>
            </a: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C모델</a:t>
            </a: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전체적으로 밸런스가 맞는 모델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20624477" y="9279113"/>
            <a:ext cx="3647568" cy="4419476"/>
            <a:chOff x="0" y="0"/>
            <a:chExt cx="3647566" cy="4419475"/>
          </a:xfrm>
        </p:grpSpPr>
        <p:sp>
          <p:nvSpPr>
            <p:cNvPr id="62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1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662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2344088" y="4552142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9443929" y="10892569"/>
            <a:ext cx="10762576" cy="3107915"/>
          </a:xfrm>
          <a:prstGeom prst="rect">
            <a:avLst/>
          </a:prstGeom>
        </p:spPr>
        <p:txBody>
          <a:bodyPr/>
          <a:lstStyle/>
          <a:p>
            <a:pPr algn="r">
              <a:defRPr sz="5800">
                <a:solidFill>
                  <a:srgbClr val="111111"/>
                </a:solidFill>
              </a:defRPr>
            </a:pPr>
            <a:r>
              <a:t>회사소개2</a:t>
            </a:r>
          </a:p>
          <a:p>
            <a:pPr algn="r">
              <a:defRPr sz="5800">
                <a:solidFill>
                  <a:srgbClr val="111111"/>
                </a:solidFill>
              </a:defRPr>
            </a:pPr>
            <a:r>
              <a:t>아밥모터스 상품 구성</a:t>
            </a: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186069" y="176743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/>
            </a:lvl1pPr>
          </a:lstStyle>
          <a:p>
            <a:r>
              <a:t>*모델별로 색상 옵션이 있을 수 있음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771245" y="65579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AS IS 분석 (SAP Standard)</a:t>
            </a: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0" name="To Be 분석 (CBO 고도화)"/>
          <p:cNvSpPr txBox="1">
            <a:spLocks noGrp="1"/>
          </p:cNvSpPr>
          <p:nvPr>
            <p:ph type="title"/>
          </p:nvPr>
        </p:nvSpPr>
        <p:spPr>
          <a:xfrm>
            <a:off x="1675241" y="414671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 Be 분석 (CBO 고도화)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1. </a:t>
            </a:r>
            <a:r>
              <a:rPr lang="en-US" dirty="0"/>
              <a:t>Create Sales Order</a:t>
            </a:r>
            <a:endParaRPr dirty="0"/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699940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주문량에 따라 늘어나는 판매 오더 작성 작업량과 데이터 입력 오류 혹은 누락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OCR</a:t>
            </a:r>
            <a:r>
              <a:rPr lang="ko-KR" altLang="en-US" dirty="0"/>
              <a:t>을 이용한 업무의 자동화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 </a:t>
            </a:r>
            <a:r>
              <a:rPr lang="ko-KR" altLang="en-US" dirty="0"/>
              <a:t>엑셀 데이터를 기반으로 하여 시스템에 대량 업로드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48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0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6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147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149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2. </a:t>
            </a:r>
            <a:r>
              <a:rPr lang="en-US" dirty="0"/>
              <a:t>Purchase Requisition</a:t>
            </a:r>
            <a:endParaRPr dirty="0"/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26400"/>
            <a:ext cx="19922327" cy="399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판매 오더를 </a:t>
            </a:r>
            <a:r>
              <a:rPr lang="ko-KR" altLang="en-US" dirty="0" smtClean="0"/>
              <a:t>조회하여 자재 소모량을 </a:t>
            </a:r>
            <a:r>
              <a:rPr lang="ko-KR" altLang="en-US" dirty="0"/>
              <a:t>파악해야 하는 불편함과 </a:t>
            </a:r>
            <a:r>
              <a:rPr lang="ko-KR" altLang="en-US" dirty="0" smtClean="0"/>
              <a:t>과도한 </a:t>
            </a:r>
            <a:r>
              <a:rPr lang="ko-KR" altLang="en-US" dirty="0"/>
              <a:t>작업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입력 오류 발생 등의 불편사항 개선 </a:t>
            </a:r>
            <a:r>
              <a:rPr lang="ko-KR" altLang="en-US" dirty="0"/>
              <a:t>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조건에 따라 판매 오더를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dirty="0" smtClean="0"/>
              <a:t>판매 </a:t>
            </a:r>
            <a:r>
              <a:rPr lang="ko-KR" altLang="en-US" dirty="0"/>
              <a:t>오더를 토대로 한 </a:t>
            </a:r>
            <a:r>
              <a:rPr lang="ko-KR" altLang="en-US" dirty="0" err="1"/>
              <a:t>자재별</a:t>
            </a:r>
            <a:r>
              <a:rPr lang="ko-KR" altLang="en-US" dirty="0"/>
              <a:t> 사용량 자동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r>
              <a:rPr lang="en-US" altLang="ko-KR" dirty="0" smtClean="0"/>
              <a:t>3. </a:t>
            </a:r>
            <a:r>
              <a:rPr lang="ko-KR" altLang="en-US" dirty="0" smtClean="0"/>
              <a:t>계산된 </a:t>
            </a:r>
            <a:r>
              <a:rPr lang="ko-KR" altLang="en-US" dirty="0" err="1" smtClean="0"/>
              <a:t>자재량과</a:t>
            </a:r>
            <a:r>
              <a:rPr lang="ko-KR" altLang="en-US" dirty="0" smtClean="0"/>
              <a:t> 필수 값만을 사용한 한 </a:t>
            </a:r>
            <a:r>
              <a:rPr lang="ko-KR" altLang="en-US" dirty="0"/>
              <a:t>빠른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  <a:endParaRPr lang="en-US" dirty="0"/>
          </a:p>
          <a:p>
            <a:pPr algn="l">
              <a:defRPr sz="2500"/>
            </a:pPr>
            <a:endParaRPr dirty="0"/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14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7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2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13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15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3. </a:t>
            </a:r>
            <a:r>
              <a:rPr lang="en-US" dirty="0"/>
              <a:t>Purchase Order Processing</a:t>
            </a:r>
            <a:endParaRPr dirty="0"/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미결된 </a:t>
            </a:r>
            <a:r>
              <a:rPr lang="en-US" altLang="ko-KR" dirty="0"/>
              <a:t>PR</a:t>
            </a:r>
            <a:r>
              <a:rPr lang="ko-KR" altLang="en-US" dirty="0"/>
              <a:t>을 한 눈에 확인할 수 없는 불편함과 반복적인 구매 오더 작성 작업의 효율성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입력한 조건에 맞는 미결 </a:t>
            </a:r>
            <a:r>
              <a:rPr lang="en-US" altLang="ko-KR" dirty="0"/>
              <a:t>PR</a:t>
            </a:r>
            <a:r>
              <a:rPr lang="ko-KR" altLang="en-US" dirty="0"/>
              <a:t>의 빠른 조회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주문 수량만 입력하여 만드는 구매 오더 생성 자동화 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80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2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8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79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81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4. </a:t>
            </a:r>
            <a:r>
              <a:rPr lang="en-US" dirty="0"/>
              <a:t>Goods Receipt</a:t>
            </a:r>
            <a:endParaRPr dirty="0"/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346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30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4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345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347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 smtClean="0"/>
              <a:t>많은 양의 입고 리스트를 사용자가 일일이 입고 처리해야 하는 불편함과 오류 발생의 가능성 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현재 재고 조회 및 생성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 smtClean="0"/>
              <a:t>벤더 별 입고된 리스트 업로드 후 </a:t>
            </a:r>
            <a:r>
              <a:rPr lang="en-US" altLang="ko-KR" dirty="0" smtClean="0"/>
              <a:t>GR</a:t>
            </a:r>
            <a:r>
              <a:rPr lang="ko-KR" altLang="en-US" dirty="0" smtClean="0"/>
              <a:t>생성 자동화</a:t>
            </a:r>
            <a:endParaRPr dirty="0"/>
          </a:p>
          <a:p>
            <a:pPr algn="l">
              <a:defRPr sz="25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328</Words>
  <Application>Microsoft Office PowerPoint</Application>
  <PresentationFormat>사용자 지정</PresentationFormat>
  <Paragraphs>120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White</vt:lpstr>
      <vt:lpstr>프로젝트 수행 계획서</vt:lpstr>
      <vt:lpstr>회사 소개 1 아밥모터스 플랜트 구성</vt:lpstr>
      <vt:lpstr>회사소개2 아밥모터스 상품 구성</vt:lpstr>
      <vt:lpstr>AS IS 분석 (SAP Standard)</vt:lpstr>
      <vt:lpstr>To Be 분석 (CBO 고도화)</vt:lpstr>
      <vt:lpstr>고도화 작업  1. Create Sales Order</vt:lpstr>
      <vt:lpstr>고도화 작업  2. Purchase Requisition</vt:lpstr>
      <vt:lpstr>고도화 작업  3. Purchase Order Processing</vt:lpstr>
      <vt:lpstr>고도화 작업  4. Goods Receipt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cp:lastModifiedBy>Windows 사용자</cp:lastModifiedBy>
  <cp:revision>5</cp:revision>
  <dcterms:modified xsi:type="dcterms:W3CDTF">2021-07-28T06:21:11Z</dcterms:modified>
</cp:coreProperties>
</file>