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8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4E7FCE-BF80-4C57-B1B4-463CAAC4BE3C}"/>
              </a:ext>
            </a:extLst>
          </p:cNvPr>
          <p:cNvSpPr txBox="1"/>
          <p:nvPr/>
        </p:nvSpPr>
        <p:spPr>
          <a:xfrm>
            <a:off x="1669802" y="1405206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이메일로 받는 주문서를 </a:t>
            </a:r>
            <a:r>
              <a:rPr lang="en-US" altLang="ko-KR" dirty="0">
                <a:solidFill>
                  <a:srgbClr val="0070C0"/>
                </a:solidFill>
              </a:rPr>
              <a:t>RPA</a:t>
            </a:r>
            <a:r>
              <a:rPr lang="ko-KR" altLang="en-US" dirty="0">
                <a:solidFill>
                  <a:srgbClr val="0070C0"/>
                </a:solidFill>
              </a:rPr>
              <a:t>를 이용해 다운로드 함으로써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업무 자동화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</a:t>
            </a:r>
            <a:r>
              <a:rPr lang="en-US" altLang="ko-KR" dirty="0">
                <a:solidFill>
                  <a:srgbClr val="0070C0"/>
                </a:solidFill>
              </a:rPr>
              <a:t>OCR</a:t>
            </a:r>
            <a:r>
              <a:rPr lang="ko-KR" altLang="en-US" dirty="0">
                <a:solidFill>
                  <a:srgbClr val="0070C0"/>
                </a:solidFill>
              </a:rPr>
              <a:t>을 이용해 엑셀 데이터로 변환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엑셀을 업로드하여 시스템에 판매 오더 대량 일괄 등록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판매 오더를 토대로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자재별</a:t>
            </a:r>
            <a:r>
              <a:rPr lang="ko-KR" altLang="en-US" dirty="0">
                <a:solidFill>
                  <a:srgbClr val="0070C0"/>
                </a:solidFill>
              </a:rPr>
              <a:t> 사용량을 계산하여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보기 쉽게 시각화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1F547-3047-4B25-BEDF-81592DC66198}"/>
              </a:ext>
            </a:extLst>
          </p:cNvPr>
          <p:cNvSpPr txBox="1"/>
          <p:nvPr/>
        </p:nvSpPr>
        <p:spPr>
          <a:xfrm>
            <a:off x="4318041" y="4627827"/>
            <a:ext cx="43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별도의 입력 작업 없이 선택된 항목에 대한 구매 요청 자동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3BC444-8FFE-4EE9-A37C-3E87950092A1}"/>
              </a:ext>
            </a:extLst>
          </p:cNvPr>
          <p:cNvSpPr txBox="1"/>
          <p:nvPr/>
        </p:nvSpPr>
        <p:spPr>
          <a:xfrm>
            <a:off x="373942" y="2391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입력한 조회 조건과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에 맞는 미결된 </a:t>
            </a:r>
            <a:r>
              <a:rPr lang="en-US" altLang="ko-KR" dirty="0">
                <a:solidFill>
                  <a:srgbClr val="0070C0"/>
                </a:solidFill>
              </a:rPr>
              <a:t>PR</a:t>
            </a:r>
            <a:r>
              <a:rPr lang="ko-KR" altLang="en-US" dirty="0">
                <a:solidFill>
                  <a:srgbClr val="0070C0"/>
                </a:solidFill>
              </a:rPr>
              <a:t>만을 화면에 표시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FBECB-DA0B-4584-A546-556BA09285B6}"/>
              </a:ext>
            </a:extLst>
          </p:cNvPr>
          <p:cNvSpPr txBox="1"/>
          <p:nvPr/>
        </p:nvSpPr>
        <p:spPr>
          <a:xfrm>
            <a:off x="373942" y="3773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총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요 주문량 등을 표시하여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주문량만을 기입해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를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7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2276472" y="1851947"/>
            <a:ext cx="56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창고 담당자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가 </a:t>
            </a:r>
            <a:r>
              <a:rPr lang="ko-KR" altLang="en-US" dirty="0" err="1">
                <a:solidFill>
                  <a:srgbClr val="0070C0"/>
                </a:solidFill>
              </a:rPr>
              <a:t>벤더별로</a:t>
            </a:r>
            <a:r>
              <a:rPr lang="ko-KR" altLang="en-US" dirty="0">
                <a:solidFill>
                  <a:srgbClr val="0070C0"/>
                </a:solidFill>
              </a:rPr>
              <a:t> 입고된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재고 리스트 파일을 업로드하여 확인 후 </a:t>
            </a:r>
            <a:r>
              <a:rPr lang="en-US" altLang="ko-KR" dirty="0">
                <a:solidFill>
                  <a:srgbClr val="0070C0"/>
                </a:solidFill>
              </a:rPr>
              <a:t>GR </a:t>
            </a:r>
            <a:r>
              <a:rPr lang="ko-KR" altLang="en-US" dirty="0">
                <a:solidFill>
                  <a:srgbClr val="0070C0"/>
                </a:solidFill>
              </a:rPr>
              <a:t>발행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4427219" y="4018048"/>
            <a:ext cx="568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현재 </a:t>
            </a:r>
            <a:r>
              <a:rPr lang="ko-KR" altLang="en-US" smtClean="0">
                <a:solidFill>
                  <a:srgbClr val="0070C0"/>
                </a:solidFill>
              </a:rPr>
              <a:t>재고 조회 및 생성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491</Words>
  <Application>Microsoft Office PowerPoint</Application>
  <PresentationFormat>화면 슬라이드 쇼(4:3)</PresentationFormat>
  <Paragraphs>154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19</cp:revision>
  <dcterms:created xsi:type="dcterms:W3CDTF">2021-07-18T07:32:55Z</dcterms:created>
  <dcterms:modified xsi:type="dcterms:W3CDTF">2021-07-28T02:58:02Z</dcterms:modified>
</cp:coreProperties>
</file>