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8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2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88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93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7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9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85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60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57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52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10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04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2664296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03848" y="1088740"/>
            <a:ext cx="2664296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084168" y="1088740"/>
            <a:ext cx="2664296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935596" y="14127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931594" y="225887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3959932" y="310496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6836250" y="225887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6840252" y="31301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6840252" y="404106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 문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6840252" y="497717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입 고</a:t>
            </a:r>
          </a:p>
        </p:txBody>
      </p:sp>
      <p:sp>
        <p:nvSpPr>
          <p:cNvPr id="14" name="순서도: 처리 13"/>
          <p:cNvSpPr/>
          <p:nvPr/>
        </p:nvSpPr>
        <p:spPr>
          <a:xfrm>
            <a:off x="6840252" y="59132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3959932" y="404106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3964941" y="497717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3959932" y="59132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sp>
        <p:nvSpPr>
          <p:cNvPr id="18" name="순서도: 처리 17"/>
          <p:cNvSpPr/>
          <p:nvPr/>
        </p:nvSpPr>
        <p:spPr>
          <a:xfrm>
            <a:off x="935596" y="59132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cxnSp>
        <p:nvCxnSpPr>
          <p:cNvPr id="20" name="직선 화살표 연결선 19"/>
          <p:cNvCxnSpPr>
            <a:endCxn id="8" idx="0"/>
          </p:cNvCxnSpPr>
          <p:nvPr/>
        </p:nvCxnSpPr>
        <p:spPr>
          <a:xfrm>
            <a:off x="1507658" y="1898830"/>
            <a:ext cx="0" cy="3600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8" idx="3"/>
            <a:endCxn id="9" idx="0"/>
          </p:cNvCxnSpPr>
          <p:nvPr/>
        </p:nvCxnSpPr>
        <p:spPr>
          <a:xfrm>
            <a:off x="2083722" y="2510898"/>
            <a:ext cx="2452274" cy="59406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0" idx="1"/>
          </p:cNvCxnSpPr>
          <p:nvPr/>
        </p:nvCxnSpPr>
        <p:spPr>
          <a:xfrm>
            <a:off x="2083722" y="2510898"/>
            <a:ext cx="475252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9" idx="2"/>
            <a:endCxn id="15" idx="0"/>
          </p:cNvCxnSpPr>
          <p:nvPr/>
        </p:nvCxnSpPr>
        <p:spPr>
          <a:xfrm>
            <a:off x="4535996" y="3609020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6" idx="0"/>
          </p:cNvCxnSpPr>
          <p:nvPr/>
        </p:nvCxnSpPr>
        <p:spPr>
          <a:xfrm flipH="1">
            <a:off x="4541005" y="4545124"/>
            <a:ext cx="1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17" idx="0"/>
          </p:cNvCxnSpPr>
          <p:nvPr/>
        </p:nvCxnSpPr>
        <p:spPr>
          <a:xfrm flipH="1">
            <a:off x="4535996" y="5481228"/>
            <a:ext cx="501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0" idx="2"/>
            <a:endCxn id="11" idx="0"/>
          </p:cNvCxnSpPr>
          <p:nvPr/>
        </p:nvCxnSpPr>
        <p:spPr>
          <a:xfrm>
            <a:off x="7412314" y="2762926"/>
            <a:ext cx="4002" cy="36719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2"/>
            <a:endCxn id="12" idx="0"/>
          </p:cNvCxnSpPr>
          <p:nvPr/>
        </p:nvCxnSpPr>
        <p:spPr>
          <a:xfrm>
            <a:off x="7416316" y="3634172"/>
            <a:ext cx="0" cy="40689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2" idx="2"/>
            <a:endCxn id="13" idx="0"/>
          </p:cNvCxnSpPr>
          <p:nvPr/>
        </p:nvCxnSpPr>
        <p:spPr>
          <a:xfrm>
            <a:off x="7416316" y="4545124"/>
            <a:ext cx="0" cy="43204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3" idx="2"/>
            <a:endCxn id="14" idx="0"/>
          </p:cNvCxnSpPr>
          <p:nvPr/>
        </p:nvCxnSpPr>
        <p:spPr>
          <a:xfrm>
            <a:off x="7416316" y="5481228"/>
            <a:ext cx="0" cy="43204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3" idx="1"/>
            <a:endCxn id="16" idx="3"/>
          </p:cNvCxnSpPr>
          <p:nvPr/>
        </p:nvCxnSpPr>
        <p:spPr>
          <a:xfrm flipH="1">
            <a:off x="5117069" y="5229200"/>
            <a:ext cx="172318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7" idx="1"/>
            <a:endCxn id="18" idx="3"/>
          </p:cNvCxnSpPr>
          <p:nvPr/>
        </p:nvCxnSpPr>
        <p:spPr>
          <a:xfrm flipH="1">
            <a:off x="2087724" y="6165304"/>
            <a:ext cx="187220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991602" y="764704"/>
            <a:ext cx="1092119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판매 부서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910432" y="818710"/>
            <a:ext cx="125112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부서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836250" y="839416"/>
            <a:ext cx="1100123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부서</a:t>
            </a:r>
          </a:p>
        </p:txBody>
      </p:sp>
    </p:spTree>
    <p:extLst>
      <p:ext uri="{BB962C8B-B14F-4D97-AF65-F5344CB8AC3E}">
        <p14:creationId xmlns:p14="http://schemas.microsoft.com/office/powerpoint/2010/main" val="291195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As - Is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7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To - Be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28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To - Be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4E7FCE-BF80-4C57-B1B4-463CAAC4BE3C}"/>
              </a:ext>
            </a:extLst>
          </p:cNvPr>
          <p:cNvSpPr txBox="1"/>
          <p:nvPr/>
        </p:nvSpPr>
        <p:spPr>
          <a:xfrm>
            <a:off x="1669802" y="1405206"/>
            <a:ext cx="664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이메일로 받는 주문서를 </a:t>
            </a:r>
            <a:r>
              <a:rPr lang="en-US" altLang="ko-KR" dirty="0">
                <a:solidFill>
                  <a:srgbClr val="0070C0"/>
                </a:solidFill>
              </a:rPr>
              <a:t>RPA</a:t>
            </a:r>
            <a:r>
              <a:rPr lang="ko-KR" altLang="en-US" dirty="0">
                <a:solidFill>
                  <a:srgbClr val="0070C0"/>
                </a:solidFill>
              </a:rPr>
              <a:t>를 이용해 다운로드 함으로써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업무 자동화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4CE3A1-90A1-4214-90C7-323E475C6220}"/>
              </a:ext>
            </a:extLst>
          </p:cNvPr>
          <p:cNvSpPr txBox="1"/>
          <p:nvPr/>
        </p:nvSpPr>
        <p:spPr>
          <a:xfrm>
            <a:off x="1731997" y="2321625"/>
            <a:ext cx="664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이미지 양식의 주문서를 </a:t>
            </a:r>
            <a:r>
              <a:rPr lang="en-US" altLang="ko-KR" dirty="0">
                <a:solidFill>
                  <a:srgbClr val="0070C0"/>
                </a:solidFill>
              </a:rPr>
              <a:t>OCR</a:t>
            </a:r>
            <a:r>
              <a:rPr lang="ko-KR" altLang="en-US" dirty="0">
                <a:solidFill>
                  <a:srgbClr val="0070C0"/>
                </a:solidFill>
              </a:rPr>
              <a:t>을 이용해 엑셀 데이터로 변환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엑셀을 업로드하여 시스템에 판매 오더 대량 일괄 등록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1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To - Be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C6873D8-41F4-4166-83EE-53DEEDBA15C4}"/>
              </a:ext>
            </a:extLst>
          </p:cNvPr>
          <p:cNvSpPr txBox="1"/>
          <p:nvPr/>
        </p:nvSpPr>
        <p:spPr>
          <a:xfrm>
            <a:off x="250984" y="1119500"/>
            <a:ext cx="6454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생성된 판매 오더를 토대로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자재별</a:t>
            </a:r>
            <a:r>
              <a:rPr lang="ko-KR" altLang="en-US" dirty="0">
                <a:solidFill>
                  <a:srgbClr val="0070C0"/>
                </a:solidFill>
              </a:rPr>
              <a:t> 사용량을 계산하여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사용자가 보기 쉽게 시각화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41F547-3047-4B25-BEDF-81592DC66198}"/>
              </a:ext>
            </a:extLst>
          </p:cNvPr>
          <p:cNvSpPr txBox="1"/>
          <p:nvPr/>
        </p:nvSpPr>
        <p:spPr>
          <a:xfrm>
            <a:off x="4318041" y="4627827"/>
            <a:ext cx="438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사용자가 별도의 입력 작업 없이 선택된 항목에 대한 구매 요청 자동 생성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15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To - Be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3BC444-8FFE-4EE9-A37C-3E87950092A1}"/>
              </a:ext>
            </a:extLst>
          </p:cNvPr>
          <p:cNvSpPr txBox="1"/>
          <p:nvPr/>
        </p:nvSpPr>
        <p:spPr>
          <a:xfrm>
            <a:off x="373942" y="2391022"/>
            <a:ext cx="525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사용자가 입력한 조회 조건과 </a:t>
            </a:r>
            <a:r>
              <a:rPr lang="en-US" altLang="ko-KR" dirty="0">
                <a:solidFill>
                  <a:srgbClr val="0070C0"/>
                </a:solidFill>
              </a:rPr>
              <a:t>Info Record</a:t>
            </a:r>
            <a:r>
              <a:rPr lang="ko-KR" altLang="en-US" dirty="0">
                <a:solidFill>
                  <a:srgbClr val="0070C0"/>
                </a:solidFill>
              </a:rPr>
              <a:t>에 맞는 미결된 </a:t>
            </a:r>
            <a:r>
              <a:rPr lang="en-US" altLang="ko-KR" dirty="0">
                <a:solidFill>
                  <a:srgbClr val="0070C0"/>
                </a:solidFill>
              </a:rPr>
              <a:t>PR</a:t>
            </a:r>
            <a:r>
              <a:rPr lang="ko-KR" altLang="en-US" dirty="0">
                <a:solidFill>
                  <a:srgbClr val="0070C0"/>
                </a:solidFill>
              </a:rPr>
              <a:t>만을 화면에 표시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CFBECB-DA0B-4584-A546-556BA09285B6}"/>
              </a:ext>
            </a:extLst>
          </p:cNvPr>
          <p:cNvSpPr txBox="1"/>
          <p:nvPr/>
        </p:nvSpPr>
        <p:spPr>
          <a:xfrm>
            <a:off x="373942" y="3773022"/>
            <a:ext cx="525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총 주문량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기 주문량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요 주문량 등을 표시하여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사용자가 주문량만을 기입해 </a:t>
            </a:r>
            <a:r>
              <a:rPr lang="en-US" altLang="ko-KR" dirty="0">
                <a:solidFill>
                  <a:srgbClr val="0070C0"/>
                </a:solidFill>
              </a:rPr>
              <a:t>PO</a:t>
            </a:r>
            <a:r>
              <a:rPr lang="ko-KR" altLang="en-US" dirty="0">
                <a:solidFill>
                  <a:srgbClr val="0070C0"/>
                </a:solidFill>
              </a:rPr>
              <a:t>를 생성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57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To - Be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AF12BC-E2EF-4987-95F5-2AAE710DBA91}"/>
              </a:ext>
            </a:extLst>
          </p:cNvPr>
          <p:cNvSpPr txBox="1"/>
          <p:nvPr/>
        </p:nvSpPr>
        <p:spPr>
          <a:xfrm>
            <a:off x="1700409" y="2749143"/>
            <a:ext cx="5683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생성된 </a:t>
            </a:r>
            <a:r>
              <a:rPr lang="en-US" altLang="ko-KR" dirty="0">
                <a:solidFill>
                  <a:srgbClr val="0070C0"/>
                </a:solidFill>
              </a:rPr>
              <a:t>PO</a:t>
            </a:r>
            <a:r>
              <a:rPr lang="ko-KR" altLang="en-US" dirty="0">
                <a:solidFill>
                  <a:srgbClr val="0070C0"/>
                </a:solidFill>
              </a:rPr>
              <a:t>와 시스템에 저장된 재고 수량을 기준으로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…..?? (</a:t>
            </a:r>
            <a:r>
              <a:rPr lang="ko-KR" altLang="en-US" dirty="0">
                <a:solidFill>
                  <a:srgbClr val="0070C0"/>
                </a:solidFill>
              </a:rPr>
              <a:t>정윤님 프로그램을 잘 이해 못한 사람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487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486</Words>
  <Application>Microsoft Office PowerPoint</Application>
  <PresentationFormat>화면 슬라이드 쇼(4:3)</PresentationFormat>
  <Paragraphs>153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배달의민족 한나체 Pro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정 태혁</cp:lastModifiedBy>
  <cp:revision>18</cp:revision>
  <dcterms:created xsi:type="dcterms:W3CDTF">2021-07-18T07:32:55Z</dcterms:created>
  <dcterms:modified xsi:type="dcterms:W3CDTF">2021-07-28T02:22:36Z</dcterms:modified>
</cp:coreProperties>
</file>