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21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2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8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7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85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0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7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2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0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640A-83A1-4395-997C-62720D5DC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4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03848" y="1088740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84168" y="1088740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935596" y="14127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931594" y="225887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959932" y="310496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6836250" y="225887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소요량 파악</a:t>
            </a:r>
            <a:endParaRPr lang="ko-KR" altLang="en-US" sz="1500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6840252" y="31301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840252" y="40410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 문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6840252" y="497717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 고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6840252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I V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959932" y="40410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964941" y="497717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959932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935596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20" name="직선 화살표 연결선 19"/>
          <p:cNvCxnSpPr>
            <a:endCxn id="8" idx="0"/>
          </p:cNvCxnSpPr>
          <p:nvPr/>
        </p:nvCxnSpPr>
        <p:spPr>
          <a:xfrm>
            <a:off x="1507658" y="1898830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8" idx="3"/>
            <a:endCxn id="9" idx="0"/>
          </p:cNvCxnSpPr>
          <p:nvPr/>
        </p:nvCxnSpPr>
        <p:spPr>
          <a:xfrm>
            <a:off x="2083722" y="2510898"/>
            <a:ext cx="2452274" cy="59406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0" idx="1"/>
          </p:cNvCxnSpPr>
          <p:nvPr/>
        </p:nvCxnSpPr>
        <p:spPr>
          <a:xfrm>
            <a:off x="2083722" y="2510898"/>
            <a:ext cx="4752528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2"/>
            <a:endCxn id="15" idx="0"/>
          </p:cNvCxnSpPr>
          <p:nvPr/>
        </p:nvCxnSpPr>
        <p:spPr>
          <a:xfrm>
            <a:off x="4535996" y="360902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6" idx="0"/>
          </p:cNvCxnSpPr>
          <p:nvPr/>
        </p:nvCxnSpPr>
        <p:spPr>
          <a:xfrm flipH="1">
            <a:off x="4541005" y="4545124"/>
            <a:ext cx="1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17" idx="0"/>
          </p:cNvCxnSpPr>
          <p:nvPr/>
        </p:nvCxnSpPr>
        <p:spPr>
          <a:xfrm flipH="1">
            <a:off x="4535996" y="5481228"/>
            <a:ext cx="501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0" idx="2"/>
            <a:endCxn id="11" idx="0"/>
          </p:cNvCxnSpPr>
          <p:nvPr/>
        </p:nvCxnSpPr>
        <p:spPr>
          <a:xfrm>
            <a:off x="7412314" y="2762926"/>
            <a:ext cx="4002" cy="36719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2"/>
            <a:endCxn id="12" idx="0"/>
          </p:cNvCxnSpPr>
          <p:nvPr/>
        </p:nvCxnSpPr>
        <p:spPr>
          <a:xfrm>
            <a:off x="7416316" y="3634172"/>
            <a:ext cx="0" cy="40689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2" idx="2"/>
            <a:endCxn id="13" idx="0"/>
          </p:cNvCxnSpPr>
          <p:nvPr/>
        </p:nvCxnSpPr>
        <p:spPr>
          <a:xfrm>
            <a:off x="7416316" y="4545124"/>
            <a:ext cx="0" cy="4320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3" idx="2"/>
            <a:endCxn id="14" idx="0"/>
          </p:cNvCxnSpPr>
          <p:nvPr/>
        </p:nvCxnSpPr>
        <p:spPr>
          <a:xfrm>
            <a:off x="7416316" y="5481228"/>
            <a:ext cx="0" cy="4320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3" idx="1"/>
            <a:endCxn id="16" idx="3"/>
          </p:cNvCxnSpPr>
          <p:nvPr/>
        </p:nvCxnSpPr>
        <p:spPr>
          <a:xfrm flipH="1">
            <a:off x="5117069" y="5229200"/>
            <a:ext cx="172318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7" idx="1"/>
            <a:endCxn id="18" idx="3"/>
          </p:cNvCxnSpPr>
          <p:nvPr/>
        </p:nvCxnSpPr>
        <p:spPr>
          <a:xfrm flipH="1">
            <a:off x="2087724" y="6165304"/>
            <a:ext cx="1872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991603" y="764704"/>
            <a:ext cx="104011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S D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020949" y="836712"/>
            <a:ext cx="104011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P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896259" y="839416"/>
            <a:ext cx="104011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M </a:t>
            </a:r>
            <a:r>
              <a:rPr lang="en-US" altLang="ko-KR" dirty="0" err="1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M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95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2021-07-18T07:32:55Z</dcterms:created>
  <dcterms:modified xsi:type="dcterms:W3CDTF">2021-07-18T07:46:55Z</dcterms:modified>
</cp:coreProperties>
</file>