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80" r:id="rId4"/>
    <p:sldId id="281" r:id="rId5"/>
    <p:sldId id="282" r:id="rId6"/>
    <p:sldId id="257" r:id="rId7"/>
    <p:sldId id="270" r:id="rId8"/>
    <p:sldId id="272" r:id="rId9"/>
    <p:sldId id="258" r:id="rId10"/>
    <p:sldId id="273" r:id="rId11"/>
    <p:sldId id="266" r:id="rId12"/>
    <p:sldId id="267" r:id="rId13"/>
    <p:sldId id="269" r:id="rId14"/>
    <p:sldId id="275" r:id="rId15"/>
    <p:sldId id="279" r:id="rId16"/>
    <p:sldId id="278" r:id="rId17"/>
    <p:sldId id="261" r:id="rId18"/>
    <p:sldId id="268" r:id="rId19"/>
    <p:sldId id="263" r:id="rId20"/>
    <p:sldId id="264" r:id="rId21"/>
    <p:sldId id="276" r:id="rId22"/>
    <p:sldId id="265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91" y="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859173" y="3441867"/>
            <a:ext cx="6715211" cy="716235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AS - IS</a:t>
            </a:r>
          </a:p>
          <a:p>
            <a:pPr algn="l"/>
            <a:endParaRPr lang="en-US" altLang="ko-KR" sz="6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TO - BE</a:t>
            </a: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WBS</a:t>
            </a:r>
            <a:endParaRPr lang="ko-KR" altLang="en-US" sz="88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745651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개요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3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7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997523" y="16254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AS</a:t>
            </a:r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-</a:t>
            </a:r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IS</a:t>
            </a:r>
            <a:endParaRPr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9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08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0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10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S IS 분석 (SAP Standard)"/>
          <p:cNvSpPr txBox="1">
            <a:spLocks/>
          </p:cNvSpPr>
          <p:nvPr/>
        </p:nvSpPr>
        <p:spPr>
          <a:xfrm>
            <a:off x="997523" y="162547"/>
            <a:ext cx="16745338" cy="202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en-US"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607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일정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5" y="2484748"/>
            <a:ext cx="22100770" cy="104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37444" y="3146768"/>
            <a:ext cx="9967280" cy="7531502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489896" y="4968838"/>
            <a:ext cx="9837919" cy="41084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8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ko-KR" altLang="en-US" sz="60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구현기능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9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3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6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 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795956"/>
            <a:ext cx="21673072" cy="93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3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 프로그램 리스트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15" y="2834385"/>
            <a:ext cx="17291540" cy="99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192110"/>
            <a:ext cx="21063668" cy="385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주문량에 따라 늘어나는 판매 오더 작성 작업량과 데이터 입력 오류 혹은 누락 발생의 가능성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RPA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와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OCR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이용한 업무의 자동화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엑셀 데이터를 기반으로 하여 시스템에 대량 업로드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49" name="설계…"/>
          <p:cNvSpPr txBox="1"/>
          <p:nvPr/>
        </p:nvSpPr>
        <p:spPr>
          <a:xfrm>
            <a:off x="3781685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40911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2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177444" y="7202147"/>
            <a:ext cx="19922327" cy="551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판매 오더를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조회하여 자재 소모량을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파악해야 하는 불편함과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과도한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작업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시간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데이터 입력 오류 발생 등의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불편사항 개선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조건에 따라 판매 오더를 조회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/>
            </a:r>
            <a:b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</a:b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판매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오더를 토대로 한 </a:t>
            </a:r>
            <a:r>
              <a:rPr lang="ko-KR" altLang="en-US" sz="3600" dirty="0" err="1">
                <a:latin typeface="배달의민족 한나체 Air" pitchFamily="50" charset="-127"/>
                <a:ea typeface="배달의민족 한나체 Air" pitchFamily="50" charset="-127"/>
              </a:rPr>
              <a:t>자재별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사용량 자동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3.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계산된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자재량과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필수 값만을 사용한 하여 편리하게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PR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생성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15" name="설계…"/>
          <p:cNvSpPr txBox="1"/>
          <p:nvPr/>
        </p:nvSpPr>
        <p:spPr>
          <a:xfrm>
            <a:off x="3777678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27285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3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미결된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한 눈에 확인할 수 없는 불편함과 반복적인 구매 오더 작성 작업의 효율성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입력한 조건에 맞는 미결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의 빠른 조회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 수량만 입력하여 만드는 구매 오더 생성 자동화 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81" name="설계…"/>
          <p:cNvSpPr txBox="1"/>
          <p:nvPr/>
        </p:nvSpPr>
        <p:spPr>
          <a:xfrm>
            <a:off x="3740809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44918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53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5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4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95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9" name="Group"/>
          <p:cNvGrpSpPr/>
          <p:nvPr/>
        </p:nvGrpSpPr>
        <p:grpSpPr>
          <a:xfrm>
            <a:off x="1994622" y="1349017"/>
            <a:ext cx="6299317" cy="10485290"/>
            <a:chOff x="-1" y="-1"/>
            <a:chExt cx="3647568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760060" y="4014323"/>
              <a:ext cx="2141630" cy="144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4800" dirty="0" smtClean="0"/>
                <a:t>SINCE</a:t>
              </a:r>
              <a:r>
                <a:rPr lang="en-US" sz="4800" dirty="0" smtClean="0"/>
                <a:t>  </a:t>
              </a:r>
              <a:r>
                <a:rPr sz="4800" dirty="0" smtClean="0"/>
                <a:t>2021</a:t>
              </a:r>
              <a:endParaRPr sz="4800"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512357" y="968700"/>
              <a:ext cx="2539915" cy="648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6000" dirty="0" smtClean="0"/>
                <a:t>CHANGDAE</a:t>
              </a:r>
            </a:p>
            <a:p>
              <a:endParaRPr lang="en-US" sz="6000" dirty="0"/>
            </a:p>
            <a:p>
              <a:r>
                <a:rPr sz="6000" dirty="0" smtClean="0"/>
                <a:t> </a:t>
              </a:r>
              <a:r>
                <a:rPr sz="60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687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4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Goods Receipt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7" name="설계…"/>
          <p:cNvSpPr txBox="1"/>
          <p:nvPr/>
        </p:nvSpPr>
        <p:spPr>
          <a:xfrm>
            <a:off x="3764052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4042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많은 양의 입고 리스트를 사용자가 일일이 입고 처리해야 하는 불편함과 오류 발생의 가능성 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현재 재고 조회 및 생성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벤더 별 입고된 리스트 업로드 후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GR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생성 자동화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grpSp>
        <p:nvGrpSpPr>
          <p:cNvPr id="111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3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0" y="1988820"/>
            <a:ext cx="24384000" cy="914400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2348731" y="4688378"/>
            <a:ext cx="19751040" cy="38396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THANK YOU!</a:t>
            </a:r>
            <a:endParaRPr lang="ko-KR" altLang="en-US" sz="239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9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0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46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1" y="3391593"/>
            <a:ext cx="24384000" cy="1031955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47695" y="5040667"/>
            <a:ext cx="20020820" cy="7086504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831305" y="6672499"/>
            <a:ext cx="19537209" cy="559270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소개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•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 •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개요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 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기능</a:t>
            </a:r>
            <a:endParaRPr lang="en-US" altLang="ko-KR" sz="4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As - Is					  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To - Be						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	</a:t>
            </a: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WBS							  </a:t>
            </a:r>
            <a:endParaRPr lang="ko-KR" altLang="en-US" sz="4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1470138" y="232756"/>
            <a:ext cx="5978066" cy="294270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Contents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416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916962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998475" y="3645201"/>
            <a:ext cx="6166570" cy="49462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lang="en-US" altLang="ko-KR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dirty="0" smtClean="0">
                <a:ea typeface="맑은 고딕" pitchFamily="50" charset="-127"/>
              </a:rPr>
              <a:t> </a:t>
            </a:r>
            <a:endParaRPr lang="en-US" altLang="ko-KR" sz="8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endParaRPr lang="en-US" altLang="ko-KR" sz="8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8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endParaRPr lang="ko-KR" altLang="en-US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회사 소개 1…"/>
          <p:cNvSpPr txBox="1">
            <a:spLocks/>
          </p:cNvSpPr>
          <p:nvPr/>
        </p:nvSpPr>
        <p:spPr>
          <a:xfrm>
            <a:off x="1073898" y="4840778"/>
            <a:ext cx="5858917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회사소개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595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02008" y="5452166"/>
            <a:ext cx="10394302" cy="7389844"/>
          </a:xfrm>
          <a:prstGeom prst="roundRect">
            <a:avLst/>
          </a:prstGeom>
          <a:solidFill>
            <a:srgbClr val="FDF8D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현업들이 사용하는데 이러이러한 불편함이 있어서 이런이런 특성을 가진 프로그램을 개발할것임.…"/>
          <p:cNvSpPr txBox="1"/>
          <p:nvPr/>
        </p:nvSpPr>
        <p:spPr>
          <a:xfrm>
            <a:off x="2090791" y="5857526"/>
            <a:ext cx="10515288" cy="623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회사명  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(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주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)</a:t>
            </a: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대표이사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설립일   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2021. 04. 01</a:t>
            </a: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대표업종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  자동차 제조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본점주소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  서울 강남구 영동대로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513,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코엑스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4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층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대표전화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02-6666-6666</a:t>
            </a:r>
          </a:p>
        </p:txBody>
      </p:sp>
      <p:sp>
        <p:nvSpPr>
          <p:cNvPr id="34" name="회사 소개 1…"/>
          <p:cNvSpPr txBox="1">
            <a:spLocks/>
          </p:cNvSpPr>
          <p:nvPr/>
        </p:nvSpPr>
        <p:spPr>
          <a:xfrm>
            <a:off x="13153072" y="5814873"/>
            <a:ext cx="9588547" cy="1551727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“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불가능하다고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 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이봐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해봤어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?”</a:t>
            </a:r>
            <a:endParaRPr lang="ko-KR" altLang="en-US" sz="5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43712" y="7087259"/>
            <a:ext cx="80117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 창업자 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endParaRPr lang="ko-KR" altLang="en-US" sz="30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40" name="회사 소개 1…"/>
          <p:cNvSpPr txBox="1">
            <a:spLocks/>
          </p:cNvSpPr>
          <p:nvPr/>
        </p:nvSpPr>
        <p:spPr>
          <a:xfrm>
            <a:off x="2090791" y="2533418"/>
            <a:ext cx="20202417" cy="1983138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10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 New Beginning of </a:t>
            </a:r>
            <a:r>
              <a:rPr lang="en-US" altLang="ko-KR" sz="10000" dirty="0" err="1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Changdai</a:t>
            </a:r>
            <a:endParaRPr lang="ko-KR" altLang="en-US" sz="100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955782" y="8278621"/>
            <a:ext cx="8337426" cy="272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창대 자동차는 </a:t>
            </a:r>
            <a:r>
              <a:rPr lang="ko-KR" altLang="en-US" sz="3000" dirty="0" err="1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 회장의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철학을</a:t>
            </a:r>
            <a:r>
              <a:rPr lang="en-US" altLang="ko-KR" sz="30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따라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창의적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사고와 끝없는 시도를 통해 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고객들에게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새로운 미래를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창조합니다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735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구성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xfrm>
            <a:off x="13521431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광주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xfrm>
            <a:off x="13521431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xfrm>
            <a:off x="17548624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xfrm>
            <a:off x="17548624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울산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xfrm>
            <a:off x="9494236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xfrm>
            <a:off x="9494236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한나체 Pro" pitchFamily="50" charset="-127"/>
                <a:ea typeface="배달의민족 한나체 Pro" pitchFamily="50" charset="-127"/>
              </a:rPr>
              <a:t>서울 소재 본사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87418" cy="8170030"/>
            <a:chOff x="0" y="0"/>
            <a:chExt cx="5687416" cy="8170029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35069"/>
              <a:ext cx="5547716" cy="6509656"/>
              <a:chOff x="0" y="15422"/>
              <a:chExt cx="5547715" cy="6509655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52722"/>
                <a:ext cx="492122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배달의민족 한나체 Pro" pitchFamily="50" charset="-127"/>
                    <a:ea typeface="배달의민족 한나체 Pro" pitchFamily="50" charset="-127"/>
                    <a:cs typeface="Gill Sans"/>
                    <a:sym typeface="Gill Sans"/>
                  </a:rPr>
                  <a:t>Jeju</a:t>
                </a:r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18722"/>
                <a:ext cx="65723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95864" y="719689"/>
                <a:ext cx="71173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15422"/>
                <a:ext cx="1083629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212864" y="1735689"/>
                <a:ext cx="1314461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53822"/>
                <a:ext cx="934550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09093" y="2764389"/>
                <a:ext cx="121347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984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572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55722"/>
                <a:ext cx="66524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59521" y="4491589"/>
                <a:ext cx="1239120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28722"/>
                <a:ext cx="102592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53551" y="5571089"/>
                <a:ext cx="86562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49422"/>
                <a:ext cx="5113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17622"/>
                <a:ext cx="8848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398744" y="4174089"/>
                <a:ext cx="793487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49222"/>
                <a:ext cx="67807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528650" y="2027789"/>
                <a:ext cx="1340109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17322"/>
                <a:ext cx="1065996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22122"/>
                <a:ext cx="80310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63322"/>
                <a:ext cx="68127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81837" y="663122"/>
                <a:ext cx="823944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81088" y="1367389"/>
                <a:ext cx="734175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78078"/>
                <a:ext cx="56906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1" y="7902298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6" y="7802008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1" y="7743088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6237059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PG1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" name="모서리가 둥근 직사각형 7"/>
          <p:cNvSpPr/>
          <p:nvPr/>
        </p:nvSpPr>
        <p:spPr>
          <a:xfrm>
            <a:off x="8534143" y="10487614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PG2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1" name="모서리가 둥근 직사각형 7"/>
          <p:cNvSpPr/>
          <p:nvPr/>
        </p:nvSpPr>
        <p:spPr>
          <a:xfrm>
            <a:off x="13315493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PG3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2" name="모서리가 둥근 직사각형 7"/>
          <p:cNvSpPr/>
          <p:nvPr/>
        </p:nvSpPr>
        <p:spPr>
          <a:xfrm>
            <a:off x="19137171" y="10488239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PG4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3" name="꺾인 연결선 972"/>
          <p:cNvCxnSpPr>
            <a:stCxn id="111" idx="2"/>
            <a:endCxn id="127" idx="0"/>
          </p:cNvCxnSpPr>
          <p:nvPr/>
        </p:nvCxnSpPr>
        <p:spPr>
          <a:xfrm rot="5400000">
            <a:off x="6968533" y="9203109"/>
            <a:ext cx="1324877" cy="1244138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꺾인 연결선 134"/>
          <p:cNvCxnSpPr>
            <a:stCxn id="111" idx="2"/>
            <a:endCxn id="129" idx="0"/>
          </p:cNvCxnSpPr>
          <p:nvPr/>
        </p:nvCxnSpPr>
        <p:spPr>
          <a:xfrm rot="16200000" flipH="1">
            <a:off x="8117076" y="9298704"/>
            <a:ext cx="1324874" cy="1052946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50"/>
          <p:cNvCxnSpPr>
            <a:stCxn id="123" idx="2"/>
            <a:endCxn id="131" idx="0"/>
          </p:cNvCxnSpPr>
          <p:nvPr/>
        </p:nvCxnSpPr>
        <p:spPr>
          <a:xfrm>
            <a:off x="14087334" y="9165512"/>
            <a:ext cx="2" cy="1322105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141" name="Straight Arrow Connector 50"/>
          <p:cNvCxnSpPr>
            <a:stCxn id="124" idx="2"/>
            <a:endCxn id="132" idx="0"/>
          </p:cNvCxnSpPr>
          <p:nvPr/>
        </p:nvCxnSpPr>
        <p:spPr>
          <a:xfrm>
            <a:off x="19909014" y="9165512"/>
            <a:ext cx="0" cy="132272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144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145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47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148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9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0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51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2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3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54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Group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3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64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6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98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99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0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1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02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3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4" name="Group 158"/>
          <p:cNvGrpSpPr/>
          <p:nvPr/>
        </p:nvGrpSpPr>
        <p:grpSpPr>
          <a:xfrm>
            <a:off x="1052374" y="10467952"/>
            <a:ext cx="2921151" cy="995765"/>
            <a:chOff x="11220967" y="1590495"/>
            <a:chExt cx="4572011" cy="335050"/>
          </a:xfrm>
        </p:grpSpPr>
        <p:sp>
          <p:nvSpPr>
            <p:cNvPr id="105" name="TextBox 159"/>
            <p:cNvSpPr txBox="1"/>
            <p:nvPr/>
          </p:nvSpPr>
          <p:spPr>
            <a:xfrm>
              <a:off x="11220967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4717213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7"/>
          <p:cNvSpPr/>
          <p:nvPr/>
        </p:nvSpPr>
        <p:spPr>
          <a:xfrm>
            <a:off x="657714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4" name="모서리가 둥근 직사각형 7"/>
          <p:cNvSpPr/>
          <p:nvPr/>
        </p:nvSpPr>
        <p:spPr>
          <a:xfrm>
            <a:off x="8382102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5" name="모서리가 둥근 직사각형 7"/>
          <p:cNvSpPr/>
          <p:nvPr/>
        </p:nvSpPr>
        <p:spPr>
          <a:xfrm>
            <a:off x="1027263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40" name="꺾인 연결선 39"/>
          <p:cNvCxnSpPr>
            <a:stCxn id="123" idx="2"/>
            <a:endCxn id="127" idx="0"/>
          </p:cNvCxnSpPr>
          <p:nvPr/>
        </p:nvCxnSpPr>
        <p:spPr>
          <a:xfrm rot="5400000">
            <a:off x="9139870" y="5520490"/>
            <a:ext cx="1302443" cy="859248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23" idx="2"/>
            <a:endCxn id="33" idx="0"/>
          </p:cNvCxnSpPr>
          <p:nvPr/>
        </p:nvCxnSpPr>
        <p:spPr>
          <a:xfrm rot="5400000">
            <a:off x="10060004" y="6460290"/>
            <a:ext cx="1322109" cy="673255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꺾인 연결선 45"/>
          <p:cNvCxnSpPr>
            <a:stCxn id="123" idx="2"/>
            <a:endCxn id="34" idx="0"/>
          </p:cNvCxnSpPr>
          <p:nvPr/>
        </p:nvCxnSpPr>
        <p:spPr>
          <a:xfrm rot="5400000">
            <a:off x="10962484" y="7362766"/>
            <a:ext cx="1322105" cy="492759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>
            <a:stCxn id="123" idx="2"/>
            <a:endCxn id="35" idx="0"/>
          </p:cNvCxnSpPr>
          <p:nvPr/>
        </p:nvCxnSpPr>
        <p:spPr>
          <a:xfrm rot="5400000">
            <a:off x="11907749" y="8308035"/>
            <a:ext cx="1322109" cy="30370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꺾인 연결선 52"/>
          <p:cNvCxnSpPr>
            <a:stCxn id="124" idx="2"/>
            <a:endCxn id="130" idx="0"/>
          </p:cNvCxnSpPr>
          <p:nvPr/>
        </p:nvCxnSpPr>
        <p:spPr>
          <a:xfrm rot="5400000">
            <a:off x="16950776" y="7509716"/>
            <a:ext cx="1302443" cy="461403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꺾인 연결선 55"/>
          <p:cNvCxnSpPr>
            <a:stCxn id="124" idx="2"/>
            <a:endCxn id="133" idx="0"/>
          </p:cNvCxnSpPr>
          <p:nvPr/>
        </p:nvCxnSpPr>
        <p:spPr>
          <a:xfrm rot="5400000">
            <a:off x="17870910" y="8449516"/>
            <a:ext cx="1322109" cy="275410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꺾인 연결선 58"/>
          <p:cNvCxnSpPr>
            <a:stCxn id="124" idx="2"/>
            <a:endCxn id="136" idx="0"/>
          </p:cNvCxnSpPr>
          <p:nvPr/>
        </p:nvCxnSpPr>
        <p:spPr>
          <a:xfrm rot="16200000" flipH="1">
            <a:off x="19718654" y="9355871"/>
            <a:ext cx="1322109" cy="94138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꺾인 연결선 65"/>
          <p:cNvCxnSpPr>
            <a:stCxn id="124" idx="2"/>
            <a:endCxn id="134" idx="0"/>
          </p:cNvCxnSpPr>
          <p:nvPr/>
        </p:nvCxnSpPr>
        <p:spPr>
          <a:xfrm rot="5400000">
            <a:off x="18773390" y="9351992"/>
            <a:ext cx="1322105" cy="9491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모서리가 둥근 직사각형 7"/>
          <p:cNvSpPr/>
          <p:nvPr/>
        </p:nvSpPr>
        <p:spPr>
          <a:xfrm>
            <a:off x="12217094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" name="꺾인 연결선 96"/>
          <p:cNvCxnSpPr>
            <a:stCxn id="123" idx="2"/>
            <a:endCxn id="84" idx="0"/>
          </p:cNvCxnSpPr>
          <p:nvPr/>
        </p:nvCxnSpPr>
        <p:spPr>
          <a:xfrm rot="5400000">
            <a:off x="12889811" y="9270431"/>
            <a:ext cx="1302443" cy="109260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꺾인 연결선 106"/>
          <p:cNvCxnSpPr>
            <a:stCxn id="124" idx="2"/>
            <a:endCxn id="137" idx="0"/>
          </p:cNvCxnSpPr>
          <p:nvPr/>
        </p:nvCxnSpPr>
        <p:spPr>
          <a:xfrm rot="16200000" flipH="1">
            <a:off x="20700716" y="8373809"/>
            <a:ext cx="1302443" cy="28858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모서리가 둥근 직사각형 7"/>
          <p:cNvSpPr/>
          <p:nvPr/>
        </p:nvSpPr>
        <p:spPr>
          <a:xfrm>
            <a:off x="14517345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3" name="모서리가 둥근 직사각형 7"/>
          <p:cNvSpPr/>
          <p:nvPr/>
        </p:nvSpPr>
        <p:spPr>
          <a:xfrm>
            <a:off x="1637727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" name="모서리가 둥근 직사각형 7"/>
          <p:cNvSpPr/>
          <p:nvPr/>
        </p:nvSpPr>
        <p:spPr>
          <a:xfrm>
            <a:off x="18182234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2007276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22017226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5" name="AS IS 분석 (SAP Standard)"/>
          <p:cNvSpPr txBox="1">
            <a:spLocks/>
          </p:cNvSpPr>
          <p:nvPr/>
        </p:nvSpPr>
        <p:spPr>
          <a:xfrm>
            <a:off x="1202008" y="456292"/>
            <a:ext cx="16745338" cy="169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altLang="ko-KR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lang="ko-KR" altLang="en-US"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2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xfrm>
            <a:off x="-8598" y="2726575"/>
            <a:ext cx="8132250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8119352" y="2726576"/>
            <a:ext cx="8132250" cy="1098457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xfrm>
            <a:off x="16248185" y="2726575"/>
            <a:ext cx="8144413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xfrm>
            <a:off x="1728713" y="9134225"/>
            <a:ext cx="5425527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보급형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중저가의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xfrm>
            <a:off x="1686666" y="7934058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xfrm>
            <a:off x="9493708" y="7962152"/>
            <a:ext cx="5425528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B모델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9126415" y="9239732"/>
            <a:ext cx="6085894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엔진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성능에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강점이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있는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xfrm>
            <a:off x="17615375" y="8095753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xfrm>
            <a:off x="17207608" y="9257317"/>
            <a:ext cx="6254080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전체적</a:t>
            </a:r>
            <a:r>
              <a:rPr lang="ko-KR" altLang="en-US"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인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밸런스가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좋은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96" name="Group"/>
          <p:cNvGrpSpPr/>
          <p:nvPr/>
        </p:nvGrpSpPr>
        <p:grpSpPr>
          <a:xfrm>
            <a:off x="2346961" y="4997708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430558" y="176743"/>
            <a:ext cx="9975653" cy="2232349"/>
          </a:xfrm>
          <a:prstGeom prst="rect">
            <a:avLst/>
          </a:prstGeom>
        </p:spPr>
        <p:txBody>
          <a:bodyPr/>
          <a:lstStyle/>
          <a:p>
            <a:pPr>
              <a:defRPr sz="5800">
                <a:solidFill>
                  <a:srgbClr val="111111"/>
                </a:solidFill>
              </a:defRPr>
            </a:pPr>
            <a:r>
              <a:rPr lang="en-US"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72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7200" dirty="0">
                <a:latin typeface="배달의민족 한나체 Pro" pitchFamily="50" charset="-127"/>
                <a:ea typeface="배달의민족 한나체 Pro" pitchFamily="50" charset="-127"/>
              </a:rPr>
              <a:t>제품 소개</a:t>
            </a:r>
            <a:endParaRPr sz="7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74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75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6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7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8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9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1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516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614</Words>
  <Application>Microsoft Office PowerPoint</Application>
  <PresentationFormat>사용자 지정</PresentationFormat>
  <Paragraphs>227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8" baseType="lpstr">
      <vt:lpstr>Avenir Next</vt:lpstr>
      <vt:lpstr>Avenir Next Demi Bold</vt:lpstr>
      <vt:lpstr>Avenir Next Medium</vt:lpstr>
      <vt:lpstr>Avenir Next Ultra Light</vt:lpstr>
      <vt:lpstr>Gill Sans</vt:lpstr>
      <vt:lpstr>Gill Sans Light</vt:lpstr>
      <vt:lpstr>Helvetica Neue Bold Condensed</vt:lpstr>
      <vt:lpstr>Helvetica Neue Thin</vt:lpstr>
      <vt:lpstr>Helvetica Neue UltraLight</vt:lpstr>
      <vt:lpstr>Lucida Grande</vt:lpstr>
      <vt:lpstr>맑은 고딕</vt:lpstr>
      <vt:lpstr>배달의민족 한나체 Air</vt:lpstr>
      <vt:lpstr>배달의민족 한나체 Pro</vt:lpstr>
      <vt:lpstr>Helvetica</vt:lpstr>
      <vt:lpstr>Trebuchet MS</vt:lpstr>
      <vt:lpstr>White</vt:lpstr>
      <vt:lpstr>프로젝트 수행 계획서</vt:lpstr>
      <vt:lpstr>프로젝트 수행 계획서</vt:lpstr>
      <vt:lpstr>PowerPoint 프레젠테이션</vt:lpstr>
      <vt:lpstr>PowerPoint 프레젠테이션</vt:lpstr>
      <vt:lpstr>CD Motors 회사 개요</vt:lpstr>
      <vt:lpstr>CD모터스 MM 구성</vt:lpstr>
      <vt:lpstr>CD Motors MM 조직 구조</vt:lpstr>
      <vt:lpstr>PowerPoint 프레젠테이션</vt:lpstr>
      <vt:lpstr>CD모터스 제품 소개</vt:lpstr>
      <vt:lpstr>PowerPoint 프레젠테이션</vt:lpstr>
      <vt:lpstr>AS - IS</vt:lpstr>
      <vt:lpstr>PowerPoint 프레젠테이션</vt:lpstr>
      <vt:lpstr>프로젝트 일정</vt:lpstr>
      <vt:lpstr>PowerPoint 프레젠테이션</vt:lpstr>
      <vt:lpstr>요구사항 정의서 </vt:lpstr>
      <vt:lpstr>개발 프로그램 리스트</vt:lpstr>
      <vt:lpstr>1. SO 생성 관리</vt:lpstr>
      <vt:lpstr>2. PR 생성 관리</vt:lpstr>
      <vt:lpstr>3. PO 생성</vt:lpstr>
      <vt:lpstr>4. Goods Receipt</vt:lpstr>
      <vt:lpstr>PowerPoint 프레젠테이션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dc:creator>MIN</dc:creator>
  <cp:lastModifiedBy>User</cp:lastModifiedBy>
  <cp:revision>39</cp:revision>
  <dcterms:modified xsi:type="dcterms:W3CDTF">2021-07-29T07:41:59Z</dcterms:modified>
</cp:coreProperties>
</file>