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92" d="100"/>
          <a:sy n="92" d="100"/>
        </p:scale>
        <p:origin x="-1003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판매 오더를 토대로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자재별</a:t>
            </a:r>
            <a:r>
              <a:rPr lang="ko-KR" altLang="en-US" dirty="0">
                <a:solidFill>
                  <a:srgbClr val="0070C0"/>
                </a:solidFill>
              </a:rPr>
              <a:t> 사용량을 계산하여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보기 쉽게 시각화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741F547-3047-4B25-BEDF-81592DC66198}"/>
              </a:ext>
            </a:extLst>
          </p:cNvPr>
          <p:cNvSpPr txBox="1"/>
          <p:nvPr/>
        </p:nvSpPr>
        <p:spPr>
          <a:xfrm>
            <a:off x="4318041" y="4627827"/>
            <a:ext cx="43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별도의 입력 작업 없이 선택된 항목에 대한 구매 요청 자동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5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3BC444-8FFE-4EE9-A37C-3E87950092A1}"/>
              </a:ext>
            </a:extLst>
          </p:cNvPr>
          <p:cNvSpPr txBox="1"/>
          <p:nvPr/>
        </p:nvSpPr>
        <p:spPr>
          <a:xfrm>
            <a:off x="373942" y="2391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입력한 조회 조건과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에 맞는 미결된 </a:t>
            </a:r>
            <a:r>
              <a:rPr lang="en-US" altLang="ko-KR" dirty="0">
                <a:solidFill>
                  <a:srgbClr val="0070C0"/>
                </a:solidFill>
              </a:rPr>
              <a:t>PR</a:t>
            </a:r>
            <a:r>
              <a:rPr lang="ko-KR" altLang="en-US" dirty="0">
                <a:solidFill>
                  <a:srgbClr val="0070C0"/>
                </a:solidFill>
              </a:rPr>
              <a:t>만을 화면에 표시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8CFBECB-DA0B-4584-A546-556BA09285B6}"/>
              </a:ext>
            </a:extLst>
          </p:cNvPr>
          <p:cNvSpPr txBox="1"/>
          <p:nvPr/>
        </p:nvSpPr>
        <p:spPr>
          <a:xfrm>
            <a:off x="373942" y="3773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총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요 주문량 등을 표시하여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주문량만을 기입해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를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7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9AF12BC-E2EF-4987-95F5-2AAE710DBA91}"/>
              </a:ext>
            </a:extLst>
          </p:cNvPr>
          <p:cNvSpPr txBox="1"/>
          <p:nvPr/>
        </p:nvSpPr>
        <p:spPr>
          <a:xfrm>
            <a:off x="1613474" y="1851947"/>
            <a:ext cx="56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벤더별로 입고된 엑셀 형식의 자재 리스트 파일을 업로드하여 </a:t>
            </a:r>
            <a:r>
              <a:rPr lang="en-US" altLang="ko-KR" dirty="0">
                <a:solidFill>
                  <a:srgbClr val="0070C0"/>
                </a:solidFill>
              </a:rPr>
              <a:t>GR </a:t>
            </a:r>
            <a:r>
              <a:rPr lang="ko-KR" altLang="en-US" dirty="0">
                <a:solidFill>
                  <a:srgbClr val="0070C0"/>
                </a:solidFill>
              </a:rPr>
              <a:t>발행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9AF12BC-E2EF-4987-95F5-2AAE710DBA91}"/>
              </a:ext>
            </a:extLst>
          </p:cNvPr>
          <p:cNvSpPr txBox="1"/>
          <p:nvPr/>
        </p:nvSpPr>
        <p:spPr>
          <a:xfrm>
            <a:off x="3562882" y="3903851"/>
            <a:ext cx="31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현재 재고 조회 및 생성 가능</a:t>
            </a:r>
          </a:p>
        </p:txBody>
      </p:sp>
    </p:spTree>
    <p:extLst>
      <p:ext uri="{BB962C8B-B14F-4D97-AF65-F5344CB8AC3E}">
        <p14:creationId xmlns:p14="http://schemas.microsoft.com/office/powerpoint/2010/main" val="31448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4E7FCE-BF80-4C57-B1B4-463CAAC4BE3C}"/>
              </a:ext>
            </a:extLst>
          </p:cNvPr>
          <p:cNvSpPr txBox="1"/>
          <p:nvPr/>
        </p:nvSpPr>
        <p:spPr>
          <a:xfrm>
            <a:off x="1731997" y="1592884"/>
            <a:ext cx="66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메일로 온 주문을 수동으로 다운로드하여 정리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참고하여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시스템 스탠다드의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판매 오더 생성 기능을 이용한 판매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판매 오더 데이터와 자재의 현 재고를 사용자가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사용량 및 주문량을 결정하여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구매 요청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3BC444-8FFE-4EE9-A37C-3E87950092A1}"/>
              </a:ext>
            </a:extLst>
          </p:cNvPr>
          <p:cNvSpPr txBox="1"/>
          <p:nvPr/>
        </p:nvSpPr>
        <p:spPr>
          <a:xfrm>
            <a:off x="372616" y="288894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기록된 구매 요청을 사용자가 직접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확인하여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를 기준으로 벤더를 지정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7A87615-4F51-4151-8688-F71DFD3D115E}"/>
              </a:ext>
            </a:extLst>
          </p:cNvPr>
          <p:cNvSpPr txBox="1"/>
          <p:nvPr/>
        </p:nvSpPr>
        <p:spPr>
          <a:xfrm>
            <a:off x="366770" y="378973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지정된 벤더와 미결된 </a:t>
            </a:r>
            <a:r>
              <a:rPr lang="en-US" altLang="ko-KR" dirty="0">
                <a:solidFill>
                  <a:srgbClr val="0070C0"/>
                </a:solidFill>
              </a:rPr>
              <a:t>PR </a:t>
            </a:r>
            <a:r>
              <a:rPr lang="ko-KR" altLang="en-US" dirty="0">
                <a:solidFill>
                  <a:srgbClr val="0070C0"/>
                </a:solidFill>
              </a:rPr>
              <a:t>데이터 리스트를 토대로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구매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9AF12BC-E2EF-4987-95F5-2AAE710DBA91}"/>
              </a:ext>
            </a:extLst>
          </p:cNvPr>
          <p:cNvSpPr txBox="1"/>
          <p:nvPr/>
        </p:nvSpPr>
        <p:spPr>
          <a:xfrm>
            <a:off x="1700409" y="2683570"/>
            <a:ext cx="568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PDA</a:t>
            </a:r>
            <a:r>
              <a:rPr lang="ko-KR" altLang="en-US" dirty="0">
                <a:solidFill>
                  <a:srgbClr val="0070C0"/>
                </a:solidFill>
              </a:rPr>
              <a:t>를 통해 외부 시스템에 기록된 입고 자재 엑셀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데이터를 </a:t>
            </a:r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등록된 구매 오더와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스탠다드에서 입고 처리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440160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170615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51056" y="1798510"/>
            <a:ext cx="1368152" cy="27952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016732"/>
            <a:ext cx="5256584" cy="5544616"/>
          </a:xfrm>
          <a:prstGeom prst="roundRect">
            <a:avLst>
              <a:gd name="adj" fmla="val 5884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23528" y="236063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323528" y="3297315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975693" y="393375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959068" y="26292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52094" y="393305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505722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8337" y="2924944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9" idx="0"/>
          </p:cNvCxnSpPr>
          <p:nvPr/>
        </p:nvCxnSpPr>
        <p:spPr>
          <a:xfrm flipV="1">
            <a:off x="1551540" y="2903704"/>
            <a:ext cx="1061233" cy="165257"/>
          </a:xfrm>
          <a:prstGeom prst="bentConnector4">
            <a:avLst>
              <a:gd name="adj1" fmla="val 35392"/>
              <a:gd name="adj2" fmla="val 59044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SD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PP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endCxn id="37" idx="1"/>
          </p:cNvCxnSpPr>
          <p:nvPr/>
        </p:nvCxnSpPr>
        <p:spPr>
          <a:xfrm flipV="1">
            <a:off x="1752238" y="2087975"/>
            <a:ext cx="2098818" cy="981682"/>
          </a:xfrm>
          <a:prstGeom prst="bentConnector3">
            <a:avLst>
              <a:gd name="adj1" fmla="val 841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971490" y="32882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26516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70931" y="328754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3" name="꺾인 연결선 82"/>
          <p:cNvCxnSpPr>
            <a:stCxn id="25" idx="3"/>
            <a:endCxn id="65" idx="1"/>
          </p:cNvCxnSpPr>
          <p:nvPr/>
        </p:nvCxnSpPr>
        <p:spPr>
          <a:xfrm flipV="1">
            <a:off x="5219208" y="2071169"/>
            <a:ext cx="443711" cy="11249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114" name="직선 화살표 연결선 113"/>
          <p:cNvCxnSpPr>
            <a:stCxn id="90" idx="2"/>
            <a:endCxn id="14" idx="0"/>
          </p:cNvCxnSpPr>
          <p:nvPr/>
        </p:nvCxnSpPr>
        <p:spPr>
          <a:xfrm flipH="1">
            <a:off x="8068279" y="4593723"/>
            <a:ext cx="4312" cy="88787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64" idx="3"/>
            <a:endCxn id="91" idx="1"/>
          </p:cNvCxnSpPr>
          <p:nvPr/>
        </p:nvCxnSpPr>
        <p:spPr>
          <a:xfrm flipV="1">
            <a:off x="7025226" y="2071518"/>
            <a:ext cx="369134" cy="11239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51056" y="1798510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sz="20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57074" y="1797464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62919" y="1781704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sz="20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1520" y="1613219"/>
            <a:ext cx="1296144" cy="24752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47518" y="1613218"/>
            <a:ext cx="1300145" cy="57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sz="20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88515" y="1797813"/>
            <a:ext cx="1368152" cy="27959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394360" y="1782053"/>
            <a:ext cx="1368152" cy="5789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GR </a:t>
            </a:r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lang="en-US" altLang="ko-KR" sz="20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통합처리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6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8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4E7FCE-BF80-4C57-B1B4-463CAAC4BE3C}"/>
              </a:ext>
            </a:extLst>
          </p:cNvPr>
          <p:cNvSpPr txBox="1"/>
          <p:nvPr/>
        </p:nvSpPr>
        <p:spPr>
          <a:xfrm>
            <a:off x="1669802" y="1405206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이메일로 받는 주문서를 </a:t>
            </a:r>
            <a:r>
              <a:rPr lang="en-US" altLang="ko-KR" dirty="0">
                <a:solidFill>
                  <a:srgbClr val="0070C0"/>
                </a:solidFill>
              </a:rPr>
              <a:t>RPA</a:t>
            </a:r>
            <a:r>
              <a:rPr lang="ko-KR" altLang="en-US" dirty="0">
                <a:solidFill>
                  <a:srgbClr val="0070C0"/>
                </a:solidFill>
              </a:rPr>
              <a:t>를 이용해 다운로드 함으로써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업무 자동화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</a:t>
            </a:r>
            <a:r>
              <a:rPr lang="en-US" altLang="ko-KR" dirty="0">
                <a:solidFill>
                  <a:srgbClr val="0070C0"/>
                </a:solidFill>
              </a:rPr>
              <a:t>OCR</a:t>
            </a:r>
            <a:r>
              <a:rPr lang="ko-KR" altLang="en-US" dirty="0">
                <a:solidFill>
                  <a:srgbClr val="0070C0"/>
                </a:solidFill>
              </a:rPr>
              <a:t>을 이용해 엑셀 데이터로 변환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엑셀을 업로드하여 시스템에 판매 오더 대량 일괄 등록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871</Words>
  <Application>Microsoft Office PowerPoint</Application>
  <PresentationFormat>화면 슬라이드 쇼(4:3)</PresentationFormat>
  <Paragraphs>278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2021-07-18T07:32:55Z</dcterms:created>
  <dcterms:modified xsi:type="dcterms:W3CDTF">2021-07-28T06:05:59Z</dcterms:modified>
</cp:coreProperties>
</file>