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114" d="100"/>
          <a:sy n="114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8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3711" cy="11249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62919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6756-2BBB-4E9E-AA7C-FA6CEB57D15D}"/>
              </a:ext>
            </a:extLst>
          </p:cNvPr>
          <p:cNvCxnSpPr>
            <a:cxnSpLocks/>
          </p:cNvCxnSpPr>
          <p:nvPr/>
        </p:nvCxnSpPr>
        <p:spPr>
          <a:xfrm flipV="1">
            <a:off x="1547664" y="3068960"/>
            <a:ext cx="212529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D57CA9-83BD-42C2-95BD-98C8CB86C446}"/>
              </a:ext>
            </a:extLst>
          </p:cNvPr>
          <p:cNvSpPr txBox="1"/>
          <p:nvPr/>
        </p:nvSpPr>
        <p:spPr>
          <a:xfrm>
            <a:off x="157640" y="285378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입력한 조회 조건과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에 맞는 미결된 </a:t>
            </a:r>
            <a:r>
              <a:rPr lang="en-US" altLang="ko-KR" dirty="0">
                <a:solidFill>
                  <a:srgbClr val="0070C0"/>
                </a:solidFill>
              </a:rPr>
              <a:t>PR</a:t>
            </a:r>
            <a:r>
              <a:rPr lang="ko-KR" altLang="en-US" dirty="0">
                <a:solidFill>
                  <a:srgbClr val="0070C0"/>
                </a:solidFill>
              </a:rPr>
              <a:t>만을 화면에 표시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6C405-57B7-4801-B944-43E21E0C34AF}"/>
              </a:ext>
            </a:extLst>
          </p:cNvPr>
          <p:cNvSpPr txBox="1"/>
          <p:nvPr/>
        </p:nvSpPr>
        <p:spPr>
          <a:xfrm>
            <a:off x="218310" y="3847175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총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요 주문량 등을 표시하여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주문량만을 기입해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를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3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3711" cy="11249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62919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6756-2BBB-4E9E-AA7C-FA6CEB57D15D}"/>
              </a:ext>
            </a:extLst>
          </p:cNvPr>
          <p:cNvCxnSpPr>
            <a:cxnSpLocks/>
          </p:cNvCxnSpPr>
          <p:nvPr/>
        </p:nvCxnSpPr>
        <p:spPr>
          <a:xfrm flipV="1">
            <a:off x="1547664" y="3068960"/>
            <a:ext cx="212529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272242-7084-495C-B1DB-8C1749F3EF48}"/>
              </a:ext>
            </a:extLst>
          </p:cNvPr>
          <p:cNvSpPr txBox="1"/>
          <p:nvPr/>
        </p:nvSpPr>
        <p:spPr>
          <a:xfrm>
            <a:off x="1448580" y="2556516"/>
            <a:ext cx="56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벤더별로 입고된 엑셀 형식의 자재 리스트 파일을 업로드하여 </a:t>
            </a:r>
            <a:r>
              <a:rPr lang="en-US" altLang="ko-KR" dirty="0">
                <a:solidFill>
                  <a:srgbClr val="0070C0"/>
                </a:solidFill>
              </a:rPr>
              <a:t>GR </a:t>
            </a:r>
            <a:r>
              <a:rPr lang="ko-KR" altLang="en-US" dirty="0">
                <a:solidFill>
                  <a:srgbClr val="0070C0"/>
                </a:solidFill>
              </a:rPr>
              <a:t>발행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6BA1C4-5343-4266-9DEF-442CBFB3F4FC}"/>
              </a:ext>
            </a:extLst>
          </p:cNvPr>
          <p:cNvSpPr txBox="1"/>
          <p:nvPr/>
        </p:nvSpPr>
        <p:spPr>
          <a:xfrm>
            <a:off x="3777484" y="3907505"/>
            <a:ext cx="31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현재 재고 조회 및 생성 가능</a:t>
            </a:r>
          </a:p>
        </p:txBody>
      </p:sp>
    </p:spTree>
    <p:extLst>
      <p:ext uri="{BB962C8B-B14F-4D97-AF65-F5344CB8AC3E}">
        <p14:creationId xmlns:p14="http://schemas.microsoft.com/office/powerpoint/2010/main" val="126194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5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4E7FCE-BF80-4C57-B1B4-463CAAC4BE3C}"/>
              </a:ext>
            </a:extLst>
          </p:cNvPr>
          <p:cNvSpPr txBox="1"/>
          <p:nvPr/>
        </p:nvSpPr>
        <p:spPr>
          <a:xfrm>
            <a:off x="1731997" y="1592884"/>
            <a:ext cx="66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메일로 온 주문을 수동으로 다운로드하여 정리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참고하여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시스템 스탠다드의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판매 오더 생성 기능을 이용한 판매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판매 오더 데이터와 자재의 현 재고를 사용자가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사용량 및 주문량을 결정하여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구매 요청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3BC444-8FFE-4EE9-A37C-3E87950092A1}"/>
              </a:ext>
            </a:extLst>
          </p:cNvPr>
          <p:cNvSpPr txBox="1"/>
          <p:nvPr/>
        </p:nvSpPr>
        <p:spPr>
          <a:xfrm>
            <a:off x="372616" y="288894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기록된 구매 요청을 사용자가 직접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확인하여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를 기준으로 벤더를 지정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87615-4F51-4151-8688-F71DFD3D115E}"/>
              </a:ext>
            </a:extLst>
          </p:cNvPr>
          <p:cNvSpPr txBox="1"/>
          <p:nvPr/>
        </p:nvSpPr>
        <p:spPr>
          <a:xfrm>
            <a:off x="366770" y="378973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지정된 벤더와 미결된 </a:t>
            </a:r>
            <a:r>
              <a:rPr lang="en-US" altLang="ko-KR" dirty="0">
                <a:solidFill>
                  <a:srgbClr val="0070C0"/>
                </a:solidFill>
              </a:rPr>
              <a:t>PR </a:t>
            </a:r>
            <a:r>
              <a:rPr lang="ko-KR" altLang="en-US" dirty="0">
                <a:solidFill>
                  <a:srgbClr val="0070C0"/>
                </a:solidFill>
              </a:rPr>
              <a:t>데이터 리스트를 토대로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구매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1700409" y="2683570"/>
            <a:ext cx="568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PDA</a:t>
            </a:r>
            <a:r>
              <a:rPr lang="ko-KR" altLang="en-US" dirty="0">
                <a:solidFill>
                  <a:srgbClr val="0070C0"/>
                </a:solidFill>
              </a:rPr>
              <a:t>를 통해 외부 시스템에 기록된 입고 자재 엑셀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데이터를 </a:t>
            </a:r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등록된 구매 오더와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스탠다드에서 입고 처리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3711" cy="11249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62919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6756-2BBB-4E9E-AA7C-FA6CEB57D15D}"/>
              </a:ext>
            </a:extLst>
          </p:cNvPr>
          <p:cNvCxnSpPr>
            <a:cxnSpLocks/>
          </p:cNvCxnSpPr>
          <p:nvPr/>
        </p:nvCxnSpPr>
        <p:spPr>
          <a:xfrm flipV="1">
            <a:off x="1547664" y="3068960"/>
            <a:ext cx="21252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2105" cy="11249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1313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6756-2BBB-4E9E-AA7C-FA6CEB57D15D}"/>
              </a:ext>
            </a:extLst>
          </p:cNvPr>
          <p:cNvCxnSpPr>
            <a:cxnSpLocks/>
          </p:cNvCxnSpPr>
          <p:nvPr/>
        </p:nvCxnSpPr>
        <p:spPr>
          <a:xfrm flipV="1">
            <a:off x="1547664" y="3068960"/>
            <a:ext cx="212529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AD2E4D-8AC7-4F58-AF32-DB52AA2DCEFC}"/>
              </a:ext>
            </a:extLst>
          </p:cNvPr>
          <p:cNvSpPr txBox="1"/>
          <p:nvPr/>
        </p:nvSpPr>
        <p:spPr>
          <a:xfrm>
            <a:off x="1895901" y="2322354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이메일로 받는 주문서를 </a:t>
            </a:r>
            <a:r>
              <a:rPr lang="en-US" altLang="ko-KR" dirty="0">
                <a:solidFill>
                  <a:srgbClr val="0070C0"/>
                </a:solidFill>
              </a:rPr>
              <a:t>RPA</a:t>
            </a:r>
            <a:r>
              <a:rPr lang="ko-KR" altLang="en-US" dirty="0">
                <a:solidFill>
                  <a:srgbClr val="0070C0"/>
                </a:solidFill>
              </a:rPr>
              <a:t>를 이용해 다운로드 함으로써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업무 자동화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87B6E5-29FA-4A94-BED5-CF98C5C6F421}"/>
              </a:ext>
            </a:extLst>
          </p:cNvPr>
          <p:cNvSpPr txBox="1"/>
          <p:nvPr/>
        </p:nvSpPr>
        <p:spPr>
          <a:xfrm>
            <a:off x="1895901" y="3219002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</a:t>
            </a:r>
            <a:r>
              <a:rPr lang="en-US" altLang="ko-KR" dirty="0">
                <a:solidFill>
                  <a:srgbClr val="0070C0"/>
                </a:solidFill>
              </a:rPr>
              <a:t>OCR</a:t>
            </a:r>
            <a:r>
              <a:rPr lang="ko-KR" altLang="en-US" dirty="0">
                <a:solidFill>
                  <a:srgbClr val="0070C0"/>
                </a:solidFill>
              </a:rPr>
              <a:t>을 이용해 엑셀 데이터로 변환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엑셀을 업로드하여 시스템에 판매 오더 대량 일괄 등록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1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3711" cy="11249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2919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6756-2BBB-4E9E-AA7C-FA6CEB57D15D}"/>
              </a:ext>
            </a:extLst>
          </p:cNvPr>
          <p:cNvCxnSpPr>
            <a:cxnSpLocks/>
          </p:cNvCxnSpPr>
          <p:nvPr/>
        </p:nvCxnSpPr>
        <p:spPr>
          <a:xfrm flipV="1">
            <a:off x="1547664" y="3068960"/>
            <a:ext cx="212529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563EB1-414C-4507-AD5F-88B7CB728B59}"/>
              </a:ext>
            </a:extLst>
          </p:cNvPr>
          <p:cNvSpPr txBox="1"/>
          <p:nvPr/>
        </p:nvSpPr>
        <p:spPr>
          <a:xfrm>
            <a:off x="239107" y="952087"/>
            <a:ext cx="64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판매 오더를 토대로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자재별</a:t>
            </a:r>
            <a:r>
              <a:rPr lang="ko-KR" altLang="en-US" dirty="0">
                <a:solidFill>
                  <a:srgbClr val="0070C0"/>
                </a:solidFill>
              </a:rPr>
              <a:t> 사용량을 계산하여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보기 쉽게 시각화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46DF61-C8EB-4B74-8CB6-C3881BEB2239}"/>
              </a:ext>
            </a:extLst>
          </p:cNvPr>
          <p:cNvSpPr txBox="1"/>
          <p:nvPr/>
        </p:nvSpPr>
        <p:spPr>
          <a:xfrm>
            <a:off x="4547554" y="5047032"/>
            <a:ext cx="43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별도의 입력 작업 없이 선택된 항목에 대한 구매 요청 자동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877</Words>
  <Application>Microsoft Office PowerPoint</Application>
  <PresentationFormat>화면 슬라이드 쇼(4:3)</PresentationFormat>
  <Paragraphs>295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 태혁</cp:lastModifiedBy>
  <cp:revision>31</cp:revision>
  <dcterms:created xsi:type="dcterms:W3CDTF">2021-07-18T07:32:55Z</dcterms:created>
  <dcterms:modified xsi:type="dcterms:W3CDTF">2021-07-29T01:16:26Z</dcterms:modified>
</cp:coreProperties>
</file>