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9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2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8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7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9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85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0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7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2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0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640A-83A1-4395-997C-62720D5DC0E7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4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266429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03848" y="1088740"/>
            <a:ext cx="266429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084168" y="1088740"/>
            <a:ext cx="266429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935596" y="14127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931594" y="225887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959932" y="310496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6836250" y="225887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  <a:endParaRPr lang="ko-KR" altLang="en-US" sz="1500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6840252" y="31301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840252" y="404106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 문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6840252" y="497717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 고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6840252" y="59132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3959932" y="404106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964941" y="497717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3959932" y="59132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935596" y="59132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20" name="직선 화살표 연결선 19"/>
          <p:cNvCxnSpPr>
            <a:endCxn id="8" idx="0"/>
          </p:cNvCxnSpPr>
          <p:nvPr/>
        </p:nvCxnSpPr>
        <p:spPr>
          <a:xfrm>
            <a:off x="1507658" y="1898830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8" idx="3"/>
            <a:endCxn id="9" idx="0"/>
          </p:cNvCxnSpPr>
          <p:nvPr/>
        </p:nvCxnSpPr>
        <p:spPr>
          <a:xfrm>
            <a:off x="2083722" y="2510898"/>
            <a:ext cx="2452274" cy="59406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0" idx="1"/>
          </p:cNvCxnSpPr>
          <p:nvPr/>
        </p:nvCxnSpPr>
        <p:spPr>
          <a:xfrm>
            <a:off x="2083722" y="2510898"/>
            <a:ext cx="47525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2"/>
            <a:endCxn id="15" idx="0"/>
          </p:cNvCxnSpPr>
          <p:nvPr/>
        </p:nvCxnSpPr>
        <p:spPr>
          <a:xfrm>
            <a:off x="4535996" y="360902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6" idx="0"/>
          </p:cNvCxnSpPr>
          <p:nvPr/>
        </p:nvCxnSpPr>
        <p:spPr>
          <a:xfrm flipH="1">
            <a:off x="4541005" y="4545124"/>
            <a:ext cx="1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17" idx="0"/>
          </p:cNvCxnSpPr>
          <p:nvPr/>
        </p:nvCxnSpPr>
        <p:spPr>
          <a:xfrm flipH="1">
            <a:off x="4535996" y="5481228"/>
            <a:ext cx="501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0" idx="2"/>
            <a:endCxn id="11" idx="0"/>
          </p:cNvCxnSpPr>
          <p:nvPr/>
        </p:nvCxnSpPr>
        <p:spPr>
          <a:xfrm>
            <a:off x="7412314" y="2762926"/>
            <a:ext cx="4002" cy="36719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2"/>
            <a:endCxn id="12" idx="0"/>
          </p:cNvCxnSpPr>
          <p:nvPr/>
        </p:nvCxnSpPr>
        <p:spPr>
          <a:xfrm>
            <a:off x="7416316" y="3634172"/>
            <a:ext cx="0" cy="40689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2" idx="2"/>
            <a:endCxn id="13" idx="0"/>
          </p:cNvCxnSpPr>
          <p:nvPr/>
        </p:nvCxnSpPr>
        <p:spPr>
          <a:xfrm>
            <a:off x="7416316" y="4545124"/>
            <a:ext cx="0" cy="4320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3" idx="2"/>
            <a:endCxn id="14" idx="0"/>
          </p:cNvCxnSpPr>
          <p:nvPr/>
        </p:nvCxnSpPr>
        <p:spPr>
          <a:xfrm>
            <a:off x="7416316" y="5481228"/>
            <a:ext cx="0" cy="4320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3" idx="1"/>
            <a:endCxn id="16" idx="3"/>
          </p:cNvCxnSpPr>
          <p:nvPr/>
        </p:nvCxnSpPr>
        <p:spPr>
          <a:xfrm flipH="1">
            <a:off x="5117069" y="5229200"/>
            <a:ext cx="172318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7" idx="1"/>
            <a:endCxn id="18" idx="3"/>
          </p:cNvCxnSpPr>
          <p:nvPr/>
        </p:nvCxnSpPr>
        <p:spPr>
          <a:xfrm flipH="1">
            <a:off x="2087724" y="6165304"/>
            <a:ext cx="1872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991602" y="764704"/>
            <a:ext cx="1092119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부서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10432" y="818710"/>
            <a:ext cx="125112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부서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836250" y="839416"/>
            <a:ext cx="1100123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부서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95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3741241" y="1645421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  <a:endParaRPr lang="ko-KR" altLang="en-US" sz="1500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3741241" y="441139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5752254" y="347334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5752094" y="437082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 고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77976" y="535667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2" idx="2"/>
            <a:endCxn id="13" idx="0"/>
          </p:cNvCxnSpPr>
          <p:nvPr/>
        </p:nvCxnSpPr>
        <p:spPr>
          <a:xfrm flipH="1">
            <a:off x="6328158" y="3977405"/>
            <a:ext cx="160" cy="393419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1897449"/>
            <a:ext cx="2341595" cy="731322"/>
          </a:xfrm>
          <a:prstGeom prst="bentConnector3">
            <a:avLst>
              <a:gd name="adj1" fmla="val 5175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44929" y="296658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dirty="0" smtClean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7305" y="2149477"/>
            <a:ext cx="3688" cy="81711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17305" y="3470644"/>
            <a:ext cx="3688" cy="94075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77" name="순서도: 처리 76"/>
          <p:cNvSpPr/>
          <p:nvPr/>
        </p:nvSpPr>
        <p:spPr>
          <a:xfrm>
            <a:off x="5754793" y="161532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78" name="순서도: 처리 77"/>
          <p:cNvSpPr/>
          <p:nvPr/>
        </p:nvSpPr>
        <p:spPr>
          <a:xfrm>
            <a:off x="5752094" y="2508601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dirty="0" smtClean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 flipH="1">
            <a:off x="6328158" y="2119385"/>
            <a:ext cx="2699" cy="38921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93369" y="1867357"/>
            <a:ext cx="861424" cy="2796068"/>
          </a:xfrm>
          <a:prstGeom prst="bentConnector3">
            <a:avLst>
              <a:gd name="adj1" fmla="val 633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>
            <a:off x="6328158" y="3012657"/>
            <a:ext cx="160" cy="46069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5743560" y="535667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 flipH="1">
            <a:off x="6319624" y="4874880"/>
            <a:ext cx="8534" cy="481797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순서도: 처리 100"/>
          <p:cNvSpPr/>
          <p:nvPr/>
        </p:nvSpPr>
        <p:spPr>
          <a:xfrm>
            <a:off x="7450971" y="161532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G R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102" name="꺾인 연결선 101"/>
          <p:cNvCxnSpPr>
            <a:stCxn id="97" idx="3"/>
            <a:endCxn id="101" idx="1"/>
          </p:cNvCxnSpPr>
          <p:nvPr/>
        </p:nvCxnSpPr>
        <p:spPr>
          <a:xfrm flipV="1">
            <a:off x="6895688" y="1867357"/>
            <a:ext cx="555283" cy="374134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01" idx="2"/>
            <a:endCxn id="14" idx="0"/>
          </p:cNvCxnSpPr>
          <p:nvPr/>
        </p:nvCxnSpPr>
        <p:spPr>
          <a:xfrm>
            <a:off x="8027035" y="2119385"/>
            <a:ext cx="27005" cy="323729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As - Is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27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102</Words>
  <Application>Microsoft Office PowerPoint</Application>
  <PresentationFormat>화면 슬라이드 쇼(4:3)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배달의민족 한나체 Pro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11</cp:revision>
  <dcterms:created xsi:type="dcterms:W3CDTF">2021-07-18T07:32:55Z</dcterms:created>
  <dcterms:modified xsi:type="dcterms:W3CDTF">2021-07-23T06:22:58Z</dcterms:modified>
</cp:coreProperties>
</file>