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1" r:id="rId4"/>
    <p:sldId id="274" r:id="rId5"/>
    <p:sldId id="257" r:id="rId6"/>
    <p:sldId id="270" r:id="rId7"/>
    <p:sldId id="272" r:id="rId8"/>
    <p:sldId id="258" r:id="rId9"/>
    <p:sldId id="273" r:id="rId10"/>
    <p:sldId id="266" r:id="rId11"/>
    <p:sldId id="267" r:id="rId12"/>
    <p:sldId id="269" r:id="rId13"/>
    <p:sldId id="275" r:id="rId14"/>
    <p:sldId id="279" r:id="rId15"/>
    <p:sldId id="278" r:id="rId16"/>
    <p:sldId id="261" r:id="rId17"/>
    <p:sldId id="268" r:id="rId18"/>
    <p:sldId id="263" r:id="rId19"/>
    <p:sldId id="264" r:id="rId20"/>
    <p:sldId id="276" r:id="rId21"/>
    <p:sldId id="265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403" y="-91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3" name="Shape 4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5327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2" name="Photo Placeholder 8.jpg"/>
          <p:cNvSpPr>
            <a:spLocks noGrp="1"/>
          </p:cNvSpPr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Line"/>
          <p:cNvSpPr>
            <a:spLocks noGrp="1"/>
          </p:cNvSpPr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" name="Start The Presentation"/>
          <p:cNvSpPr txBox="1">
            <a:spLocks noGrp="1"/>
          </p:cNvSpPr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Start The Presentation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>
            <a:spLocks noGrp="1"/>
          </p:cNvSpPr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3" name="Square"/>
          <p:cNvSpPr>
            <a:spLocks noGrp="1"/>
          </p:cNvSpPr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4" name="Rectangle"/>
          <p:cNvSpPr>
            <a:spLocks noGrp="1"/>
          </p:cNvSpPr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5" name="Square"/>
          <p:cNvSpPr>
            <a:spLocks noGrp="1"/>
          </p:cNvSpPr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Square"/>
          <p:cNvSpPr>
            <a:spLocks noGrp="1"/>
          </p:cNvSpPr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8" name="Square"/>
          <p:cNvSpPr>
            <a:spLocks noGrp="1"/>
          </p:cNvSpPr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29" name="Photo Placeholder 8.jpg"/>
          <p:cNvSpPr>
            <a:spLocks noGrp="1"/>
          </p:cNvSpPr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0" name="Photo Placeholder 8.jpg"/>
          <p:cNvSpPr>
            <a:spLocks noGrp="1"/>
          </p:cNvSpPr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1" name="Square"/>
          <p:cNvSpPr>
            <a:spLocks noGrp="1"/>
          </p:cNvSpPr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2" name="Photo Placeholder 8.jpg"/>
          <p:cNvSpPr>
            <a:spLocks noGrp="1"/>
          </p:cNvSpPr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3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34" name="Shape"/>
          <p:cNvSpPr>
            <a:spLocks noGrp="1"/>
          </p:cNvSpPr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5" name="Shape"/>
          <p:cNvSpPr>
            <a:spLocks noGrp="1"/>
          </p:cNvSpPr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6" name="Shape"/>
          <p:cNvSpPr>
            <a:spLocks noGrp="1"/>
          </p:cNvSpPr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7" name="Shape"/>
          <p:cNvSpPr>
            <a:spLocks noGrp="1"/>
          </p:cNvSpPr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38" name="Vestibulum"/>
          <p:cNvSpPr txBox="1">
            <a:spLocks noGrp="1"/>
          </p:cNvSpPr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>
            <a:spLocks noGrp="1"/>
          </p:cNvSpPr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1" name="Nullam quis risus eget urna mollis ornare vel eu leo."/>
          <p:cNvSpPr txBox="1">
            <a:spLocks noGrp="1"/>
          </p:cNvSpPr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quis risus eget urna mollis ornare vel eu leo.</a:t>
            </a:r>
          </a:p>
        </p:txBody>
      </p:sp>
      <p:sp>
        <p:nvSpPr>
          <p:cNvPr id="242" name="Vestibulum"/>
          <p:cNvSpPr txBox="1">
            <a:spLocks noGrp="1"/>
          </p:cNvSpPr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>
            <a:spLocks noGrp="1"/>
          </p:cNvSpPr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5" name="Title Text"/>
          <p:cNvSpPr txBox="1">
            <a:spLocks noGrp="1"/>
          </p:cNvSpPr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56" name="Image"/>
          <p:cNvSpPr>
            <a:spLocks noGrp="1"/>
          </p:cNvSpPr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57" name="Rectangle"/>
          <p:cNvSpPr>
            <a:spLocks noGrp="1"/>
          </p:cNvSpPr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>
            <a:spLocks noGrp="1"/>
          </p:cNvSpPr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0" name="Vestibulum"/>
          <p:cNvSpPr txBox="1">
            <a:spLocks noGrp="1"/>
          </p:cNvSpPr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1" name="Vestibulum"/>
          <p:cNvSpPr txBox="1">
            <a:spLocks noGrp="1"/>
          </p:cNvSpPr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>
            <a:spLocks noGrp="1"/>
          </p:cNvSpPr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>
            <a:spLocks noGrp="1"/>
          </p:cNvSpPr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64" name="Photo Placeholder 8.jpg"/>
          <p:cNvSpPr>
            <a:spLocks noGrp="1"/>
          </p:cNvSpPr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>
            <a:spLocks noGrp="1"/>
          </p:cNvSpPr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6" name="Vestibulum"/>
          <p:cNvSpPr txBox="1">
            <a:spLocks noGrp="1"/>
          </p:cNvSpPr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7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>
            <a:spLocks noGrp="1"/>
          </p:cNvSpPr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>
            <a:spLocks noGrp="1"/>
          </p:cNvSpPr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0" name="Image"/>
          <p:cNvSpPr>
            <a:spLocks noGrp="1"/>
          </p:cNvSpPr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blurRad="749300" dir="5400000" rotWithShape="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1" name="Vestibulum"/>
          <p:cNvSpPr txBox="1">
            <a:spLocks noGrp="1"/>
          </p:cNvSpPr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>
            <a:spLocks noGrp="1"/>
          </p:cNvSpPr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justo odio, dapibus ac facilisis in, egestas eget quam.</a:t>
            </a:r>
          </a:p>
        </p:txBody>
      </p:sp>
      <p:sp>
        <p:nvSpPr>
          <p:cNvPr id="283" name="Shape"/>
          <p:cNvSpPr>
            <a:spLocks noGrp="1"/>
          </p:cNvSpPr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4" name="Shape"/>
          <p:cNvSpPr>
            <a:spLocks noGrp="1"/>
          </p:cNvSpPr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5" name="Photo Placeholder 8.jpg"/>
          <p:cNvSpPr>
            <a:spLocks noGrp="1"/>
          </p:cNvSpPr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Circle"/>
          <p:cNvSpPr>
            <a:spLocks noGrp="1"/>
          </p:cNvSpPr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5" name="Line"/>
          <p:cNvSpPr>
            <a:spLocks noGrp="1"/>
          </p:cNvSpPr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6" name="Commodo Amet"/>
          <p:cNvSpPr txBox="1">
            <a:spLocks noGrp="1"/>
          </p:cNvSpPr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97" name="Line"/>
          <p:cNvSpPr>
            <a:spLocks noGrp="1"/>
          </p:cNvSpPr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>
            <a:spLocks noGrp="1"/>
          </p:cNvSpPr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00" name="Line"/>
          <p:cNvSpPr>
            <a:spLocks noGrp="1"/>
          </p:cNvSpPr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1" name="Maecenas faucibus mollis interdum. Maecenas faucibus interdum."/>
          <p:cNvSpPr txBox="1">
            <a:spLocks noGrp="1"/>
          </p:cNvSpPr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02" name="Circle"/>
          <p:cNvSpPr>
            <a:spLocks noGrp="1"/>
          </p:cNvSpPr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3" name="Photo Placeholder 8.jpg"/>
          <p:cNvSpPr>
            <a:spLocks noGrp="1"/>
          </p:cNvSpPr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4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5" name="Shape"/>
          <p:cNvSpPr>
            <a:spLocks noGrp="1"/>
          </p:cNvSpPr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06" name="Shape"/>
          <p:cNvSpPr>
            <a:spLocks noGrp="1"/>
          </p:cNvSpPr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>
            <a:spLocks noGrp="1"/>
          </p:cNvSpPr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18" name="Commodo Amet"/>
          <p:cNvSpPr txBox="1">
            <a:spLocks noGrp="1"/>
          </p:cNvSpPr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19" name="Line"/>
          <p:cNvSpPr>
            <a:spLocks noGrp="1"/>
          </p:cNvSpPr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0" name="Aenean lacinia bibendum nulla sed consectetur."/>
          <p:cNvSpPr txBox="1">
            <a:spLocks noGrp="1"/>
          </p:cNvSpPr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lacinia bibendum nulla sed consectetur.</a:t>
            </a:r>
          </a:p>
        </p:txBody>
      </p:sp>
      <p:sp>
        <p:nvSpPr>
          <p:cNvPr id="321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2" name="Line"/>
          <p:cNvSpPr>
            <a:spLocks noGrp="1"/>
          </p:cNvSpPr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3" name="Maecenas faucibus mollis interdum. Maecenas faucibus interdum."/>
          <p:cNvSpPr txBox="1">
            <a:spLocks noGrp="1"/>
          </p:cNvSpPr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>
            <a:spLocks noGrp="1"/>
          </p:cNvSpPr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25" name="Line"/>
          <p:cNvSpPr>
            <a:spLocks noGrp="1"/>
          </p:cNvSpPr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6" name="Maecenas sed diam eget risus varius blandit sit amet non magna."/>
          <p:cNvSpPr txBox="1">
            <a:spLocks noGrp="1"/>
          </p:cNvSpPr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eget risus varius blandit sit amet non magna.</a:t>
            </a:r>
          </a:p>
        </p:txBody>
      </p:sp>
      <p:sp>
        <p:nvSpPr>
          <p:cNvPr id="327" name="Circle"/>
          <p:cNvSpPr>
            <a:spLocks noGrp="1"/>
          </p:cNvSpPr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8" name="Circle"/>
          <p:cNvSpPr>
            <a:spLocks noGrp="1"/>
          </p:cNvSpPr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29" name="Circle"/>
          <p:cNvSpPr>
            <a:spLocks noGrp="1"/>
          </p:cNvSpPr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0" name="Photo Placeholder 8.jpg"/>
          <p:cNvSpPr>
            <a:spLocks noGrp="1"/>
          </p:cNvSpPr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1" name="Photo Placeholder 8.jpg"/>
          <p:cNvSpPr>
            <a:spLocks noGrp="1"/>
          </p:cNvSpPr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2" name="Photo Placeholder 8.jpg"/>
          <p:cNvSpPr>
            <a:spLocks noGrp="1"/>
          </p:cNvSpPr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3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4" name="Shape"/>
          <p:cNvSpPr>
            <a:spLocks noGrp="1"/>
          </p:cNvSpPr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35" name="Shape"/>
          <p:cNvSpPr>
            <a:spLocks noGrp="1"/>
          </p:cNvSpPr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>
            <a:spLocks noGrp="1"/>
          </p:cNvSpPr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47" name="Title Text"/>
          <p:cNvSpPr txBox="1">
            <a:spLocks noGrp="1"/>
          </p:cNvSpPr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>
            <a:spLocks noGrp="1"/>
          </p:cNvSpPr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0" name="Shape"/>
          <p:cNvSpPr>
            <a:spLocks noGrp="1"/>
          </p:cNvSpPr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1" name="Shape"/>
          <p:cNvSpPr>
            <a:spLocks noGrp="1"/>
          </p:cNvSpPr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52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3" name="Sed posuere consectetur est at lobortis."/>
          <p:cNvSpPr txBox="1">
            <a:spLocks noGrp="1"/>
          </p:cNvSpPr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Sed posuere consectetur est at lobortis.</a:t>
            </a:r>
          </a:p>
        </p:txBody>
      </p:sp>
      <p:sp>
        <p:nvSpPr>
          <p:cNvPr id="354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>
            <a:spLocks noGrp="1"/>
          </p:cNvSpPr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>
            <a:spLocks noGrp="1"/>
          </p:cNvSpPr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>
            <a:spLocks noGrp="1"/>
          </p:cNvSpPr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69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0" name="Circle"/>
          <p:cNvSpPr>
            <a:spLocks noGrp="1"/>
          </p:cNvSpPr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>
            <a:spLocks noGrp="1"/>
          </p:cNvSpPr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374" name="Circle"/>
          <p:cNvSpPr>
            <a:spLocks noGrp="1"/>
          </p:cNvSpPr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5" name="Photo Placeholder 8.jpg"/>
          <p:cNvSpPr>
            <a:spLocks noGrp="1"/>
          </p:cNvSpPr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6" name="Circle"/>
          <p:cNvSpPr>
            <a:spLocks noGrp="1"/>
          </p:cNvSpPr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77" name="Ipsum Etiam"/>
          <p:cNvSpPr txBox="1">
            <a:spLocks noGrp="1"/>
          </p:cNvSpPr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>
            <a:spLocks noGrp="1"/>
          </p:cNvSpPr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>
            <a:spLocks noGrp="1"/>
          </p:cNvSpPr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0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1" name="Circle"/>
          <p:cNvSpPr>
            <a:spLocks noGrp="1"/>
          </p:cNvSpPr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2" name="Risus Purus"/>
          <p:cNvSpPr txBox="1">
            <a:spLocks noGrp="1"/>
          </p:cNvSpPr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>
            <a:spLocks noGrp="1"/>
          </p:cNvSpPr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>
            <a:spLocks noGrp="1"/>
          </p:cNvSpPr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5" name="Shape"/>
          <p:cNvSpPr>
            <a:spLocks noGrp="1"/>
          </p:cNvSpPr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86" name="Shape"/>
          <p:cNvSpPr>
            <a:spLocks noGrp="1"/>
          </p:cNvSpPr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398" name="Photo Placeholder 8.jpg"/>
          <p:cNvSpPr>
            <a:spLocks noGrp="1"/>
          </p:cNvSpPr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>
            <a:spLocks noGrp="1"/>
          </p:cNvSpPr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sp>
        <p:nvSpPr>
          <p:cNvPr id="401" name="Image"/>
          <p:cNvSpPr>
            <a:spLocks noGrp="1"/>
          </p:cNvSpPr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02" name="Job title"/>
          <p:cNvSpPr txBox="1">
            <a:spLocks noGrp="1"/>
          </p:cNvSpPr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>
            <a:spLocks noGrp="1"/>
          </p:cNvSpPr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4" name="Photo Placeholder 8.jpg"/>
          <p:cNvSpPr>
            <a:spLocks noGrp="1"/>
          </p:cNvSpPr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5" name="Image"/>
          <p:cNvSpPr>
            <a:spLocks noGrp="1"/>
          </p:cNvSpPr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>
            <a:spLocks noGrp="1"/>
          </p:cNvSpPr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8" name="Star"/>
          <p:cNvSpPr>
            <a:spLocks noGrp="1"/>
          </p:cNvSpPr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19" name="Star"/>
          <p:cNvSpPr>
            <a:spLocks noGrp="1"/>
          </p:cNvSpPr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0" name="Star"/>
          <p:cNvSpPr>
            <a:spLocks noGrp="1"/>
          </p:cNvSpPr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1" name="Star"/>
          <p:cNvSpPr>
            <a:spLocks noGrp="1"/>
          </p:cNvSpPr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22" name="Name Surname"/>
          <p:cNvSpPr txBox="1">
            <a:spLocks noGrp="1"/>
          </p:cNvSpPr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>
            <a:spLocks noGrp="1"/>
          </p:cNvSpPr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4" name="Photo Placeholder 8.jpg"/>
          <p:cNvSpPr>
            <a:spLocks noGrp="1"/>
          </p:cNvSpPr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5" name="Rectangle"/>
          <p:cNvSpPr>
            <a:spLocks noGrp="1"/>
          </p:cNvSpPr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6" name="Rectangle"/>
          <p:cNvSpPr>
            <a:spLocks noGrp="1"/>
          </p:cNvSpPr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7" name="Photo Placeholder 8.jpg"/>
          <p:cNvSpPr>
            <a:spLocks noGrp="1"/>
          </p:cNvSpPr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8" name="Rectangle"/>
          <p:cNvSpPr>
            <a:spLocks noGrp="1"/>
          </p:cNvSpPr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39" name="Title Text"/>
          <p:cNvSpPr txBox="1">
            <a:spLocks noGrp="1"/>
          </p:cNvSpPr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40" name="Vestibulum"/>
          <p:cNvSpPr txBox="1">
            <a:spLocks noGrp="1"/>
          </p:cNvSpPr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</a:t>
            </a:r>
          </a:p>
        </p:txBody>
      </p:sp>
      <p:sp>
        <p:nvSpPr>
          <p:cNvPr id="4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>
            <a:spLocks noGrp="1"/>
          </p:cNvSpPr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>
            <a:spLocks noGrp="1"/>
          </p:cNvSpPr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>
            <a:spLocks noGrp="1"/>
          </p:cNvSpPr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5" name="Photo Placeholder 8.jpg"/>
          <p:cNvSpPr>
            <a:spLocks noGrp="1"/>
          </p:cNvSpPr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6" name="Line"/>
          <p:cNvSpPr>
            <a:spLocks noGrp="1"/>
          </p:cNvSpPr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7" name="Line"/>
          <p:cNvSpPr>
            <a:spLocks noGrp="1"/>
          </p:cNvSpPr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>
            <a:spLocks noGrp="1"/>
          </p:cNvSpPr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5" name="Rectangle"/>
          <p:cNvSpPr>
            <a:spLocks noGrp="1"/>
          </p:cNvSpPr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6" name="Rectangle"/>
          <p:cNvSpPr>
            <a:spLocks noGrp="1"/>
          </p:cNvSpPr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459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>
            <a:spLocks noGrp="1"/>
          </p:cNvSpPr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4" name="Shape"/>
          <p:cNvSpPr>
            <a:spLocks noGrp="1"/>
          </p:cNvSpPr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5" name="Shape"/>
          <p:cNvSpPr>
            <a:spLocks noGrp="1"/>
          </p:cNvSpPr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>
            <a:spLocks noGrp="1"/>
          </p:cNvSpPr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Fusce Dapibus Sit</a:t>
            </a:r>
          </a:p>
        </p:txBody>
      </p:sp>
      <p:sp>
        <p:nvSpPr>
          <p:cNvPr id="43" name="Ipsum Lorem Dolor"/>
          <p:cNvSpPr txBox="1">
            <a:spLocks noGrp="1"/>
          </p:cNvSpPr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Ipsum Lorem Dolor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53" name="Mattis Lorem"/>
          <p:cNvSpPr txBox="1">
            <a:spLocks noGrp="1"/>
          </p:cNvSpPr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>
            <a:spLocks noGrp="1"/>
          </p:cNvSpPr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>
            <a:spLocks noGrp="1"/>
          </p:cNvSpPr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>
            <a:spLocks noGrp="1"/>
          </p:cNvSpPr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>
            <a:spLocks noGrp="1"/>
          </p:cNvSpPr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>
            <a:spLocks noGrp="1"/>
          </p:cNvSpPr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>
            <a:spLocks noGrp="1"/>
          </p:cNvSpPr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>
            <a:spLocks noGrp="1"/>
          </p:cNvSpPr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>
            <a:spLocks noGrp="1"/>
          </p:cNvSpPr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>
            <a:spLocks noGrp="1"/>
          </p:cNvSpPr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>
            <a:spLocks noGrp="1"/>
          </p:cNvSpPr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5" name="Shape"/>
          <p:cNvSpPr>
            <a:spLocks noGrp="1"/>
          </p:cNvSpPr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6" name="Shape"/>
          <p:cNvSpPr>
            <a:spLocks noGrp="1"/>
          </p:cNvSpPr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7" name="Shape"/>
          <p:cNvSpPr>
            <a:spLocks noGrp="1"/>
          </p:cNvSpPr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8" name="Shape"/>
          <p:cNvSpPr>
            <a:spLocks noGrp="1"/>
          </p:cNvSpPr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69" name="Shape"/>
          <p:cNvSpPr>
            <a:spLocks noGrp="1"/>
          </p:cNvSpPr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>
            <a:spLocks noGrp="1"/>
          </p:cNvSpPr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3" name="01"/>
          <p:cNvSpPr txBox="1">
            <a:spLocks noGrp="1"/>
          </p:cNvSpPr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01</a:t>
            </a:r>
          </a:p>
        </p:txBody>
      </p:sp>
      <p:sp>
        <p:nvSpPr>
          <p:cNvPr id="84" name="Mar 2030"/>
          <p:cNvSpPr txBox="1">
            <a:spLocks noGrp="1"/>
          </p:cNvSpPr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5" name="Line"/>
          <p:cNvSpPr>
            <a:spLocks noGrp="1"/>
          </p:cNvSpPr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86" name="Commodo Amet"/>
          <p:cNvSpPr txBox="1">
            <a:spLocks noGrp="1"/>
          </p:cNvSpPr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87" name="03"/>
          <p:cNvSpPr txBox="1">
            <a:spLocks noGrp="1"/>
          </p:cNvSpPr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03</a:t>
            </a:r>
          </a:p>
        </p:txBody>
      </p:sp>
      <p:sp>
        <p:nvSpPr>
          <p:cNvPr id="88" name="Mar 2030"/>
          <p:cNvSpPr txBox="1">
            <a:spLocks noGrp="1"/>
          </p:cNvSpPr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89" name="Line"/>
          <p:cNvSpPr>
            <a:spLocks noGrp="1"/>
          </p:cNvSpPr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0" name="Cum sociis penatibus et magnis dis montes, nascetur ridiculus mus."/>
          <p:cNvSpPr txBox="1">
            <a:spLocks noGrp="1"/>
          </p:cNvSpPr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2" name="02"/>
          <p:cNvSpPr txBox="1">
            <a:spLocks noGrp="1"/>
          </p:cNvSpPr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02</a:t>
            </a:r>
          </a:p>
        </p:txBody>
      </p:sp>
      <p:sp>
        <p:nvSpPr>
          <p:cNvPr id="93" name="Mar 2030"/>
          <p:cNvSpPr txBox="1">
            <a:spLocks noGrp="1"/>
          </p:cNvSpPr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4" name="Line"/>
          <p:cNvSpPr>
            <a:spLocks noGrp="1"/>
          </p:cNvSpPr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5" name="Commodo Amet"/>
          <p:cNvSpPr txBox="1">
            <a:spLocks noGrp="1"/>
          </p:cNvSpPr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96" name="04"/>
          <p:cNvSpPr txBox="1">
            <a:spLocks noGrp="1"/>
          </p:cNvSpPr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sz="7800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04</a:t>
            </a:r>
          </a:p>
        </p:txBody>
      </p:sp>
      <p:sp>
        <p:nvSpPr>
          <p:cNvPr id="97" name="Mar 2030"/>
          <p:cNvSpPr txBox="1">
            <a:spLocks noGrp="1"/>
          </p:cNvSpPr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sz="18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Mar 2030</a:t>
            </a:r>
          </a:p>
        </p:txBody>
      </p:sp>
      <p:sp>
        <p:nvSpPr>
          <p:cNvPr id="98" name="Line"/>
          <p:cNvSpPr>
            <a:spLocks noGrp="1"/>
          </p:cNvSpPr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99" name="Maecenas faucibus mollis interdum. Maecenas faucibus interdum."/>
          <p:cNvSpPr txBox="1">
            <a:spLocks noGrp="1"/>
          </p:cNvSpPr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>
            <a:spLocks noGrp="1"/>
          </p:cNvSpPr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>
            <a:spLocks noGrp="1"/>
          </p:cNvSpPr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3" name="2020"/>
          <p:cNvSpPr>
            <a:spLocks noGrp="1"/>
          </p:cNvSpPr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2020</a:t>
            </a:r>
          </a:p>
        </p:txBody>
      </p:sp>
      <p:sp>
        <p:nvSpPr>
          <p:cNvPr id="114" name="2030"/>
          <p:cNvSpPr>
            <a:spLocks noGrp="1"/>
          </p:cNvSpPr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2030</a:t>
            </a:r>
          </a:p>
        </p:txBody>
      </p:sp>
      <p:sp>
        <p:nvSpPr>
          <p:cNvPr id="115" name="2025"/>
          <p:cNvSpPr>
            <a:spLocks noGrp="1"/>
          </p:cNvSpPr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sz="20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2025</a:t>
            </a:r>
          </a:p>
        </p:txBody>
      </p:sp>
      <p:sp>
        <p:nvSpPr>
          <p:cNvPr id="116" name="Circle"/>
          <p:cNvSpPr>
            <a:spLocks noGrp="1"/>
          </p:cNvSpPr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7" name="Circle"/>
          <p:cNvSpPr>
            <a:spLocks noGrp="1"/>
          </p:cNvSpPr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18" name="Commodo Amet"/>
          <p:cNvSpPr txBox="1">
            <a:spLocks noGrp="1"/>
          </p:cNvSpPr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>
            <a:spLocks noGrp="1"/>
          </p:cNvSpPr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>
            <a:spLocks noGrp="1"/>
          </p:cNvSpPr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1" name="Vestibulum id ligula porta felis euismod semper."/>
          <p:cNvSpPr txBox="1">
            <a:spLocks noGrp="1"/>
          </p:cNvSpPr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22" name="Commodo Amet"/>
          <p:cNvSpPr txBox="1">
            <a:spLocks noGrp="1"/>
          </p:cNvSpPr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>
            <a:spLocks noGrp="1"/>
          </p:cNvSpPr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>
            <a:spLocks noGrp="1"/>
          </p:cNvSpPr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25" name="Curabitur blandit tempus porttitor."/>
          <p:cNvSpPr txBox="1">
            <a:spLocks noGrp="1"/>
          </p:cNvSpPr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18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>
            <a:spLocks noGrp="1"/>
          </p:cNvSpPr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" name="Rectangle"/>
          <p:cNvSpPr>
            <a:spLocks noGrp="1"/>
          </p:cNvSpPr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8" name="Rectangle"/>
          <p:cNvSpPr>
            <a:spLocks noGrp="1"/>
          </p:cNvSpPr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42" name="Commodo Dapibus"/>
          <p:cNvSpPr txBox="1">
            <a:spLocks noGrp="1"/>
          </p:cNvSpPr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>
            <a:spLocks noGrp="1"/>
          </p:cNvSpPr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>
            <a:spLocks noGrp="1"/>
          </p:cNvSpPr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>
            <a:spLocks noGrp="1"/>
          </p:cNvSpPr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>
            <a:spLocks noGrp="1"/>
          </p:cNvSpPr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7" name="Shape"/>
          <p:cNvSpPr>
            <a:spLocks noGrp="1"/>
          </p:cNvSpPr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48" name="Shape"/>
          <p:cNvSpPr>
            <a:spLocks noGrp="1"/>
          </p:cNvSpPr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>
            <a:spLocks noGrp="1"/>
          </p:cNvSpPr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>
            <a:spLocks noGrp="1"/>
          </p:cNvSpPr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Tortor Vestibulum</a:t>
            </a:r>
          </a:p>
        </p:txBody>
      </p:sp>
      <p:sp>
        <p:nvSpPr>
          <p:cNvPr id="163" name="Magna Commodo"/>
          <p:cNvSpPr txBox="1">
            <a:spLocks noGrp="1"/>
          </p:cNvSpPr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>
            <a:spLocks noGrp="1"/>
          </p:cNvSpPr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>
            <a:spLocks noGrp="1"/>
          </p:cNvSpPr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Lorem Commodo</a:t>
            </a:r>
          </a:p>
        </p:txBody>
      </p:sp>
      <p:sp>
        <p:nvSpPr>
          <p:cNvPr id="166" name="Curabitur blandit tempus porttitor."/>
          <p:cNvSpPr txBox="1">
            <a:spLocks noGrp="1"/>
          </p:cNvSpPr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Curabitur blandit tempus porttitor.</a:t>
            </a:r>
          </a:p>
        </p:txBody>
      </p:sp>
      <p:sp>
        <p:nvSpPr>
          <p:cNvPr id="167" name="Shape"/>
          <p:cNvSpPr>
            <a:spLocks noGrp="1"/>
          </p:cNvSpPr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8" name="Shape"/>
          <p:cNvSpPr>
            <a:spLocks noGrp="1"/>
          </p:cNvSpPr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69" name="Shape"/>
          <p:cNvSpPr>
            <a:spLocks noGrp="1"/>
          </p:cNvSpPr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0" name="Ullamcorper Vulputate"/>
          <p:cNvSpPr txBox="1">
            <a:spLocks noGrp="1"/>
          </p:cNvSpPr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Ullamcorper Vulputate</a:t>
            </a:r>
          </a:p>
        </p:txBody>
      </p:sp>
      <p:sp>
        <p:nvSpPr>
          <p:cNvPr id="171" name="Euismod Fermentum"/>
          <p:cNvSpPr txBox="1">
            <a:spLocks noGrp="1"/>
          </p:cNvSpPr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>
            <a:spLocks noGrp="1"/>
          </p:cNvSpPr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Donec sed odio dui.Aenean nulla sed consectetur.</a:t>
            </a:r>
          </a:p>
        </p:txBody>
      </p:sp>
      <p:sp>
        <p:nvSpPr>
          <p:cNvPr id="173" name="Dapibus Fusce"/>
          <p:cNvSpPr txBox="1">
            <a:spLocks noGrp="1"/>
          </p:cNvSpPr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Dapibus Fusce</a:t>
            </a:r>
          </a:p>
        </p:txBody>
      </p:sp>
      <p:sp>
        <p:nvSpPr>
          <p:cNvPr id="174" name="Vestibulum id ligula porta felis euismod semper."/>
          <p:cNvSpPr txBox="1">
            <a:spLocks noGrp="1"/>
          </p:cNvSpPr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>
            <a:spLocks noGrp="1"/>
          </p:cNvSpPr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Nulla vitae elit libero, a pharetra augue.</a:t>
            </a:r>
          </a:p>
        </p:txBody>
      </p:sp>
      <p:sp>
        <p:nvSpPr>
          <p:cNvPr id="176" name="Shape"/>
          <p:cNvSpPr>
            <a:spLocks noGrp="1"/>
          </p:cNvSpPr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7" name="Shape"/>
          <p:cNvSpPr>
            <a:spLocks noGrp="1"/>
          </p:cNvSpPr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78" name="Shape"/>
          <p:cNvSpPr>
            <a:spLocks noGrp="1"/>
          </p:cNvSpPr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sz="42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>
            <a:spLocks noGrp="1"/>
          </p:cNvSpPr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0" name="Rectangle"/>
          <p:cNvSpPr>
            <a:spLocks noGrp="1"/>
          </p:cNvSpPr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sz="5800" b="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Photo Placeholder 8.jpg"/>
          <p:cNvSpPr>
            <a:spLocks noGrp="1"/>
          </p:cNvSpPr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93" name="Commodo Amet"/>
          <p:cNvSpPr txBox="1">
            <a:spLocks noGrp="1"/>
          </p:cNvSpPr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6" name="Rectangle"/>
          <p:cNvSpPr>
            <a:spLocks noGrp="1"/>
          </p:cNvSpPr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7" name="Mollis Vehicula"/>
          <p:cNvSpPr txBox="1">
            <a:spLocks noGrp="1"/>
          </p:cNvSpPr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Mollis Vehicula</a:t>
            </a:r>
          </a:p>
        </p:txBody>
      </p:sp>
      <p:sp>
        <p:nvSpPr>
          <p:cNvPr id="198" name="Rectangle"/>
          <p:cNvSpPr>
            <a:spLocks noGrp="1"/>
          </p:cNvSpPr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99" name="Rectangle"/>
          <p:cNvSpPr>
            <a:spLocks noGrp="1"/>
          </p:cNvSpPr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0" name="Commodo Amet"/>
          <p:cNvSpPr txBox="1">
            <a:spLocks noGrp="1"/>
          </p:cNvSpPr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1" name="Photo Placeholder 8.jpg"/>
          <p:cNvSpPr>
            <a:spLocks noGrp="1"/>
          </p:cNvSpPr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02" name="Commodo Amet"/>
          <p:cNvSpPr txBox="1">
            <a:spLocks noGrp="1"/>
          </p:cNvSpPr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sz="24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Commodo Amet</a:t>
            </a:r>
          </a:p>
        </p:txBody>
      </p:sp>
      <p:sp>
        <p:nvSpPr>
          <p:cNvPr id="203" name="Rectangle"/>
          <p:cNvSpPr>
            <a:spLocks noGrp="1"/>
          </p:cNvSpPr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4" name="Rectangle"/>
          <p:cNvSpPr>
            <a:spLocks noGrp="1"/>
          </p:cNvSpPr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5" name="Cras Pellentesque"/>
          <p:cNvSpPr txBox="1">
            <a:spLocks noGrp="1"/>
          </p:cNvSpPr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Cras Pellentesque</a:t>
            </a:r>
          </a:p>
        </p:txBody>
      </p:sp>
      <p:sp>
        <p:nvSpPr>
          <p:cNvPr id="206" name="Rectangle"/>
          <p:cNvSpPr>
            <a:spLocks noGrp="1"/>
          </p:cNvSpPr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7" name="Rectangle"/>
          <p:cNvSpPr>
            <a:spLocks noGrp="1"/>
          </p:cNvSpPr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08" name="Etiam Fringilla"/>
          <p:cNvSpPr txBox="1">
            <a:spLocks noGrp="1"/>
          </p:cNvSpPr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>
            <a:spLocks noGrp="1"/>
          </p:cNvSpPr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sz="2200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>
            <a:spLocks noGrp="1"/>
          </p:cNvSpPr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211" name="Shape"/>
          <p:cNvSpPr>
            <a:spLocks noGrp="1"/>
          </p:cNvSpPr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  <a:endParaRPr/>
            </a:p>
          </p:txBody>
        </p:sp>
      </p:grp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279" baseline="0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480" name="Image" descr="Image"/>
          <p:cNvPicPr>
            <a:picLocks noGrp="1" noChangeAspect="1"/>
          </p:cNvPicPr>
          <p:nvPr>
            <p:ph type="pic" idx="19"/>
          </p:nvPr>
        </p:nvPicPr>
        <p:blipFill>
          <a:blip r:embed="rId2"/>
          <a:srcRect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pic>
        <p:nvPicPr>
          <p:cNvPr id="482" name="Screen Shot 2021-07-22 at 3.07.34 PM.png" descr="Screen Shot 2021-07-22 at 3.07.34 PM.png"/>
          <p:cNvPicPr>
            <a:picLocks noGrp="1" noChangeAspect="1"/>
          </p:cNvPicPr>
          <p:nvPr>
            <p:ph type="pic" idx="24"/>
          </p:nvPr>
        </p:nvPicPr>
        <p:blipFill>
          <a:blip r:embed="rId3">
            <a:alphaModFix amt="50000"/>
          </a:blip>
          <a:srcRect l="40134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997523" y="16254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AS</a:t>
            </a:r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-</a:t>
            </a:r>
            <a:r>
              <a:rPr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IS</a:t>
            </a:r>
            <a:endParaRPr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pic>
        <p:nvPicPr>
          <p:cNvPr id="9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082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607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50" y="2354333"/>
            <a:ext cx="16356168" cy="1105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S IS 분석 (SAP Standard)"/>
          <p:cNvSpPr txBox="1">
            <a:spLocks/>
          </p:cNvSpPr>
          <p:nvPr/>
        </p:nvSpPr>
        <p:spPr>
          <a:xfrm>
            <a:off x="997523" y="162547"/>
            <a:ext cx="16745338" cy="202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en-US" sz="8000" dirty="0">
              <a:solidFill>
                <a:schemeClr val="bg1"/>
              </a:soli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607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일정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15" y="2484748"/>
            <a:ext cx="22100770" cy="1044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37444" y="3146768"/>
            <a:ext cx="9967280" cy="7531502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489896" y="4968838"/>
            <a:ext cx="9837919" cy="410840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8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000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ko-KR" altLang="en-US" sz="6000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구현기능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2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9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34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761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 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04" y="2795956"/>
            <a:ext cx="21673072" cy="93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838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141615" y="325096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 프로그램 리스트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15" y="2834385"/>
            <a:ext cx="17291540" cy="99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9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097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1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SO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106368" y="8192110"/>
            <a:ext cx="21063668" cy="385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주문량에 따라 늘어나는 판매 오더 작성 작업량과 데이터 입력 오류 혹은 누락 발생의 가능성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RPA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와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OCR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이용한 업무의 자동화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en-US" sz="3600" dirty="0">
                <a:latin typeface="배달의민족 한나체 Air" pitchFamily="50" charset="-127"/>
                <a:ea typeface="배달의민족 한나체 Air" pitchFamily="50" charset="-127"/>
              </a:rPr>
              <a:t>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엑셀 데이터를 기반으로 하여 시스템에 대량 업로드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49" name="설계…"/>
          <p:cNvSpPr txBox="1"/>
          <p:nvPr/>
        </p:nvSpPr>
        <p:spPr>
          <a:xfrm>
            <a:off x="3781685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40911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7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6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8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09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163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2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PR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 관리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177444" y="7202147"/>
            <a:ext cx="19922327" cy="5514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판매 오더를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조회하여 자재 소모량을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파악해야 하는 불편함과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과도한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작업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시간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,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데이터 입력 오류 발생 등의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불편사항 개선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조건에 따라 판매 오더를 조회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/>
            </a:r>
            <a:b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</a:b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FontTx/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판매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오더를 토대로 한 </a:t>
            </a:r>
            <a:r>
              <a:rPr lang="ko-KR" altLang="en-US" sz="3600" dirty="0" err="1">
                <a:latin typeface="배달의민족 한나체 Air" pitchFamily="50" charset="-127"/>
                <a:ea typeface="배달의민족 한나체 Air" pitchFamily="50" charset="-127"/>
              </a:rPr>
              <a:t>자재별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 사용량 자동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</a:t>
            </a:r>
            <a:endParaRPr lang="en-US" altLang="ko-KR" sz="3600" dirty="0" smtClean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3. 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계산된 </a:t>
            </a:r>
            <a:r>
              <a:rPr lang="ko-KR" altLang="en-US" sz="3600" dirty="0" err="1" smtClean="0">
                <a:latin typeface="배달의민족 한나체 Air" pitchFamily="50" charset="-127"/>
                <a:ea typeface="배달의민족 한나체 Air" pitchFamily="50" charset="-127"/>
              </a:rPr>
              <a:t>자재량과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 필수 값만을 사용한 하여 편리하게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PR 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생성</a:t>
            </a:r>
            <a:endParaRPr lang="en-US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15" name="설계…"/>
          <p:cNvSpPr txBox="1"/>
          <p:nvPr/>
        </p:nvSpPr>
        <p:spPr>
          <a:xfrm>
            <a:off x="3777678" y="4678151"/>
            <a:ext cx="1275989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27285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1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282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29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3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PO </a:t>
            </a:r>
            <a:r>
              <a:rPr lang="ko-KR" altLang="en-US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생성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미결된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을 한 눈에 확인할 수 없는 불편함과 반복적인 구매 오더 작성 작업의 효율성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입력한 조건에 맞는 미결 </a:t>
            </a:r>
            <a:r>
              <a:rPr lang="en-US" altLang="ko-KR" sz="3600" dirty="0">
                <a:latin typeface="배달의민족 한나체 Air" pitchFamily="50" charset="-127"/>
                <a:ea typeface="배달의민족 한나체 Air" pitchFamily="50" charset="-127"/>
              </a:rPr>
              <a:t>PR</a:t>
            </a: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의 빠른 조회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>
                <a:latin typeface="배달의민족 한나체 Air" pitchFamily="50" charset="-127"/>
                <a:ea typeface="배달의민족 한나체 Air" pitchFamily="50" charset="-127"/>
              </a:rPr>
              <a:t>주문 수량만 입력하여 만드는 구매 오더 생성 자동화 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81" name="설계…"/>
          <p:cNvSpPr txBox="1"/>
          <p:nvPr/>
        </p:nvSpPr>
        <p:spPr>
          <a:xfrm>
            <a:off x="3740809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44918" y="4678151"/>
            <a:ext cx="1267975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53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5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4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95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1295" name="고도화 작업…"/>
          <p:cNvSpPr txBox="1">
            <a:spLocks noGrp="1"/>
          </p:cNvSpPr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r>
              <a:rPr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4</a:t>
            </a:r>
            <a:r>
              <a:rPr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 </a:t>
            </a:r>
            <a:r>
              <a:rPr 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Goods Receipt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9665281"/>
            <a:ext cx="21063668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endParaRPr dirty="0"/>
          </a:p>
          <a:p>
            <a:pPr algn="l">
              <a:defRPr sz="2500"/>
            </a:pPr>
            <a:endParaRPr dirty="0"/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7" name="설계…"/>
          <p:cNvSpPr txBox="1"/>
          <p:nvPr/>
        </p:nvSpPr>
        <p:spPr>
          <a:xfrm>
            <a:off x="3764052" y="4678151"/>
            <a:ext cx="130324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설계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4042" y="4678151"/>
            <a:ext cx="134972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rPr u="sng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개발</a:t>
            </a:r>
            <a:endParaRPr u="sng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sz="3600" b="0"/>
            </a:pPr>
            <a:r>
              <a:rPr lang="ko-KR" altLang="en-US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endParaRPr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8111011"/>
            <a:ext cx="21063668" cy="402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많은 양의 입고 리스트를 사용자가 일일이 입고 처리해야 하는 불편함과 오류 발생의 가능성  개선 목표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현재 재고 조회 및 생성</a:t>
            </a: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endParaRPr lang="en-US" altLang="ko-KR"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marL="457200" indent="-457200" algn="l">
              <a:buAutoNum type="arabicPeriod"/>
              <a:defRPr sz="2500"/>
            </a:pP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벤더 별 입고된 리스트 업로드 후 </a:t>
            </a:r>
            <a:r>
              <a:rPr lang="en-US" altLang="ko-KR" sz="3600" dirty="0" smtClean="0">
                <a:latin typeface="배달의민족 한나체 Air" pitchFamily="50" charset="-127"/>
                <a:ea typeface="배달의민족 한나체 Air" pitchFamily="50" charset="-127"/>
              </a:rPr>
              <a:t>GR</a:t>
            </a:r>
            <a:r>
              <a:rPr lang="ko-KR" altLang="en-US" sz="3600" dirty="0" smtClean="0">
                <a:latin typeface="배달의민족 한나체 Air" pitchFamily="50" charset="-127"/>
                <a:ea typeface="배달의민족 한나체 Air" pitchFamily="50" charset="-127"/>
              </a:rPr>
              <a:t>생성 자동화</a:t>
            </a: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l">
              <a:defRPr sz="2500"/>
            </a:pPr>
            <a:endParaRPr sz="3600" dirty="0"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grpSp>
        <p:nvGrpSpPr>
          <p:cNvPr id="111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1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53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476" name="프로젝트 수행 계획서"/>
          <p:cNvSpPr txBox="1">
            <a:spLocks noGrp="1"/>
          </p:cNvSpPr>
          <p:nvPr>
            <p:ph type="title"/>
          </p:nvPr>
        </p:nvSpPr>
        <p:spPr>
          <a:xfrm>
            <a:off x="9433730" y="2540218"/>
            <a:ext cx="11400045" cy="3107915"/>
          </a:xfrm>
          <a:prstGeom prst="rect">
            <a:avLst/>
          </a:prstGeom>
        </p:spPr>
        <p:txBody>
          <a:bodyPr/>
          <a:lstStyle>
            <a:lvl1pPr>
              <a:defRPr sz="8200"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 algn="ctr"/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수행</a:t>
            </a:r>
            <a:r>
              <a:rPr sz="96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계획서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477" name="인공지능반 6조"/>
          <p:cNvSpPr txBox="1">
            <a:spLocks noGrp="1"/>
          </p:cNvSpPr>
          <p:nvPr>
            <p:ph type="body" idx="16"/>
          </p:nvPr>
        </p:nvSpPr>
        <p:spPr>
          <a:xfrm>
            <a:off x="15102673" y="8878730"/>
            <a:ext cx="3301706" cy="151291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sz="4400" dirty="0" err="1">
                <a:latin typeface="배달의민족 한나체 Pro" pitchFamily="50" charset="-127"/>
                <a:ea typeface="배달의민족 한나체 Pro" pitchFamily="50" charset="-127"/>
              </a:rPr>
              <a:t>인공지능반</a:t>
            </a:r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endParaRPr lang="en-US" sz="4400" dirty="0">
              <a:latin typeface="배달의민족 한나체 Pro" pitchFamily="50" charset="-127"/>
              <a:ea typeface="배달의민족 한나체 Pro" pitchFamily="50" charset="-127"/>
            </a:endParaRPr>
          </a:p>
          <a:p>
            <a:r>
              <a:rPr sz="4400" dirty="0">
                <a:latin typeface="배달의민족 한나체 Pro" pitchFamily="50" charset="-127"/>
                <a:ea typeface="배달의민족 한나체 Pro" pitchFamily="50" charset="-127"/>
              </a:rPr>
              <a:t>6조</a:t>
            </a:r>
          </a:p>
        </p:txBody>
      </p:sp>
      <p:sp>
        <p:nvSpPr>
          <p:cNvPr id="478" name="송창대 정인준 최정윤 이성민"/>
          <p:cNvSpPr txBox="1">
            <a:spLocks noGrp="1"/>
          </p:cNvSpPr>
          <p:nvPr>
            <p:ph type="body" idx="17"/>
          </p:nvPr>
        </p:nvSpPr>
        <p:spPr>
          <a:xfrm>
            <a:off x="13729528" y="10902939"/>
            <a:ext cx="6018282" cy="855921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송창대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정인준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최정윤</a:t>
            </a:r>
            <a:r>
              <a:rPr sz="36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600" dirty="0" err="1">
                <a:latin typeface="배달의민족 한나체 Pro" pitchFamily="50" charset="-127"/>
                <a:ea typeface="배달의민족 한나체 Pro" pitchFamily="50" charset="-127"/>
              </a:rPr>
              <a:t>이성민</a:t>
            </a:r>
            <a:endParaRPr sz="36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9" name="Group"/>
          <p:cNvGrpSpPr/>
          <p:nvPr/>
        </p:nvGrpSpPr>
        <p:grpSpPr>
          <a:xfrm>
            <a:off x="1994622" y="1349017"/>
            <a:ext cx="6299317" cy="10485290"/>
            <a:chOff x="-1" y="-1"/>
            <a:chExt cx="3647568" cy="4419477"/>
          </a:xfrm>
        </p:grpSpPr>
        <p:sp>
          <p:nvSpPr>
            <p:cNvPr id="14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SINCE         2021"/>
            <p:cNvSpPr txBox="1"/>
            <p:nvPr/>
          </p:nvSpPr>
          <p:spPr>
            <a:xfrm>
              <a:off x="760060" y="4014323"/>
              <a:ext cx="2141630" cy="144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sz="4800" dirty="0" smtClean="0"/>
                <a:t>SINCE</a:t>
              </a:r>
              <a:r>
                <a:rPr lang="en-US" sz="4800" dirty="0" smtClean="0"/>
                <a:t>  </a:t>
              </a:r>
              <a:r>
                <a:rPr sz="4800" dirty="0" smtClean="0"/>
                <a:t>2021</a:t>
              </a:r>
              <a:endParaRPr sz="4800" dirty="0"/>
            </a:p>
          </p:txBody>
        </p:sp>
        <p:sp>
          <p:nvSpPr>
            <p:cNvPr id="181" name="ABAP MOTORS"/>
            <p:cNvSpPr txBox="1"/>
            <p:nvPr/>
          </p:nvSpPr>
          <p:spPr>
            <a:xfrm>
              <a:off x="512357" y="968700"/>
              <a:ext cx="2539915" cy="648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6000" dirty="0" smtClean="0"/>
                <a:t>CHANGDAE</a:t>
              </a:r>
            </a:p>
            <a:p>
              <a:endParaRPr lang="en-US" sz="6000" dirty="0"/>
            </a:p>
            <a:p>
              <a:r>
                <a:rPr sz="6000" dirty="0" smtClean="0"/>
                <a:t> </a:t>
              </a:r>
              <a:r>
                <a:rPr sz="60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687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0" y="1988820"/>
            <a:ext cx="24384000" cy="914400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2348731" y="4688378"/>
            <a:ext cx="19751040" cy="3839664"/>
          </a:xfrm>
          <a:prstGeom prst="rect">
            <a:avLst/>
          </a:prstGeom>
        </p:spPr>
        <p:txBody>
          <a:bodyPr/>
          <a:lstStyle/>
          <a:p>
            <a:r>
              <a:rPr lang="en-US" altLang="ko-KR" sz="239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THANK YOU!</a:t>
            </a:r>
            <a:endParaRPr lang="ko-KR" altLang="en-US" sz="239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9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0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461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1" name="Line"/>
          <p:cNvSpPr>
            <a:spLocks noGrp="1"/>
          </p:cNvSpPr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2" name="000 을 통한 PO 생성시간 단축"/>
          <p:cNvSpPr txBox="1">
            <a:spLocks noGrp="1"/>
          </p:cNvSpPr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r>
              <a:t>000 을 통한 PO 생성시간 단축</a:t>
            </a:r>
          </a:p>
        </p:txBody>
      </p:sp>
      <p:sp>
        <p:nvSpPr>
          <p:cNvPr id="1363" name="Line"/>
          <p:cNvSpPr>
            <a:spLocks noGrp="1"/>
          </p:cNvSpPr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4" name="부가설명 이러쿵 저러쿵"/>
          <p:cNvSpPr txBox="1">
            <a:spLocks noGrp="1"/>
          </p:cNvSpPr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>
            <a:spLocks noGrp="1"/>
          </p:cNvSpPr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>
            <a:spLocks noGrp="1"/>
          </p:cNvSpPr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67" name="이러쿵 저러쿵."/>
          <p:cNvSpPr txBox="1">
            <a:spLocks noGrp="1"/>
          </p:cNvSpPr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이러쿵 저러쿵.</a:t>
            </a:r>
          </a:p>
        </p:txBody>
      </p:sp>
      <p:sp>
        <p:nvSpPr>
          <p:cNvPr id="1368" name="Vendor Selection 에 00기능 추가"/>
          <p:cNvSpPr txBox="1">
            <a:spLocks noGrp="1"/>
          </p:cNvSpPr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r>
              <a:t>Vendor Selection 에 00기능 추가</a:t>
            </a:r>
          </a:p>
        </p:txBody>
      </p:sp>
      <p:sp>
        <p:nvSpPr>
          <p:cNvPr id="1369" name="Line"/>
          <p:cNvSpPr>
            <a:spLocks noGrp="1"/>
          </p:cNvSpPr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sz="1800"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/>
          </a:p>
        </p:txBody>
      </p:sp>
      <p:sp>
        <p:nvSpPr>
          <p:cNvPr id="1370" name="Vendor Selection 에 00 기능을 추가함으로써 손쉽게 Vendor 간 가격 및 계약조건 비교가 가능합니다 !"/>
          <p:cNvSpPr txBox="1">
            <a:spLocks noGrp="1"/>
          </p:cNvSpPr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sz="5000" b="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  <a:endParaRPr/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sz="5000" b="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endParaRPr/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sz="104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sz="10400" b="0"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sz="104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rot="3540000" flipH="1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800" b="0" cap="all" spc="96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endParaRPr/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6000" b="0" spc="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  <a:endParaRPr/>
            </a:p>
          </p:txBody>
        </p:sp>
      </p:grpSp>
      <p:sp>
        <p:nvSpPr>
          <p:cNvPr id="1451" name="기대 효과"/>
          <p:cNvSpPr txBox="1">
            <a:spLocks noGrp="1"/>
          </p:cNvSpPr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r>
              <a:t>기대 효과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1" y="3391593"/>
            <a:ext cx="24384000" cy="1031955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7695" y="5040667"/>
            <a:ext cx="20020820" cy="7086504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831305" y="6672499"/>
            <a:ext cx="19537209" cy="559270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6600" b="1" dirty="0" smtClean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 소개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 •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개요  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• </a:t>
            </a:r>
            <a:r>
              <a:rPr lang="en-US" altLang="ko-KR" sz="6600" b="1" dirty="0">
                <a:solidFill>
                  <a:schemeClr val="bg1"/>
                </a:solidFill>
                <a:ea typeface="맑은 고딕" pitchFamily="50" charset="-127"/>
              </a:rPr>
              <a:t>• </a:t>
            </a:r>
            <a:r>
              <a:rPr lang="ko-KR" altLang="en-US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구현 기능</a:t>
            </a:r>
            <a:endParaRPr lang="en-US" altLang="ko-KR" sz="66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    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As - Is					  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요구사항 정의서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r>
              <a:rPr lang="en-US" altLang="ko-KR" sz="66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        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To - Be						</a:t>
            </a:r>
            <a:r>
              <a:rPr lang="ko-KR" altLang="en-US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- </a:t>
            </a:r>
            <a:r>
              <a:rPr lang="ko-KR" altLang="en-US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프로그램 개발 리스트</a:t>
            </a:r>
            <a:endParaRPr lang="en-US" altLang="ko-KR" sz="4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</a:t>
            </a:r>
            <a:r>
              <a:rPr lang="en-US" altLang="ko-KR" sz="4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						   - WBS							  </a:t>
            </a:r>
            <a:endParaRPr lang="ko-KR" altLang="en-US" sz="60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1470138" y="232756"/>
            <a:ext cx="5978066" cy="294270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Contents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9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0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1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581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707307" y="4688378"/>
            <a:ext cx="6166570" cy="494622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6000" dirty="0" smtClean="0">
                <a:ea typeface="맑은 고딕" pitchFamily="50" charset="-127"/>
              </a:rPr>
              <a:t> </a:t>
            </a:r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구성</a:t>
            </a:r>
            <a:endParaRPr lang="en-US" altLang="ko-KR" sz="8800" b="1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endParaRPr lang="en-US" altLang="ko-KR" sz="6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• </a:t>
            </a:r>
            <a:r>
              <a:rPr lang="ko-KR" altLang="en-US" sz="8800" b="1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상품 소개</a:t>
            </a:r>
            <a:endParaRPr lang="ko-KR" altLang="en-US" sz="8800" b="1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921498" y="4688378"/>
            <a:ext cx="538128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회사 소개 1…"/>
          <p:cNvSpPr txBox="1">
            <a:spLocks/>
          </p:cNvSpPr>
          <p:nvPr/>
        </p:nvSpPr>
        <p:spPr>
          <a:xfrm>
            <a:off x="1073898" y="4840778"/>
            <a:ext cx="5858917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회사소개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0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5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1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92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7771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528" name="회사 소개 1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en-US"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96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en-US"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MM</a:t>
            </a:r>
            <a:r>
              <a:rPr sz="96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96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구성</a:t>
            </a:r>
            <a:endParaRPr sz="96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29" name="광주에 소재한 공장"/>
          <p:cNvSpPr txBox="1">
            <a:spLocks noGrp="1"/>
          </p:cNvSpPr>
          <p:nvPr>
            <p:ph type="body" sz="quarter" idx="1"/>
          </p:nvPr>
        </p:nvSpPr>
        <p:spPr>
          <a:xfrm>
            <a:off x="13521431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광주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0" name="광주공장"/>
          <p:cNvSpPr txBox="1">
            <a:spLocks noGrp="1"/>
          </p:cNvSpPr>
          <p:nvPr>
            <p:ph type="body" idx="15"/>
          </p:nvPr>
        </p:nvSpPr>
        <p:spPr>
          <a:xfrm>
            <a:off x="13521431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광주공장</a:t>
            </a:r>
          </a:p>
        </p:txBody>
      </p:sp>
      <p:sp>
        <p:nvSpPr>
          <p:cNvPr id="531" name="울산공장"/>
          <p:cNvSpPr txBox="1">
            <a:spLocks noGrp="1"/>
          </p:cNvSpPr>
          <p:nvPr>
            <p:ph type="body" idx="16"/>
          </p:nvPr>
        </p:nvSpPr>
        <p:spPr>
          <a:xfrm>
            <a:off x="17548624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울산공장</a:t>
            </a:r>
          </a:p>
        </p:txBody>
      </p:sp>
      <p:sp>
        <p:nvSpPr>
          <p:cNvPr id="532" name="울산에 소재한 공장"/>
          <p:cNvSpPr txBox="1">
            <a:spLocks noGrp="1"/>
          </p:cNvSpPr>
          <p:nvPr>
            <p:ph type="body" idx="17"/>
          </p:nvPr>
        </p:nvSpPr>
        <p:spPr>
          <a:xfrm>
            <a:off x="17548624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울산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소재</a:t>
            </a:r>
            <a:r>
              <a:rPr sz="3200" dirty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3200" dirty="0" err="1">
                <a:latin typeface="배달의민족 한나체 Pro" pitchFamily="50" charset="-127"/>
                <a:ea typeface="배달의민족 한나체 Pro" pitchFamily="50" charset="-127"/>
              </a:rPr>
              <a:t>공장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533" name="서울본사"/>
          <p:cNvSpPr txBox="1">
            <a:spLocks noGrp="1"/>
          </p:cNvSpPr>
          <p:nvPr>
            <p:ph type="body" idx="20"/>
          </p:nvPr>
        </p:nvSpPr>
        <p:spPr>
          <a:xfrm>
            <a:off x="9494236" y="9128253"/>
            <a:ext cx="3031281" cy="641732"/>
          </a:xfrm>
          <a:prstGeom prst="rect">
            <a:avLst/>
          </a:prstGeom>
        </p:spPr>
        <p:txBody>
          <a:bodyPr/>
          <a:lstStyle/>
          <a:p>
            <a:r>
              <a:rPr sz="4000">
                <a:latin typeface="배달의민족 한나체 Pro" pitchFamily="50" charset="-127"/>
                <a:ea typeface="배달의민족 한나체 Pro" pitchFamily="50" charset="-127"/>
              </a:rPr>
              <a:t>서울본사</a:t>
            </a:r>
          </a:p>
        </p:txBody>
      </p:sp>
      <p:sp>
        <p:nvSpPr>
          <p:cNvPr id="534" name="본사는 서울에 소재한다."/>
          <p:cNvSpPr txBox="1">
            <a:spLocks noGrp="1"/>
          </p:cNvSpPr>
          <p:nvPr>
            <p:ph type="body" idx="21"/>
          </p:nvPr>
        </p:nvSpPr>
        <p:spPr>
          <a:xfrm>
            <a:off x="9494236" y="9866763"/>
            <a:ext cx="3031281" cy="841682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한나체 Pro" pitchFamily="50" charset="-127"/>
                <a:ea typeface="배달의민족 한나체 Pro" pitchFamily="50" charset="-127"/>
              </a:rPr>
              <a:t>서울 소재 본사</a:t>
            </a:r>
            <a:endParaRPr sz="3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87418" cy="8170030"/>
            <a:chOff x="0" y="0"/>
            <a:chExt cx="5687416" cy="8170029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4200" b="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sz="4200" b="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  <a:endParaRPr>
                      <a:latin typeface="배달의민족 한나체 Pro" pitchFamily="50" charset="-127"/>
                      <a:ea typeface="배달의민족 한나체 Pro" pitchFamily="50" charset="-127"/>
                    </a:endParaR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35069"/>
              <a:ext cx="5547716" cy="6509656"/>
              <a:chOff x="0" y="15422"/>
              <a:chExt cx="5547715" cy="6509655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52722"/>
                <a:ext cx="492122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sz="1400" cap="all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배달의민족 한나체 Pro" pitchFamily="50" charset="-127"/>
                    <a:ea typeface="배달의민족 한나체 Pro" pitchFamily="50" charset="-127"/>
                    <a:cs typeface="Gill Sans"/>
                    <a:sym typeface="Gill Sans"/>
                  </a:rPr>
                  <a:t>Jeju</a:t>
                </a:r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18722"/>
                <a:ext cx="65723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95864" y="719689"/>
                <a:ext cx="71173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15422"/>
                <a:ext cx="1083629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212864" y="1735689"/>
                <a:ext cx="1314461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53822"/>
                <a:ext cx="934550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09093" y="2764389"/>
                <a:ext cx="121347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984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57222"/>
                <a:ext cx="59471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55722"/>
                <a:ext cx="66524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59521" y="4491589"/>
                <a:ext cx="1239120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28722"/>
                <a:ext cx="102592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53551" y="5571089"/>
                <a:ext cx="865623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49422"/>
                <a:ext cx="5113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17622"/>
                <a:ext cx="884858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398744" y="4174089"/>
                <a:ext cx="793487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49222"/>
                <a:ext cx="678071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528650" y="2027789"/>
                <a:ext cx="1340109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17322"/>
                <a:ext cx="1065996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22122"/>
                <a:ext cx="803105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63322"/>
                <a:ext cx="681277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81837" y="663122"/>
                <a:ext cx="823944" cy="1723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sz="1400" b="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81088" y="1367389"/>
                <a:ext cx="734175" cy="1354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sz="1100" b="0" cap="all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78078"/>
                <a:ext cx="569067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sz="1400" cap="all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rPr>
                    <a:latin typeface="배달의민족 한나체 Pro" pitchFamily="50" charset="-127"/>
                    <a:ea typeface="배달의민족 한나체 Pro" pitchFamily="50" charset="-127"/>
                  </a:rP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38100" dist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1" y="7902298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76" y="7802008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394571" y="7743088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1" name="AS IS 분석 (SAP Standard)"/>
          <p:cNvSpPr txBox="1">
            <a:spLocks noGrp="1"/>
          </p:cNvSpPr>
          <p:nvPr>
            <p:ph type="title"/>
          </p:nvPr>
        </p:nvSpPr>
        <p:spPr>
          <a:xfrm>
            <a:off x="1202008" y="456292"/>
            <a:ext cx="16745338" cy="1698536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r>
              <a:rPr 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6237059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PG1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9" name="모서리가 둥근 직사각형 7"/>
          <p:cNvSpPr/>
          <p:nvPr/>
        </p:nvSpPr>
        <p:spPr>
          <a:xfrm>
            <a:off x="8534143" y="10487614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PG2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1" name="모서리가 둥근 직사각형 7"/>
          <p:cNvSpPr/>
          <p:nvPr/>
        </p:nvSpPr>
        <p:spPr>
          <a:xfrm>
            <a:off x="13315493" y="10487617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PG3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2" name="모서리가 둥근 직사각형 7"/>
          <p:cNvSpPr/>
          <p:nvPr/>
        </p:nvSpPr>
        <p:spPr>
          <a:xfrm>
            <a:off x="19137171" y="10488239"/>
            <a:ext cx="1543686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PG4	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3" name="꺾인 연결선 972"/>
          <p:cNvCxnSpPr>
            <a:stCxn id="111" idx="2"/>
            <a:endCxn id="127" idx="0"/>
          </p:cNvCxnSpPr>
          <p:nvPr/>
        </p:nvCxnSpPr>
        <p:spPr>
          <a:xfrm rot="5400000">
            <a:off x="6968533" y="9203109"/>
            <a:ext cx="1324877" cy="1244138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꺾인 연결선 134"/>
          <p:cNvCxnSpPr>
            <a:stCxn id="111" idx="2"/>
            <a:endCxn id="129" idx="0"/>
          </p:cNvCxnSpPr>
          <p:nvPr/>
        </p:nvCxnSpPr>
        <p:spPr>
          <a:xfrm rot="16200000" flipH="1">
            <a:off x="8117076" y="9298704"/>
            <a:ext cx="1324874" cy="1052946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50"/>
          <p:cNvCxnSpPr>
            <a:stCxn id="123" idx="2"/>
            <a:endCxn id="131" idx="0"/>
          </p:cNvCxnSpPr>
          <p:nvPr/>
        </p:nvCxnSpPr>
        <p:spPr>
          <a:xfrm>
            <a:off x="14087334" y="9165512"/>
            <a:ext cx="2" cy="1322105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141" name="Straight Arrow Connector 50"/>
          <p:cNvCxnSpPr>
            <a:stCxn id="124" idx="2"/>
            <a:endCxn id="132" idx="0"/>
          </p:cNvCxnSpPr>
          <p:nvPr/>
        </p:nvCxnSpPr>
        <p:spPr>
          <a:xfrm>
            <a:off x="19909014" y="9165512"/>
            <a:ext cx="0" cy="132272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144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145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47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148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49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0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51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2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53" name="Group 158"/>
          <p:cNvGrpSpPr/>
          <p:nvPr/>
        </p:nvGrpSpPr>
        <p:grpSpPr>
          <a:xfrm>
            <a:off x="1052373" y="10467952"/>
            <a:ext cx="2921150" cy="995765"/>
            <a:chOff x="11220968" y="1590495"/>
            <a:chExt cx="4572010" cy="335050"/>
          </a:xfrm>
        </p:grpSpPr>
        <p:sp>
          <p:nvSpPr>
            <p:cNvPr id="154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Group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5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915360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모서리가 둥근 직사각형 7"/>
          <p:cNvSpPr/>
          <p:nvPr/>
        </p:nvSpPr>
        <p:spPr>
          <a:xfrm>
            <a:off x="11933573" y="3974593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63" name="Group 158"/>
          <p:cNvGrpSpPr/>
          <p:nvPr/>
        </p:nvGrpSpPr>
        <p:grpSpPr>
          <a:xfrm>
            <a:off x="1052346" y="4114258"/>
            <a:ext cx="2921149" cy="995765"/>
            <a:chOff x="11220969" y="1590495"/>
            <a:chExt cx="4572009" cy="335050"/>
          </a:xfrm>
        </p:grpSpPr>
        <p:sp>
          <p:nvSpPr>
            <p:cNvPr id="64" name="TextBox 159"/>
            <p:cNvSpPr txBox="1"/>
            <p:nvPr/>
          </p:nvSpPr>
          <p:spPr>
            <a:xfrm>
              <a:off x="11220969" y="1590495"/>
              <a:ext cx="4572000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Company 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Code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65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cxnSp>
        <p:nvCxnSpPr>
          <p:cNvPr id="87" name="Straight Arrow Connector 50"/>
          <p:cNvCxnSpPr>
            <a:stCxn id="62" idx="2"/>
            <a:endCxn id="109" idx="0"/>
          </p:cNvCxnSpPr>
          <p:nvPr/>
        </p:nvCxnSpPr>
        <p:spPr>
          <a:xfrm>
            <a:off x="14087335" y="4970355"/>
            <a:ext cx="0" cy="791097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grpSp>
        <p:nvGrpSpPr>
          <p:cNvPr id="98" name="Group 158"/>
          <p:cNvGrpSpPr/>
          <p:nvPr/>
        </p:nvGrpSpPr>
        <p:grpSpPr>
          <a:xfrm>
            <a:off x="1052360" y="6095458"/>
            <a:ext cx="2921150" cy="995765"/>
            <a:chOff x="11220968" y="1590495"/>
            <a:chExt cx="4572010" cy="335050"/>
          </a:xfrm>
        </p:grpSpPr>
        <p:sp>
          <p:nvSpPr>
            <p:cNvPr id="99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Purchasing</a:t>
              </a:r>
              <a:b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</a:b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Organization</a:t>
              </a: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0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1" name="Group 158"/>
          <p:cNvGrpSpPr/>
          <p:nvPr/>
        </p:nvGrpSpPr>
        <p:grpSpPr>
          <a:xfrm>
            <a:off x="1052353" y="8306643"/>
            <a:ext cx="2921150" cy="995765"/>
            <a:chOff x="11220968" y="1590495"/>
            <a:chExt cx="4572010" cy="335050"/>
          </a:xfrm>
        </p:grpSpPr>
        <p:sp>
          <p:nvSpPr>
            <p:cNvPr id="102" name="TextBox 159"/>
            <p:cNvSpPr txBox="1"/>
            <p:nvPr/>
          </p:nvSpPr>
          <p:spPr>
            <a:xfrm>
              <a:off x="11220968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Plant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3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grpSp>
        <p:nvGrpSpPr>
          <p:cNvPr id="104" name="Group 158"/>
          <p:cNvGrpSpPr/>
          <p:nvPr/>
        </p:nvGrpSpPr>
        <p:grpSpPr>
          <a:xfrm>
            <a:off x="1052374" y="10467952"/>
            <a:ext cx="2921151" cy="995765"/>
            <a:chOff x="11220967" y="1590495"/>
            <a:chExt cx="4572011" cy="335050"/>
          </a:xfrm>
        </p:grpSpPr>
        <p:sp>
          <p:nvSpPr>
            <p:cNvPr id="105" name="TextBox 159"/>
            <p:cNvSpPr txBox="1"/>
            <p:nvPr/>
          </p:nvSpPr>
          <p:spPr>
            <a:xfrm>
              <a:off x="11220967" y="1590495"/>
              <a:ext cx="4571999" cy="279610"/>
            </a:xfrm>
            <a:prstGeom prst="rect">
              <a:avLst/>
            </a:prstGeom>
            <a:noFill/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400" kern="1200" dirty="0" smtClean="0">
                  <a:latin typeface="배달의민족 한나체 Pro" pitchFamily="50" charset="-127"/>
                  <a:ea typeface="배달의민족 한나체 Pro" pitchFamily="50" charset="-127"/>
                </a:rPr>
                <a:t>Storage</a:t>
              </a:r>
            </a:p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cxnSp>
          <p:nvCxnSpPr>
            <p:cNvPr id="106" name="Straight Connector 160"/>
            <p:cNvCxnSpPr/>
            <p:nvPr/>
          </p:nvCxnSpPr>
          <p:spPr>
            <a:xfrm>
              <a:off x="11220978" y="1925545"/>
              <a:ext cx="4572000" cy="0"/>
            </a:xfrm>
            <a:prstGeom prst="line">
              <a:avLst/>
            </a:prstGeom>
            <a:noFill/>
            <a:ln w="2857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</p:cxnSp>
      </p:grpSp>
      <p:sp>
        <p:nvSpPr>
          <p:cNvPr id="109" name="모서리가 둥근 직사각형 7"/>
          <p:cNvSpPr/>
          <p:nvPr/>
        </p:nvSpPr>
        <p:spPr>
          <a:xfrm>
            <a:off x="11933573" y="5761452"/>
            <a:ext cx="4307524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CDM </a:t>
            </a:r>
            <a:r>
              <a:rPr lang="en-US" altLang="ko-KR" sz="3200" b="1" dirty="0" err="1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Pur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 Org</a:t>
            </a: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11" name="모서리가 둥근 직사각형 7"/>
          <p:cNvSpPr/>
          <p:nvPr/>
        </p:nvSpPr>
        <p:spPr>
          <a:xfrm>
            <a:off x="6697029" y="8166978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본사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6661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114" name="Straight Arrow Connector 50"/>
          <p:cNvCxnSpPr>
            <a:stCxn id="109" idx="2"/>
            <a:endCxn id="123" idx="0"/>
          </p:cNvCxnSpPr>
          <p:nvPr/>
        </p:nvCxnSpPr>
        <p:spPr>
          <a:xfrm flipH="1">
            <a:off x="14087334" y="6757214"/>
            <a:ext cx="1" cy="1412536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tailEnd type="triangle"/>
          </a:ln>
        </p:spPr>
      </p:cxnSp>
      <p:cxnSp>
        <p:nvCxnSpPr>
          <p:cNvPr id="966" name="꺾인 연결선 965"/>
          <p:cNvCxnSpPr>
            <a:stCxn id="109" idx="2"/>
            <a:endCxn id="111" idx="0"/>
          </p:cNvCxnSpPr>
          <p:nvPr/>
        </p:nvCxnSpPr>
        <p:spPr>
          <a:xfrm rot="5400000">
            <a:off x="10465306" y="4544949"/>
            <a:ext cx="1409764" cy="5834295"/>
          </a:xfrm>
          <a:prstGeom prst="bentConnector3">
            <a:avLst/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꺾인 연결선 118"/>
          <p:cNvCxnSpPr>
            <a:stCxn id="109" idx="2"/>
            <a:endCxn id="124" idx="0"/>
          </p:cNvCxnSpPr>
          <p:nvPr/>
        </p:nvCxnSpPr>
        <p:spPr>
          <a:xfrm rot="16200000" flipH="1">
            <a:off x="16291906" y="4552642"/>
            <a:ext cx="1412536" cy="582167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모서리가 둥근 직사각형 7"/>
          <p:cNvSpPr/>
          <p:nvPr/>
        </p:nvSpPr>
        <p:spPr>
          <a:xfrm>
            <a:off x="1253132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광주 공장</a:t>
            </a:r>
            <a:endParaRPr lang="en-US" altLang="ko-KR" sz="32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6662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4" name="모서리가 둥근 직사각형 7"/>
          <p:cNvSpPr/>
          <p:nvPr/>
        </p:nvSpPr>
        <p:spPr>
          <a:xfrm>
            <a:off x="18353003" y="8169750"/>
            <a:ext cx="3112022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울산 공장</a:t>
            </a:r>
            <a:endParaRPr lang="en-US" altLang="ko-KR" sz="32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6663</a:t>
            </a:r>
            <a:endParaRPr lang="en-US" altLang="ko-KR" sz="32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27" name="모서리가 둥근 직사각형 7"/>
          <p:cNvSpPr/>
          <p:nvPr/>
        </p:nvSpPr>
        <p:spPr>
          <a:xfrm>
            <a:off x="4717213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3" name="모서리가 둥근 직사각형 7"/>
          <p:cNvSpPr/>
          <p:nvPr/>
        </p:nvSpPr>
        <p:spPr>
          <a:xfrm>
            <a:off x="657714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4" name="모서리가 둥근 직사각형 7"/>
          <p:cNvSpPr/>
          <p:nvPr/>
        </p:nvSpPr>
        <p:spPr>
          <a:xfrm>
            <a:off x="8382102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5" name="모서리가 둥근 직사각형 7"/>
          <p:cNvSpPr/>
          <p:nvPr/>
        </p:nvSpPr>
        <p:spPr>
          <a:xfrm>
            <a:off x="10272636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40" name="꺾인 연결선 39"/>
          <p:cNvCxnSpPr>
            <a:stCxn id="123" idx="2"/>
            <a:endCxn id="127" idx="0"/>
          </p:cNvCxnSpPr>
          <p:nvPr/>
        </p:nvCxnSpPr>
        <p:spPr>
          <a:xfrm rot="5400000">
            <a:off x="9139870" y="5520490"/>
            <a:ext cx="1302443" cy="8592486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23" idx="2"/>
            <a:endCxn id="33" idx="0"/>
          </p:cNvCxnSpPr>
          <p:nvPr/>
        </p:nvCxnSpPr>
        <p:spPr>
          <a:xfrm rot="5400000">
            <a:off x="10060004" y="6460290"/>
            <a:ext cx="1322109" cy="673255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꺾인 연결선 45"/>
          <p:cNvCxnSpPr>
            <a:stCxn id="123" idx="2"/>
            <a:endCxn id="34" idx="0"/>
          </p:cNvCxnSpPr>
          <p:nvPr/>
        </p:nvCxnSpPr>
        <p:spPr>
          <a:xfrm rot="5400000">
            <a:off x="10962484" y="7362766"/>
            <a:ext cx="1322105" cy="492759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꺾인 연결선 48"/>
          <p:cNvCxnSpPr>
            <a:stCxn id="123" idx="2"/>
            <a:endCxn id="35" idx="0"/>
          </p:cNvCxnSpPr>
          <p:nvPr/>
        </p:nvCxnSpPr>
        <p:spPr>
          <a:xfrm rot="5400000">
            <a:off x="11907749" y="8308035"/>
            <a:ext cx="1322109" cy="3037063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꺾인 연결선 52"/>
          <p:cNvCxnSpPr>
            <a:stCxn id="124" idx="2"/>
            <a:endCxn id="130" idx="0"/>
          </p:cNvCxnSpPr>
          <p:nvPr/>
        </p:nvCxnSpPr>
        <p:spPr>
          <a:xfrm rot="5400000">
            <a:off x="16950776" y="7509716"/>
            <a:ext cx="1302443" cy="4614034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꺾인 연결선 55"/>
          <p:cNvCxnSpPr>
            <a:stCxn id="124" idx="2"/>
            <a:endCxn id="133" idx="0"/>
          </p:cNvCxnSpPr>
          <p:nvPr/>
        </p:nvCxnSpPr>
        <p:spPr>
          <a:xfrm rot="5400000">
            <a:off x="17870910" y="8449516"/>
            <a:ext cx="1322109" cy="2754101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꺾인 연결선 58"/>
          <p:cNvCxnSpPr>
            <a:stCxn id="124" idx="2"/>
            <a:endCxn id="136" idx="0"/>
          </p:cNvCxnSpPr>
          <p:nvPr/>
        </p:nvCxnSpPr>
        <p:spPr>
          <a:xfrm rot="16200000" flipH="1">
            <a:off x="19718654" y="9355871"/>
            <a:ext cx="1322109" cy="941389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꺾인 연결선 65"/>
          <p:cNvCxnSpPr>
            <a:stCxn id="124" idx="2"/>
            <a:endCxn id="134" idx="0"/>
          </p:cNvCxnSpPr>
          <p:nvPr/>
        </p:nvCxnSpPr>
        <p:spPr>
          <a:xfrm rot="5400000">
            <a:off x="18773390" y="9351992"/>
            <a:ext cx="1322105" cy="94914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모서리가 둥근 직사각형 7"/>
          <p:cNvSpPr/>
          <p:nvPr/>
        </p:nvSpPr>
        <p:spPr>
          <a:xfrm>
            <a:off x="12217094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97" name="꺾인 연결선 96"/>
          <p:cNvCxnSpPr>
            <a:stCxn id="123" idx="2"/>
            <a:endCxn id="84" idx="0"/>
          </p:cNvCxnSpPr>
          <p:nvPr/>
        </p:nvCxnSpPr>
        <p:spPr>
          <a:xfrm rot="5400000">
            <a:off x="12889811" y="9270431"/>
            <a:ext cx="1302443" cy="109260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꺾인 연결선 106"/>
          <p:cNvCxnSpPr>
            <a:stCxn id="124" idx="2"/>
            <a:endCxn id="137" idx="0"/>
          </p:cNvCxnSpPr>
          <p:nvPr/>
        </p:nvCxnSpPr>
        <p:spPr>
          <a:xfrm rot="16200000" flipH="1">
            <a:off x="20700716" y="8373809"/>
            <a:ext cx="1302443" cy="2885847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모서리가 둥근 직사각형 7"/>
          <p:cNvSpPr/>
          <p:nvPr/>
        </p:nvSpPr>
        <p:spPr>
          <a:xfrm>
            <a:off x="14517345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원자재</a:t>
            </a:r>
            <a:endParaRPr lang="en-US" altLang="ko-KR" sz="2800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1000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3" name="모서리가 둥근 직사각형 7"/>
          <p:cNvSpPr/>
          <p:nvPr/>
        </p:nvSpPr>
        <p:spPr>
          <a:xfrm>
            <a:off x="1637727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반제품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2000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4" name="모서리가 둥근 직사각형 7"/>
          <p:cNvSpPr/>
          <p:nvPr/>
        </p:nvSpPr>
        <p:spPr>
          <a:xfrm>
            <a:off x="18182234" y="10487617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완제품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3000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20072768" y="10487621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품질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4000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22017226" y="10467955"/>
            <a:ext cx="1555270" cy="99576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anchor="ctr"/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물류</a:t>
            </a:r>
            <a:endParaRPr lang="en-US" altLang="ko-KR" sz="2800" b="1" dirty="0" smtClean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lvl="0" algn="ctr">
              <a:defRPr/>
            </a:pPr>
            <a:r>
              <a:rPr lang="en-US" altLang="ko-KR" sz="2800" dirty="0" smtClean="0">
                <a:solidFill>
                  <a:prstClr val="black"/>
                </a:solidFill>
                <a:latin typeface="배달의민족 한나체 Pro" pitchFamily="50" charset="-127"/>
                <a:ea typeface="배달의민족 한나체 Pro" pitchFamily="50" charset="-127"/>
              </a:rPr>
              <a:t>5000</a:t>
            </a:r>
            <a:endParaRPr lang="en-US" altLang="ko-KR" sz="2800" b="1" dirty="0">
              <a:solidFill>
                <a:prstClr val="black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5" name="AS IS 분석 (SAP Standard)"/>
          <p:cNvSpPr txBox="1">
            <a:spLocks/>
          </p:cNvSpPr>
          <p:nvPr/>
        </p:nvSpPr>
        <p:spPr>
          <a:xfrm>
            <a:off x="1202008" y="456292"/>
            <a:ext cx="16745338" cy="1698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800" b="1" i="0" u="none" strike="noStrike" cap="none" spc="0" baseline="0">
                <a:solidFill>
                  <a:srgbClr val="111111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r>
              <a:rPr lang="en-US" altLang="ko-KR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CD Motors MM </a:t>
            </a:r>
            <a:r>
              <a:rPr lang="ko-KR" altLang="en-US" sz="8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조직 구조</a:t>
            </a:r>
            <a:endParaRPr lang="ko-KR" altLang="en-US" sz="8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26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>
            <a:spLocks noGrp="1"/>
          </p:cNvSpPr>
          <p:nvPr>
            <p:ph type="body" idx="13"/>
          </p:nvPr>
        </p:nvSpPr>
        <p:spPr>
          <a:xfrm>
            <a:off x="-8598" y="2726575"/>
            <a:ext cx="8132250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8119352" y="2726576"/>
            <a:ext cx="8132250" cy="10984570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4" name="Rectangle"/>
          <p:cNvSpPr>
            <a:spLocks noGrp="1"/>
          </p:cNvSpPr>
          <p:nvPr>
            <p:ph type="body" idx="15"/>
          </p:nvPr>
        </p:nvSpPr>
        <p:spPr>
          <a:xfrm>
            <a:off x="16248185" y="2726575"/>
            <a:ext cx="8144413" cy="10984571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15" name="보급형 모델.…"/>
          <p:cNvSpPr txBox="1">
            <a:spLocks noGrp="1"/>
          </p:cNvSpPr>
          <p:nvPr>
            <p:ph type="body" sz="quarter" idx="1"/>
          </p:nvPr>
        </p:nvSpPr>
        <p:spPr>
          <a:xfrm>
            <a:off x="1728713" y="9134225"/>
            <a:ext cx="5425527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보급형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중저가의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6" name="A모델"/>
          <p:cNvSpPr txBox="1">
            <a:spLocks noGrp="1"/>
          </p:cNvSpPr>
          <p:nvPr>
            <p:ph type="body" idx="16"/>
          </p:nvPr>
        </p:nvSpPr>
        <p:spPr>
          <a:xfrm>
            <a:off x="1686666" y="7934058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A모델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7" name="B모델"/>
          <p:cNvSpPr txBox="1">
            <a:spLocks noGrp="1"/>
          </p:cNvSpPr>
          <p:nvPr>
            <p:ph type="body" idx="17"/>
          </p:nvPr>
        </p:nvSpPr>
        <p:spPr>
          <a:xfrm>
            <a:off x="9493708" y="7962152"/>
            <a:ext cx="5425528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B모델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8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9126415" y="9239732"/>
            <a:ext cx="6085894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엔진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성능에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강점이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있는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세단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19" name="C모델"/>
          <p:cNvSpPr txBox="1">
            <a:spLocks noGrp="1"/>
          </p:cNvSpPr>
          <p:nvPr>
            <p:ph type="body" idx="19"/>
          </p:nvPr>
        </p:nvSpPr>
        <p:spPr>
          <a:xfrm>
            <a:off x="17615375" y="8095753"/>
            <a:ext cx="5425527" cy="641732"/>
          </a:xfrm>
          <a:prstGeom prst="rect">
            <a:avLst/>
          </a:prstGeom>
        </p:spPr>
        <p:txBody>
          <a:bodyPr/>
          <a:lstStyle/>
          <a:p>
            <a:r>
              <a:rPr sz="44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C모델</a:t>
            </a:r>
            <a:endParaRPr sz="44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620" name="중고가형 모델.…"/>
          <p:cNvSpPr txBox="1">
            <a:spLocks noGrp="1"/>
          </p:cNvSpPr>
          <p:nvPr>
            <p:ph type="body" idx="20"/>
          </p:nvPr>
        </p:nvSpPr>
        <p:spPr>
          <a:xfrm>
            <a:off x="17207608" y="9257317"/>
            <a:ext cx="6254080" cy="1612631"/>
          </a:xfrm>
          <a:prstGeom prst="rect">
            <a:avLst/>
          </a:prstGeom>
        </p:spPr>
        <p:txBody>
          <a:bodyPr/>
          <a:lstStyle/>
          <a:p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중고가형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.</a:t>
            </a:r>
          </a:p>
          <a:p>
            <a:r>
              <a:rPr sz="4000" dirty="0" err="1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전체적</a:t>
            </a:r>
            <a:r>
              <a:rPr lang="ko-KR" altLang="en-US"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인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밸런스가</a:t>
            </a:r>
            <a:r>
              <a:rPr sz="4000" dirty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좋은</a:t>
            </a:r>
            <a:r>
              <a:rPr sz="40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sz="4000" dirty="0" err="1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모델</a:t>
            </a:r>
            <a:endParaRPr sz="4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996" name="Group"/>
          <p:cNvGrpSpPr/>
          <p:nvPr/>
        </p:nvGrpSpPr>
        <p:grpSpPr>
          <a:xfrm>
            <a:off x="2346961" y="4997708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1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200">
                <a:latin typeface="배달의민족 한나체 Pro" pitchFamily="50" charset="-127"/>
                <a:ea typeface="배달의민족 한나체 Pro" pitchFamily="50" charset="-127"/>
              </a:endParaR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sz="12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11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3200">
                  <a:latin typeface="배달의민족 한나체 Pro" pitchFamily="50" charset="-127"/>
                  <a:ea typeface="배달의민족 한나체 Pro" pitchFamily="50" charset="-127"/>
                </a:endParaR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 b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3200">
                    <a:latin typeface="배달의민족 한나체 Pro" pitchFamily="50" charset="-127"/>
                    <a:ea typeface="배달의민족 한나체 Pro" pitchFamily="50" charset="-127"/>
                  </a:endParaRPr>
                </a:p>
              </p:txBody>
            </p:sp>
          </p:grpSp>
        </p:grpSp>
      </p:grpSp>
      <p:sp>
        <p:nvSpPr>
          <p:cNvPr id="997" name="회사소개2…"/>
          <p:cNvSpPr txBox="1">
            <a:spLocks noGrp="1"/>
          </p:cNvSpPr>
          <p:nvPr>
            <p:ph type="title" idx="4294967295"/>
          </p:nvPr>
        </p:nvSpPr>
        <p:spPr>
          <a:xfrm>
            <a:off x="430558" y="176743"/>
            <a:ext cx="9975653" cy="2232349"/>
          </a:xfrm>
          <a:prstGeom prst="rect">
            <a:avLst/>
          </a:prstGeom>
        </p:spPr>
        <p:txBody>
          <a:bodyPr/>
          <a:lstStyle/>
          <a:p>
            <a:pPr>
              <a:defRPr sz="5800">
                <a:solidFill>
                  <a:srgbClr val="111111"/>
                </a:solidFill>
              </a:defRPr>
            </a:pPr>
            <a:r>
              <a:rPr lang="en-US"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CD</a:t>
            </a:r>
            <a:r>
              <a:rPr sz="7200" dirty="0" err="1" smtClean="0">
                <a:latin typeface="배달의민족 한나체 Pro" pitchFamily="50" charset="-127"/>
                <a:ea typeface="배달의민족 한나체 Pro" pitchFamily="50" charset="-127"/>
              </a:rPr>
              <a:t>모터스</a:t>
            </a:r>
            <a:r>
              <a:rPr sz="7200" dirty="0" smtClean="0"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7200" dirty="0">
                <a:latin typeface="배달의민족 한나체 Pro" pitchFamily="50" charset="-127"/>
                <a:ea typeface="배달의민족 한나체 Pro" pitchFamily="50" charset="-127"/>
              </a:rPr>
              <a:t>제품 소개</a:t>
            </a:r>
            <a:endParaRPr sz="7200" dirty="0"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474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475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6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7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8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79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0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1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2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3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4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5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6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7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8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89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0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1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2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3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4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5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6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7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8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99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0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1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2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3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4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5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6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7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8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09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0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1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2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3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4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515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516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"/>
          <p:cNvSpPr>
            <a:spLocks noGrp="1"/>
          </p:cNvSpPr>
          <p:nvPr>
            <p:ph type="body" idx="14"/>
          </p:nvPr>
        </p:nvSpPr>
        <p:spPr>
          <a:xfrm>
            <a:off x="7331825" y="4853"/>
            <a:ext cx="17052175" cy="13706293"/>
          </a:xfrm>
          <a:prstGeom prst="rect">
            <a:avLst/>
          </a:prstGeom>
        </p:spPr>
        <p:txBody>
          <a:bodyPr/>
          <a:lstStyle/>
          <a:p>
            <a:pPr>
              <a:defRPr sz="1600" b="1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  <a:endParaRPr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07782" y="2456560"/>
            <a:ext cx="7547956" cy="9132967"/>
          </a:xfrm>
          <a:prstGeom prst="roundRect">
            <a:avLst/>
          </a:prstGeom>
          <a:noFill/>
          <a:ln w="762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394" name="중고가형 모델.…"/>
          <p:cNvSpPr txBox="1">
            <a:spLocks noGrp="1"/>
          </p:cNvSpPr>
          <p:nvPr>
            <p:ph type="body" idx="18"/>
          </p:nvPr>
        </p:nvSpPr>
        <p:spPr>
          <a:xfrm>
            <a:off x="10859173" y="3441867"/>
            <a:ext cx="6715211" cy="7162351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AS - IS</a:t>
            </a:r>
          </a:p>
          <a:p>
            <a:pPr algn="l"/>
            <a:endParaRPr lang="en-US" altLang="ko-KR" sz="6000" dirty="0" smtClean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TO - BE</a:t>
            </a:r>
          </a:p>
          <a:p>
            <a:pPr algn="l"/>
            <a:endParaRPr lang="en-US" altLang="ko-KR" sz="60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l"/>
            <a:r>
              <a:rPr lang="en-US" altLang="ko-KR" sz="8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•</a:t>
            </a:r>
            <a:r>
              <a:rPr lang="en-US" altLang="ko-KR" sz="8800" dirty="0" smtClean="0">
                <a:solidFill>
                  <a:schemeClr val="bg1"/>
                </a:solidFill>
                <a:latin typeface="배달의민족 한나체 Pro" pitchFamily="50" charset="-127"/>
                <a:ea typeface="배달의민족 한나체 Pro" pitchFamily="50" charset="-127"/>
              </a:rPr>
              <a:t> WBS</a:t>
            </a:r>
            <a:endParaRPr lang="ko-KR" altLang="en-US" sz="8800" dirty="0">
              <a:solidFill>
                <a:schemeClr val="bg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395" name="회사 소개 1…"/>
          <p:cNvSpPr txBox="1">
            <a:spLocks/>
          </p:cNvSpPr>
          <p:nvPr/>
        </p:nvSpPr>
        <p:spPr>
          <a:xfrm>
            <a:off x="745651" y="4688378"/>
            <a:ext cx="6077818" cy="3743995"/>
          </a:xfrm>
          <a:prstGeom prst="rect">
            <a:avLst/>
          </a:prstGeom>
        </p:spPr>
        <p:txBody>
          <a:bodyPr anchor="ctr"/>
          <a:lstStyle>
            <a:lvl1pPr marL="0" marR="0" indent="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1pPr>
            <a:lvl2pPr marL="0" marR="0" indent="228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2pPr>
            <a:lvl3pPr marL="0" marR="0" indent="457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3pPr>
            <a:lvl4pPr marL="0" marR="0" indent="685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4pPr>
            <a:lvl5pPr marL="0" marR="0" indent="9144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5pPr>
            <a:lvl6pPr marL="0" marR="0" indent="11430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6pPr>
            <a:lvl7pPr marL="0" marR="0" indent="13716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7pPr>
            <a:lvl8pPr marL="0" marR="0" indent="16002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8pPr>
            <a:lvl9pPr marL="0" marR="0" indent="1828800" algn="ctr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1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"/>
              </a:defRPr>
            </a:lvl9pPr>
          </a:lstStyle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프로젝트 </a:t>
            </a:r>
            <a:endParaRPr lang="en-US" altLang="ko-KR" dirty="0" smtClean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rPr lang="ko-KR" altLang="en-US" dirty="0" smtClean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개요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grpSp>
        <p:nvGrpSpPr>
          <p:cNvPr id="135" name="Group"/>
          <p:cNvGrpSpPr/>
          <p:nvPr/>
        </p:nvGrpSpPr>
        <p:grpSpPr>
          <a:xfrm>
            <a:off x="22165020" y="11590211"/>
            <a:ext cx="1678265" cy="1858728"/>
            <a:chOff x="-1" y="-1"/>
            <a:chExt cx="3647568" cy="4419477"/>
          </a:xfrm>
        </p:grpSpPr>
        <p:sp>
          <p:nvSpPr>
            <p:cNvPr id="13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6" name="SINCE         2021"/>
            <p:cNvSpPr txBox="1"/>
            <p:nvPr/>
          </p:nvSpPr>
          <p:spPr>
            <a:xfrm>
              <a:off x="696014" y="3760538"/>
              <a:ext cx="2265571" cy="5793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z="1095" spc="131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dirty="0" smtClean="0"/>
                <a:t>SINCE</a:t>
              </a:r>
              <a:r>
                <a:rPr lang="en-US" dirty="0" smtClean="0"/>
                <a:t>  </a:t>
              </a:r>
              <a:r>
                <a:rPr dirty="0" smtClean="0"/>
                <a:t>2021</a:t>
              </a:r>
              <a:endParaRPr dirty="0"/>
            </a:p>
          </p:txBody>
        </p:sp>
        <p:sp>
          <p:nvSpPr>
            <p:cNvPr id="177" name="ABAP MOTORS"/>
            <p:cNvSpPr txBox="1"/>
            <p:nvPr/>
          </p:nvSpPr>
          <p:spPr>
            <a:xfrm>
              <a:off x="344201" y="504045"/>
              <a:ext cx="2895199" cy="11780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r>
                <a:rPr lang="en-US" sz="1800" dirty="0" smtClean="0"/>
                <a:t>CD</a:t>
              </a:r>
              <a:r>
                <a:rPr sz="1800" dirty="0" smtClean="0"/>
                <a:t> </a:t>
              </a:r>
              <a:r>
                <a:rPr sz="1800" dirty="0"/>
                <a:t>MOTORS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652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473</Words>
  <Application>Microsoft Office PowerPoint</Application>
  <PresentationFormat>사용자 지정</PresentationFormat>
  <Paragraphs>207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White</vt:lpstr>
      <vt:lpstr>프로젝트 수행 계획서</vt:lpstr>
      <vt:lpstr>프로젝트 수행 계획서</vt:lpstr>
      <vt:lpstr>PowerPoint 프레젠테이션</vt:lpstr>
      <vt:lpstr>PowerPoint 프레젠테이션</vt:lpstr>
      <vt:lpstr>CD모터스 MM 구성</vt:lpstr>
      <vt:lpstr>CD Motors MM 조직 구조</vt:lpstr>
      <vt:lpstr>PowerPoint 프레젠테이션</vt:lpstr>
      <vt:lpstr>CD모터스 제품 소개</vt:lpstr>
      <vt:lpstr>PowerPoint 프레젠테이션</vt:lpstr>
      <vt:lpstr>AS - IS</vt:lpstr>
      <vt:lpstr>PowerPoint 프레젠테이션</vt:lpstr>
      <vt:lpstr>프로젝트 일정</vt:lpstr>
      <vt:lpstr>PowerPoint 프레젠테이션</vt:lpstr>
      <vt:lpstr>요구사항 정의서 </vt:lpstr>
      <vt:lpstr>개발 프로그램 리스트</vt:lpstr>
      <vt:lpstr>1. SO 생성 관리</vt:lpstr>
      <vt:lpstr>2. PR 생성 관리</vt:lpstr>
      <vt:lpstr>3. PO 생성</vt:lpstr>
      <vt:lpstr>4. Goods Receipt</vt:lpstr>
      <vt:lpstr>PowerPoint 프레젠테이션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수행 계획서</dc:title>
  <dc:creator>MIN</dc:creator>
  <cp:lastModifiedBy>Windows 사용자</cp:lastModifiedBy>
  <cp:revision>38</cp:revision>
  <dcterms:modified xsi:type="dcterms:W3CDTF">2021-07-29T06:44:12Z</dcterms:modified>
</cp:coreProperties>
</file>