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77" r:id="rId3"/>
    <p:sldId id="280" r:id="rId4"/>
    <p:sldId id="281" r:id="rId5"/>
    <p:sldId id="282" r:id="rId6"/>
    <p:sldId id="257" r:id="rId7"/>
    <p:sldId id="270" r:id="rId8"/>
    <p:sldId id="272" r:id="rId9"/>
    <p:sldId id="258" r:id="rId10"/>
    <p:sldId id="273" r:id="rId11"/>
    <p:sldId id="283" r:id="rId12"/>
    <p:sldId id="284" r:id="rId13"/>
    <p:sldId id="269" r:id="rId14"/>
    <p:sldId id="275" r:id="rId15"/>
    <p:sldId id="279" r:id="rId16"/>
    <p:sldId id="278" r:id="rId17"/>
    <p:sldId id="261" r:id="rId18"/>
    <p:sldId id="268" r:id="rId19"/>
    <p:sldId id="263" r:id="rId20"/>
    <p:sldId id="264" r:id="rId21"/>
    <p:sldId id="276" r:id="rId22"/>
    <p:sldId id="265" r:id="rId2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D51ADE6A-740E-44AE-83CC-AE7238B6C88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BE13">
              <a:alpha val="22744"/>
            </a:srgbClr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111111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BE1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70" autoAdjust="0"/>
    <p:restoredTop sz="94660"/>
  </p:normalViewPr>
  <p:slideViewPr>
    <p:cSldViewPr snapToGrid="0">
      <p:cViewPr>
        <p:scale>
          <a:sx n="47" d="100"/>
          <a:sy n="47" d="100"/>
        </p:scale>
        <p:origin x="-149" y="-29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73" name="Shape 47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2532714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/>
          <p:cNvSpPr>
            <a:spLocks noGrp="1"/>
          </p:cNvSpPr>
          <p:nvPr>
            <p:ph type="body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2" name="Photo Placeholder 8.jpg"/>
          <p:cNvSpPr>
            <a:spLocks noGrp="1"/>
          </p:cNvSpPr>
          <p:nvPr>
            <p:ph type="pic" idx="14"/>
          </p:nvPr>
        </p:nvSpPr>
        <p:spPr>
          <a:xfrm>
            <a:off x="-207988" y="-1408659"/>
            <a:ext cx="24799976" cy="16533318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3" name="Line"/>
          <p:cNvSpPr>
            <a:spLocks noGrp="1"/>
          </p:cNvSpPr>
          <p:nvPr>
            <p:ph type="body" sz="quarter" idx="15"/>
          </p:nvPr>
        </p:nvSpPr>
        <p:spPr>
          <a:xfrm>
            <a:off x="5070936" y="4643176"/>
            <a:ext cx="341818" cy="44296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FFFFFF"/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5" name="Line"/>
          <p:cNvSpPr>
            <a:spLocks noGrp="1"/>
          </p:cNvSpPr>
          <p:nvPr>
            <p:ph type="body" sz="quarter" idx="16"/>
          </p:nvPr>
        </p:nvSpPr>
        <p:spPr>
          <a:xfrm rot="10800000">
            <a:off x="18971246" y="4643176"/>
            <a:ext cx="341818" cy="44296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FFFFFF"/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6" name="Start The Presentation"/>
          <p:cNvSpPr txBox="1">
            <a:spLocks noGrp="1"/>
          </p:cNvSpPr>
          <p:nvPr>
            <p:ph type="body" sz="quarter" idx="17"/>
          </p:nvPr>
        </p:nvSpPr>
        <p:spPr>
          <a:xfrm>
            <a:off x="7642324" y="10555309"/>
            <a:ext cx="9099352" cy="784976"/>
          </a:xfrm>
          <a:prstGeom prst="rect">
            <a:avLst/>
          </a:prstGeom>
        </p:spPr>
        <p:txBody>
          <a:bodyPr anchor="ctr"/>
          <a:lstStyle>
            <a:lvl1pPr>
              <a:defRPr b="1" cap="none" spc="0">
                <a:solidFill>
                  <a:schemeClr val="accent3">
                    <a:satOff val="18648"/>
                    <a:lumOff val="5971"/>
                  </a:schemeClr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Start The Presentation</a:t>
            </a:r>
          </a:p>
        </p:txBody>
      </p:sp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quare"/>
          <p:cNvSpPr>
            <a:spLocks noGrp="1"/>
          </p:cNvSpPr>
          <p:nvPr>
            <p:ph type="body" sz="quarter" idx="13"/>
          </p:nvPr>
        </p:nvSpPr>
        <p:spPr>
          <a:xfrm>
            <a:off x="8498859" y="4299531"/>
            <a:ext cx="3643286" cy="3643286"/>
          </a:xfrm>
          <a:prstGeom prst="rect">
            <a:avLst/>
          </a:prstGeom>
          <a:solidFill>
            <a:srgbClr val="111111"/>
          </a:solidFill>
        </p:spPr>
        <p:txBody>
          <a:bodyPr lIns="100458" tIns="100458" rIns="100458" bIns="10045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23" name="Square"/>
          <p:cNvSpPr>
            <a:spLocks noGrp="1"/>
          </p:cNvSpPr>
          <p:nvPr>
            <p:ph type="body" sz="quarter" idx="14"/>
          </p:nvPr>
        </p:nvSpPr>
        <p:spPr>
          <a:xfrm>
            <a:off x="12207077" y="4299531"/>
            <a:ext cx="3643285" cy="3643286"/>
          </a:xfrm>
          <a:prstGeom prst="rect">
            <a:avLst/>
          </a:prstGeom>
          <a:solidFill>
            <a:srgbClr val="111111"/>
          </a:solidFill>
        </p:spPr>
        <p:txBody>
          <a:bodyPr lIns="100458" tIns="100458" rIns="100458" bIns="10045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24" name="Rectangle"/>
          <p:cNvSpPr>
            <a:spLocks noGrp="1"/>
          </p:cNvSpPr>
          <p:nvPr>
            <p:ph type="body" sz="quarter" idx="15"/>
          </p:nvPr>
        </p:nvSpPr>
        <p:spPr>
          <a:xfrm>
            <a:off x="12207077" y="8013751"/>
            <a:ext cx="7411717" cy="3643285"/>
          </a:xfrm>
          <a:prstGeom prst="rect">
            <a:avLst/>
          </a:prstGeom>
          <a:solidFill>
            <a:srgbClr val="111111"/>
          </a:solidFill>
        </p:spPr>
        <p:txBody>
          <a:bodyPr lIns="100458" tIns="100458" rIns="100458" bIns="10045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25" name="Square"/>
          <p:cNvSpPr>
            <a:spLocks noGrp="1"/>
          </p:cNvSpPr>
          <p:nvPr>
            <p:ph type="body" sz="quarter" idx="16"/>
          </p:nvPr>
        </p:nvSpPr>
        <p:spPr>
          <a:xfrm>
            <a:off x="4790667" y="8013751"/>
            <a:ext cx="3643286" cy="3643285"/>
          </a:xfrm>
          <a:prstGeom prst="rect">
            <a:avLst/>
          </a:prstGeom>
          <a:solidFill>
            <a:srgbClr val="111111"/>
          </a:solidFill>
        </p:spPr>
        <p:txBody>
          <a:bodyPr lIns="100458" tIns="100458" rIns="100458" bIns="10045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26" name="Title Text"/>
          <p:cNvSpPr txBox="1">
            <a:spLocks noGrp="1"/>
          </p:cNvSpPr>
          <p:nvPr>
            <p:ph type="title"/>
          </p:nvPr>
        </p:nvSpPr>
        <p:spPr>
          <a:xfrm>
            <a:off x="3819331" y="1807845"/>
            <a:ext cx="16745338" cy="2029237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227" name="Square"/>
          <p:cNvSpPr>
            <a:spLocks noGrp="1"/>
          </p:cNvSpPr>
          <p:nvPr>
            <p:ph type="body" sz="quarter" idx="17"/>
          </p:nvPr>
        </p:nvSpPr>
        <p:spPr>
          <a:xfrm>
            <a:off x="4784639" y="4299531"/>
            <a:ext cx="3643286" cy="3643286"/>
          </a:xfrm>
          <a:prstGeom prst="rect">
            <a:avLst/>
          </a:prstGeom>
          <a:solidFill>
            <a:srgbClr val="F2D53D"/>
          </a:solidFill>
        </p:spPr>
        <p:txBody>
          <a:bodyPr lIns="251147" tIns="251147" rIns="251147" bIns="251147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28" name="Square"/>
          <p:cNvSpPr>
            <a:spLocks noGrp="1"/>
          </p:cNvSpPr>
          <p:nvPr>
            <p:ph type="body" sz="quarter" idx="18"/>
          </p:nvPr>
        </p:nvSpPr>
        <p:spPr>
          <a:xfrm>
            <a:off x="8498859" y="8013751"/>
            <a:ext cx="3643286" cy="3643285"/>
          </a:xfrm>
          <a:prstGeom prst="rect">
            <a:avLst/>
          </a:prstGeom>
          <a:solidFill>
            <a:srgbClr val="EEC623"/>
          </a:solidFill>
        </p:spPr>
        <p:txBody>
          <a:bodyPr lIns="100458" tIns="100458" rIns="100458" bIns="10045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29" name="Photo Placeholder 8.jpg"/>
          <p:cNvSpPr>
            <a:spLocks noGrp="1"/>
          </p:cNvSpPr>
          <p:nvPr>
            <p:ph type="pic" sz="half" idx="19"/>
          </p:nvPr>
        </p:nvSpPr>
        <p:spPr>
          <a:xfrm>
            <a:off x="4855573" y="2477889"/>
            <a:ext cx="10929856" cy="728657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30" name="Photo Placeholder 8.jpg"/>
          <p:cNvSpPr>
            <a:spLocks noGrp="1"/>
          </p:cNvSpPr>
          <p:nvPr>
            <p:ph type="pic" sz="half" idx="20"/>
          </p:nvPr>
        </p:nvSpPr>
        <p:spPr>
          <a:xfrm>
            <a:off x="4052432" y="6192108"/>
            <a:ext cx="10929856" cy="728657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31" name="Square"/>
          <p:cNvSpPr>
            <a:spLocks noGrp="1"/>
          </p:cNvSpPr>
          <p:nvPr>
            <p:ph type="body" sz="quarter" idx="21"/>
          </p:nvPr>
        </p:nvSpPr>
        <p:spPr>
          <a:xfrm>
            <a:off x="15956075" y="4299531"/>
            <a:ext cx="3643286" cy="3643286"/>
          </a:xfrm>
          <a:prstGeom prst="rect">
            <a:avLst/>
          </a:prstGeom>
          <a:solidFill>
            <a:srgbClr val="E8BE13"/>
          </a:solidFill>
        </p:spPr>
        <p:txBody>
          <a:bodyPr lIns="100458" tIns="100458" rIns="100458" bIns="10045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32" name="Photo Placeholder 8.jpg"/>
          <p:cNvSpPr>
            <a:spLocks noGrp="1"/>
          </p:cNvSpPr>
          <p:nvPr>
            <p:ph type="pic" sz="half" idx="22"/>
          </p:nvPr>
        </p:nvSpPr>
        <p:spPr>
          <a:xfrm>
            <a:off x="9758771" y="5732597"/>
            <a:ext cx="12308390" cy="8205593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33" name="Photo Placeholder 8.jpg"/>
          <p:cNvSpPr>
            <a:spLocks noGrp="1"/>
          </p:cNvSpPr>
          <p:nvPr>
            <p:ph type="pic" sz="quarter" idx="23"/>
          </p:nvPr>
        </p:nvSpPr>
        <p:spPr>
          <a:xfrm>
            <a:off x="11298786" y="4299531"/>
            <a:ext cx="5464928" cy="3643285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34" name="Shape"/>
          <p:cNvSpPr>
            <a:spLocks noGrp="1"/>
          </p:cNvSpPr>
          <p:nvPr>
            <p:ph type="body" sz="quarter" idx="24"/>
          </p:nvPr>
        </p:nvSpPr>
        <p:spPr>
          <a:xfrm>
            <a:off x="13371098" y="5660784"/>
            <a:ext cx="1315243" cy="920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9" h="21600" extrusionOk="0">
                <a:moveTo>
                  <a:pt x="20446" y="3084"/>
                </a:moveTo>
                <a:lnTo>
                  <a:pt x="16493" y="2364"/>
                </a:lnTo>
                <a:lnTo>
                  <a:pt x="11848" y="10465"/>
                </a:lnTo>
                <a:lnTo>
                  <a:pt x="11848" y="7716"/>
                </a:lnTo>
                <a:lnTo>
                  <a:pt x="16156" y="1544"/>
                </a:lnTo>
                <a:lnTo>
                  <a:pt x="20446" y="3081"/>
                </a:lnTo>
                <a:cubicBezTo>
                  <a:pt x="20446" y="3081"/>
                  <a:pt x="20446" y="3084"/>
                  <a:pt x="20446" y="3084"/>
                </a:cubicBezTo>
                <a:close/>
                <a:moveTo>
                  <a:pt x="18588" y="13019"/>
                </a:moveTo>
                <a:cubicBezTo>
                  <a:pt x="18523" y="13367"/>
                  <a:pt x="18415" y="13483"/>
                  <a:pt x="18329" y="13545"/>
                </a:cubicBezTo>
                <a:cubicBezTo>
                  <a:pt x="18148" y="13675"/>
                  <a:pt x="17679" y="13799"/>
                  <a:pt x="16594" y="13172"/>
                </a:cubicBezTo>
                <a:cubicBezTo>
                  <a:pt x="16398" y="13058"/>
                  <a:pt x="16276" y="12892"/>
                  <a:pt x="16208" y="12650"/>
                </a:cubicBezTo>
                <a:cubicBezTo>
                  <a:pt x="16088" y="12221"/>
                  <a:pt x="16148" y="11634"/>
                  <a:pt x="16234" y="11177"/>
                </a:cubicBezTo>
                <a:lnTo>
                  <a:pt x="18776" y="12016"/>
                </a:lnTo>
                <a:cubicBezTo>
                  <a:pt x="18776" y="12016"/>
                  <a:pt x="18588" y="13019"/>
                  <a:pt x="18588" y="13019"/>
                </a:cubicBezTo>
                <a:close/>
                <a:moveTo>
                  <a:pt x="10770" y="7715"/>
                </a:moveTo>
                <a:lnTo>
                  <a:pt x="6462" y="7715"/>
                </a:lnTo>
                <a:lnTo>
                  <a:pt x="6462" y="3086"/>
                </a:lnTo>
                <a:lnTo>
                  <a:pt x="9694" y="3086"/>
                </a:lnTo>
                <a:lnTo>
                  <a:pt x="10770" y="6172"/>
                </a:lnTo>
                <a:cubicBezTo>
                  <a:pt x="10770" y="6172"/>
                  <a:pt x="10770" y="7715"/>
                  <a:pt x="10770" y="7715"/>
                </a:cubicBezTo>
                <a:close/>
                <a:moveTo>
                  <a:pt x="10770" y="12344"/>
                </a:moveTo>
                <a:lnTo>
                  <a:pt x="1077" y="12344"/>
                </a:lnTo>
                <a:lnTo>
                  <a:pt x="1077" y="9258"/>
                </a:lnTo>
                <a:lnTo>
                  <a:pt x="10770" y="9258"/>
                </a:lnTo>
                <a:cubicBezTo>
                  <a:pt x="10770" y="9258"/>
                  <a:pt x="10770" y="12344"/>
                  <a:pt x="10770" y="12344"/>
                </a:cubicBezTo>
                <a:close/>
                <a:moveTo>
                  <a:pt x="6462" y="15429"/>
                </a:moveTo>
                <a:lnTo>
                  <a:pt x="6462" y="13887"/>
                </a:lnTo>
                <a:lnTo>
                  <a:pt x="8616" y="13887"/>
                </a:lnTo>
                <a:lnTo>
                  <a:pt x="8616" y="15429"/>
                </a:lnTo>
                <a:cubicBezTo>
                  <a:pt x="8616" y="15429"/>
                  <a:pt x="6462" y="15429"/>
                  <a:pt x="6462" y="15429"/>
                </a:cubicBezTo>
                <a:close/>
                <a:moveTo>
                  <a:pt x="14002" y="16972"/>
                </a:moveTo>
                <a:cubicBezTo>
                  <a:pt x="14597" y="16972"/>
                  <a:pt x="15079" y="17663"/>
                  <a:pt x="15079" y="18515"/>
                </a:cubicBezTo>
                <a:cubicBezTo>
                  <a:pt x="15079" y="19367"/>
                  <a:pt x="14597" y="20058"/>
                  <a:pt x="14002" y="20058"/>
                </a:cubicBezTo>
                <a:lnTo>
                  <a:pt x="3231" y="20058"/>
                </a:lnTo>
                <a:cubicBezTo>
                  <a:pt x="2636" y="20058"/>
                  <a:pt x="2154" y="19367"/>
                  <a:pt x="2154" y="18515"/>
                </a:cubicBezTo>
                <a:cubicBezTo>
                  <a:pt x="2154" y="17663"/>
                  <a:pt x="2636" y="16972"/>
                  <a:pt x="3231" y="16972"/>
                </a:cubicBezTo>
                <a:cubicBezTo>
                  <a:pt x="3231" y="16972"/>
                  <a:pt x="14002" y="16972"/>
                  <a:pt x="14002" y="16972"/>
                </a:cubicBezTo>
                <a:close/>
                <a:moveTo>
                  <a:pt x="20725" y="1589"/>
                </a:moveTo>
                <a:lnTo>
                  <a:pt x="16416" y="46"/>
                </a:lnTo>
                <a:cubicBezTo>
                  <a:pt x="16330" y="15"/>
                  <a:pt x="16242" y="0"/>
                  <a:pt x="16155" y="0"/>
                </a:cubicBezTo>
                <a:cubicBezTo>
                  <a:pt x="15873" y="0"/>
                  <a:pt x="15598" y="159"/>
                  <a:pt x="15394" y="452"/>
                </a:cubicBezTo>
                <a:lnTo>
                  <a:pt x="11778" y="5630"/>
                </a:lnTo>
                <a:cubicBezTo>
                  <a:pt x="11765" y="5579"/>
                  <a:pt x="11750" y="5530"/>
                  <a:pt x="11733" y="5481"/>
                </a:cubicBezTo>
                <a:lnTo>
                  <a:pt x="10656" y="2396"/>
                </a:lnTo>
                <a:cubicBezTo>
                  <a:pt x="10474" y="1873"/>
                  <a:pt x="10101" y="1543"/>
                  <a:pt x="9693" y="1543"/>
                </a:cubicBezTo>
                <a:lnTo>
                  <a:pt x="6462" y="1543"/>
                </a:lnTo>
                <a:cubicBezTo>
                  <a:pt x="5867" y="1543"/>
                  <a:pt x="5385" y="2233"/>
                  <a:pt x="5385" y="3085"/>
                </a:cubicBezTo>
                <a:lnTo>
                  <a:pt x="5385" y="7716"/>
                </a:lnTo>
                <a:lnTo>
                  <a:pt x="1077" y="7716"/>
                </a:lnTo>
                <a:cubicBezTo>
                  <a:pt x="482" y="7716"/>
                  <a:pt x="0" y="8406"/>
                  <a:pt x="0" y="9258"/>
                </a:cubicBezTo>
                <a:lnTo>
                  <a:pt x="0" y="12344"/>
                </a:lnTo>
                <a:cubicBezTo>
                  <a:pt x="0" y="13196"/>
                  <a:pt x="482" y="13886"/>
                  <a:pt x="1077" y="13886"/>
                </a:cubicBezTo>
                <a:lnTo>
                  <a:pt x="5385" y="13886"/>
                </a:lnTo>
                <a:lnTo>
                  <a:pt x="5385" y="15429"/>
                </a:lnTo>
                <a:lnTo>
                  <a:pt x="3231" y="15429"/>
                </a:lnTo>
                <a:cubicBezTo>
                  <a:pt x="2043" y="15429"/>
                  <a:pt x="1077" y="16813"/>
                  <a:pt x="1077" y="18514"/>
                </a:cubicBezTo>
                <a:cubicBezTo>
                  <a:pt x="1077" y="20216"/>
                  <a:pt x="2044" y="21600"/>
                  <a:pt x="3231" y="21600"/>
                </a:cubicBezTo>
                <a:lnTo>
                  <a:pt x="14002" y="21600"/>
                </a:lnTo>
                <a:cubicBezTo>
                  <a:pt x="15189" y="21600"/>
                  <a:pt x="16156" y="20216"/>
                  <a:pt x="16156" y="18514"/>
                </a:cubicBezTo>
                <a:cubicBezTo>
                  <a:pt x="16156" y="16813"/>
                  <a:pt x="15189" y="15429"/>
                  <a:pt x="14002" y="15429"/>
                </a:cubicBezTo>
                <a:lnTo>
                  <a:pt x="9693" y="15429"/>
                </a:lnTo>
                <a:lnTo>
                  <a:pt x="9693" y="13886"/>
                </a:lnTo>
                <a:lnTo>
                  <a:pt x="10770" y="13886"/>
                </a:lnTo>
                <a:cubicBezTo>
                  <a:pt x="11093" y="13886"/>
                  <a:pt x="11399" y="13680"/>
                  <a:pt x="11603" y="13323"/>
                </a:cubicBezTo>
                <a:lnTo>
                  <a:pt x="16947" y="4001"/>
                </a:lnTo>
                <a:lnTo>
                  <a:pt x="20164" y="4587"/>
                </a:lnTo>
                <a:lnTo>
                  <a:pt x="19054" y="10523"/>
                </a:lnTo>
                <a:lnTo>
                  <a:pt x="16555" y="9699"/>
                </a:lnTo>
                <a:lnTo>
                  <a:pt x="16831" y="8273"/>
                </a:lnTo>
                <a:cubicBezTo>
                  <a:pt x="16911" y="7863"/>
                  <a:pt x="16743" y="7438"/>
                  <a:pt x="16456" y="7324"/>
                </a:cubicBezTo>
                <a:cubicBezTo>
                  <a:pt x="16164" y="7214"/>
                  <a:pt x="15873" y="7452"/>
                  <a:pt x="15794" y="7862"/>
                </a:cubicBezTo>
                <a:cubicBezTo>
                  <a:pt x="15794" y="7862"/>
                  <a:pt x="14841" y="11902"/>
                  <a:pt x="15206" y="13215"/>
                </a:cubicBezTo>
                <a:cubicBezTo>
                  <a:pt x="15381" y="13851"/>
                  <a:pt x="15722" y="14330"/>
                  <a:pt x="16189" y="14601"/>
                </a:cubicBezTo>
                <a:cubicBezTo>
                  <a:pt x="16871" y="14996"/>
                  <a:pt x="17451" y="15192"/>
                  <a:pt x="17940" y="15192"/>
                </a:cubicBezTo>
                <a:cubicBezTo>
                  <a:pt x="18269" y="15192"/>
                  <a:pt x="18559" y="15103"/>
                  <a:pt x="18809" y="14924"/>
                </a:cubicBezTo>
                <a:cubicBezTo>
                  <a:pt x="19214" y="14634"/>
                  <a:pt x="19498" y="14112"/>
                  <a:pt x="19628" y="13417"/>
                </a:cubicBezTo>
                <a:lnTo>
                  <a:pt x="21530" y="3285"/>
                </a:lnTo>
                <a:cubicBezTo>
                  <a:pt x="21600" y="2513"/>
                  <a:pt x="21258" y="1780"/>
                  <a:pt x="20725" y="1589"/>
                </a:cubicBezTo>
                <a:cubicBezTo>
                  <a:pt x="20725" y="1589"/>
                  <a:pt x="20725" y="1589"/>
                  <a:pt x="20725" y="1589"/>
                </a:cubicBezTo>
                <a:close/>
              </a:path>
            </a:pathLst>
          </a:custGeom>
          <a:solidFill>
            <a:srgbClr val="EEC623"/>
          </a:solidFill>
        </p:spPr>
        <p:txBody>
          <a:bodyPr lIns="53578" tIns="53578" rIns="53578" bIns="5357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35" name="Shape"/>
          <p:cNvSpPr>
            <a:spLocks noGrp="1"/>
          </p:cNvSpPr>
          <p:nvPr>
            <p:ph type="body" sz="quarter" idx="25"/>
          </p:nvPr>
        </p:nvSpPr>
        <p:spPr>
          <a:xfrm>
            <a:off x="6100765" y="9375002"/>
            <a:ext cx="1023090" cy="9207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8152"/>
                </a:moveTo>
                <a:lnTo>
                  <a:pt x="15976" y="13200"/>
                </a:lnTo>
                <a:lnTo>
                  <a:pt x="13184" y="13200"/>
                </a:lnTo>
                <a:lnTo>
                  <a:pt x="18583" y="7200"/>
                </a:lnTo>
                <a:lnTo>
                  <a:pt x="20520" y="7200"/>
                </a:lnTo>
                <a:cubicBezTo>
                  <a:pt x="20520" y="7200"/>
                  <a:pt x="20520" y="8152"/>
                  <a:pt x="20520" y="8152"/>
                </a:cubicBezTo>
                <a:close/>
                <a:moveTo>
                  <a:pt x="20520" y="13200"/>
                </a:moveTo>
                <a:lnTo>
                  <a:pt x="17503" y="13200"/>
                </a:lnTo>
                <a:lnTo>
                  <a:pt x="20520" y="9848"/>
                </a:lnTo>
                <a:cubicBezTo>
                  <a:pt x="20520" y="9848"/>
                  <a:pt x="20520" y="13200"/>
                  <a:pt x="20520" y="13200"/>
                </a:cubicBezTo>
                <a:close/>
                <a:moveTo>
                  <a:pt x="8863" y="13200"/>
                </a:moveTo>
                <a:lnTo>
                  <a:pt x="14264" y="7200"/>
                </a:lnTo>
                <a:lnTo>
                  <a:pt x="17056" y="7200"/>
                </a:lnTo>
                <a:lnTo>
                  <a:pt x="11656" y="13200"/>
                </a:lnTo>
                <a:cubicBezTo>
                  <a:pt x="11656" y="13200"/>
                  <a:pt x="8863" y="13200"/>
                  <a:pt x="8863" y="13200"/>
                </a:cubicBezTo>
                <a:close/>
                <a:moveTo>
                  <a:pt x="4544" y="13200"/>
                </a:moveTo>
                <a:lnTo>
                  <a:pt x="9944" y="7200"/>
                </a:lnTo>
                <a:lnTo>
                  <a:pt x="12736" y="7200"/>
                </a:lnTo>
                <a:lnTo>
                  <a:pt x="7336" y="13200"/>
                </a:lnTo>
                <a:cubicBezTo>
                  <a:pt x="7336" y="13200"/>
                  <a:pt x="4544" y="13200"/>
                  <a:pt x="4544" y="13200"/>
                </a:cubicBezTo>
                <a:close/>
                <a:moveTo>
                  <a:pt x="3016" y="13200"/>
                </a:moveTo>
                <a:lnTo>
                  <a:pt x="1080" y="13200"/>
                </a:lnTo>
                <a:lnTo>
                  <a:pt x="1080" y="12248"/>
                </a:lnTo>
                <a:lnTo>
                  <a:pt x="5624" y="7200"/>
                </a:lnTo>
                <a:lnTo>
                  <a:pt x="8416" y="7200"/>
                </a:lnTo>
                <a:cubicBezTo>
                  <a:pt x="8416" y="7200"/>
                  <a:pt x="3016" y="13200"/>
                  <a:pt x="3016" y="13200"/>
                </a:cubicBezTo>
                <a:close/>
                <a:moveTo>
                  <a:pt x="1080" y="7200"/>
                </a:moveTo>
                <a:lnTo>
                  <a:pt x="4096" y="7200"/>
                </a:lnTo>
                <a:lnTo>
                  <a:pt x="1080" y="10552"/>
                </a:lnTo>
                <a:cubicBezTo>
                  <a:pt x="1080" y="10552"/>
                  <a:pt x="1080" y="7200"/>
                  <a:pt x="1080" y="7200"/>
                </a:cubicBezTo>
                <a:close/>
                <a:moveTo>
                  <a:pt x="3240" y="2400"/>
                </a:moveTo>
                <a:cubicBezTo>
                  <a:pt x="3240" y="1738"/>
                  <a:pt x="3724" y="1200"/>
                  <a:pt x="4320" y="1200"/>
                </a:cubicBezTo>
                <a:cubicBezTo>
                  <a:pt x="4915" y="1200"/>
                  <a:pt x="5400" y="1738"/>
                  <a:pt x="5400" y="2400"/>
                </a:cubicBezTo>
                <a:cubicBezTo>
                  <a:pt x="5400" y="3061"/>
                  <a:pt x="4915" y="3600"/>
                  <a:pt x="4320" y="3600"/>
                </a:cubicBezTo>
                <a:cubicBezTo>
                  <a:pt x="3724" y="3600"/>
                  <a:pt x="3240" y="3061"/>
                  <a:pt x="3240" y="2400"/>
                </a:cubicBezTo>
                <a:cubicBezTo>
                  <a:pt x="3240" y="2400"/>
                  <a:pt x="3240" y="2400"/>
                  <a:pt x="3240" y="2400"/>
                </a:cubicBezTo>
                <a:close/>
                <a:moveTo>
                  <a:pt x="16200" y="2400"/>
                </a:moveTo>
                <a:cubicBezTo>
                  <a:pt x="16200" y="1738"/>
                  <a:pt x="16685" y="1200"/>
                  <a:pt x="17280" y="1200"/>
                </a:cubicBezTo>
                <a:cubicBezTo>
                  <a:pt x="17876" y="1200"/>
                  <a:pt x="18360" y="1738"/>
                  <a:pt x="18360" y="2400"/>
                </a:cubicBezTo>
                <a:cubicBezTo>
                  <a:pt x="18360" y="3061"/>
                  <a:pt x="17876" y="3600"/>
                  <a:pt x="17280" y="3600"/>
                </a:cubicBezTo>
                <a:cubicBezTo>
                  <a:pt x="16685" y="3600"/>
                  <a:pt x="16200" y="3061"/>
                  <a:pt x="16200" y="2400"/>
                </a:cubicBezTo>
                <a:cubicBezTo>
                  <a:pt x="16200" y="2400"/>
                  <a:pt x="16200" y="2400"/>
                  <a:pt x="16200" y="2400"/>
                </a:cubicBezTo>
                <a:close/>
                <a:moveTo>
                  <a:pt x="20520" y="6000"/>
                </a:moveTo>
                <a:lnTo>
                  <a:pt x="17820" y="6000"/>
                </a:lnTo>
                <a:lnTo>
                  <a:pt x="17820" y="4715"/>
                </a:lnTo>
                <a:cubicBezTo>
                  <a:pt x="18750" y="4448"/>
                  <a:pt x="19440" y="3517"/>
                  <a:pt x="19440" y="2400"/>
                </a:cubicBezTo>
                <a:cubicBezTo>
                  <a:pt x="19440" y="1074"/>
                  <a:pt x="18473" y="0"/>
                  <a:pt x="17280" y="0"/>
                </a:cubicBezTo>
                <a:cubicBezTo>
                  <a:pt x="16087" y="0"/>
                  <a:pt x="15120" y="1074"/>
                  <a:pt x="15120" y="2400"/>
                </a:cubicBezTo>
                <a:cubicBezTo>
                  <a:pt x="15120" y="3517"/>
                  <a:pt x="15810" y="4448"/>
                  <a:pt x="16740" y="4715"/>
                </a:cubicBezTo>
                <a:lnTo>
                  <a:pt x="16740" y="6000"/>
                </a:lnTo>
                <a:lnTo>
                  <a:pt x="4860" y="6000"/>
                </a:lnTo>
                <a:lnTo>
                  <a:pt x="4860" y="4715"/>
                </a:lnTo>
                <a:cubicBezTo>
                  <a:pt x="5790" y="4448"/>
                  <a:pt x="6480" y="3517"/>
                  <a:pt x="6480" y="2400"/>
                </a:cubicBezTo>
                <a:cubicBezTo>
                  <a:pt x="6480" y="1074"/>
                  <a:pt x="5513" y="0"/>
                  <a:pt x="4320" y="0"/>
                </a:cubicBezTo>
                <a:cubicBezTo>
                  <a:pt x="3127" y="0"/>
                  <a:pt x="2160" y="1074"/>
                  <a:pt x="2160" y="2400"/>
                </a:cubicBezTo>
                <a:cubicBezTo>
                  <a:pt x="2160" y="3517"/>
                  <a:pt x="2850" y="4448"/>
                  <a:pt x="3780" y="4715"/>
                </a:cubicBezTo>
                <a:lnTo>
                  <a:pt x="3780" y="6000"/>
                </a:lnTo>
                <a:lnTo>
                  <a:pt x="1080" y="6000"/>
                </a:lnTo>
                <a:cubicBezTo>
                  <a:pt x="483" y="6000"/>
                  <a:pt x="0" y="6537"/>
                  <a:pt x="0" y="7200"/>
                </a:cubicBezTo>
                <a:lnTo>
                  <a:pt x="0" y="13200"/>
                </a:lnTo>
                <a:cubicBezTo>
                  <a:pt x="0" y="13863"/>
                  <a:pt x="483" y="14400"/>
                  <a:pt x="1080" y="14400"/>
                </a:cubicBezTo>
                <a:lnTo>
                  <a:pt x="3780" y="14400"/>
                </a:lnTo>
                <a:lnTo>
                  <a:pt x="3780" y="20400"/>
                </a:lnTo>
                <a:lnTo>
                  <a:pt x="2700" y="20400"/>
                </a:lnTo>
                <a:cubicBezTo>
                  <a:pt x="2401" y="20400"/>
                  <a:pt x="2160" y="20668"/>
                  <a:pt x="2160" y="21000"/>
                </a:cubicBezTo>
                <a:cubicBezTo>
                  <a:pt x="2160" y="21332"/>
                  <a:pt x="2401" y="21600"/>
                  <a:pt x="2700" y="21600"/>
                </a:cubicBezTo>
                <a:lnTo>
                  <a:pt x="5940" y="21600"/>
                </a:lnTo>
                <a:cubicBezTo>
                  <a:pt x="6238" y="21600"/>
                  <a:pt x="6480" y="21332"/>
                  <a:pt x="6480" y="21000"/>
                </a:cubicBezTo>
                <a:cubicBezTo>
                  <a:pt x="6480" y="20668"/>
                  <a:pt x="6238" y="20400"/>
                  <a:pt x="5940" y="20400"/>
                </a:cubicBezTo>
                <a:lnTo>
                  <a:pt x="4860" y="20400"/>
                </a:lnTo>
                <a:lnTo>
                  <a:pt x="4860" y="14400"/>
                </a:lnTo>
                <a:lnTo>
                  <a:pt x="16740" y="14400"/>
                </a:lnTo>
                <a:lnTo>
                  <a:pt x="16740" y="20400"/>
                </a:lnTo>
                <a:lnTo>
                  <a:pt x="15660" y="20400"/>
                </a:lnTo>
                <a:cubicBezTo>
                  <a:pt x="15362" y="20400"/>
                  <a:pt x="15120" y="20668"/>
                  <a:pt x="15120" y="21000"/>
                </a:cubicBezTo>
                <a:cubicBezTo>
                  <a:pt x="15120" y="21332"/>
                  <a:pt x="15362" y="21600"/>
                  <a:pt x="15660" y="21600"/>
                </a:cubicBezTo>
                <a:lnTo>
                  <a:pt x="18900" y="21600"/>
                </a:lnTo>
                <a:cubicBezTo>
                  <a:pt x="19198" y="21600"/>
                  <a:pt x="19440" y="21332"/>
                  <a:pt x="19440" y="21000"/>
                </a:cubicBezTo>
                <a:cubicBezTo>
                  <a:pt x="19440" y="20668"/>
                  <a:pt x="19198" y="20400"/>
                  <a:pt x="18900" y="20400"/>
                </a:cubicBezTo>
                <a:lnTo>
                  <a:pt x="17820" y="20400"/>
                </a:lnTo>
                <a:lnTo>
                  <a:pt x="17820" y="14400"/>
                </a:lnTo>
                <a:lnTo>
                  <a:pt x="20520" y="14400"/>
                </a:lnTo>
                <a:cubicBezTo>
                  <a:pt x="21117" y="14400"/>
                  <a:pt x="21600" y="13863"/>
                  <a:pt x="21600" y="13200"/>
                </a:cubicBezTo>
                <a:lnTo>
                  <a:pt x="21600" y="7200"/>
                </a:lnTo>
                <a:cubicBezTo>
                  <a:pt x="21600" y="6537"/>
                  <a:pt x="21117" y="6000"/>
                  <a:pt x="20520" y="6000"/>
                </a:cubicBezTo>
                <a:cubicBezTo>
                  <a:pt x="20520" y="6000"/>
                  <a:pt x="20520" y="6000"/>
                  <a:pt x="20520" y="6000"/>
                </a:cubicBezTo>
                <a:close/>
              </a:path>
            </a:pathLst>
          </a:custGeom>
          <a:solidFill>
            <a:srgbClr val="EEC623"/>
          </a:solidFill>
        </p:spPr>
        <p:txBody>
          <a:bodyPr lIns="53578" tIns="53578" rIns="53578" bIns="5357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36" name="Shape"/>
          <p:cNvSpPr>
            <a:spLocks noGrp="1"/>
          </p:cNvSpPr>
          <p:nvPr>
            <p:ph type="body" sz="quarter" idx="26"/>
          </p:nvPr>
        </p:nvSpPr>
        <p:spPr>
          <a:xfrm>
            <a:off x="15388770" y="9429199"/>
            <a:ext cx="1048332" cy="8123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4" h="21582" extrusionOk="0">
                <a:moveTo>
                  <a:pt x="19309" y="20190"/>
                </a:moveTo>
                <a:lnTo>
                  <a:pt x="18236" y="20190"/>
                </a:lnTo>
                <a:lnTo>
                  <a:pt x="18236" y="9050"/>
                </a:lnTo>
                <a:cubicBezTo>
                  <a:pt x="18236" y="8281"/>
                  <a:pt x="17756" y="7658"/>
                  <a:pt x="17163" y="7658"/>
                </a:cubicBezTo>
                <a:lnTo>
                  <a:pt x="4291" y="7658"/>
                </a:lnTo>
                <a:cubicBezTo>
                  <a:pt x="3698" y="7658"/>
                  <a:pt x="3218" y="8281"/>
                  <a:pt x="3218" y="9050"/>
                </a:cubicBezTo>
                <a:lnTo>
                  <a:pt x="3218" y="20190"/>
                </a:lnTo>
                <a:lnTo>
                  <a:pt x="2145" y="20190"/>
                </a:lnTo>
                <a:lnTo>
                  <a:pt x="2145" y="6141"/>
                </a:lnTo>
                <a:lnTo>
                  <a:pt x="10727" y="1451"/>
                </a:lnTo>
                <a:lnTo>
                  <a:pt x="19309" y="6141"/>
                </a:lnTo>
                <a:cubicBezTo>
                  <a:pt x="19309" y="6141"/>
                  <a:pt x="19309" y="20190"/>
                  <a:pt x="19309" y="20190"/>
                </a:cubicBezTo>
                <a:close/>
                <a:moveTo>
                  <a:pt x="17163" y="11835"/>
                </a:moveTo>
                <a:lnTo>
                  <a:pt x="4291" y="11835"/>
                </a:lnTo>
                <a:lnTo>
                  <a:pt x="4291" y="9050"/>
                </a:lnTo>
                <a:lnTo>
                  <a:pt x="17163" y="9050"/>
                </a:lnTo>
                <a:cubicBezTo>
                  <a:pt x="17163" y="9050"/>
                  <a:pt x="17163" y="11835"/>
                  <a:pt x="17163" y="11835"/>
                </a:cubicBezTo>
                <a:close/>
                <a:moveTo>
                  <a:pt x="17163" y="16013"/>
                </a:moveTo>
                <a:lnTo>
                  <a:pt x="4291" y="16013"/>
                </a:lnTo>
                <a:lnTo>
                  <a:pt x="4291" y="13228"/>
                </a:lnTo>
                <a:lnTo>
                  <a:pt x="17163" y="13228"/>
                </a:lnTo>
                <a:cubicBezTo>
                  <a:pt x="17163" y="13228"/>
                  <a:pt x="17163" y="16013"/>
                  <a:pt x="17163" y="16013"/>
                </a:cubicBezTo>
                <a:close/>
                <a:moveTo>
                  <a:pt x="17163" y="20190"/>
                </a:moveTo>
                <a:lnTo>
                  <a:pt x="4291" y="20190"/>
                </a:lnTo>
                <a:lnTo>
                  <a:pt x="4291" y="17405"/>
                </a:lnTo>
                <a:lnTo>
                  <a:pt x="17163" y="17405"/>
                </a:lnTo>
                <a:cubicBezTo>
                  <a:pt x="17163" y="17405"/>
                  <a:pt x="17163" y="20190"/>
                  <a:pt x="17163" y="20190"/>
                </a:cubicBezTo>
                <a:close/>
                <a:moveTo>
                  <a:pt x="20918" y="20190"/>
                </a:moveTo>
                <a:lnTo>
                  <a:pt x="20382" y="20190"/>
                </a:lnTo>
                <a:lnTo>
                  <a:pt x="20382" y="6727"/>
                </a:lnTo>
                <a:lnTo>
                  <a:pt x="20710" y="6907"/>
                </a:lnTo>
                <a:cubicBezTo>
                  <a:pt x="20777" y="6944"/>
                  <a:pt x="20848" y="6962"/>
                  <a:pt x="20918" y="6962"/>
                </a:cubicBezTo>
                <a:cubicBezTo>
                  <a:pt x="21127" y="6962"/>
                  <a:pt x="21326" y="6802"/>
                  <a:pt x="21412" y="6535"/>
                </a:cubicBezTo>
                <a:cubicBezTo>
                  <a:pt x="21527" y="6181"/>
                  <a:pt x="21399" y="5773"/>
                  <a:pt x="21126" y="5624"/>
                </a:cubicBezTo>
                <a:lnTo>
                  <a:pt x="10935" y="54"/>
                </a:lnTo>
                <a:cubicBezTo>
                  <a:pt x="10802" y="-18"/>
                  <a:pt x="10653" y="-18"/>
                  <a:pt x="10519" y="54"/>
                </a:cubicBezTo>
                <a:lnTo>
                  <a:pt x="329" y="5624"/>
                </a:lnTo>
                <a:cubicBezTo>
                  <a:pt x="55" y="5773"/>
                  <a:pt x="-73" y="6181"/>
                  <a:pt x="42" y="6535"/>
                </a:cubicBezTo>
                <a:cubicBezTo>
                  <a:pt x="157" y="6891"/>
                  <a:pt x="474" y="7054"/>
                  <a:pt x="745" y="6907"/>
                </a:cubicBezTo>
                <a:lnTo>
                  <a:pt x="1072" y="6727"/>
                </a:lnTo>
                <a:lnTo>
                  <a:pt x="1072" y="20190"/>
                </a:lnTo>
                <a:lnTo>
                  <a:pt x="536" y="20190"/>
                </a:lnTo>
                <a:cubicBezTo>
                  <a:pt x="240" y="20190"/>
                  <a:pt x="0" y="20501"/>
                  <a:pt x="0" y="20886"/>
                </a:cubicBezTo>
                <a:cubicBezTo>
                  <a:pt x="0" y="21271"/>
                  <a:pt x="240" y="21582"/>
                  <a:pt x="536" y="21582"/>
                </a:cubicBezTo>
                <a:lnTo>
                  <a:pt x="20918" y="21582"/>
                </a:lnTo>
                <a:cubicBezTo>
                  <a:pt x="21214" y="21582"/>
                  <a:pt x="21454" y="21271"/>
                  <a:pt x="21454" y="20886"/>
                </a:cubicBezTo>
                <a:cubicBezTo>
                  <a:pt x="21454" y="20501"/>
                  <a:pt x="21214" y="20190"/>
                  <a:pt x="20918" y="20190"/>
                </a:cubicBezTo>
                <a:cubicBezTo>
                  <a:pt x="20918" y="20190"/>
                  <a:pt x="20918" y="20190"/>
                  <a:pt x="20918" y="20190"/>
                </a:cubicBezTo>
                <a:close/>
              </a:path>
            </a:pathLst>
          </a:custGeom>
          <a:solidFill>
            <a:srgbClr val="EEC623"/>
          </a:solidFill>
        </p:spPr>
        <p:txBody>
          <a:bodyPr lIns="53578" tIns="53578" rIns="53578" bIns="5357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37" name="Shape"/>
          <p:cNvSpPr>
            <a:spLocks noGrp="1"/>
          </p:cNvSpPr>
          <p:nvPr>
            <p:ph type="body" sz="quarter" idx="27"/>
          </p:nvPr>
        </p:nvSpPr>
        <p:spPr>
          <a:xfrm>
            <a:off x="9796336" y="5598395"/>
            <a:ext cx="1048332" cy="10455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4" h="21293" extrusionOk="0">
                <a:moveTo>
                  <a:pt x="18247" y="2660"/>
                </a:moveTo>
                <a:cubicBezTo>
                  <a:pt x="17956" y="2151"/>
                  <a:pt x="18132" y="1499"/>
                  <a:pt x="18640" y="1207"/>
                </a:cubicBezTo>
                <a:cubicBezTo>
                  <a:pt x="19148" y="915"/>
                  <a:pt x="19799" y="1091"/>
                  <a:pt x="20090" y="1601"/>
                </a:cubicBezTo>
                <a:cubicBezTo>
                  <a:pt x="20382" y="2110"/>
                  <a:pt x="20205" y="2762"/>
                  <a:pt x="19698" y="3054"/>
                </a:cubicBezTo>
                <a:cubicBezTo>
                  <a:pt x="19189" y="3346"/>
                  <a:pt x="18539" y="3170"/>
                  <a:pt x="18247" y="2660"/>
                </a:cubicBezTo>
                <a:cubicBezTo>
                  <a:pt x="18247" y="2660"/>
                  <a:pt x="18247" y="2660"/>
                  <a:pt x="18247" y="2660"/>
                </a:cubicBezTo>
                <a:close/>
                <a:moveTo>
                  <a:pt x="10100" y="7960"/>
                </a:moveTo>
                <a:lnTo>
                  <a:pt x="9431" y="7117"/>
                </a:lnTo>
                <a:lnTo>
                  <a:pt x="17127" y="2691"/>
                </a:lnTo>
                <a:cubicBezTo>
                  <a:pt x="17174" y="2862"/>
                  <a:pt x="17234" y="3030"/>
                  <a:pt x="17326" y="3190"/>
                </a:cubicBezTo>
                <a:cubicBezTo>
                  <a:pt x="17418" y="3351"/>
                  <a:pt x="17532" y="3488"/>
                  <a:pt x="17655" y="3615"/>
                </a:cubicBezTo>
                <a:cubicBezTo>
                  <a:pt x="17655" y="3615"/>
                  <a:pt x="10100" y="7960"/>
                  <a:pt x="10100" y="7960"/>
                </a:cubicBezTo>
                <a:close/>
                <a:moveTo>
                  <a:pt x="10859" y="10628"/>
                </a:moveTo>
                <a:lnTo>
                  <a:pt x="7459" y="10619"/>
                </a:lnTo>
                <a:lnTo>
                  <a:pt x="7471" y="6358"/>
                </a:lnTo>
                <a:cubicBezTo>
                  <a:pt x="7471" y="6358"/>
                  <a:pt x="10859" y="10628"/>
                  <a:pt x="10859" y="10628"/>
                </a:cubicBezTo>
                <a:close/>
                <a:moveTo>
                  <a:pt x="11700" y="13826"/>
                </a:moveTo>
                <a:lnTo>
                  <a:pt x="3200" y="13802"/>
                </a:lnTo>
                <a:lnTo>
                  <a:pt x="3206" y="11672"/>
                </a:lnTo>
                <a:lnTo>
                  <a:pt x="11706" y="11696"/>
                </a:lnTo>
                <a:cubicBezTo>
                  <a:pt x="11706" y="11696"/>
                  <a:pt x="11700" y="13826"/>
                  <a:pt x="11700" y="13826"/>
                </a:cubicBezTo>
                <a:close/>
                <a:moveTo>
                  <a:pt x="4257" y="15936"/>
                </a:moveTo>
                <a:lnTo>
                  <a:pt x="4260" y="14870"/>
                </a:lnTo>
                <a:lnTo>
                  <a:pt x="9572" y="14885"/>
                </a:lnTo>
                <a:lnTo>
                  <a:pt x="9569" y="15951"/>
                </a:lnTo>
                <a:cubicBezTo>
                  <a:pt x="9569" y="15951"/>
                  <a:pt x="4257" y="15936"/>
                  <a:pt x="4257" y="15936"/>
                </a:cubicBezTo>
                <a:close/>
                <a:moveTo>
                  <a:pt x="15409" y="17032"/>
                </a:moveTo>
                <a:cubicBezTo>
                  <a:pt x="16290" y="17035"/>
                  <a:pt x="17001" y="17752"/>
                  <a:pt x="16999" y="18634"/>
                </a:cubicBezTo>
                <a:cubicBezTo>
                  <a:pt x="16996" y="19517"/>
                  <a:pt x="16281" y="20230"/>
                  <a:pt x="15400" y="20228"/>
                </a:cubicBezTo>
                <a:lnTo>
                  <a:pt x="2652" y="20192"/>
                </a:lnTo>
                <a:cubicBezTo>
                  <a:pt x="1772" y="20189"/>
                  <a:pt x="1060" y="19472"/>
                  <a:pt x="1062" y="18590"/>
                </a:cubicBezTo>
                <a:cubicBezTo>
                  <a:pt x="1065" y="17707"/>
                  <a:pt x="1780" y="16994"/>
                  <a:pt x="2660" y="16996"/>
                </a:cubicBezTo>
                <a:cubicBezTo>
                  <a:pt x="2660" y="16996"/>
                  <a:pt x="15409" y="17032"/>
                  <a:pt x="15409" y="17032"/>
                </a:cubicBezTo>
                <a:close/>
                <a:moveTo>
                  <a:pt x="3221" y="6346"/>
                </a:moveTo>
                <a:lnTo>
                  <a:pt x="6409" y="6355"/>
                </a:lnTo>
                <a:lnTo>
                  <a:pt x="6397" y="10616"/>
                </a:lnTo>
                <a:lnTo>
                  <a:pt x="3209" y="10607"/>
                </a:lnTo>
                <a:cubicBezTo>
                  <a:pt x="3209" y="10607"/>
                  <a:pt x="3221" y="6346"/>
                  <a:pt x="3221" y="6346"/>
                </a:cubicBezTo>
                <a:close/>
                <a:moveTo>
                  <a:pt x="14798" y="2802"/>
                </a:moveTo>
                <a:lnTo>
                  <a:pt x="8762" y="6274"/>
                </a:lnTo>
                <a:lnTo>
                  <a:pt x="8302" y="5695"/>
                </a:lnTo>
                <a:cubicBezTo>
                  <a:pt x="8142" y="5493"/>
                  <a:pt x="7908" y="5382"/>
                  <a:pt x="7659" y="5336"/>
                </a:cubicBezTo>
                <a:cubicBezTo>
                  <a:pt x="7659" y="5336"/>
                  <a:pt x="14798" y="2802"/>
                  <a:pt x="14798" y="2802"/>
                </a:cubicBezTo>
                <a:close/>
                <a:moveTo>
                  <a:pt x="20730" y="13852"/>
                </a:moveTo>
                <a:cubicBezTo>
                  <a:pt x="20437" y="13851"/>
                  <a:pt x="20198" y="14088"/>
                  <a:pt x="20198" y="14382"/>
                </a:cubicBezTo>
                <a:cubicBezTo>
                  <a:pt x="20197" y="14677"/>
                  <a:pt x="19957" y="14914"/>
                  <a:pt x="19665" y="14913"/>
                </a:cubicBezTo>
                <a:cubicBezTo>
                  <a:pt x="19372" y="14913"/>
                  <a:pt x="19134" y="14674"/>
                  <a:pt x="19135" y="14379"/>
                </a:cubicBezTo>
                <a:cubicBezTo>
                  <a:pt x="19136" y="14085"/>
                  <a:pt x="19225" y="13971"/>
                  <a:pt x="19420" y="13721"/>
                </a:cubicBezTo>
                <a:cubicBezTo>
                  <a:pt x="19740" y="13313"/>
                  <a:pt x="20171" y="12808"/>
                  <a:pt x="20201" y="11323"/>
                </a:cubicBezTo>
                <a:lnTo>
                  <a:pt x="20206" y="11320"/>
                </a:lnTo>
                <a:lnTo>
                  <a:pt x="20227" y="3978"/>
                </a:lnTo>
                <a:cubicBezTo>
                  <a:pt x="21244" y="3393"/>
                  <a:pt x="21596" y="2091"/>
                  <a:pt x="21012" y="1070"/>
                </a:cubicBezTo>
                <a:cubicBezTo>
                  <a:pt x="20428" y="50"/>
                  <a:pt x="19129" y="-303"/>
                  <a:pt x="18112" y="283"/>
                </a:cubicBezTo>
                <a:cubicBezTo>
                  <a:pt x="17943" y="380"/>
                  <a:pt x="17816" y="515"/>
                  <a:pt x="17686" y="648"/>
                </a:cubicBezTo>
                <a:lnTo>
                  <a:pt x="4620" y="5285"/>
                </a:lnTo>
                <a:lnTo>
                  <a:pt x="3224" y="5281"/>
                </a:lnTo>
                <a:cubicBezTo>
                  <a:pt x="2638" y="5279"/>
                  <a:pt x="2161" y="5755"/>
                  <a:pt x="2159" y="6343"/>
                </a:cubicBezTo>
                <a:lnTo>
                  <a:pt x="2138" y="13799"/>
                </a:lnTo>
                <a:cubicBezTo>
                  <a:pt x="2137" y="14388"/>
                  <a:pt x="2611" y="14866"/>
                  <a:pt x="3198" y="14867"/>
                </a:cubicBezTo>
                <a:lnTo>
                  <a:pt x="3195" y="15933"/>
                </a:lnTo>
                <a:lnTo>
                  <a:pt x="2663" y="15931"/>
                </a:lnTo>
                <a:cubicBezTo>
                  <a:pt x="1199" y="15927"/>
                  <a:pt x="4" y="17118"/>
                  <a:pt x="0" y="18587"/>
                </a:cubicBezTo>
                <a:cubicBezTo>
                  <a:pt x="-4" y="20055"/>
                  <a:pt x="1185" y="21253"/>
                  <a:pt x="2649" y="21257"/>
                </a:cubicBezTo>
                <a:lnTo>
                  <a:pt x="15397" y="21293"/>
                </a:lnTo>
                <a:cubicBezTo>
                  <a:pt x="16862" y="21297"/>
                  <a:pt x="18057" y="20105"/>
                  <a:pt x="18061" y="18637"/>
                </a:cubicBezTo>
                <a:cubicBezTo>
                  <a:pt x="18065" y="17169"/>
                  <a:pt x="16877" y="15971"/>
                  <a:pt x="15412" y="15967"/>
                </a:cubicBezTo>
                <a:lnTo>
                  <a:pt x="10632" y="15954"/>
                </a:lnTo>
                <a:lnTo>
                  <a:pt x="10634" y="14888"/>
                </a:lnTo>
                <a:lnTo>
                  <a:pt x="11697" y="14891"/>
                </a:lnTo>
                <a:cubicBezTo>
                  <a:pt x="12284" y="14893"/>
                  <a:pt x="12761" y="14417"/>
                  <a:pt x="12762" y="13829"/>
                </a:cubicBezTo>
                <a:lnTo>
                  <a:pt x="12768" y="11699"/>
                </a:lnTo>
                <a:cubicBezTo>
                  <a:pt x="12769" y="11457"/>
                  <a:pt x="12687" y="11222"/>
                  <a:pt x="12537" y="11033"/>
                </a:cubicBezTo>
                <a:lnTo>
                  <a:pt x="10769" y="8804"/>
                </a:lnTo>
                <a:lnTo>
                  <a:pt x="18755" y="4211"/>
                </a:lnTo>
                <a:cubicBezTo>
                  <a:pt x="18889" y="4238"/>
                  <a:pt x="19026" y="4250"/>
                  <a:pt x="19164" y="4251"/>
                </a:cubicBezTo>
                <a:lnTo>
                  <a:pt x="19144" y="11184"/>
                </a:lnTo>
                <a:cubicBezTo>
                  <a:pt x="19141" y="12353"/>
                  <a:pt x="18858" y="12714"/>
                  <a:pt x="18585" y="13064"/>
                </a:cubicBezTo>
                <a:cubicBezTo>
                  <a:pt x="18346" y="13369"/>
                  <a:pt x="18074" y="13716"/>
                  <a:pt x="18073" y="14377"/>
                </a:cubicBezTo>
                <a:cubicBezTo>
                  <a:pt x="18070" y="15257"/>
                  <a:pt x="18783" y="15976"/>
                  <a:pt x="19662" y="15979"/>
                </a:cubicBezTo>
                <a:cubicBezTo>
                  <a:pt x="20540" y="15981"/>
                  <a:pt x="21258" y="15266"/>
                  <a:pt x="21260" y="14385"/>
                </a:cubicBezTo>
                <a:cubicBezTo>
                  <a:pt x="21261" y="14091"/>
                  <a:pt x="21024" y="13852"/>
                  <a:pt x="20730" y="13852"/>
                </a:cubicBezTo>
                <a:cubicBezTo>
                  <a:pt x="20730" y="13852"/>
                  <a:pt x="20730" y="13852"/>
                  <a:pt x="20730" y="13852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38" name="Vestibulum"/>
          <p:cNvSpPr txBox="1">
            <a:spLocks noGrp="1"/>
          </p:cNvSpPr>
          <p:nvPr>
            <p:ph type="body" sz="quarter" idx="28"/>
          </p:nvPr>
        </p:nvSpPr>
        <p:spPr>
          <a:xfrm>
            <a:off x="5096669" y="4770173"/>
            <a:ext cx="3031282" cy="641733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</a:t>
            </a:r>
          </a:p>
        </p:txBody>
      </p:sp>
      <p:sp>
        <p:nvSpPr>
          <p:cNvPr id="23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096669" y="5491560"/>
            <a:ext cx="3031282" cy="1980615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0" name="Vestibulum"/>
          <p:cNvSpPr txBox="1">
            <a:spLocks noGrp="1"/>
          </p:cNvSpPr>
          <p:nvPr>
            <p:ph type="body" sz="quarter" idx="29"/>
          </p:nvPr>
        </p:nvSpPr>
        <p:spPr>
          <a:xfrm>
            <a:off x="16262077" y="4770173"/>
            <a:ext cx="3031281" cy="641733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</a:t>
            </a:r>
          </a:p>
        </p:txBody>
      </p:sp>
      <p:sp>
        <p:nvSpPr>
          <p:cNvPr id="241" name="Nullam quis risus eget urna mollis ornare vel eu leo."/>
          <p:cNvSpPr txBox="1">
            <a:spLocks noGrp="1"/>
          </p:cNvSpPr>
          <p:nvPr>
            <p:ph type="body" sz="quarter" idx="30"/>
          </p:nvPr>
        </p:nvSpPr>
        <p:spPr>
          <a:xfrm>
            <a:off x="16262077" y="5491560"/>
            <a:ext cx="3031281" cy="1980615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Nullam quis risus eget urna mollis ornare vel eu leo.</a:t>
            </a:r>
          </a:p>
        </p:txBody>
      </p:sp>
      <p:sp>
        <p:nvSpPr>
          <p:cNvPr id="242" name="Vestibulum"/>
          <p:cNvSpPr txBox="1">
            <a:spLocks noGrp="1"/>
          </p:cNvSpPr>
          <p:nvPr>
            <p:ph type="body" sz="quarter" idx="31"/>
          </p:nvPr>
        </p:nvSpPr>
        <p:spPr>
          <a:xfrm>
            <a:off x="8804861" y="8484392"/>
            <a:ext cx="3031281" cy="641733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</a:t>
            </a:r>
          </a:p>
        </p:txBody>
      </p:sp>
      <p:sp>
        <p:nvSpPr>
          <p:cNvPr id="243" name="Nulla vitae elit libero, a pharetra augue. Etiam porta sem malesuada magna mollis euismod."/>
          <p:cNvSpPr txBox="1">
            <a:spLocks noGrp="1"/>
          </p:cNvSpPr>
          <p:nvPr>
            <p:ph type="body" sz="quarter" idx="32"/>
          </p:nvPr>
        </p:nvSpPr>
        <p:spPr>
          <a:xfrm>
            <a:off x="8804861" y="9205779"/>
            <a:ext cx="3031281" cy="1980615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Nulla vitae elit libero, a pharetra augue. Etiam porta sem malesuada magna mollis euismod.</a:t>
            </a:r>
          </a:p>
        </p:txBody>
      </p:sp>
      <p:grpSp>
        <p:nvGrpSpPr>
          <p:cNvPr id="246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244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245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2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Rectangle"/>
          <p:cNvSpPr>
            <a:spLocks noGrp="1"/>
          </p:cNvSpPr>
          <p:nvPr>
            <p:ph type="body" idx="13"/>
          </p:nvPr>
        </p:nvSpPr>
        <p:spPr>
          <a:xfrm>
            <a:off x="0" y="0"/>
            <a:ext cx="24384000" cy="6847396"/>
          </a:xfrm>
          <a:prstGeom prst="rect">
            <a:avLst/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55" name="Title Text"/>
          <p:cNvSpPr txBox="1">
            <a:spLocks noGrp="1"/>
          </p:cNvSpPr>
          <p:nvPr>
            <p:ph type="title"/>
          </p:nvPr>
        </p:nvSpPr>
        <p:spPr>
          <a:xfrm>
            <a:off x="2555206" y="2540080"/>
            <a:ext cx="9017104" cy="3107915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256" name="Image"/>
          <p:cNvSpPr>
            <a:spLocks noGrp="1"/>
          </p:cNvSpPr>
          <p:nvPr>
            <p:ph type="pic" idx="14"/>
          </p:nvPr>
        </p:nvSpPr>
        <p:spPr>
          <a:xfrm>
            <a:off x="7767542" y="604482"/>
            <a:ext cx="18706976" cy="12471318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57" name="Rectangle"/>
          <p:cNvSpPr>
            <a:spLocks noGrp="1"/>
          </p:cNvSpPr>
          <p:nvPr>
            <p:ph type="body" sz="quarter" idx="15"/>
          </p:nvPr>
        </p:nvSpPr>
        <p:spPr>
          <a:xfrm>
            <a:off x="13861570" y="2526658"/>
            <a:ext cx="6518931" cy="8662684"/>
          </a:xfrm>
          <a:prstGeom prst="rect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5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097290" y="9501257"/>
            <a:ext cx="3031281" cy="2486709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9" name="Shape"/>
          <p:cNvSpPr>
            <a:spLocks noGrp="1"/>
          </p:cNvSpPr>
          <p:nvPr>
            <p:ph type="body" sz="quarter" idx="16"/>
          </p:nvPr>
        </p:nvSpPr>
        <p:spPr>
          <a:xfrm>
            <a:off x="4088764" y="7984546"/>
            <a:ext cx="1048332" cy="681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12462"/>
                </a:moveTo>
                <a:lnTo>
                  <a:pt x="19440" y="12462"/>
                </a:lnTo>
                <a:lnTo>
                  <a:pt x="19440" y="14123"/>
                </a:lnTo>
                <a:lnTo>
                  <a:pt x="20520" y="14123"/>
                </a:lnTo>
                <a:lnTo>
                  <a:pt x="20520" y="16615"/>
                </a:lnTo>
                <a:lnTo>
                  <a:pt x="19385" y="16615"/>
                </a:lnTo>
                <a:cubicBezTo>
                  <a:pt x="19134" y="14722"/>
                  <a:pt x="18043" y="13292"/>
                  <a:pt x="16740" y="13292"/>
                </a:cubicBezTo>
                <a:cubicBezTo>
                  <a:pt x="15437" y="13292"/>
                  <a:pt x="14346" y="14722"/>
                  <a:pt x="14095" y="16615"/>
                </a:cubicBezTo>
                <a:lnTo>
                  <a:pt x="14040" y="16615"/>
                </a:lnTo>
                <a:lnTo>
                  <a:pt x="14040" y="10800"/>
                </a:lnTo>
                <a:lnTo>
                  <a:pt x="20520" y="10801"/>
                </a:lnTo>
                <a:cubicBezTo>
                  <a:pt x="20520" y="10801"/>
                  <a:pt x="20520" y="12462"/>
                  <a:pt x="20520" y="12462"/>
                </a:cubicBezTo>
                <a:close/>
                <a:moveTo>
                  <a:pt x="16740" y="19939"/>
                </a:moveTo>
                <a:cubicBezTo>
                  <a:pt x="15845" y="19939"/>
                  <a:pt x="15120" y="18822"/>
                  <a:pt x="15120" y="17446"/>
                </a:cubicBezTo>
                <a:cubicBezTo>
                  <a:pt x="15120" y="16070"/>
                  <a:pt x="15845" y="14954"/>
                  <a:pt x="16740" y="14954"/>
                </a:cubicBezTo>
                <a:cubicBezTo>
                  <a:pt x="17635" y="14954"/>
                  <a:pt x="18360" y="16070"/>
                  <a:pt x="18360" y="17446"/>
                </a:cubicBezTo>
                <a:cubicBezTo>
                  <a:pt x="18360" y="18822"/>
                  <a:pt x="17635" y="19939"/>
                  <a:pt x="16740" y="19939"/>
                </a:cubicBezTo>
                <a:cubicBezTo>
                  <a:pt x="16740" y="19939"/>
                  <a:pt x="16740" y="19939"/>
                  <a:pt x="16740" y="19939"/>
                </a:cubicBezTo>
                <a:close/>
                <a:moveTo>
                  <a:pt x="14040" y="4985"/>
                </a:moveTo>
                <a:lnTo>
                  <a:pt x="18360" y="4985"/>
                </a:lnTo>
                <a:lnTo>
                  <a:pt x="20160" y="9139"/>
                </a:lnTo>
                <a:lnTo>
                  <a:pt x="14040" y="9138"/>
                </a:lnTo>
                <a:cubicBezTo>
                  <a:pt x="14040" y="9138"/>
                  <a:pt x="14040" y="4985"/>
                  <a:pt x="14040" y="4985"/>
                </a:cubicBezTo>
                <a:close/>
                <a:moveTo>
                  <a:pt x="12960" y="16615"/>
                </a:moveTo>
                <a:lnTo>
                  <a:pt x="7506" y="16615"/>
                </a:lnTo>
                <a:cubicBezTo>
                  <a:pt x="7256" y="14719"/>
                  <a:pt x="6167" y="13292"/>
                  <a:pt x="4860" y="13292"/>
                </a:cubicBezTo>
                <a:cubicBezTo>
                  <a:pt x="3553" y="13292"/>
                  <a:pt x="2464" y="14719"/>
                  <a:pt x="2215" y="16615"/>
                </a:cubicBezTo>
                <a:lnTo>
                  <a:pt x="1080" y="16615"/>
                </a:lnTo>
                <a:lnTo>
                  <a:pt x="1080" y="11630"/>
                </a:lnTo>
                <a:lnTo>
                  <a:pt x="12960" y="11630"/>
                </a:lnTo>
                <a:cubicBezTo>
                  <a:pt x="12960" y="11630"/>
                  <a:pt x="12960" y="16615"/>
                  <a:pt x="12960" y="16615"/>
                </a:cubicBezTo>
                <a:close/>
                <a:moveTo>
                  <a:pt x="4860" y="19939"/>
                </a:moveTo>
                <a:cubicBezTo>
                  <a:pt x="3967" y="19939"/>
                  <a:pt x="3240" y="18820"/>
                  <a:pt x="3240" y="17446"/>
                </a:cubicBezTo>
                <a:cubicBezTo>
                  <a:pt x="3240" y="16072"/>
                  <a:pt x="3967" y="14954"/>
                  <a:pt x="4860" y="14954"/>
                </a:cubicBezTo>
                <a:cubicBezTo>
                  <a:pt x="5753" y="14954"/>
                  <a:pt x="6480" y="16072"/>
                  <a:pt x="6480" y="17446"/>
                </a:cubicBezTo>
                <a:cubicBezTo>
                  <a:pt x="6480" y="18820"/>
                  <a:pt x="5753" y="19939"/>
                  <a:pt x="4860" y="19939"/>
                </a:cubicBezTo>
                <a:cubicBezTo>
                  <a:pt x="4860" y="19939"/>
                  <a:pt x="4860" y="19939"/>
                  <a:pt x="4860" y="19939"/>
                </a:cubicBezTo>
                <a:close/>
                <a:moveTo>
                  <a:pt x="2160" y="8307"/>
                </a:moveTo>
                <a:lnTo>
                  <a:pt x="4320" y="8307"/>
                </a:lnTo>
                <a:lnTo>
                  <a:pt x="4320" y="9969"/>
                </a:lnTo>
                <a:lnTo>
                  <a:pt x="2160" y="9969"/>
                </a:lnTo>
                <a:cubicBezTo>
                  <a:pt x="2160" y="9969"/>
                  <a:pt x="2160" y="8307"/>
                  <a:pt x="2160" y="8307"/>
                </a:cubicBezTo>
                <a:close/>
                <a:moveTo>
                  <a:pt x="3780" y="4985"/>
                </a:moveTo>
                <a:lnTo>
                  <a:pt x="5940" y="4985"/>
                </a:lnTo>
                <a:lnTo>
                  <a:pt x="5940" y="6646"/>
                </a:lnTo>
                <a:lnTo>
                  <a:pt x="3780" y="6646"/>
                </a:lnTo>
                <a:cubicBezTo>
                  <a:pt x="3780" y="6646"/>
                  <a:pt x="3780" y="4985"/>
                  <a:pt x="3780" y="4985"/>
                </a:cubicBezTo>
                <a:close/>
                <a:moveTo>
                  <a:pt x="5400" y="1661"/>
                </a:moveTo>
                <a:lnTo>
                  <a:pt x="7560" y="1661"/>
                </a:lnTo>
                <a:lnTo>
                  <a:pt x="7560" y="3323"/>
                </a:lnTo>
                <a:lnTo>
                  <a:pt x="5400" y="3323"/>
                </a:lnTo>
                <a:cubicBezTo>
                  <a:pt x="5400" y="3323"/>
                  <a:pt x="5400" y="1661"/>
                  <a:pt x="5400" y="1661"/>
                </a:cubicBezTo>
                <a:close/>
                <a:moveTo>
                  <a:pt x="7560" y="8307"/>
                </a:moveTo>
                <a:lnTo>
                  <a:pt x="7560" y="9969"/>
                </a:lnTo>
                <a:lnTo>
                  <a:pt x="5400" y="9969"/>
                </a:lnTo>
                <a:lnTo>
                  <a:pt x="5400" y="8307"/>
                </a:lnTo>
                <a:cubicBezTo>
                  <a:pt x="5400" y="8307"/>
                  <a:pt x="7560" y="8307"/>
                  <a:pt x="7560" y="8307"/>
                </a:cubicBezTo>
                <a:close/>
                <a:moveTo>
                  <a:pt x="9180" y="4985"/>
                </a:moveTo>
                <a:lnTo>
                  <a:pt x="9180" y="6646"/>
                </a:lnTo>
                <a:lnTo>
                  <a:pt x="7020" y="6646"/>
                </a:lnTo>
                <a:lnTo>
                  <a:pt x="7020" y="4985"/>
                </a:lnTo>
                <a:cubicBezTo>
                  <a:pt x="7020" y="4985"/>
                  <a:pt x="9180" y="4985"/>
                  <a:pt x="9180" y="4985"/>
                </a:cubicBezTo>
                <a:close/>
                <a:moveTo>
                  <a:pt x="10800" y="8307"/>
                </a:moveTo>
                <a:lnTo>
                  <a:pt x="10800" y="9969"/>
                </a:lnTo>
                <a:lnTo>
                  <a:pt x="8640" y="9969"/>
                </a:lnTo>
                <a:lnTo>
                  <a:pt x="8640" y="8307"/>
                </a:lnTo>
                <a:cubicBezTo>
                  <a:pt x="8640" y="8307"/>
                  <a:pt x="10800" y="8307"/>
                  <a:pt x="10800" y="8307"/>
                </a:cubicBezTo>
                <a:close/>
                <a:moveTo>
                  <a:pt x="21419" y="9048"/>
                </a:moveTo>
                <a:lnTo>
                  <a:pt x="19258" y="4063"/>
                </a:lnTo>
                <a:cubicBezTo>
                  <a:pt x="19058" y="3600"/>
                  <a:pt x="18721" y="3323"/>
                  <a:pt x="18360" y="3323"/>
                </a:cubicBezTo>
                <a:lnTo>
                  <a:pt x="14040" y="3323"/>
                </a:lnTo>
                <a:cubicBezTo>
                  <a:pt x="13444" y="3323"/>
                  <a:pt x="12960" y="4067"/>
                  <a:pt x="12960" y="4985"/>
                </a:cubicBezTo>
                <a:lnTo>
                  <a:pt x="12960" y="9969"/>
                </a:lnTo>
                <a:lnTo>
                  <a:pt x="11880" y="9969"/>
                </a:lnTo>
                <a:lnTo>
                  <a:pt x="11880" y="8307"/>
                </a:lnTo>
                <a:cubicBezTo>
                  <a:pt x="11880" y="7390"/>
                  <a:pt x="11397" y="6646"/>
                  <a:pt x="10800" y="6646"/>
                </a:cubicBezTo>
                <a:lnTo>
                  <a:pt x="10260" y="6646"/>
                </a:lnTo>
                <a:lnTo>
                  <a:pt x="10260" y="4985"/>
                </a:lnTo>
                <a:cubicBezTo>
                  <a:pt x="10260" y="4067"/>
                  <a:pt x="9776" y="3323"/>
                  <a:pt x="9180" y="3323"/>
                </a:cubicBezTo>
                <a:lnTo>
                  <a:pt x="8640" y="3323"/>
                </a:lnTo>
                <a:lnTo>
                  <a:pt x="8640" y="1661"/>
                </a:lnTo>
                <a:cubicBezTo>
                  <a:pt x="8640" y="744"/>
                  <a:pt x="8156" y="0"/>
                  <a:pt x="7560" y="0"/>
                </a:cubicBezTo>
                <a:lnTo>
                  <a:pt x="5400" y="0"/>
                </a:lnTo>
                <a:cubicBezTo>
                  <a:pt x="4803" y="0"/>
                  <a:pt x="4320" y="744"/>
                  <a:pt x="4320" y="1661"/>
                </a:cubicBezTo>
                <a:lnTo>
                  <a:pt x="4320" y="3323"/>
                </a:lnTo>
                <a:lnTo>
                  <a:pt x="3780" y="3323"/>
                </a:lnTo>
                <a:cubicBezTo>
                  <a:pt x="3184" y="3323"/>
                  <a:pt x="2700" y="4067"/>
                  <a:pt x="2700" y="4985"/>
                </a:cubicBezTo>
                <a:lnTo>
                  <a:pt x="2700" y="6646"/>
                </a:lnTo>
                <a:lnTo>
                  <a:pt x="2160" y="6646"/>
                </a:lnTo>
                <a:cubicBezTo>
                  <a:pt x="1563" y="6646"/>
                  <a:pt x="1080" y="7390"/>
                  <a:pt x="1080" y="8307"/>
                </a:cubicBezTo>
                <a:lnTo>
                  <a:pt x="1080" y="9969"/>
                </a:lnTo>
                <a:cubicBezTo>
                  <a:pt x="483" y="9969"/>
                  <a:pt x="0" y="10713"/>
                  <a:pt x="0" y="11630"/>
                </a:cubicBezTo>
                <a:lnTo>
                  <a:pt x="0" y="16615"/>
                </a:lnTo>
                <a:cubicBezTo>
                  <a:pt x="0" y="17533"/>
                  <a:pt x="483" y="18277"/>
                  <a:pt x="1080" y="18277"/>
                </a:cubicBezTo>
                <a:lnTo>
                  <a:pt x="2215" y="18277"/>
                </a:lnTo>
                <a:cubicBezTo>
                  <a:pt x="2464" y="20173"/>
                  <a:pt x="3553" y="21600"/>
                  <a:pt x="4860" y="21600"/>
                </a:cubicBezTo>
                <a:cubicBezTo>
                  <a:pt x="6167" y="21600"/>
                  <a:pt x="7256" y="20173"/>
                  <a:pt x="7506" y="18277"/>
                </a:cubicBezTo>
                <a:lnTo>
                  <a:pt x="14095" y="18277"/>
                </a:lnTo>
                <a:cubicBezTo>
                  <a:pt x="14346" y="20170"/>
                  <a:pt x="15437" y="21600"/>
                  <a:pt x="16740" y="21600"/>
                </a:cubicBezTo>
                <a:cubicBezTo>
                  <a:pt x="18043" y="21600"/>
                  <a:pt x="19134" y="20170"/>
                  <a:pt x="19385" y="18277"/>
                </a:cubicBezTo>
                <a:lnTo>
                  <a:pt x="20520" y="18277"/>
                </a:lnTo>
                <a:cubicBezTo>
                  <a:pt x="21117" y="18277"/>
                  <a:pt x="21600" y="17533"/>
                  <a:pt x="21600" y="16615"/>
                </a:cubicBezTo>
                <a:lnTo>
                  <a:pt x="21600" y="9970"/>
                </a:lnTo>
                <a:cubicBezTo>
                  <a:pt x="21600" y="9642"/>
                  <a:pt x="21537" y="9321"/>
                  <a:pt x="21419" y="9048"/>
                </a:cubicBezTo>
                <a:cubicBezTo>
                  <a:pt x="21419" y="9048"/>
                  <a:pt x="21419" y="9048"/>
                  <a:pt x="21419" y="9048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60" name="Vestibulum"/>
          <p:cNvSpPr txBox="1">
            <a:spLocks noGrp="1"/>
          </p:cNvSpPr>
          <p:nvPr>
            <p:ph type="body" sz="quarter" idx="17"/>
          </p:nvPr>
        </p:nvSpPr>
        <p:spPr>
          <a:xfrm>
            <a:off x="3097290" y="8762747"/>
            <a:ext cx="3031281" cy="641732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</a:t>
            </a:r>
          </a:p>
        </p:txBody>
      </p:sp>
      <p:sp>
        <p:nvSpPr>
          <p:cNvPr id="261" name="Vestibulum"/>
          <p:cNvSpPr txBox="1">
            <a:spLocks noGrp="1"/>
          </p:cNvSpPr>
          <p:nvPr>
            <p:ph type="body" sz="quarter" idx="18"/>
          </p:nvPr>
        </p:nvSpPr>
        <p:spPr>
          <a:xfrm>
            <a:off x="7998945" y="8762747"/>
            <a:ext cx="3031281" cy="641732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</a:t>
            </a:r>
          </a:p>
        </p:txBody>
      </p:sp>
      <p:sp>
        <p:nvSpPr>
          <p:cNvPr id="262" name="Aenean eu leo quam. Pellentesque ornare sem lacinia quam venenatis vestibulum."/>
          <p:cNvSpPr txBox="1">
            <a:spLocks noGrp="1"/>
          </p:cNvSpPr>
          <p:nvPr>
            <p:ph type="body" sz="quarter" idx="19"/>
          </p:nvPr>
        </p:nvSpPr>
        <p:spPr>
          <a:xfrm>
            <a:off x="7998945" y="9501257"/>
            <a:ext cx="3031281" cy="2486709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Aenean eu leo quam. Pellentesque ornare sem lacinia quam venenatis vestibulum.</a:t>
            </a:r>
          </a:p>
        </p:txBody>
      </p:sp>
      <p:sp>
        <p:nvSpPr>
          <p:cNvPr id="263" name="Shape"/>
          <p:cNvSpPr>
            <a:spLocks noGrp="1"/>
          </p:cNvSpPr>
          <p:nvPr>
            <p:ph type="body" sz="quarter" idx="20"/>
          </p:nvPr>
        </p:nvSpPr>
        <p:spPr>
          <a:xfrm>
            <a:off x="9136018" y="7984546"/>
            <a:ext cx="757136" cy="681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8152"/>
                </a:moveTo>
                <a:lnTo>
                  <a:pt x="15976" y="13200"/>
                </a:lnTo>
                <a:lnTo>
                  <a:pt x="13184" y="13200"/>
                </a:lnTo>
                <a:lnTo>
                  <a:pt x="18583" y="7200"/>
                </a:lnTo>
                <a:lnTo>
                  <a:pt x="20520" y="7200"/>
                </a:lnTo>
                <a:cubicBezTo>
                  <a:pt x="20520" y="7200"/>
                  <a:pt x="20520" y="8152"/>
                  <a:pt x="20520" y="8152"/>
                </a:cubicBezTo>
                <a:close/>
                <a:moveTo>
                  <a:pt x="20520" y="13200"/>
                </a:moveTo>
                <a:lnTo>
                  <a:pt x="17503" y="13200"/>
                </a:lnTo>
                <a:lnTo>
                  <a:pt x="20520" y="9848"/>
                </a:lnTo>
                <a:cubicBezTo>
                  <a:pt x="20520" y="9848"/>
                  <a:pt x="20520" y="13200"/>
                  <a:pt x="20520" y="13200"/>
                </a:cubicBezTo>
                <a:close/>
                <a:moveTo>
                  <a:pt x="8863" y="13200"/>
                </a:moveTo>
                <a:lnTo>
                  <a:pt x="14264" y="7200"/>
                </a:lnTo>
                <a:lnTo>
                  <a:pt x="17056" y="7200"/>
                </a:lnTo>
                <a:lnTo>
                  <a:pt x="11656" y="13200"/>
                </a:lnTo>
                <a:cubicBezTo>
                  <a:pt x="11656" y="13200"/>
                  <a:pt x="8863" y="13200"/>
                  <a:pt x="8863" y="13200"/>
                </a:cubicBezTo>
                <a:close/>
                <a:moveTo>
                  <a:pt x="4544" y="13200"/>
                </a:moveTo>
                <a:lnTo>
                  <a:pt x="9944" y="7200"/>
                </a:lnTo>
                <a:lnTo>
                  <a:pt x="12736" y="7200"/>
                </a:lnTo>
                <a:lnTo>
                  <a:pt x="7336" y="13200"/>
                </a:lnTo>
                <a:cubicBezTo>
                  <a:pt x="7336" y="13200"/>
                  <a:pt x="4544" y="13200"/>
                  <a:pt x="4544" y="13200"/>
                </a:cubicBezTo>
                <a:close/>
                <a:moveTo>
                  <a:pt x="3016" y="13200"/>
                </a:moveTo>
                <a:lnTo>
                  <a:pt x="1080" y="13200"/>
                </a:lnTo>
                <a:lnTo>
                  <a:pt x="1080" y="12248"/>
                </a:lnTo>
                <a:lnTo>
                  <a:pt x="5624" y="7200"/>
                </a:lnTo>
                <a:lnTo>
                  <a:pt x="8416" y="7200"/>
                </a:lnTo>
                <a:cubicBezTo>
                  <a:pt x="8416" y="7200"/>
                  <a:pt x="3016" y="13200"/>
                  <a:pt x="3016" y="13200"/>
                </a:cubicBezTo>
                <a:close/>
                <a:moveTo>
                  <a:pt x="1080" y="7200"/>
                </a:moveTo>
                <a:lnTo>
                  <a:pt x="4096" y="7200"/>
                </a:lnTo>
                <a:lnTo>
                  <a:pt x="1080" y="10552"/>
                </a:lnTo>
                <a:cubicBezTo>
                  <a:pt x="1080" y="10552"/>
                  <a:pt x="1080" y="7200"/>
                  <a:pt x="1080" y="7200"/>
                </a:cubicBezTo>
                <a:close/>
                <a:moveTo>
                  <a:pt x="3240" y="2400"/>
                </a:moveTo>
                <a:cubicBezTo>
                  <a:pt x="3240" y="1738"/>
                  <a:pt x="3724" y="1200"/>
                  <a:pt x="4320" y="1200"/>
                </a:cubicBezTo>
                <a:cubicBezTo>
                  <a:pt x="4915" y="1200"/>
                  <a:pt x="5400" y="1738"/>
                  <a:pt x="5400" y="2400"/>
                </a:cubicBezTo>
                <a:cubicBezTo>
                  <a:pt x="5400" y="3061"/>
                  <a:pt x="4915" y="3600"/>
                  <a:pt x="4320" y="3600"/>
                </a:cubicBezTo>
                <a:cubicBezTo>
                  <a:pt x="3724" y="3600"/>
                  <a:pt x="3240" y="3061"/>
                  <a:pt x="3240" y="2400"/>
                </a:cubicBezTo>
                <a:cubicBezTo>
                  <a:pt x="3240" y="2400"/>
                  <a:pt x="3240" y="2400"/>
                  <a:pt x="3240" y="2400"/>
                </a:cubicBezTo>
                <a:close/>
                <a:moveTo>
                  <a:pt x="16200" y="2400"/>
                </a:moveTo>
                <a:cubicBezTo>
                  <a:pt x="16200" y="1738"/>
                  <a:pt x="16685" y="1200"/>
                  <a:pt x="17280" y="1200"/>
                </a:cubicBezTo>
                <a:cubicBezTo>
                  <a:pt x="17876" y="1200"/>
                  <a:pt x="18360" y="1738"/>
                  <a:pt x="18360" y="2400"/>
                </a:cubicBezTo>
                <a:cubicBezTo>
                  <a:pt x="18360" y="3061"/>
                  <a:pt x="17876" y="3600"/>
                  <a:pt x="17280" y="3600"/>
                </a:cubicBezTo>
                <a:cubicBezTo>
                  <a:pt x="16685" y="3600"/>
                  <a:pt x="16200" y="3061"/>
                  <a:pt x="16200" y="2400"/>
                </a:cubicBezTo>
                <a:cubicBezTo>
                  <a:pt x="16200" y="2400"/>
                  <a:pt x="16200" y="2400"/>
                  <a:pt x="16200" y="2400"/>
                </a:cubicBezTo>
                <a:close/>
                <a:moveTo>
                  <a:pt x="20520" y="6000"/>
                </a:moveTo>
                <a:lnTo>
                  <a:pt x="17820" y="6000"/>
                </a:lnTo>
                <a:lnTo>
                  <a:pt x="17820" y="4715"/>
                </a:lnTo>
                <a:cubicBezTo>
                  <a:pt x="18750" y="4448"/>
                  <a:pt x="19440" y="3517"/>
                  <a:pt x="19440" y="2400"/>
                </a:cubicBezTo>
                <a:cubicBezTo>
                  <a:pt x="19440" y="1074"/>
                  <a:pt x="18473" y="0"/>
                  <a:pt x="17280" y="0"/>
                </a:cubicBezTo>
                <a:cubicBezTo>
                  <a:pt x="16087" y="0"/>
                  <a:pt x="15120" y="1074"/>
                  <a:pt x="15120" y="2400"/>
                </a:cubicBezTo>
                <a:cubicBezTo>
                  <a:pt x="15120" y="3517"/>
                  <a:pt x="15810" y="4448"/>
                  <a:pt x="16740" y="4715"/>
                </a:cubicBezTo>
                <a:lnTo>
                  <a:pt x="16740" y="6000"/>
                </a:lnTo>
                <a:lnTo>
                  <a:pt x="4860" y="6000"/>
                </a:lnTo>
                <a:lnTo>
                  <a:pt x="4860" y="4715"/>
                </a:lnTo>
                <a:cubicBezTo>
                  <a:pt x="5790" y="4448"/>
                  <a:pt x="6480" y="3517"/>
                  <a:pt x="6480" y="2400"/>
                </a:cubicBezTo>
                <a:cubicBezTo>
                  <a:pt x="6480" y="1074"/>
                  <a:pt x="5513" y="0"/>
                  <a:pt x="4320" y="0"/>
                </a:cubicBezTo>
                <a:cubicBezTo>
                  <a:pt x="3127" y="0"/>
                  <a:pt x="2160" y="1074"/>
                  <a:pt x="2160" y="2400"/>
                </a:cubicBezTo>
                <a:cubicBezTo>
                  <a:pt x="2160" y="3517"/>
                  <a:pt x="2850" y="4448"/>
                  <a:pt x="3780" y="4715"/>
                </a:cubicBezTo>
                <a:lnTo>
                  <a:pt x="3780" y="6000"/>
                </a:lnTo>
                <a:lnTo>
                  <a:pt x="1080" y="6000"/>
                </a:lnTo>
                <a:cubicBezTo>
                  <a:pt x="483" y="6000"/>
                  <a:pt x="0" y="6537"/>
                  <a:pt x="0" y="7200"/>
                </a:cubicBezTo>
                <a:lnTo>
                  <a:pt x="0" y="13200"/>
                </a:lnTo>
                <a:cubicBezTo>
                  <a:pt x="0" y="13863"/>
                  <a:pt x="483" y="14400"/>
                  <a:pt x="1080" y="14400"/>
                </a:cubicBezTo>
                <a:lnTo>
                  <a:pt x="3780" y="14400"/>
                </a:lnTo>
                <a:lnTo>
                  <a:pt x="3780" y="20400"/>
                </a:lnTo>
                <a:lnTo>
                  <a:pt x="2700" y="20400"/>
                </a:lnTo>
                <a:cubicBezTo>
                  <a:pt x="2401" y="20400"/>
                  <a:pt x="2160" y="20668"/>
                  <a:pt x="2160" y="21000"/>
                </a:cubicBezTo>
                <a:cubicBezTo>
                  <a:pt x="2160" y="21332"/>
                  <a:pt x="2401" y="21600"/>
                  <a:pt x="2700" y="21600"/>
                </a:cubicBezTo>
                <a:lnTo>
                  <a:pt x="5940" y="21600"/>
                </a:lnTo>
                <a:cubicBezTo>
                  <a:pt x="6238" y="21600"/>
                  <a:pt x="6480" y="21332"/>
                  <a:pt x="6480" y="21000"/>
                </a:cubicBezTo>
                <a:cubicBezTo>
                  <a:pt x="6480" y="20668"/>
                  <a:pt x="6238" y="20400"/>
                  <a:pt x="5940" y="20400"/>
                </a:cubicBezTo>
                <a:lnTo>
                  <a:pt x="4860" y="20400"/>
                </a:lnTo>
                <a:lnTo>
                  <a:pt x="4860" y="14400"/>
                </a:lnTo>
                <a:lnTo>
                  <a:pt x="16740" y="14400"/>
                </a:lnTo>
                <a:lnTo>
                  <a:pt x="16740" y="20400"/>
                </a:lnTo>
                <a:lnTo>
                  <a:pt x="15660" y="20400"/>
                </a:lnTo>
                <a:cubicBezTo>
                  <a:pt x="15362" y="20400"/>
                  <a:pt x="15120" y="20668"/>
                  <a:pt x="15120" y="21000"/>
                </a:cubicBezTo>
                <a:cubicBezTo>
                  <a:pt x="15120" y="21332"/>
                  <a:pt x="15362" y="21600"/>
                  <a:pt x="15660" y="21600"/>
                </a:cubicBezTo>
                <a:lnTo>
                  <a:pt x="18900" y="21600"/>
                </a:lnTo>
                <a:cubicBezTo>
                  <a:pt x="19198" y="21600"/>
                  <a:pt x="19440" y="21332"/>
                  <a:pt x="19440" y="21000"/>
                </a:cubicBezTo>
                <a:cubicBezTo>
                  <a:pt x="19440" y="20668"/>
                  <a:pt x="19198" y="20400"/>
                  <a:pt x="18900" y="20400"/>
                </a:cubicBezTo>
                <a:lnTo>
                  <a:pt x="17820" y="20400"/>
                </a:lnTo>
                <a:lnTo>
                  <a:pt x="17820" y="14400"/>
                </a:lnTo>
                <a:lnTo>
                  <a:pt x="20520" y="14400"/>
                </a:lnTo>
                <a:cubicBezTo>
                  <a:pt x="21117" y="14400"/>
                  <a:pt x="21600" y="13863"/>
                  <a:pt x="21600" y="13200"/>
                </a:cubicBezTo>
                <a:lnTo>
                  <a:pt x="21600" y="7200"/>
                </a:lnTo>
                <a:cubicBezTo>
                  <a:pt x="21600" y="6537"/>
                  <a:pt x="21117" y="6000"/>
                  <a:pt x="20520" y="6000"/>
                </a:cubicBezTo>
                <a:cubicBezTo>
                  <a:pt x="20520" y="6000"/>
                  <a:pt x="20520" y="6000"/>
                  <a:pt x="20520" y="6000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64" name="Photo Placeholder 8.jpg"/>
          <p:cNvSpPr>
            <a:spLocks noGrp="1"/>
          </p:cNvSpPr>
          <p:nvPr>
            <p:ph type="pic" sz="half" idx="21"/>
          </p:nvPr>
        </p:nvSpPr>
        <p:spPr>
          <a:xfrm>
            <a:off x="10664892" y="2526543"/>
            <a:ext cx="12994026" cy="8662684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Rectangle"/>
          <p:cNvSpPr>
            <a:spLocks noGrp="1"/>
          </p:cNvSpPr>
          <p:nvPr>
            <p:ph type="body" idx="13"/>
          </p:nvPr>
        </p:nvSpPr>
        <p:spPr>
          <a:xfrm>
            <a:off x="0" y="0"/>
            <a:ext cx="24384000" cy="6847396"/>
          </a:xfrm>
          <a:prstGeom prst="rect">
            <a:avLst/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73" name="Title Text"/>
          <p:cNvSpPr txBox="1">
            <a:spLocks noGrp="1"/>
          </p:cNvSpPr>
          <p:nvPr>
            <p:ph type="title"/>
          </p:nvPr>
        </p:nvSpPr>
        <p:spPr>
          <a:xfrm>
            <a:off x="9433731" y="2540218"/>
            <a:ext cx="10762576" cy="3107915"/>
          </a:xfrm>
          <a:prstGeom prst="rect">
            <a:avLst/>
          </a:prstGeom>
        </p:spPr>
        <p:txBody>
          <a:bodyPr/>
          <a:lstStyle>
            <a:lvl1pPr algn="r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27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521433" y="9162067"/>
            <a:ext cx="3031281" cy="248671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5" name="Shape"/>
          <p:cNvSpPr>
            <a:spLocks noGrp="1"/>
          </p:cNvSpPr>
          <p:nvPr>
            <p:ph type="body" sz="quarter" idx="14"/>
          </p:nvPr>
        </p:nvSpPr>
        <p:spPr>
          <a:xfrm>
            <a:off x="14512907" y="7604020"/>
            <a:ext cx="1048333" cy="681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12462"/>
                </a:moveTo>
                <a:lnTo>
                  <a:pt x="19440" y="12462"/>
                </a:lnTo>
                <a:lnTo>
                  <a:pt x="19440" y="14123"/>
                </a:lnTo>
                <a:lnTo>
                  <a:pt x="20520" y="14123"/>
                </a:lnTo>
                <a:lnTo>
                  <a:pt x="20520" y="16615"/>
                </a:lnTo>
                <a:lnTo>
                  <a:pt x="19385" y="16615"/>
                </a:lnTo>
                <a:cubicBezTo>
                  <a:pt x="19134" y="14722"/>
                  <a:pt x="18043" y="13292"/>
                  <a:pt x="16740" y="13292"/>
                </a:cubicBezTo>
                <a:cubicBezTo>
                  <a:pt x="15437" y="13292"/>
                  <a:pt x="14346" y="14722"/>
                  <a:pt x="14095" y="16615"/>
                </a:cubicBezTo>
                <a:lnTo>
                  <a:pt x="14040" y="16615"/>
                </a:lnTo>
                <a:lnTo>
                  <a:pt x="14040" y="10800"/>
                </a:lnTo>
                <a:lnTo>
                  <a:pt x="20520" y="10801"/>
                </a:lnTo>
                <a:cubicBezTo>
                  <a:pt x="20520" y="10801"/>
                  <a:pt x="20520" y="12462"/>
                  <a:pt x="20520" y="12462"/>
                </a:cubicBezTo>
                <a:close/>
                <a:moveTo>
                  <a:pt x="16740" y="19939"/>
                </a:moveTo>
                <a:cubicBezTo>
                  <a:pt x="15845" y="19939"/>
                  <a:pt x="15120" y="18822"/>
                  <a:pt x="15120" y="17446"/>
                </a:cubicBezTo>
                <a:cubicBezTo>
                  <a:pt x="15120" y="16070"/>
                  <a:pt x="15845" y="14954"/>
                  <a:pt x="16740" y="14954"/>
                </a:cubicBezTo>
                <a:cubicBezTo>
                  <a:pt x="17635" y="14954"/>
                  <a:pt x="18360" y="16070"/>
                  <a:pt x="18360" y="17446"/>
                </a:cubicBezTo>
                <a:cubicBezTo>
                  <a:pt x="18360" y="18822"/>
                  <a:pt x="17635" y="19939"/>
                  <a:pt x="16740" y="19939"/>
                </a:cubicBezTo>
                <a:cubicBezTo>
                  <a:pt x="16740" y="19939"/>
                  <a:pt x="16740" y="19939"/>
                  <a:pt x="16740" y="19939"/>
                </a:cubicBezTo>
                <a:close/>
                <a:moveTo>
                  <a:pt x="14040" y="4985"/>
                </a:moveTo>
                <a:lnTo>
                  <a:pt x="18360" y="4985"/>
                </a:lnTo>
                <a:lnTo>
                  <a:pt x="20160" y="9139"/>
                </a:lnTo>
                <a:lnTo>
                  <a:pt x="14040" y="9138"/>
                </a:lnTo>
                <a:cubicBezTo>
                  <a:pt x="14040" y="9138"/>
                  <a:pt x="14040" y="4985"/>
                  <a:pt x="14040" y="4985"/>
                </a:cubicBezTo>
                <a:close/>
                <a:moveTo>
                  <a:pt x="12960" y="16615"/>
                </a:moveTo>
                <a:lnTo>
                  <a:pt x="7506" y="16615"/>
                </a:lnTo>
                <a:cubicBezTo>
                  <a:pt x="7256" y="14719"/>
                  <a:pt x="6167" y="13292"/>
                  <a:pt x="4860" y="13292"/>
                </a:cubicBezTo>
                <a:cubicBezTo>
                  <a:pt x="3553" y="13292"/>
                  <a:pt x="2464" y="14719"/>
                  <a:pt x="2215" y="16615"/>
                </a:cubicBezTo>
                <a:lnTo>
                  <a:pt x="1080" y="16615"/>
                </a:lnTo>
                <a:lnTo>
                  <a:pt x="1080" y="11630"/>
                </a:lnTo>
                <a:lnTo>
                  <a:pt x="12960" y="11630"/>
                </a:lnTo>
                <a:cubicBezTo>
                  <a:pt x="12960" y="11630"/>
                  <a:pt x="12960" y="16615"/>
                  <a:pt x="12960" y="16615"/>
                </a:cubicBezTo>
                <a:close/>
                <a:moveTo>
                  <a:pt x="4860" y="19939"/>
                </a:moveTo>
                <a:cubicBezTo>
                  <a:pt x="3967" y="19939"/>
                  <a:pt x="3240" y="18820"/>
                  <a:pt x="3240" y="17446"/>
                </a:cubicBezTo>
                <a:cubicBezTo>
                  <a:pt x="3240" y="16072"/>
                  <a:pt x="3967" y="14954"/>
                  <a:pt x="4860" y="14954"/>
                </a:cubicBezTo>
                <a:cubicBezTo>
                  <a:pt x="5753" y="14954"/>
                  <a:pt x="6480" y="16072"/>
                  <a:pt x="6480" y="17446"/>
                </a:cubicBezTo>
                <a:cubicBezTo>
                  <a:pt x="6480" y="18820"/>
                  <a:pt x="5753" y="19939"/>
                  <a:pt x="4860" y="19939"/>
                </a:cubicBezTo>
                <a:cubicBezTo>
                  <a:pt x="4860" y="19939"/>
                  <a:pt x="4860" y="19939"/>
                  <a:pt x="4860" y="19939"/>
                </a:cubicBezTo>
                <a:close/>
                <a:moveTo>
                  <a:pt x="2160" y="8307"/>
                </a:moveTo>
                <a:lnTo>
                  <a:pt x="4320" y="8307"/>
                </a:lnTo>
                <a:lnTo>
                  <a:pt x="4320" y="9969"/>
                </a:lnTo>
                <a:lnTo>
                  <a:pt x="2160" y="9969"/>
                </a:lnTo>
                <a:cubicBezTo>
                  <a:pt x="2160" y="9969"/>
                  <a:pt x="2160" y="8307"/>
                  <a:pt x="2160" y="8307"/>
                </a:cubicBezTo>
                <a:close/>
                <a:moveTo>
                  <a:pt x="3780" y="4985"/>
                </a:moveTo>
                <a:lnTo>
                  <a:pt x="5940" y="4985"/>
                </a:lnTo>
                <a:lnTo>
                  <a:pt x="5940" y="6646"/>
                </a:lnTo>
                <a:lnTo>
                  <a:pt x="3780" y="6646"/>
                </a:lnTo>
                <a:cubicBezTo>
                  <a:pt x="3780" y="6646"/>
                  <a:pt x="3780" y="4985"/>
                  <a:pt x="3780" y="4985"/>
                </a:cubicBezTo>
                <a:close/>
                <a:moveTo>
                  <a:pt x="5400" y="1661"/>
                </a:moveTo>
                <a:lnTo>
                  <a:pt x="7560" y="1661"/>
                </a:lnTo>
                <a:lnTo>
                  <a:pt x="7560" y="3323"/>
                </a:lnTo>
                <a:lnTo>
                  <a:pt x="5400" y="3323"/>
                </a:lnTo>
                <a:cubicBezTo>
                  <a:pt x="5400" y="3323"/>
                  <a:pt x="5400" y="1661"/>
                  <a:pt x="5400" y="1661"/>
                </a:cubicBezTo>
                <a:close/>
                <a:moveTo>
                  <a:pt x="7560" y="8307"/>
                </a:moveTo>
                <a:lnTo>
                  <a:pt x="7560" y="9969"/>
                </a:lnTo>
                <a:lnTo>
                  <a:pt x="5400" y="9969"/>
                </a:lnTo>
                <a:lnTo>
                  <a:pt x="5400" y="8307"/>
                </a:lnTo>
                <a:cubicBezTo>
                  <a:pt x="5400" y="8307"/>
                  <a:pt x="7560" y="8307"/>
                  <a:pt x="7560" y="8307"/>
                </a:cubicBezTo>
                <a:close/>
                <a:moveTo>
                  <a:pt x="9180" y="4985"/>
                </a:moveTo>
                <a:lnTo>
                  <a:pt x="9180" y="6646"/>
                </a:lnTo>
                <a:lnTo>
                  <a:pt x="7020" y="6646"/>
                </a:lnTo>
                <a:lnTo>
                  <a:pt x="7020" y="4985"/>
                </a:lnTo>
                <a:cubicBezTo>
                  <a:pt x="7020" y="4985"/>
                  <a:pt x="9180" y="4985"/>
                  <a:pt x="9180" y="4985"/>
                </a:cubicBezTo>
                <a:close/>
                <a:moveTo>
                  <a:pt x="10800" y="8307"/>
                </a:moveTo>
                <a:lnTo>
                  <a:pt x="10800" y="9969"/>
                </a:lnTo>
                <a:lnTo>
                  <a:pt x="8640" y="9969"/>
                </a:lnTo>
                <a:lnTo>
                  <a:pt x="8640" y="8307"/>
                </a:lnTo>
                <a:cubicBezTo>
                  <a:pt x="8640" y="8307"/>
                  <a:pt x="10800" y="8307"/>
                  <a:pt x="10800" y="8307"/>
                </a:cubicBezTo>
                <a:close/>
                <a:moveTo>
                  <a:pt x="21419" y="9048"/>
                </a:moveTo>
                <a:lnTo>
                  <a:pt x="19258" y="4063"/>
                </a:lnTo>
                <a:cubicBezTo>
                  <a:pt x="19058" y="3600"/>
                  <a:pt x="18721" y="3323"/>
                  <a:pt x="18360" y="3323"/>
                </a:cubicBezTo>
                <a:lnTo>
                  <a:pt x="14040" y="3323"/>
                </a:lnTo>
                <a:cubicBezTo>
                  <a:pt x="13444" y="3323"/>
                  <a:pt x="12960" y="4067"/>
                  <a:pt x="12960" y="4985"/>
                </a:cubicBezTo>
                <a:lnTo>
                  <a:pt x="12960" y="9969"/>
                </a:lnTo>
                <a:lnTo>
                  <a:pt x="11880" y="9969"/>
                </a:lnTo>
                <a:lnTo>
                  <a:pt x="11880" y="8307"/>
                </a:lnTo>
                <a:cubicBezTo>
                  <a:pt x="11880" y="7390"/>
                  <a:pt x="11397" y="6646"/>
                  <a:pt x="10800" y="6646"/>
                </a:cubicBezTo>
                <a:lnTo>
                  <a:pt x="10260" y="6646"/>
                </a:lnTo>
                <a:lnTo>
                  <a:pt x="10260" y="4985"/>
                </a:lnTo>
                <a:cubicBezTo>
                  <a:pt x="10260" y="4067"/>
                  <a:pt x="9776" y="3323"/>
                  <a:pt x="9180" y="3323"/>
                </a:cubicBezTo>
                <a:lnTo>
                  <a:pt x="8640" y="3323"/>
                </a:lnTo>
                <a:lnTo>
                  <a:pt x="8640" y="1661"/>
                </a:lnTo>
                <a:cubicBezTo>
                  <a:pt x="8640" y="744"/>
                  <a:pt x="8156" y="0"/>
                  <a:pt x="7560" y="0"/>
                </a:cubicBezTo>
                <a:lnTo>
                  <a:pt x="5400" y="0"/>
                </a:lnTo>
                <a:cubicBezTo>
                  <a:pt x="4803" y="0"/>
                  <a:pt x="4320" y="744"/>
                  <a:pt x="4320" y="1661"/>
                </a:cubicBezTo>
                <a:lnTo>
                  <a:pt x="4320" y="3323"/>
                </a:lnTo>
                <a:lnTo>
                  <a:pt x="3780" y="3323"/>
                </a:lnTo>
                <a:cubicBezTo>
                  <a:pt x="3184" y="3323"/>
                  <a:pt x="2700" y="4067"/>
                  <a:pt x="2700" y="4985"/>
                </a:cubicBezTo>
                <a:lnTo>
                  <a:pt x="2700" y="6646"/>
                </a:lnTo>
                <a:lnTo>
                  <a:pt x="2160" y="6646"/>
                </a:lnTo>
                <a:cubicBezTo>
                  <a:pt x="1563" y="6646"/>
                  <a:pt x="1080" y="7390"/>
                  <a:pt x="1080" y="8307"/>
                </a:cubicBezTo>
                <a:lnTo>
                  <a:pt x="1080" y="9969"/>
                </a:lnTo>
                <a:cubicBezTo>
                  <a:pt x="483" y="9969"/>
                  <a:pt x="0" y="10713"/>
                  <a:pt x="0" y="11630"/>
                </a:cubicBezTo>
                <a:lnTo>
                  <a:pt x="0" y="16615"/>
                </a:lnTo>
                <a:cubicBezTo>
                  <a:pt x="0" y="17533"/>
                  <a:pt x="483" y="18277"/>
                  <a:pt x="1080" y="18277"/>
                </a:cubicBezTo>
                <a:lnTo>
                  <a:pt x="2215" y="18277"/>
                </a:lnTo>
                <a:cubicBezTo>
                  <a:pt x="2464" y="20173"/>
                  <a:pt x="3553" y="21600"/>
                  <a:pt x="4860" y="21600"/>
                </a:cubicBezTo>
                <a:cubicBezTo>
                  <a:pt x="6167" y="21600"/>
                  <a:pt x="7256" y="20173"/>
                  <a:pt x="7506" y="18277"/>
                </a:cubicBezTo>
                <a:lnTo>
                  <a:pt x="14095" y="18277"/>
                </a:lnTo>
                <a:cubicBezTo>
                  <a:pt x="14346" y="20170"/>
                  <a:pt x="15437" y="21600"/>
                  <a:pt x="16740" y="21600"/>
                </a:cubicBezTo>
                <a:cubicBezTo>
                  <a:pt x="18043" y="21600"/>
                  <a:pt x="19134" y="20170"/>
                  <a:pt x="19385" y="18277"/>
                </a:cubicBezTo>
                <a:lnTo>
                  <a:pt x="20520" y="18277"/>
                </a:lnTo>
                <a:cubicBezTo>
                  <a:pt x="21117" y="18277"/>
                  <a:pt x="21600" y="17533"/>
                  <a:pt x="21600" y="16615"/>
                </a:cubicBezTo>
                <a:lnTo>
                  <a:pt x="21600" y="9970"/>
                </a:lnTo>
                <a:cubicBezTo>
                  <a:pt x="21600" y="9642"/>
                  <a:pt x="21537" y="9321"/>
                  <a:pt x="21419" y="9048"/>
                </a:cubicBezTo>
                <a:cubicBezTo>
                  <a:pt x="21419" y="9048"/>
                  <a:pt x="21419" y="9048"/>
                  <a:pt x="21419" y="9048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76" name="Vestibulum"/>
          <p:cNvSpPr txBox="1">
            <a:spLocks noGrp="1"/>
          </p:cNvSpPr>
          <p:nvPr>
            <p:ph type="body" sz="quarter" idx="15"/>
          </p:nvPr>
        </p:nvSpPr>
        <p:spPr>
          <a:xfrm>
            <a:off x="13521433" y="8423557"/>
            <a:ext cx="3031281" cy="641732"/>
          </a:xfrm>
          <a:prstGeom prst="rect">
            <a:avLst/>
          </a:prstGeom>
        </p:spPr>
        <p:txBody>
          <a:bodyPr anchor="ctr"/>
          <a:lstStyle>
            <a:lvl1pPr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</a:t>
            </a:r>
          </a:p>
        </p:txBody>
      </p:sp>
      <p:sp>
        <p:nvSpPr>
          <p:cNvPr id="277" name="Vestibulum"/>
          <p:cNvSpPr txBox="1">
            <a:spLocks noGrp="1"/>
          </p:cNvSpPr>
          <p:nvPr>
            <p:ph type="body" sz="quarter" idx="16"/>
          </p:nvPr>
        </p:nvSpPr>
        <p:spPr>
          <a:xfrm>
            <a:off x="17548626" y="8423557"/>
            <a:ext cx="3031281" cy="641732"/>
          </a:xfrm>
          <a:prstGeom prst="rect">
            <a:avLst/>
          </a:prstGeom>
        </p:spPr>
        <p:txBody>
          <a:bodyPr anchor="ctr"/>
          <a:lstStyle>
            <a:lvl1pPr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</a:t>
            </a:r>
          </a:p>
        </p:txBody>
      </p:sp>
      <p:sp>
        <p:nvSpPr>
          <p:cNvPr id="278" name="Cum sociis natoque penatibus et magnis dis parturient montes, nascetur ridiculus mus."/>
          <p:cNvSpPr txBox="1">
            <a:spLocks noGrp="1"/>
          </p:cNvSpPr>
          <p:nvPr>
            <p:ph type="body" sz="quarter" idx="17"/>
          </p:nvPr>
        </p:nvSpPr>
        <p:spPr>
          <a:xfrm>
            <a:off x="17548626" y="9162067"/>
            <a:ext cx="3031281" cy="248671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Cum sociis natoque penatibus et magnis dis parturient montes, nascetur ridiculus mus.</a:t>
            </a:r>
          </a:p>
        </p:txBody>
      </p:sp>
      <p:sp>
        <p:nvSpPr>
          <p:cNvPr id="279" name="Shape"/>
          <p:cNvSpPr>
            <a:spLocks noGrp="1"/>
          </p:cNvSpPr>
          <p:nvPr>
            <p:ph type="body" sz="quarter" idx="18"/>
          </p:nvPr>
        </p:nvSpPr>
        <p:spPr>
          <a:xfrm>
            <a:off x="18650211" y="7540141"/>
            <a:ext cx="828113" cy="745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8152"/>
                </a:moveTo>
                <a:lnTo>
                  <a:pt x="15976" y="13200"/>
                </a:lnTo>
                <a:lnTo>
                  <a:pt x="13184" y="13200"/>
                </a:lnTo>
                <a:lnTo>
                  <a:pt x="18583" y="7200"/>
                </a:lnTo>
                <a:lnTo>
                  <a:pt x="20520" y="7200"/>
                </a:lnTo>
                <a:cubicBezTo>
                  <a:pt x="20520" y="7200"/>
                  <a:pt x="20520" y="8152"/>
                  <a:pt x="20520" y="8152"/>
                </a:cubicBezTo>
                <a:close/>
                <a:moveTo>
                  <a:pt x="20520" y="13200"/>
                </a:moveTo>
                <a:lnTo>
                  <a:pt x="17503" y="13200"/>
                </a:lnTo>
                <a:lnTo>
                  <a:pt x="20520" y="9848"/>
                </a:lnTo>
                <a:cubicBezTo>
                  <a:pt x="20520" y="9848"/>
                  <a:pt x="20520" y="13200"/>
                  <a:pt x="20520" y="13200"/>
                </a:cubicBezTo>
                <a:close/>
                <a:moveTo>
                  <a:pt x="8863" y="13200"/>
                </a:moveTo>
                <a:lnTo>
                  <a:pt x="14264" y="7200"/>
                </a:lnTo>
                <a:lnTo>
                  <a:pt x="17056" y="7200"/>
                </a:lnTo>
                <a:lnTo>
                  <a:pt x="11656" y="13200"/>
                </a:lnTo>
                <a:cubicBezTo>
                  <a:pt x="11656" y="13200"/>
                  <a:pt x="8863" y="13200"/>
                  <a:pt x="8863" y="13200"/>
                </a:cubicBezTo>
                <a:close/>
                <a:moveTo>
                  <a:pt x="4544" y="13200"/>
                </a:moveTo>
                <a:lnTo>
                  <a:pt x="9944" y="7200"/>
                </a:lnTo>
                <a:lnTo>
                  <a:pt x="12736" y="7200"/>
                </a:lnTo>
                <a:lnTo>
                  <a:pt x="7336" y="13200"/>
                </a:lnTo>
                <a:cubicBezTo>
                  <a:pt x="7336" y="13200"/>
                  <a:pt x="4544" y="13200"/>
                  <a:pt x="4544" y="13200"/>
                </a:cubicBezTo>
                <a:close/>
                <a:moveTo>
                  <a:pt x="3016" y="13200"/>
                </a:moveTo>
                <a:lnTo>
                  <a:pt x="1080" y="13200"/>
                </a:lnTo>
                <a:lnTo>
                  <a:pt x="1080" y="12248"/>
                </a:lnTo>
                <a:lnTo>
                  <a:pt x="5624" y="7200"/>
                </a:lnTo>
                <a:lnTo>
                  <a:pt x="8416" y="7200"/>
                </a:lnTo>
                <a:cubicBezTo>
                  <a:pt x="8416" y="7200"/>
                  <a:pt x="3016" y="13200"/>
                  <a:pt x="3016" y="13200"/>
                </a:cubicBezTo>
                <a:close/>
                <a:moveTo>
                  <a:pt x="1080" y="7200"/>
                </a:moveTo>
                <a:lnTo>
                  <a:pt x="4096" y="7200"/>
                </a:lnTo>
                <a:lnTo>
                  <a:pt x="1080" y="10552"/>
                </a:lnTo>
                <a:cubicBezTo>
                  <a:pt x="1080" y="10552"/>
                  <a:pt x="1080" y="7200"/>
                  <a:pt x="1080" y="7200"/>
                </a:cubicBezTo>
                <a:close/>
                <a:moveTo>
                  <a:pt x="3240" y="2400"/>
                </a:moveTo>
                <a:cubicBezTo>
                  <a:pt x="3240" y="1738"/>
                  <a:pt x="3724" y="1200"/>
                  <a:pt x="4320" y="1200"/>
                </a:cubicBezTo>
                <a:cubicBezTo>
                  <a:pt x="4915" y="1200"/>
                  <a:pt x="5400" y="1738"/>
                  <a:pt x="5400" y="2400"/>
                </a:cubicBezTo>
                <a:cubicBezTo>
                  <a:pt x="5400" y="3061"/>
                  <a:pt x="4915" y="3600"/>
                  <a:pt x="4320" y="3600"/>
                </a:cubicBezTo>
                <a:cubicBezTo>
                  <a:pt x="3724" y="3600"/>
                  <a:pt x="3240" y="3061"/>
                  <a:pt x="3240" y="2400"/>
                </a:cubicBezTo>
                <a:cubicBezTo>
                  <a:pt x="3240" y="2400"/>
                  <a:pt x="3240" y="2400"/>
                  <a:pt x="3240" y="2400"/>
                </a:cubicBezTo>
                <a:close/>
                <a:moveTo>
                  <a:pt x="16200" y="2400"/>
                </a:moveTo>
                <a:cubicBezTo>
                  <a:pt x="16200" y="1738"/>
                  <a:pt x="16685" y="1200"/>
                  <a:pt x="17280" y="1200"/>
                </a:cubicBezTo>
                <a:cubicBezTo>
                  <a:pt x="17876" y="1200"/>
                  <a:pt x="18360" y="1738"/>
                  <a:pt x="18360" y="2400"/>
                </a:cubicBezTo>
                <a:cubicBezTo>
                  <a:pt x="18360" y="3061"/>
                  <a:pt x="17876" y="3600"/>
                  <a:pt x="17280" y="3600"/>
                </a:cubicBezTo>
                <a:cubicBezTo>
                  <a:pt x="16685" y="3600"/>
                  <a:pt x="16200" y="3061"/>
                  <a:pt x="16200" y="2400"/>
                </a:cubicBezTo>
                <a:cubicBezTo>
                  <a:pt x="16200" y="2400"/>
                  <a:pt x="16200" y="2400"/>
                  <a:pt x="16200" y="2400"/>
                </a:cubicBezTo>
                <a:close/>
                <a:moveTo>
                  <a:pt x="20520" y="6000"/>
                </a:moveTo>
                <a:lnTo>
                  <a:pt x="17820" y="6000"/>
                </a:lnTo>
                <a:lnTo>
                  <a:pt x="17820" y="4715"/>
                </a:lnTo>
                <a:cubicBezTo>
                  <a:pt x="18750" y="4448"/>
                  <a:pt x="19440" y="3517"/>
                  <a:pt x="19440" y="2400"/>
                </a:cubicBezTo>
                <a:cubicBezTo>
                  <a:pt x="19440" y="1074"/>
                  <a:pt x="18473" y="0"/>
                  <a:pt x="17280" y="0"/>
                </a:cubicBezTo>
                <a:cubicBezTo>
                  <a:pt x="16087" y="0"/>
                  <a:pt x="15120" y="1074"/>
                  <a:pt x="15120" y="2400"/>
                </a:cubicBezTo>
                <a:cubicBezTo>
                  <a:pt x="15120" y="3517"/>
                  <a:pt x="15810" y="4448"/>
                  <a:pt x="16740" y="4715"/>
                </a:cubicBezTo>
                <a:lnTo>
                  <a:pt x="16740" y="6000"/>
                </a:lnTo>
                <a:lnTo>
                  <a:pt x="4860" y="6000"/>
                </a:lnTo>
                <a:lnTo>
                  <a:pt x="4860" y="4715"/>
                </a:lnTo>
                <a:cubicBezTo>
                  <a:pt x="5790" y="4448"/>
                  <a:pt x="6480" y="3517"/>
                  <a:pt x="6480" y="2400"/>
                </a:cubicBezTo>
                <a:cubicBezTo>
                  <a:pt x="6480" y="1074"/>
                  <a:pt x="5513" y="0"/>
                  <a:pt x="4320" y="0"/>
                </a:cubicBezTo>
                <a:cubicBezTo>
                  <a:pt x="3127" y="0"/>
                  <a:pt x="2160" y="1074"/>
                  <a:pt x="2160" y="2400"/>
                </a:cubicBezTo>
                <a:cubicBezTo>
                  <a:pt x="2160" y="3517"/>
                  <a:pt x="2850" y="4448"/>
                  <a:pt x="3780" y="4715"/>
                </a:cubicBezTo>
                <a:lnTo>
                  <a:pt x="3780" y="6000"/>
                </a:lnTo>
                <a:lnTo>
                  <a:pt x="1080" y="6000"/>
                </a:lnTo>
                <a:cubicBezTo>
                  <a:pt x="483" y="6000"/>
                  <a:pt x="0" y="6537"/>
                  <a:pt x="0" y="7200"/>
                </a:cubicBezTo>
                <a:lnTo>
                  <a:pt x="0" y="13200"/>
                </a:lnTo>
                <a:cubicBezTo>
                  <a:pt x="0" y="13863"/>
                  <a:pt x="483" y="14400"/>
                  <a:pt x="1080" y="14400"/>
                </a:cubicBezTo>
                <a:lnTo>
                  <a:pt x="3780" y="14400"/>
                </a:lnTo>
                <a:lnTo>
                  <a:pt x="3780" y="20400"/>
                </a:lnTo>
                <a:lnTo>
                  <a:pt x="2700" y="20400"/>
                </a:lnTo>
                <a:cubicBezTo>
                  <a:pt x="2401" y="20400"/>
                  <a:pt x="2160" y="20668"/>
                  <a:pt x="2160" y="21000"/>
                </a:cubicBezTo>
                <a:cubicBezTo>
                  <a:pt x="2160" y="21332"/>
                  <a:pt x="2401" y="21600"/>
                  <a:pt x="2700" y="21600"/>
                </a:cubicBezTo>
                <a:lnTo>
                  <a:pt x="5940" y="21600"/>
                </a:lnTo>
                <a:cubicBezTo>
                  <a:pt x="6238" y="21600"/>
                  <a:pt x="6480" y="21332"/>
                  <a:pt x="6480" y="21000"/>
                </a:cubicBezTo>
                <a:cubicBezTo>
                  <a:pt x="6480" y="20668"/>
                  <a:pt x="6238" y="20400"/>
                  <a:pt x="5940" y="20400"/>
                </a:cubicBezTo>
                <a:lnTo>
                  <a:pt x="4860" y="20400"/>
                </a:lnTo>
                <a:lnTo>
                  <a:pt x="4860" y="14400"/>
                </a:lnTo>
                <a:lnTo>
                  <a:pt x="16740" y="14400"/>
                </a:lnTo>
                <a:lnTo>
                  <a:pt x="16740" y="20400"/>
                </a:lnTo>
                <a:lnTo>
                  <a:pt x="15660" y="20400"/>
                </a:lnTo>
                <a:cubicBezTo>
                  <a:pt x="15362" y="20400"/>
                  <a:pt x="15120" y="20668"/>
                  <a:pt x="15120" y="21000"/>
                </a:cubicBezTo>
                <a:cubicBezTo>
                  <a:pt x="15120" y="21332"/>
                  <a:pt x="15362" y="21600"/>
                  <a:pt x="15660" y="21600"/>
                </a:cubicBezTo>
                <a:lnTo>
                  <a:pt x="18900" y="21600"/>
                </a:lnTo>
                <a:cubicBezTo>
                  <a:pt x="19198" y="21600"/>
                  <a:pt x="19440" y="21332"/>
                  <a:pt x="19440" y="21000"/>
                </a:cubicBezTo>
                <a:cubicBezTo>
                  <a:pt x="19440" y="20668"/>
                  <a:pt x="19198" y="20400"/>
                  <a:pt x="18900" y="20400"/>
                </a:cubicBezTo>
                <a:lnTo>
                  <a:pt x="17820" y="20400"/>
                </a:lnTo>
                <a:lnTo>
                  <a:pt x="17820" y="14400"/>
                </a:lnTo>
                <a:lnTo>
                  <a:pt x="20520" y="14400"/>
                </a:lnTo>
                <a:cubicBezTo>
                  <a:pt x="21117" y="14400"/>
                  <a:pt x="21600" y="13863"/>
                  <a:pt x="21600" y="13200"/>
                </a:cubicBezTo>
                <a:lnTo>
                  <a:pt x="21600" y="7200"/>
                </a:lnTo>
                <a:cubicBezTo>
                  <a:pt x="21600" y="6537"/>
                  <a:pt x="21117" y="6000"/>
                  <a:pt x="20520" y="6000"/>
                </a:cubicBezTo>
                <a:cubicBezTo>
                  <a:pt x="20520" y="6000"/>
                  <a:pt x="20520" y="6000"/>
                  <a:pt x="20520" y="6000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80" name="Image"/>
          <p:cNvSpPr>
            <a:spLocks noGrp="1"/>
          </p:cNvSpPr>
          <p:nvPr>
            <p:ph type="pic" sz="quarter" idx="19"/>
          </p:nvPr>
        </p:nvSpPr>
        <p:spPr>
          <a:xfrm>
            <a:off x="2564193" y="1295920"/>
            <a:ext cx="5510182" cy="11124436"/>
          </a:xfrm>
          <a:prstGeom prst="rect">
            <a:avLst/>
          </a:prstGeom>
          <a:effectLst>
            <a:outerShdw blurRad="749300" dir="5400000" rotWithShape="0">
              <a:srgbClr val="000000">
                <a:alpha val="19116"/>
              </a:srgbClr>
            </a:outerShdw>
          </a:effectLst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81" name="Vestibulum"/>
          <p:cNvSpPr txBox="1">
            <a:spLocks noGrp="1"/>
          </p:cNvSpPr>
          <p:nvPr>
            <p:ph type="body" sz="quarter" idx="20"/>
          </p:nvPr>
        </p:nvSpPr>
        <p:spPr>
          <a:xfrm>
            <a:off x="9494238" y="8423557"/>
            <a:ext cx="3031281" cy="641732"/>
          </a:xfrm>
          <a:prstGeom prst="rect">
            <a:avLst/>
          </a:prstGeom>
        </p:spPr>
        <p:txBody>
          <a:bodyPr anchor="ctr"/>
          <a:lstStyle>
            <a:lvl1pPr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</a:t>
            </a:r>
          </a:p>
        </p:txBody>
      </p:sp>
      <p:sp>
        <p:nvSpPr>
          <p:cNvPr id="282" name="Cras justo odio, dapibus ac facilisis in, egestas eget quam."/>
          <p:cNvSpPr txBox="1">
            <a:spLocks noGrp="1"/>
          </p:cNvSpPr>
          <p:nvPr>
            <p:ph type="body" sz="quarter" idx="21"/>
          </p:nvPr>
        </p:nvSpPr>
        <p:spPr>
          <a:xfrm>
            <a:off x="9494238" y="9162067"/>
            <a:ext cx="3031281" cy="248671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Cras justo odio, dapibus ac facilisis in, egestas eget quam.</a:t>
            </a:r>
          </a:p>
        </p:txBody>
      </p:sp>
      <p:sp>
        <p:nvSpPr>
          <p:cNvPr id="283" name="Shape"/>
          <p:cNvSpPr>
            <a:spLocks noGrp="1"/>
          </p:cNvSpPr>
          <p:nvPr>
            <p:ph type="body" sz="quarter" idx="22"/>
          </p:nvPr>
        </p:nvSpPr>
        <p:spPr>
          <a:xfrm>
            <a:off x="10595823" y="7643710"/>
            <a:ext cx="828112" cy="6417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4" h="21582" extrusionOk="0">
                <a:moveTo>
                  <a:pt x="19309" y="20190"/>
                </a:moveTo>
                <a:lnTo>
                  <a:pt x="18236" y="20190"/>
                </a:lnTo>
                <a:lnTo>
                  <a:pt x="18236" y="9050"/>
                </a:lnTo>
                <a:cubicBezTo>
                  <a:pt x="18236" y="8281"/>
                  <a:pt x="17756" y="7658"/>
                  <a:pt x="17163" y="7658"/>
                </a:cubicBezTo>
                <a:lnTo>
                  <a:pt x="4291" y="7658"/>
                </a:lnTo>
                <a:cubicBezTo>
                  <a:pt x="3698" y="7658"/>
                  <a:pt x="3218" y="8281"/>
                  <a:pt x="3218" y="9050"/>
                </a:cubicBezTo>
                <a:lnTo>
                  <a:pt x="3218" y="20190"/>
                </a:lnTo>
                <a:lnTo>
                  <a:pt x="2145" y="20190"/>
                </a:lnTo>
                <a:lnTo>
                  <a:pt x="2145" y="6141"/>
                </a:lnTo>
                <a:lnTo>
                  <a:pt x="10727" y="1451"/>
                </a:lnTo>
                <a:lnTo>
                  <a:pt x="19309" y="6141"/>
                </a:lnTo>
                <a:cubicBezTo>
                  <a:pt x="19309" y="6141"/>
                  <a:pt x="19309" y="20190"/>
                  <a:pt x="19309" y="20190"/>
                </a:cubicBezTo>
                <a:close/>
                <a:moveTo>
                  <a:pt x="17163" y="11835"/>
                </a:moveTo>
                <a:lnTo>
                  <a:pt x="4291" y="11835"/>
                </a:lnTo>
                <a:lnTo>
                  <a:pt x="4291" y="9050"/>
                </a:lnTo>
                <a:lnTo>
                  <a:pt x="17163" y="9050"/>
                </a:lnTo>
                <a:cubicBezTo>
                  <a:pt x="17163" y="9050"/>
                  <a:pt x="17163" y="11835"/>
                  <a:pt x="17163" y="11835"/>
                </a:cubicBezTo>
                <a:close/>
                <a:moveTo>
                  <a:pt x="17163" y="16013"/>
                </a:moveTo>
                <a:lnTo>
                  <a:pt x="4291" y="16013"/>
                </a:lnTo>
                <a:lnTo>
                  <a:pt x="4291" y="13228"/>
                </a:lnTo>
                <a:lnTo>
                  <a:pt x="17163" y="13228"/>
                </a:lnTo>
                <a:cubicBezTo>
                  <a:pt x="17163" y="13228"/>
                  <a:pt x="17163" y="16013"/>
                  <a:pt x="17163" y="16013"/>
                </a:cubicBezTo>
                <a:close/>
                <a:moveTo>
                  <a:pt x="17163" y="20190"/>
                </a:moveTo>
                <a:lnTo>
                  <a:pt x="4291" y="20190"/>
                </a:lnTo>
                <a:lnTo>
                  <a:pt x="4291" y="17405"/>
                </a:lnTo>
                <a:lnTo>
                  <a:pt x="17163" y="17405"/>
                </a:lnTo>
                <a:cubicBezTo>
                  <a:pt x="17163" y="17405"/>
                  <a:pt x="17163" y="20190"/>
                  <a:pt x="17163" y="20190"/>
                </a:cubicBezTo>
                <a:close/>
                <a:moveTo>
                  <a:pt x="20918" y="20190"/>
                </a:moveTo>
                <a:lnTo>
                  <a:pt x="20382" y="20190"/>
                </a:lnTo>
                <a:lnTo>
                  <a:pt x="20382" y="6727"/>
                </a:lnTo>
                <a:lnTo>
                  <a:pt x="20710" y="6907"/>
                </a:lnTo>
                <a:cubicBezTo>
                  <a:pt x="20777" y="6944"/>
                  <a:pt x="20848" y="6962"/>
                  <a:pt x="20918" y="6962"/>
                </a:cubicBezTo>
                <a:cubicBezTo>
                  <a:pt x="21127" y="6962"/>
                  <a:pt x="21326" y="6802"/>
                  <a:pt x="21412" y="6535"/>
                </a:cubicBezTo>
                <a:cubicBezTo>
                  <a:pt x="21527" y="6181"/>
                  <a:pt x="21399" y="5773"/>
                  <a:pt x="21126" y="5624"/>
                </a:cubicBezTo>
                <a:lnTo>
                  <a:pt x="10935" y="54"/>
                </a:lnTo>
                <a:cubicBezTo>
                  <a:pt x="10802" y="-18"/>
                  <a:pt x="10653" y="-18"/>
                  <a:pt x="10519" y="54"/>
                </a:cubicBezTo>
                <a:lnTo>
                  <a:pt x="329" y="5624"/>
                </a:lnTo>
                <a:cubicBezTo>
                  <a:pt x="55" y="5773"/>
                  <a:pt x="-73" y="6181"/>
                  <a:pt x="42" y="6535"/>
                </a:cubicBezTo>
                <a:cubicBezTo>
                  <a:pt x="157" y="6891"/>
                  <a:pt x="474" y="7054"/>
                  <a:pt x="745" y="6907"/>
                </a:cubicBezTo>
                <a:lnTo>
                  <a:pt x="1072" y="6727"/>
                </a:lnTo>
                <a:lnTo>
                  <a:pt x="1072" y="20190"/>
                </a:lnTo>
                <a:lnTo>
                  <a:pt x="536" y="20190"/>
                </a:lnTo>
                <a:cubicBezTo>
                  <a:pt x="240" y="20190"/>
                  <a:pt x="0" y="20501"/>
                  <a:pt x="0" y="20886"/>
                </a:cubicBezTo>
                <a:cubicBezTo>
                  <a:pt x="0" y="21271"/>
                  <a:pt x="240" y="21582"/>
                  <a:pt x="536" y="21582"/>
                </a:cubicBezTo>
                <a:lnTo>
                  <a:pt x="20918" y="21582"/>
                </a:lnTo>
                <a:cubicBezTo>
                  <a:pt x="21214" y="21582"/>
                  <a:pt x="21454" y="21271"/>
                  <a:pt x="21454" y="20886"/>
                </a:cubicBezTo>
                <a:cubicBezTo>
                  <a:pt x="21454" y="20501"/>
                  <a:pt x="21214" y="20190"/>
                  <a:pt x="20918" y="20190"/>
                </a:cubicBezTo>
                <a:cubicBezTo>
                  <a:pt x="20918" y="20190"/>
                  <a:pt x="20918" y="20190"/>
                  <a:pt x="20918" y="20190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84" name="Shape"/>
          <p:cNvSpPr>
            <a:spLocks noGrp="1"/>
          </p:cNvSpPr>
          <p:nvPr>
            <p:ph type="body" sz="quarter" idx="23"/>
          </p:nvPr>
        </p:nvSpPr>
        <p:spPr>
          <a:xfrm>
            <a:off x="2871152" y="1556556"/>
            <a:ext cx="4896260" cy="105984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317" y="0"/>
                </a:moveTo>
                <a:cubicBezTo>
                  <a:pt x="1040" y="0"/>
                  <a:pt x="5" y="479"/>
                  <a:pt x="5" y="1069"/>
                </a:cubicBezTo>
                <a:lnTo>
                  <a:pt x="5" y="2393"/>
                </a:lnTo>
                <a:cubicBezTo>
                  <a:pt x="5" y="2418"/>
                  <a:pt x="4" y="2437"/>
                  <a:pt x="2" y="2456"/>
                </a:cubicBezTo>
                <a:cubicBezTo>
                  <a:pt x="1" y="2476"/>
                  <a:pt x="0" y="2497"/>
                  <a:pt x="0" y="2524"/>
                </a:cubicBezTo>
                <a:lnTo>
                  <a:pt x="0" y="19880"/>
                </a:lnTo>
                <a:cubicBezTo>
                  <a:pt x="0" y="20129"/>
                  <a:pt x="0" y="20316"/>
                  <a:pt x="23" y="20474"/>
                </a:cubicBezTo>
                <a:cubicBezTo>
                  <a:pt x="46" y="20632"/>
                  <a:pt x="91" y="20760"/>
                  <a:pt x="182" y="20893"/>
                </a:cubicBezTo>
                <a:cubicBezTo>
                  <a:pt x="296" y="21037"/>
                  <a:pt x="477" y="21167"/>
                  <a:pt x="707" y="21273"/>
                </a:cubicBezTo>
                <a:cubicBezTo>
                  <a:pt x="938" y="21380"/>
                  <a:pt x="1218" y="21463"/>
                  <a:pt x="1531" y="21516"/>
                </a:cubicBezTo>
                <a:cubicBezTo>
                  <a:pt x="1818" y="21558"/>
                  <a:pt x="2096" y="21579"/>
                  <a:pt x="2435" y="21589"/>
                </a:cubicBezTo>
                <a:cubicBezTo>
                  <a:pt x="2774" y="21600"/>
                  <a:pt x="3174" y="21600"/>
                  <a:pt x="3705" y="21600"/>
                </a:cubicBezTo>
                <a:lnTo>
                  <a:pt x="17877" y="21600"/>
                </a:lnTo>
                <a:cubicBezTo>
                  <a:pt x="18417" y="21600"/>
                  <a:pt x="18821" y="21600"/>
                  <a:pt x="19163" y="21589"/>
                </a:cubicBezTo>
                <a:cubicBezTo>
                  <a:pt x="19504" y="21579"/>
                  <a:pt x="19782" y="21558"/>
                  <a:pt x="20069" y="21516"/>
                </a:cubicBezTo>
                <a:cubicBezTo>
                  <a:pt x="20382" y="21463"/>
                  <a:pt x="20662" y="21380"/>
                  <a:pt x="20893" y="21273"/>
                </a:cubicBezTo>
                <a:cubicBezTo>
                  <a:pt x="21123" y="21167"/>
                  <a:pt x="21304" y="21037"/>
                  <a:pt x="21418" y="20893"/>
                </a:cubicBezTo>
                <a:cubicBezTo>
                  <a:pt x="21509" y="20760"/>
                  <a:pt x="21554" y="20632"/>
                  <a:pt x="21577" y="20475"/>
                </a:cubicBezTo>
                <a:cubicBezTo>
                  <a:pt x="21600" y="20318"/>
                  <a:pt x="21600" y="20134"/>
                  <a:pt x="21600" y="19888"/>
                </a:cubicBezTo>
                <a:lnTo>
                  <a:pt x="21600" y="2532"/>
                </a:lnTo>
                <a:cubicBezTo>
                  <a:pt x="21600" y="2421"/>
                  <a:pt x="21599" y="2326"/>
                  <a:pt x="21596" y="2240"/>
                </a:cubicBezTo>
                <a:cubicBezTo>
                  <a:pt x="21593" y="2154"/>
                  <a:pt x="21588" y="2077"/>
                  <a:pt x="21580" y="2004"/>
                </a:cubicBezTo>
                <a:lnTo>
                  <a:pt x="21580" y="1069"/>
                </a:lnTo>
                <a:cubicBezTo>
                  <a:pt x="21580" y="479"/>
                  <a:pt x="20545" y="0"/>
                  <a:pt x="19268" y="0"/>
                </a:cubicBezTo>
                <a:cubicBezTo>
                  <a:pt x="19235" y="0"/>
                  <a:pt x="19203" y="4"/>
                  <a:pt x="19170" y="5"/>
                </a:cubicBezTo>
                <a:cubicBezTo>
                  <a:pt x="19131" y="3"/>
                  <a:pt x="19090" y="2"/>
                  <a:pt x="19043" y="1"/>
                </a:cubicBezTo>
                <a:cubicBezTo>
                  <a:pt x="18996" y="0"/>
                  <a:pt x="18943" y="0"/>
                  <a:pt x="18879" y="0"/>
                </a:cubicBezTo>
                <a:lnTo>
                  <a:pt x="17592" y="0"/>
                </a:lnTo>
                <a:cubicBezTo>
                  <a:pt x="17480" y="0"/>
                  <a:pt x="17397" y="0"/>
                  <a:pt x="17326" y="3"/>
                </a:cubicBezTo>
                <a:cubicBezTo>
                  <a:pt x="17256" y="5"/>
                  <a:pt x="17198" y="9"/>
                  <a:pt x="17139" y="18"/>
                </a:cubicBezTo>
                <a:cubicBezTo>
                  <a:pt x="17074" y="29"/>
                  <a:pt x="17015" y="46"/>
                  <a:pt x="16966" y="69"/>
                </a:cubicBezTo>
                <a:cubicBezTo>
                  <a:pt x="16917" y="91"/>
                  <a:pt x="16879" y="118"/>
                  <a:pt x="16856" y="148"/>
                </a:cubicBezTo>
                <a:cubicBezTo>
                  <a:pt x="16837" y="175"/>
                  <a:pt x="16827" y="202"/>
                  <a:pt x="16823" y="235"/>
                </a:cubicBezTo>
                <a:cubicBezTo>
                  <a:pt x="16818" y="267"/>
                  <a:pt x="16819" y="306"/>
                  <a:pt x="16819" y="357"/>
                </a:cubicBezTo>
                <a:cubicBezTo>
                  <a:pt x="16771" y="536"/>
                  <a:pt x="16535" y="693"/>
                  <a:pt x="16188" y="776"/>
                </a:cubicBezTo>
                <a:cubicBezTo>
                  <a:pt x="15918" y="840"/>
                  <a:pt x="15603" y="853"/>
                  <a:pt x="15312" y="812"/>
                </a:cubicBezTo>
                <a:lnTo>
                  <a:pt x="13806" y="812"/>
                </a:lnTo>
                <a:lnTo>
                  <a:pt x="10793" y="812"/>
                </a:lnTo>
                <a:lnTo>
                  <a:pt x="7780" y="812"/>
                </a:lnTo>
                <a:lnTo>
                  <a:pt x="6273" y="812"/>
                </a:lnTo>
                <a:cubicBezTo>
                  <a:pt x="6057" y="823"/>
                  <a:pt x="5838" y="811"/>
                  <a:pt x="5633" y="776"/>
                </a:cubicBezTo>
                <a:cubicBezTo>
                  <a:pt x="5221" y="705"/>
                  <a:pt x="4901" y="551"/>
                  <a:pt x="4767" y="357"/>
                </a:cubicBezTo>
                <a:cubicBezTo>
                  <a:pt x="4767" y="306"/>
                  <a:pt x="4767" y="267"/>
                  <a:pt x="4762" y="235"/>
                </a:cubicBezTo>
                <a:cubicBezTo>
                  <a:pt x="4758" y="202"/>
                  <a:pt x="4749" y="175"/>
                  <a:pt x="4730" y="148"/>
                </a:cubicBezTo>
                <a:cubicBezTo>
                  <a:pt x="4706" y="118"/>
                  <a:pt x="4669" y="91"/>
                  <a:pt x="4621" y="69"/>
                </a:cubicBezTo>
                <a:cubicBezTo>
                  <a:pt x="4572" y="46"/>
                  <a:pt x="4514" y="29"/>
                  <a:pt x="4449" y="18"/>
                </a:cubicBezTo>
                <a:cubicBezTo>
                  <a:pt x="4390" y="9"/>
                  <a:pt x="4331" y="5"/>
                  <a:pt x="4260" y="3"/>
                </a:cubicBezTo>
                <a:cubicBezTo>
                  <a:pt x="4189" y="0"/>
                  <a:pt x="4105" y="0"/>
                  <a:pt x="3994" y="0"/>
                </a:cubicBezTo>
                <a:lnTo>
                  <a:pt x="2708" y="0"/>
                </a:lnTo>
                <a:cubicBezTo>
                  <a:pt x="2645" y="0"/>
                  <a:pt x="2591" y="0"/>
                  <a:pt x="2543" y="1"/>
                </a:cubicBezTo>
                <a:cubicBezTo>
                  <a:pt x="2496" y="2"/>
                  <a:pt x="2454" y="3"/>
                  <a:pt x="2415" y="5"/>
                </a:cubicBezTo>
                <a:cubicBezTo>
                  <a:pt x="2382" y="4"/>
                  <a:pt x="2350" y="0"/>
                  <a:pt x="2317" y="0"/>
                </a:cubicBezTo>
                <a:close/>
              </a:path>
            </a:pathLst>
          </a:cu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85" name="Photo Placeholder 8.jpg"/>
          <p:cNvSpPr>
            <a:spLocks noGrp="1"/>
          </p:cNvSpPr>
          <p:nvPr>
            <p:ph type="pic" idx="24"/>
          </p:nvPr>
        </p:nvSpPr>
        <p:spPr>
          <a:xfrm>
            <a:off x="-2628561" y="1559449"/>
            <a:ext cx="15895691" cy="10597128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itle Text"/>
          <p:cNvSpPr txBox="1">
            <a:spLocks noGrp="1"/>
          </p:cNvSpPr>
          <p:nvPr>
            <p:ph type="title"/>
          </p:nvPr>
        </p:nvSpPr>
        <p:spPr>
          <a:xfrm>
            <a:off x="3805239" y="1807845"/>
            <a:ext cx="16773522" cy="2029237"/>
          </a:xfrm>
          <a:prstGeom prst="rect">
            <a:avLst/>
          </a:prstGeom>
        </p:spPr>
        <p:txBody>
          <a:bodyPr/>
          <a:lstStyle>
            <a:lvl1pPr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294" name="Circle"/>
          <p:cNvSpPr>
            <a:spLocks noGrp="1"/>
          </p:cNvSpPr>
          <p:nvPr>
            <p:ph type="body" sz="quarter" idx="13"/>
          </p:nvPr>
        </p:nvSpPr>
        <p:spPr>
          <a:xfrm>
            <a:off x="10799341" y="4798812"/>
            <a:ext cx="2785318" cy="2785317"/>
          </a:xfrm>
          <a:prstGeom prst="ellipse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95" name="Line"/>
          <p:cNvSpPr>
            <a:spLocks noGrp="1"/>
          </p:cNvSpPr>
          <p:nvPr>
            <p:ph type="body" sz="quarter" idx="14"/>
          </p:nvPr>
        </p:nvSpPr>
        <p:spPr>
          <a:xfrm flipV="1">
            <a:off x="12191999" y="7581082"/>
            <a:ext cx="1" cy="6152318"/>
          </a:xfrm>
          <a:prstGeom prst="line">
            <a:avLst/>
          </a:pr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96" name="Commodo Amet"/>
          <p:cNvSpPr txBox="1">
            <a:spLocks noGrp="1"/>
          </p:cNvSpPr>
          <p:nvPr>
            <p:ph type="body" sz="quarter" idx="15"/>
          </p:nvPr>
        </p:nvSpPr>
        <p:spPr>
          <a:xfrm>
            <a:off x="14402451" y="5326073"/>
            <a:ext cx="5100317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297" name="Line"/>
          <p:cNvSpPr>
            <a:spLocks noGrp="1"/>
          </p:cNvSpPr>
          <p:nvPr>
            <p:ph type="body" sz="quarter" idx="16"/>
          </p:nvPr>
        </p:nvSpPr>
        <p:spPr>
          <a:xfrm>
            <a:off x="14108608" y="4945184"/>
            <a:ext cx="341818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98" name="Body Level One…"/>
          <p:cNvSpPr txBox="1">
            <a:spLocks noGrp="1"/>
          </p:cNvSpPr>
          <p:nvPr>
            <p:ph type="body" sz="quarter" idx="17"/>
          </p:nvPr>
        </p:nvSpPr>
        <p:spPr>
          <a:xfrm>
            <a:off x="14402451" y="5976056"/>
            <a:ext cx="5100317" cy="1028799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9" name="Commodo Amet"/>
          <p:cNvSpPr txBox="1">
            <a:spLocks noGrp="1"/>
          </p:cNvSpPr>
          <p:nvPr>
            <p:ph type="body" sz="quarter" idx="18"/>
          </p:nvPr>
        </p:nvSpPr>
        <p:spPr>
          <a:xfrm>
            <a:off x="4918547" y="9426506"/>
            <a:ext cx="5100318" cy="641732"/>
          </a:xfrm>
          <a:prstGeom prst="rect">
            <a:avLst/>
          </a:prstGeom>
        </p:spPr>
        <p:txBody>
          <a:bodyPr anchor="ctr"/>
          <a:lstStyle>
            <a:lvl1pPr algn="r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300" name="Line"/>
          <p:cNvSpPr>
            <a:spLocks noGrp="1"/>
          </p:cNvSpPr>
          <p:nvPr>
            <p:ph type="body" sz="quarter" idx="19"/>
          </p:nvPr>
        </p:nvSpPr>
        <p:spPr>
          <a:xfrm flipH="1">
            <a:off x="10015538" y="9045617"/>
            <a:ext cx="341818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01" name="Maecenas faucibus mollis interdum. Maecenas faucibus interdum."/>
          <p:cNvSpPr txBox="1">
            <a:spLocks noGrp="1"/>
          </p:cNvSpPr>
          <p:nvPr>
            <p:ph type="body" sz="quarter" idx="20"/>
          </p:nvPr>
        </p:nvSpPr>
        <p:spPr>
          <a:xfrm>
            <a:off x="4918547" y="10076489"/>
            <a:ext cx="5100318" cy="1028799"/>
          </a:xfrm>
          <a:prstGeom prst="rect">
            <a:avLst/>
          </a:prstGeom>
        </p:spPr>
        <p:txBody>
          <a:bodyPr/>
          <a:lstStyle>
            <a:lvl1pPr algn="r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Maecenas faucibus mollis interdum. Maecenas faucibus interdum.</a:t>
            </a:r>
          </a:p>
        </p:txBody>
      </p:sp>
      <p:sp>
        <p:nvSpPr>
          <p:cNvPr id="302" name="Circle"/>
          <p:cNvSpPr>
            <a:spLocks noGrp="1"/>
          </p:cNvSpPr>
          <p:nvPr>
            <p:ph type="body" sz="quarter" idx="21"/>
          </p:nvPr>
        </p:nvSpPr>
        <p:spPr>
          <a:xfrm>
            <a:off x="10799341" y="8899245"/>
            <a:ext cx="2785318" cy="2785318"/>
          </a:xfrm>
          <a:prstGeom prst="ellipse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03" name="Photo Placeholder 8.jpg"/>
          <p:cNvSpPr>
            <a:spLocks noGrp="1"/>
          </p:cNvSpPr>
          <p:nvPr>
            <p:ph type="pic" sz="quarter" idx="22"/>
          </p:nvPr>
        </p:nvSpPr>
        <p:spPr>
          <a:xfrm>
            <a:off x="10103012" y="4798812"/>
            <a:ext cx="4177976" cy="2785317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04" name="Photo Placeholder 8.jpg"/>
          <p:cNvSpPr>
            <a:spLocks noGrp="1"/>
          </p:cNvSpPr>
          <p:nvPr>
            <p:ph type="pic" sz="quarter" idx="23"/>
          </p:nvPr>
        </p:nvSpPr>
        <p:spPr>
          <a:xfrm>
            <a:off x="10103012" y="8899245"/>
            <a:ext cx="4177976" cy="2785318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05" name="Shape"/>
          <p:cNvSpPr>
            <a:spLocks noGrp="1"/>
          </p:cNvSpPr>
          <p:nvPr>
            <p:ph type="body" sz="quarter" idx="24"/>
          </p:nvPr>
        </p:nvSpPr>
        <p:spPr>
          <a:xfrm>
            <a:off x="11667834" y="5850760"/>
            <a:ext cx="1048332" cy="681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12462"/>
                </a:moveTo>
                <a:lnTo>
                  <a:pt x="19440" y="12462"/>
                </a:lnTo>
                <a:lnTo>
                  <a:pt x="19440" y="14123"/>
                </a:lnTo>
                <a:lnTo>
                  <a:pt x="20520" y="14123"/>
                </a:lnTo>
                <a:lnTo>
                  <a:pt x="20520" y="16615"/>
                </a:lnTo>
                <a:lnTo>
                  <a:pt x="19385" y="16615"/>
                </a:lnTo>
                <a:cubicBezTo>
                  <a:pt x="19134" y="14722"/>
                  <a:pt x="18043" y="13292"/>
                  <a:pt x="16740" y="13292"/>
                </a:cubicBezTo>
                <a:cubicBezTo>
                  <a:pt x="15437" y="13292"/>
                  <a:pt x="14346" y="14722"/>
                  <a:pt x="14095" y="16615"/>
                </a:cubicBezTo>
                <a:lnTo>
                  <a:pt x="14040" y="16615"/>
                </a:lnTo>
                <a:lnTo>
                  <a:pt x="14040" y="10800"/>
                </a:lnTo>
                <a:lnTo>
                  <a:pt x="20520" y="10801"/>
                </a:lnTo>
                <a:cubicBezTo>
                  <a:pt x="20520" y="10801"/>
                  <a:pt x="20520" y="12462"/>
                  <a:pt x="20520" y="12462"/>
                </a:cubicBezTo>
                <a:close/>
                <a:moveTo>
                  <a:pt x="16740" y="19939"/>
                </a:moveTo>
                <a:cubicBezTo>
                  <a:pt x="15845" y="19939"/>
                  <a:pt x="15120" y="18822"/>
                  <a:pt x="15120" y="17446"/>
                </a:cubicBezTo>
                <a:cubicBezTo>
                  <a:pt x="15120" y="16070"/>
                  <a:pt x="15845" y="14954"/>
                  <a:pt x="16740" y="14954"/>
                </a:cubicBezTo>
                <a:cubicBezTo>
                  <a:pt x="17635" y="14954"/>
                  <a:pt x="18360" y="16070"/>
                  <a:pt x="18360" y="17446"/>
                </a:cubicBezTo>
                <a:cubicBezTo>
                  <a:pt x="18360" y="18822"/>
                  <a:pt x="17635" y="19939"/>
                  <a:pt x="16740" y="19939"/>
                </a:cubicBezTo>
                <a:cubicBezTo>
                  <a:pt x="16740" y="19939"/>
                  <a:pt x="16740" y="19939"/>
                  <a:pt x="16740" y="19939"/>
                </a:cubicBezTo>
                <a:close/>
                <a:moveTo>
                  <a:pt x="14040" y="4985"/>
                </a:moveTo>
                <a:lnTo>
                  <a:pt x="18360" y="4985"/>
                </a:lnTo>
                <a:lnTo>
                  <a:pt x="20160" y="9139"/>
                </a:lnTo>
                <a:lnTo>
                  <a:pt x="14040" y="9138"/>
                </a:lnTo>
                <a:cubicBezTo>
                  <a:pt x="14040" y="9138"/>
                  <a:pt x="14040" y="4985"/>
                  <a:pt x="14040" y="4985"/>
                </a:cubicBezTo>
                <a:close/>
                <a:moveTo>
                  <a:pt x="12960" y="16615"/>
                </a:moveTo>
                <a:lnTo>
                  <a:pt x="7506" y="16615"/>
                </a:lnTo>
                <a:cubicBezTo>
                  <a:pt x="7256" y="14719"/>
                  <a:pt x="6167" y="13292"/>
                  <a:pt x="4860" y="13292"/>
                </a:cubicBezTo>
                <a:cubicBezTo>
                  <a:pt x="3553" y="13292"/>
                  <a:pt x="2464" y="14719"/>
                  <a:pt x="2215" y="16615"/>
                </a:cubicBezTo>
                <a:lnTo>
                  <a:pt x="1080" y="16615"/>
                </a:lnTo>
                <a:lnTo>
                  <a:pt x="1080" y="11630"/>
                </a:lnTo>
                <a:lnTo>
                  <a:pt x="12960" y="11630"/>
                </a:lnTo>
                <a:cubicBezTo>
                  <a:pt x="12960" y="11630"/>
                  <a:pt x="12960" y="16615"/>
                  <a:pt x="12960" y="16615"/>
                </a:cubicBezTo>
                <a:close/>
                <a:moveTo>
                  <a:pt x="4860" y="19939"/>
                </a:moveTo>
                <a:cubicBezTo>
                  <a:pt x="3967" y="19939"/>
                  <a:pt x="3240" y="18820"/>
                  <a:pt x="3240" y="17446"/>
                </a:cubicBezTo>
                <a:cubicBezTo>
                  <a:pt x="3240" y="16072"/>
                  <a:pt x="3967" y="14954"/>
                  <a:pt x="4860" y="14954"/>
                </a:cubicBezTo>
                <a:cubicBezTo>
                  <a:pt x="5753" y="14954"/>
                  <a:pt x="6480" y="16072"/>
                  <a:pt x="6480" y="17446"/>
                </a:cubicBezTo>
                <a:cubicBezTo>
                  <a:pt x="6480" y="18820"/>
                  <a:pt x="5753" y="19939"/>
                  <a:pt x="4860" y="19939"/>
                </a:cubicBezTo>
                <a:cubicBezTo>
                  <a:pt x="4860" y="19939"/>
                  <a:pt x="4860" y="19939"/>
                  <a:pt x="4860" y="19939"/>
                </a:cubicBezTo>
                <a:close/>
                <a:moveTo>
                  <a:pt x="2160" y="8307"/>
                </a:moveTo>
                <a:lnTo>
                  <a:pt x="4320" y="8307"/>
                </a:lnTo>
                <a:lnTo>
                  <a:pt x="4320" y="9969"/>
                </a:lnTo>
                <a:lnTo>
                  <a:pt x="2160" y="9969"/>
                </a:lnTo>
                <a:cubicBezTo>
                  <a:pt x="2160" y="9969"/>
                  <a:pt x="2160" y="8307"/>
                  <a:pt x="2160" y="8307"/>
                </a:cubicBezTo>
                <a:close/>
                <a:moveTo>
                  <a:pt x="3780" y="4985"/>
                </a:moveTo>
                <a:lnTo>
                  <a:pt x="5940" y="4985"/>
                </a:lnTo>
                <a:lnTo>
                  <a:pt x="5940" y="6646"/>
                </a:lnTo>
                <a:lnTo>
                  <a:pt x="3780" y="6646"/>
                </a:lnTo>
                <a:cubicBezTo>
                  <a:pt x="3780" y="6646"/>
                  <a:pt x="3780" y="4985"/>
                  <a:pt x="3780" y="4985"/>
                </a:cubicBezTo>
                <a:close/>
                <a:moveTo>
                  <a:pt x="5400" y="1661"/>
                </a:moveTo>
                <a:lnTo>
                  <a:pt x="7560" y="1661"/>
                </a:lnTo>
                <a:lnTo>
                  <a:pt x="7560" y="3323"/>
                </a:lnTo>
                <a:lnTo>
                  <a:pt x="5400" y="3323"/>
                </a:lnTo>
                <a:cubicBezTo>
                  <a:pt x="5400" y="3323"/>
                  <a:pt x="5400" y="1661"/>
                  <a:pt x="5400" y="1661"/>
                </a:cubicBezTo>
                <a:close/>
                <a:moveTo>
                  <a:pt x="7560" y="8307"/>
                </a:moveTo>
                <a:lnTo>
                  <a:pt x="7560" y="9969"/>
                </a:lnTo>
                <a:lnTo>
                  <a:pt x="5400" y="9969"/>
                </a:lnTo>
                <a:lnTo>
                  <a:pt x="5400" y="8307"/>
                </a:lnTo>
                <a:cubicBezTo>
                  <a:pt x="5400" y="8307"/>
                  <a:pt x="7560" y="8307"/>
                  <a:pt x="7560" y="8307"/>
                </a:cubicBezTo>
                <a:close/>
                <a:moveTo>
                  <a:pt x="9180" y="4985"/>
                </a:moveTo>
                <a:lnTo>
                  <a:pt x="9180" y="6646"/>
                </a:lnTo>
                <a:lnTo>
                  <a:pt x="7020" y="6646"/>
                </a:lnTo>
                <a:lnTo>
                  <a:pt x="7020" y="4985"/>
                </a:lnTo>
                <a:cubicBezTo>
                  <a:pt x="7020" y="4985"/>
                  <a:pt x="9180" y="4985"/>
                  <a:pt x="9180" y="4985"/>
                </a:cubicBezTo>
                <a:close/>
                <a:moveTo>
                  <a:pt x="10800" y="8307"/>
                </a:moveTo>
                <a:lnTo>
                  <a:pt x="10800" y="9969"/>
                </a:lnTo>
                <a:lnTo>
                  <a:pt x="8640" y="9969"/>
                </a:lnTo>
                <a:lnTo>
                  <a:pt x="8640" y="8307"/>
                </a:lnTo>
                <a:cubicBezTo>
                  <a:pt x="8640" y="8307"/>
                  <a:pt x="10800" y="8307"/>
                  <a:pt x="10800" y="8307"/>
                </a:cubicBezTo>
                <a:close/>
                <a:moveTo>
                  <a:pt x="21419" y="9048"/>
                </a:moveTo>
                <a:lnTo>
                  <a:pt x="19258" y="4063"/>
                </a:lnTo>
                <a:cubicBezTo>
                  <a:pt x="19058" y="3600"/>
                  <a:pt x="18721" y="3323"/>
                  <a:pt x="18360" y="3323"/>
                </a:cubicBezTo>
                <a:lnTo>
                  <a:pt x="14040" y="3323"/>
                </a:lnTo>
                <a:cubicBezTo>
                  <a:pt x="13444" y="3323"/>
                  <a:pt x="12960" y="4067"/>
                  <a:pt x="12960" y="4985"/>
                </a:cubicBezTo>
                <a:lnTo>
                  <a:pt x="12960" y="9969"/>
                </a:lnTo>
                <a:lnTo>
                  <a:pt x="11880" y="9969"/>
                </a:lnTo>
                <a:lnTo>
                  <a:pt x="11880" y="8307"/>
                </a:lnTo>
                <a:cubicBezTo>
                  <a:pt x="11880" y="7390"/>
                  <a:pt x="11397" y="6646"/>
                  <a:pt x="10800" y="6646"/>
                </a:cubicBezTo>
                <a:lnTo>
                  <a:pt x="10260" y="6646"/>
                </a:lnTo>
                <a:lnTo>
                  <a:pt x="10260" y="4985"/>
                </a:lnTo>
                <a:cubicBezTo>
                  <a:pt x="10260" y="4067"/>
                  <a:pt x="9776" y="3323"/>
                  <a:pt x="9180" y="3323"/>
                </a:cubicBezTo>
                <a:lnTo>
                  <a:pt x="8640" y="3323"/>
                </a:lnTo>
                <a:lnTo>
                  <a:pt x="8640" y="1661"/>
                </a:lnTo>
                <a:cubicBezTo>
                  <a:pt x="8640" y="744"/>
                  <a:pt x="8156" y="0"/>
                  <a:pt x="7560" y="0"/>
                </a:cubicBezTo>
                <a:lnTo>
                  <a:pt x="5400" y="0"/>
                </a:lnTo>
                <a:cubicBezTo>
                  <a:pt x="4803" y="0"/>
                  <a:pt x="4320" y="744"/>
                  <a:pt x="4320" y="1661"/>
                </a:cubicBezTo>
                <a:lnTo>
                  <a:pt x="4320" y="3323"/>
                </a:lnTo>
                <a:lnTo>
                  <a:pt x="3780" y="3323"/>
                </a:lnTo>
                <a:cubicBezTo>
                  <a:pt x="3184" y="3323"/>
                  <a:pt x="2700" y="4067"/>
                  <a:pt x="2700" y="4985"/>
                </a:cubicBezTo>
                <a:lnTo>
                  <a:pt x="2700" y="6646"/>
                </a:lnTo>
                <a:lnTo>
                  <a:pt x="2160" y="6646"/>
                </a:lnTo>
                <a:cubicBezTo>
                  <a:pt x="1563" y="6646"/>
                  <a:pt x="1080" y="7390"/>
                  <a:pt x="1080" y="8307"/>
                </a:cubicBezTo>
                <a:lnTo>
                  <a:pt x="1080" y="9969"/>
                </a:lnTo>
                <a:cubicBezTo>
                  <a:pt x="483" y="9969"/>
                  <a:pt x="0" y="10713"/>
                  <a:pt x="0" y="11630"/>
                </a:cubicBezTo>
                <a:lnTo>
                  <a:pt x="0" y="16615"/>
                </a:lnTo>
                <a:cubicBezTo>
                  <a:pt x="0" y="17533"/>
                  <a:pt x="483" y="18277"/>
                  <a:pt x="1080" y="18277"/>
                </a:cubicBezTo>
                <a:lnTo>
                  <a:pt x="2215" y="18277"/>
                </a:lnTo>
                <a:cubicBezTo>
                  <a:pt x="2464" y="20173"/>
                  <a:pt x="3553" y="21600"/>
                  <a:pt x="4860" y="21600"/>
                </a:cubicBezTo>
                <a:cubicBezTo>
                  <a:pt x="6167" y="21600"/>
                  <a:pt x="7256" y="20173"/>
                  <a:pt x="7506" y="18277"/>
                </a:cubicBezTo>
                <a:lnTo>
                  <a:pt x="14095" y="18277"/>
                </a:lnTo>
                <a:cubicBezTo>
                  <a:pt x="14346" y="20170"/>
                  <a:pt x="15437" y="21600"/>
                  <a:pt x="16740" y="21600"/>
                </a:cubicBezTo>
                <a:cubicBezTo>
                  <a:pt x="18043" y="21600"/>
                  <a:pt x="19134" y="20170"/>
                  <a:pt x="19385" y="18277"/>
                </a:cubicBezTo>
                <a:lnTo>
                  <a:pt x="20520" y="18277"/>
                </a:lnTo>
                <a:cubicBezTo>
                  <a:pt x="21117" y="18277"/>
                  <a:pt x="21600" y="17533"/>
                  <a:pt x="21600" y="16615"/>
                </a:cubicBezTo>
                <a:lnTo>
                  <a:pt x="21600" y="9970"/>
                </a:lnTo>
                <a:cubicBezTo>
                  <a:pt x="21600" y="9642"/>
                  <a:pt x="21537" y="9321"/>
                  <a:pt x="21419" y="9048"/>
                </a:cubicBezTo>
                <a:cubicBezTo>
                  <a:pt x="21419" y="9048"/>
                  <a:pt x="21419" y="9048"/>
                  <a:pt x="21419" y="9048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06" name="Shape"/>
          <p:cNvSpPr>
            <a:spLocks noGrp="1"/>
          </p:cNvSpPr>
          <p:nvPr>
            <p:ph type="body" sz="quarter" idx="25"/>
          </p:nvPr>
        </p:nvSpPr>
        <p:spPr>
          <a:xfrm>
            <a:off x="11738024" y="9839130"/>
            <a:ext cx="907952" cy="9055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4" h="21293" extrusionOk="0">
                <a:moveTo>
                  <a:pt x="18247" y="2660"/>
                </a:moveTo>
                <a:cubicBezTo>
                  <a:pt x="17956" y="2151"/>
                  <a:pt x="18132" y="1499"/>
                  <a:pt x="18640" y="1207"/>
                </a:cubicBezTo>
                <a:cubicBezTo>
                  <a:pt x="19148" y="915"/>
                  <a:pt x="19799" y="1091"/>
                  <a:pt x="20090" y="1601"/>
                </a:cubicBezTo>
                <a:cubicBezTo>
                  <a:pt x="20382" y="2110"/>
                  <a:pt x="20205" y="2762"/>
                  <a:pt x="19698" y="3054"/>
                </a:cubicBezTo>
                <a:cubicBezTo>
                  <a:pt x="19189" y="3346"/>
                  <a:pt x="18539" y="3170"/>
                  <a:pt x="18247" y="2660"/>
                </a:cubicBezTo>
                <a:cubicBezTo>
                  <a:pt x="18247" y="2660"/>
                  <a:pt x="18247" y="2660"/>
                  <a:pt x="18247" y="2660"/>
                </a:cubicBezTo>
                <a:close/>
                <a:moveTo>
                  <a:pt x="10100" y="7960"/>
                </a:moveTo>
                <a:lnTo>
                  <a:pt x="9431" y="7117"/>
                </a:lnTo>
                <a:lnTo>
                  <a:pt x="17127" y="2691"/>
                </a:lnTo>
                <a:cubicBezTo>
                  <a:pt x="17174" y="2862"/>
                  <a:pt x="17234" y="3030"/>
                  <a:pt x="17326" y="3190"/>
                </a:cubicBezTo>
                <a:cubicBezTo>
                  <a:pt x="17418" y="3351"/>
                  <a:pt x="17532" y="3488"/>
                  <a:pt x="17655" y="3615"/>
                </a:cubicBezTo>
                <a:cubicBezTo>
                  <a:pt x="17655" y="3615"/>
                  <a:pt x="10100" y="7960"/>
                  <a:pt x="10100" y="7960"/>
                </a:cubicBezTo>
                <a:close/>
                <a:moveTo>
                  <a:pt x="10859" y="10628"/>
                </a:moveTo>
                <a:lnTo>
                  <a:pt x="7459" y="10619"/>
                </a:lnTo>
                <a:lnTo>
                  <a:pt x="7471" y="6358"/>
                </a:lnTo>
                <a:cubicBezTo>
                  <a:pt x="7471" y="6358"/>
                  <a:pt x="10859" y="10628"/>
                  <a:pt x="10859" y="10628"/>
                </a:cubicBezTo>
                <a:close/>
                <a:moveTo>
                  <a:pt x="11700" y="13826"/>
                </a:moveTo>
                <a:lnTo>
                  <a:pt x="3200" y="13802"/>
                </a:lnTo>
                <a:lnTo>
                  <a:pt x="3206" y="11672"/>
                </a:lnTo>
                <a:lnTo>
                  <a:pt x="11706" y="11696"/>
                </a:lnTo>
                <a:cubicBezTo>
                  <a:pt x="11706" y="11696"/>
                  <a:pt x="11700" y="13826"/>
                  <a:pt x="11700" y="13826"/>
                </a:cubicBezTo>
                <a:close/>
                <a:moveTo>
                  <a:pt x="4257" y="15936"/>
                </a:moveTo>
                <a:lnTo>
                  <a:pt x="4260" y="14870"/>
                </a:lnTo>
                <a:lnTo>
                  <a:pt x="9572" y="14885"/>
                </a:lnTo>
                <a:lnTo>
                  <a:pt x="9569" y="15951"/>
                </a:lnTo>
                <a:cubicBezTo>
                  <a:pt x="9569" y="15951"/>
                  <a:pt x="4257" y="15936"/>
                  <a:pt x="4257" y="15936"/>
                </a:cubicBezTo>
                <a:close/>
                <a:moveTo>
                  <a:pt x="15409" y="17032"/>
                </a:moveTo>
                <a:cubicBezTo>
                  <a:pt x="16290" y="17035"/>
                  <a:pt x="17001" y="17752"/>
                  <a:pt x="16999" y="18634"/>
                </a:cubicBezTo>
                <a:cubicBezTo>
                  <a:pt x="16996" y="19517"/>
                  <a:pt x="16281" y="20230"/>
                  <a:pt x="15400" y="20228"/>
                </a:cubicBezTo>
                <a:lnTo>
                  <a:pt x="2652" y="20192"/>
                </a:lnTo>
                <a:cubicBezTo>
                  <a:pt x="1772" y="20189"/>
                  <a:pt x="1060" y="19472"/>
                  <a:pt x="1062" y="18590"/>
                </a:cubicBezTo>
                <a:cubicBezTo>
                  <a:pt x="1065" y="17707"/>
                  <a:pt x="1780" y="16994"/>
                  <a:pt x="2660" y="16996"/>
                </a:cubicBezTo>
                <a:cubicBezTo>
                  <a:pt x="2660" y="16996"/>
                  <a:pt x="15409" y="17032"/>
                  <a:pt x="15409" y="17032"/>
                </a:cubicBezTo>
                <a:close/>
                <a:moveTo>
                  <a:pt x="3221" y="6346"/>
                </a:moveTo>
                <a:lnTo>
                  <a:pt x="6409" y="6355"/>
                </a:lnTo>
                <a:lnTo>
                  <a:pt x="6397" y="10616"/>
                </a:lnTo>
                <a:lnTo>
                  <a:pt x="3209" y="10607"/>
                </a:lnTo>
                <a:cubicBezTo>
                  <a:pt x="3209" y="10607"/>
                  <a:pt x="3221" y="6346"/>
                  <a:pt x="3221" y="6346"/>
                </a:cubicBezTo>
                <a:close/>
                <a:moveTo>
                  <a:pt x="14798" y="2802"/>
                </a:moveTo>
                <a:lnTo>
                  <a:pt x="8762" y="6274"/>
                </a:lnTo>
                <a:lnTo>
                  <a:pt x="8302" y="5695"/>
                </a:lnTo>
                <a:cubicBezTo>
                  <a:pt x="8142" y="5493"/>
                  <a:pt x="7908" y="5382"/>
                  <a:pt x="7659" y="5336"/>
                </a:cubicBezTo>
                <a:cubicBezTo>
                  <a:pt x="7659" y="5336"/>
                  <a:pt x="14798" y="2802"/>
                  <a:pt x="14798" y="2802"/>
                </a:cubicBezTo>
                <a:close/>
                <a:moveTo>
                  <a:pt x="20730" y="13852"/>
                </a:moveTo>
                <a:cubicBezTo>
                  <a:pt x="20437" y="13851"/>
                  <a:pt x="20198" y="14088"/>
                  <a:pt x="20198" y="14382"/>
                </a:cubicBezTo>
                <a:cubicBezTo>
                  <a:pt x="20197" y="14677"/>
                  <a:pt x="19957" y="14914"/>
                  <a:pt x="19665" y="14913"/>
                </a:cubicBezTo>
                <a:cubicBezTo>
                  <a:pt x="19372" y="14913"/>
                  <a:pt x="19134" y="14674"/>
                  <a:pt x="19135" y="14379"/>
                </a:cubicBezTo>
                <a:cubicBezTo>
                  <a:pt x="19136" y="14085"/>
                  <a:pt x="19225" y="13971"/>
                  <a:pt x="19420" y="13721"/>
                </a:cubicBezTo>
                <a:cubicBezTo>
                  <a:pt x="19740" y="13313"/>
                  <a:pt x="20171" y="12808"/>
                  <a:pt x="20201" y="11323"/>
                </a:cubicBezTo>
                <a:lnTo>
                  <a:pt x="20206" y="11320"/>
                </a:lnTo>
                <a:lnTo>
                  <a:pt x="20227" y="3978"/>
                </a:lnTo>
                <a:cubicBezTo>
                  <a:pt x="21244" y="3393"/>
                  <a:pt x="21596" y="2091"/>
                  <a:pt x="21012" y="1070"/>
                </a:cubicBezTo>
                <a:cubicBezTo>
                  <a:pt x="20428" y="50"/>
                  <a:pt x="19129" y="-303"/>
                  <a:pt x="18112" y="283"/>
                </a:cubicBezTo>
                <a:cubicBezTo>
                  <a:pt x="17943" y="380"/>
                  <a:pt x="17816" y="515"/>
                  <a:pt x="17686" y="648"/>
                </a:cubicBezTo>
                <a:lnTo>
                  <a:pt x="4620" y="5285"/>
                </a:lnTo>
                <a:lnTo>
                  <a:pt x="3224" y="5281"/>
                </a:lnTo>
                <a:cubicBezTo>
                  <a:pt x="2638" y="5279"/>
                  <a:pt x="2161" y="5755"/>
                  <a:pt x="2159" y="6343"/>
                </a:cubicBezTo>
                <a:lnTo>
                  <a:pt x="2138" y="13799"/>
                </a:lnTo>
                <a:cubicBezTo>
                  <a:pt x="2137" y="14388"/>
                  <a:pt x="2611" y="14866"/>
                  <a:pt x="3198" y="14867"/>
                </a:cubicBezTo>
                <a:lnTo>
                  <a:pt x="3195" y="15933"/>
                </a:lnTo>
                <a:lnTo>
                  <a:pt x="2663" y="15931"/>
                </a:lnTo>
                <a:cubicBezTo>
                  <a:pt x="1199" y="15927"/>
                  <a:pt x="4" y="17118"/>
                  <a:pt x="0" y="18587"/>
                </a:cubicBezTo>
                <a:cubicBezTo>
                  <a:pt x="-4" y="20055"/>
                  <a:pt x="1185" y="21253"/>
                  <a:pt x="2649" y="21257"/>
                </a:cubicBezTo>
                <a:lnTo>
                  <a:pt x="15397" y="21293"/>
                </a:lnTo>
                <a:cubicBezTo>
                  <a:pt x="16862" y="21297"/>
                  <a:pt x="18057" y="20105"/>
                  <a:pt x="18061" y="18637"/>
                </a:cubicBezTo>
                <a:cubicBezTo>
                  <a:pt x="18065" y="17169"/>
                  <a:pt x="16877" y="15971"/>
                  <a:pt x="15412" y="15967"/>
                </a:cubicBezTo>
                <a:lnTo>
                  <a:pt x="10632" y="15954"/>
                </a:lnTo>
                <a:lnTo>
                  <a:pt x="10634" y="14888"/>
                </a:lnTo>
                <a:lnTo>
                  <a:pt x="11697" y="14891"/>
                </a:lnTo>
                <a:cubicBezTo>
                  <a:pt x="12284" y="14893"/>
                  <a:pt x="12761" y="14417"/>
                  <a:pt x="12762" y="13829"/>
                </a:cubicBezTo>
                <a:lnTo>
                  <a:pt x="12768" y="11699"/>
                </a:lnTo>
                <a:cubicBezTo>
                  <a:pt x="12769" y="11457"/>
                  <a:pt x="12687" y="11222"/>
                  <a:pt x="12537" y="11033"/>
                </a:cubicBezTo>
                <a:lnTo>
                  <a:pt x="10769" y="8804"/>
                </a:lnTo>
                <a:lnTo>
                  <a:pt x="18755" y="4211"/>
                </a:lnTo>
                <a:cubicBezTo>
                  <a:pt x="18889" y="4238"/>
                  <a:pt x="19026" y="4250"/>
                  <a:pt x="19164" y="4251"/>
                </a:cubicBezTo>
                <a:lnTo>
                  <a:pt x="19144" y="11184"/>
                </a:lnTo>
                <a:cubicBezTo>
                  <a:pt x="19141" y="12353"/>
                  <a:pt x="18858" y="12714"/>
                  <a:pt x="18585" y="13064"/>
                </a:cubicBezTo>
                <a:cubicBezTo>
                  <a:pt x="18346" y="13369"/>
                  <a:pt x="18074" y="13716"/>
                  <a:pt x="18073" y="14377"/>
                </a:cubicBezTo>
                <a:cubicBezTo>
                  <a:pt x="18070" y="15257"/>
                  <a:pt x="18783" y="15976"/>
                  <a:pt x="19662" y="15979"/>
                </a:cubicBezTo>
                <a:cubicBezTo>
                  <a:pt x="20540" y="15981"/>
                  <a:pt x="21258" y="15266"/>
                  <a:pt x="21260" y="14385"/>
                </a:cubicBezTo>
                <a:cubicBezTo>
                  <a:pt x="21261" y="14091"/>
                  <a:pt x="21024" y="13852"/>
                  <a:pt x="20730" y="13852"/>
                </a:cubicBezTo>
                <a:cubicBezTo>
                  <a:pt x="20730" y="13852"/>
                  <a:pt x="20730" y="13852"/>
                  <a:pt x="20730" y="13852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grpSp>
        <p:nvGrpSpPr>
          <p:cNvPr id="309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307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308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3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Line"/>
          <p:cNvSpPr>
            <a:spLocks noGrp="1"/>
          </p:cNvSpPr>
          <p:nvPr>
            <p:ph type="body" sz="quarter" idx="13"/>
          </p:nvPr>
        </p:nvSpPr>
        <p:spPr>
          <a:xfrm flipV="1">
            <a:off x="12192000" y="17399"/>
            <a:ext cx="1" cy="13716001"/>
          </a:xfrm>
          <a:prstGeom prst="line">
            <a:avLst/>
          </a:pr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18" name="Commodo Amet"/>
          <p:cNvSpPr txBox="1">
            <a:spLocks noGrp="1"/>
          </p:cNvSpPr>
          <p:nvPr>
            <p:ph type="body" sz="quarter" idx="14"/>
          </p:nvPr>
        </p:nvSpPr>
        <p:spPr>
          <a:xfrm>
            <a:off x="14383793" y="2437406"/>
            <a:ext cx="5100317" cy="641733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319" name="Line"/>
          <p:cNvSpPr>
            <a:spLocks noGrp="1"/>
          </p:cNvSpPr>
          <p:nvPr>
            <p:ph type="body" sz="quarter" idx="15"/>
          </p:nvPr>
        </p:nvSpPr>
        <p:spPr>
          <a:xfrm>
            <a:off x="14089950" y="2056517"/>
            <a:ext cx="341819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20" name="Aenean lacinia bibendum nulla sed consectetur."/>
          <p:cNvSpPr txBox="1">
            <a:spLocks noGrp="1"/>
          </p:cNvSpPr>
          <p:nvPr>
            <p:ph type="body" sz="quarter" idx="16"/>
          </p:nvPr>
        </p:nvSpPr>
        <p:spPr>
          <a:xfrm>
            <a:off x="14383793" y="3087390"/>
            <a:ext cx="5100317" cy="1028799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Aenean lacinia bibendum nulla sed consectetur.</a:t>
            </a:r>
          </a:p>
        </p:txBody>
      </p:sp>
      <p:sp>
        <p:nvSpPr>
          <p:cNvPr id="321" name="Commodo Amet"/>
          <p:cNvSpPr txBox="1">
            <a:spLocks noGrp="1"/>
          </p:cNvSpPr>
          <p:nvPr>
            <p:ph type="body" sz="quarter" idx="17"/>
          </p:nvPr>
        </p:nvSpPr>
        <p:spPr>
          <a:xfrm>
            <a:off x="4899890" y="5992602"/>
            <a:ext cx="5100317" cy="641732"/>
          </a:xfrm>
          <a:prstGeom prst="rect">
            <a:avLst/>
          </a:prstGeom>
        </p:spPr>
        <p:txBody>
          <a:bodyPr anchor="ctr"/>
          <a:lstStyle>
            <a:lvl1pPr algn="r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322" name="Line"/>
          <p:cNvSpPr>
            <a:spLocks noGrp="1"/>
          </p:cNvSpPr>
          <p:nvPr>
            <p:ph type="body" sz="quarter" idx="18"/>
          </p:nvPr>
        </p:nvSpPr>
        <p:spPr>
          <a:xfrm flipH="1">
            <a:off x="9996881" y="5611713"/>
            <a:ext cx="341818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23" name="Maecenas faucibus mollis interdum. Maecenas faucibus interdum."/>
          <p:cNvSpPr txBox="1">
            <a:spLocks noGrp="1"/>
          </p:cNvSpPr>
          <p:nvPr>
            <p:ph type="body" sz="quarter" idx="19"/>
          </p:nvPr>
        </p:nvSpPr>
        <p:spPr>
          <a:xfrm>
            <a:off x="4899890" y="6642585"/>
            <a:ext cx="5100317" cy="1028798"/>
          </a:xfrm>
          <a:prstGeom prst="rect">
            <a:avLst/>
          </a:prstGeom>
        </p:spPr>
        <p:txBody>
          <a:bodyPr/>
          <a:lstStyle>
            <a:lvl1pPr algn="r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Maecenas faucibus mollis interdum. Maecenas faucibus interdum.</a:t>
            </a:r>
          </a:p>
        </p:txBody>
      </p:sp>
      <p:sp>
        <p:nvSpPr>
          <p:cNvPr id="324" name="Commodo Amet"/>
          <p:cNvSpPr txBox="1">
            <a:spLocks noGrp="1"/>
          </p:cNvSpPr>
          <p:nvPr>
            <p:ph type="body" sz="quarter" idx="20"/>
          </p:nvPr>
        </p:nvSpPr>
        <p:spPr>
          <a:xfrm>
            <a:off x="14383793" y="9547799"/>
            <a:ext cx="5100317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325" name="Line"/>
          <p:cNvSpPr>
            <a:spLocks noGrp="1"/>
          </p:cNvSpPr>
          <p:nvPr>
            <p:ph type="body" sz="quarter" idx="21"/>
          </p:nvPr>
        </p:nvSpPr>
        <p:spPr>
          <a:xfrm>
            <a:off x="14089950" y="9166911"/>
            <a:ext cx="341819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26" name="Maecenas sed diam eget risus varius blandit sit amet non magna."/>
          <p:cNvSpPr txBox="1">
            <a:spLocks noGrp="1"/>
          </p:cNvSpPr>
          <p:nvPr>
            <p:ph type="body" sz="quarter" idx="22"/>
          </p:nvPr>
        </p:nvSpPr>
        <p:spPr>
          <a:xfrm>
            <a:off x="14383793" y="10197782"/>
            <a:ext cx="5100317" cy="1028799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Maecenas sed diam eget risus varius blandit sit amet non magna.</a:t>
            </a:r>
          </a:p>
        </p:txBody>
      </p:sp>
      <p:sp>
        <p:nvSpPr>
          <p:cNvPr id="327" name="Circle"/>
          <p:cNvSpPr>
            <a:spLocks noGrp="1"/>
          </p:cNvSpPr>
          <p:nvPr>
            <p:ph type="body" sz="quarter" idx="23"/>
          </p:nvPr>
        </p:nvSpPr>
        <p:spPr>
          <a:xfrm>
            <a:off x="11076706" y="2206167"/>
            <a:ext cx="2193272" cy="2193273"/>
          </a:xfrm>
          <a:prstGeom prst="ellipse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28" name="Circle"/>
          <p:cNvSpPr>
            <a:spLocks noGrp="1"/>
          </p:cNvSpPr>
          <p:nvPr>
            <p:ph type="body" sz="quarter" idx="24"/>
          </p:nvPr>
        </p:nvSpPr>
        <p:spPr>
          <a:xfrm>
            <a:off x="10780684" y="5465341"/>
            <a:ext cx="2785318" cy="2785318"/>
          </a:xfrm>
          <a:prstGeom prst="ellipse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29" name="Circle"/>
          <p:cNvSpPr>
            <a:spLocks noGrp="1"/>
          </p:cNvSpPr>
          <p:nvPr>
            <p:ph type="body" sz="quarter" idx="25"/>
          </p:nvPr>
        </p:nvSpPr>
        <p:spPr>
          <a:xfrm>
            <a:off x="11076706" y="9316560"/>
            <a:ext cx="2193272" cy="2193272"/>
          </a:xfrm>
          <a:prstGeom prst="ellipse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30" name="Photo Placeholder 8.jpg"/>
          <p:cNvSpPr>
            <a:spLocks noGrp="1"/>
          </p:cNvSpPr>
          <p:nvPr>
            <p:ph type="pic" sz="quarter" idx="26"/>
          </p:nvPr>
        </p:nvSpPr>
        <p:spPr>
          <a:xfrm>
            <a:off x="10528387" y="2206167"/>
            <a:ext cx="3289909" cy="2193273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31" name="Photo Placeholder 8.jpg"/>
          <p:cNvSpPr>
            <a:spLocks noGrp="1"/>
          </p:cNvSpPr>
          <p:nvPr>
            <p:ph type="pic" sz="quarter" idx="27"/>
          </p:nvPr>
        </p:nvSpPr>
        <p:spPr>
          <a:xfrm>
            <a:off x="10084355" y="5465341"/>
            <a:ext cx="4177975" cy="2785318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32" name="Photo Placeholder 8.jpg"/>
          <p:cNvSpPr>
            <a:spLocks noGrp="1"/>
          </p:cNvSpPr>
          <p:nvPr>
            <p:ph type="pic" sz="quarter" idx="28"/>
          </p:nvPr>
        </p:nvSpPr>
        <p:spPr>
          <a:xfrm>
            <a:off x="10528388" y="9316560"/>
            <a:ext cx="3289908" cy="2193272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33" name="Shape"/>
          <p:cNvSpPr>
            <a:spLocks noGrp="1"/>
          </p:cNvSpPr>
          <p:nvPr>
            <p:ph type="body" sz="quarter" idx="29"/>
          </p:nvPr>
        </p:nvSpPr>
        <p:spPr>
          <a:xfrm>
            <a:off x="11667834" y="2962093"/>
            <a:ext cx="1048332" cy="681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12462"/>
                </a:moveTo>
                <a:lnTo>
                  <a:pt x="19440" y="12462"/>
                </a:lnTo>
                <a:lnTo>
                  <a:pt x="19440" y="14123"/>
                </a:lnTo>
                <a:lnTo>
                  <a:pt x="20520" y="14123"/>
                </a:lnTo>
                <a:lnTo>
                  <a:pt x="20520" y="16615"/>
                </a:lnTo>
                <a:lnTo>
                  <a:pt x="19385" y="16615"/>
                </a:lnTo>
                <a:cubicBezTo>
                  <a:pt x="19134" y="14722"/>
                  <a:pt x="18043" y="13292"/>
                  <a:pt x="16740" y="13292"/>
                </a:cubicBezTo>
                <a:cubicBezTo>
                  <a:pt x="15437" y="13292"/>
                  <a:pt x="14346" y="14722"/>
                  <a:pt x="14095" y="16615"/>
                </a:cubicBezTo>
                <a:lnTo>
                  <a:pt x="14040" y="16615"/>
                </a:lnTo>
                <a:lnTo>
                  <a:pt x="14040" y="10800"/>
                </a:lnTo>
                <a:lnTo>
                  <a:pt x="20520" y="10801"/>
                </a:lnTo>
                <a:cubicBezTo>
                  <a:pt x="20520" y="10801"/>
                  <a:pt x="20520" y="12462"/>
                  <a:pt x="20520" y="12462"/>
                </a:cubicBezTo>
                <a:close/>
                <a:moveTo>
                  <a:pt x="16740" y="19939"/>
                </a:moveTo>
                <a:cubicBezTo>
                  <a:pt x="15845" y="19939"/>
                  <a:pt x="15120" y="18822"/>
                  <a:pt x="15120" y="17446"/>
                </a:cubicBezTo>
                <a:cubicBezTo>
                  <a:pt x="15120" y="16070"/>
                  <a:pt x="15845" y="14954"/>
                  <a:pt x="16740" y="14954"/>
                </a:cubicBezTo>
                <a:cubicBezTo>
                  <a:pt x="17635" y="14954"/>
                  <a:pt x="18360" y="16070"/>
                  <a:pt x="18360" y="17446"/>
                </a:cubicBezTo>
                <a:cubicBezTo>
                  <a:pt x="18360" y="18822"/>
                  <a:pt x="17635" y="19939"/>
                  <a:pt x="16740" y="19939"/>
                </a:cubicBezTo>
                <a:cubicBezTo>
                  <a:pt x="16740" y="19939"/>
                  <a:pt x="16740" y="19939"/>
                  <a:pt x="16740" y="19939"/>
                </a:cubicBezTo>
                <a:close/>
                <a:moveTo>
                  <a:pt x="14040" y="4985"/>
                </a:moveTo>
                <a:lnTo>
                  <a:pt x="18360" y="4985"/>
                </a:lnTo>
                <a:lnTo>
                  <a:pt x="20160" y="9139"/>
                </a:lnTo>
                <a:lnTo>
                  <a:pt x="14040" y="9138"/>
                </a:lnTo>
                <a:cubicBezTo>
                  <a:pt x="14040" y="9138"/>
                  <a:pt x="14040" y="4985"/>
                  <a:pt x="14040" y="4985"/>
                </a:cubicBezTo>
                <a:close/>
                <a:moveTo>
                  <a:pt x="12960" y="16615"/>
                </a:moveTo>
                <a:lnTo>
                  <a:pt x="7506" y="16615"/>
                </a:lnTo>
                <a:cubicBezTo>
                  <a:pt x="7256" y="14719"/>
                  <a:pt x="6167" y="13292"/>
                  <a:pt x="4860" y="13292"/>
                </a:cubicBezTo>
                <a:cubicBezTo>
                  <a:pt x="3553" y="13292"/>
                  <a:pt x="2464" y="14719"/>
                  <a:pt x="2215" y="16615"/>
                </a:cubicBezTo>
                <a:lnTo>
                  <a:pt x="1080" y="16615"/>
                </a:lnTo>
                <a:lnTo>
                  <a:pt x="1080" y="11630"/>
                </a:lnTo>
                <a:lnTo>
                  <a:pt x="12960" y="11630"/>
                </a:lnTo>
                <a:cubicBezTo>
                  <a:pt x="12960" y="11630"/>
                  <a:pt x="12960" y="16615"/>
                  <a:pt x="12960" y="16615"/>
                </a:cubicBezTo>
                <a:close/>
                <a:moveTo>
                  <a:pt x="4860" y="19939"/>
                </a:moveTo>
                <a:cubicBezTo>
                  <a:pt x="3967" y="19939"/>
                  <a:pt x="3240" y="18820"/>
                  <a:pt x="3240" y="17446"/>
                </a:cubicBezTo>
                <a:cubicBezTo>
                  <a:pt x="3240" y="16072"/>
                  <a:pt x="3967" y="14954"/>
                  <a:pt x="4860" y="14954"/>
                </a:cubicBezTo>
                <a:cubicBezTo>
                  <a:pt x="5753" y="14954"/>
                  <a:pt x="6480" y="16072"/>
                  <a:pt x="6480" y="17446"/>
                </a:cubicBezTo>
                <a:cubicBezTo>
                  <a:pt x="6480" y="18820"/>
                  <a:pt x="5753" y="19939"/>
                  <a:pt x="4860" y="19939"/>
                </a:cubicBezTo>
                <a:cubicBezTo>
                  <a:pt x="4860" y="19939"/>
                  <a:pt x="4860" y="19939"/>
                  <a:pt x="4860" y="19939"/>
                </a:cubicBezTo>
                <a:close/>
                <a:moveTo>
                  <a:pt x="2160" y="8307"/>
                </a:moveTo>
                <a:lnTo>
                  <a:pt x="4320" y="8307"/>
                </a:lnTo>
                <a:lnTo>
                  <a:pt x="4320" y="9969"/>
                </a:lnTo>
                <a:lnTo>
                  <a:pt x="2160" y="9969"/>
                </a:lnTo>
                <a:cubicBezTo>
                  <a:pt x="2160" y="9969"/>
                  <a:pt x="2160" y="8307"/>
                  <a:pt x="2160" y="8307"/>
                </a:cubicBezTo>
                <a:close/>
                <a:moveTo>
                  <a:pt x="3780" y="4985"/>
                </a:moveTo>
                <a:lnTo>
                  <a:pt x="5940" y="4985"/>
                </a:lnTo>
                <a:lnTo>
                  <a:pt x="5940" y="6646"/>
                </a:lnTo>
                <a:lnTo>
                  <a:pt x="3780" y="6646"/>
                </a:lnTo>
                <a:cubicBezTo>
                  <a:pt x="3780" y="6646"/>
                  <a:pt x="3780" y="4985"/>
                  <a:pt x="3780" y="4985"/>
                </a:cubicBezTo>
                <a:close/>
                <a:moveTo>
                  <a:pt x="5400" y="1661"/>
                </a:moveTo>
                <a:lnTo>
                  <a:pt x="7560" y="1661"/>
                </a:lnTo>
                <a:lnTo>
                  <a:pt x="7560" y="3323"/>
                </a:lnTo>
                <a:lnTo>
                  <a:pt x="5400" y="3323"/>
                </a:lnTo>
                <a:cubicBezTo>
                  <a:pt x="5400" y="3323"/>
                  <a:pt x="5400" y="1661"/>
                  <a:pt x="5400" y="1661"/>
                </a:cubicBezTo>
                <a:close/>
                <a:moveTo>
                  <a:pt x="7560" y="8307"/>
                </a:moveTo>
                <a:lnTo>
                  <a:pt x="7560" y="9969"/>
                </a:lnTo>
                <a:lnTo>
                  <a:pt x="5400" y="9969"/>
                </a:lnTo>
                <a:lnTo>
                  <a:pt x="5400" y="8307"/>
                </a:lnTo>
                <a:cubicBezTo>
                  <a:pt x="5400" y="8307"/>
                  <a:pt x="7560" y="8307"/>
                  <a:pt x="7560" y="8307"/>
                </a:cubicBezTo>
                <a:close/>
                <a:moveTo>
                  <a:pt x="9180" y="4985"/>
                </a:moveTo>
                <a:lnTo>
                  <a:pt x="9180" y="6646"/>
                </a:lnTo>
                <a:lnTo>
                  <a:pt x="7020" y="6646"/>
                </a:lnTo>
                <a:lnTo>
                  <a:pt x="7020" y="4985"/>
                </a:lnTo>
                <a:cubicBezTo>
                  <a:pt x="7020" y="4985"/>
                  <a:pt x="9180" y="4985"/>
                  <a:pt x="9180" y="4985"/>
                </a:cubicBezTo>
                <a:close/>
                <a:moveTo>
                  <a:pt x="10800" y="8307"/>
                </a:moveTo>
                <a:lnTo>
                  <a:pt x="10800" y="9969"/>
                </a:lnTo>
                <a:lnTo>
                  <a:pt x="8640" y="9969"/>
                </a:lnTo>
                <a:lnTo>
                  <a:pt x="8640" y="8307"/>
                </a:lnTo>
                <a:cubicBezTo>
                  <a:pt x="8640" y="8307"/>
                  <a:pt x="10800" y="8307"/>
                  <a:pt x="10800" y="8307"/>
                </a:cubicBezTo>
                <a:close/>
                <a:moveTo>
                  <a:pt x="21419" y="9048"/>
                </a:moveTo>
                <a:lnTo>
                  <a:pt x="19258" y="4063"/>
                </a:lnTo>
                <a:cubicBezTo>
                  <a:pt x="19058" y="3600"/>
                  <a:pt x="18721" y="3323"/>
                  <a:pt x="18360" y="3323"/>
                </a:cubicBezTo>
                <a:lnTo>
                  <a:pt x="14040" y="3323"/>
                </a:lnTo>
                <a:cubicBezTo>
                  <a:pt x="13444" y="3323"/>
                  <a:pt x="12960" y="4067"/>
                  <a:pt x="12960" y="4985"/>
                </a:cubicBezTo>
                <a:lnTo>
                  <a:pt x="12960" y="9969"/>
                </a:lnTo>
                <a:lnTo>
                  <a:pt x="11880" y="9969"/>
                </a:lnTo>
                <a:lnTo>
                  <a:pt x="11880" y="8307"/>
                </a:lnTo>
                <a:cubicBezTo>
                  <a:pt x="11880" y="7390"/>
                  <a:pt x="11397" y="6646"/>
                  <a:pt x="10800" y="6646"/>
                </a:cubicBezTo>
                <a:lnTo>
                  <a:pt x="10260" y="6646"/>
                </a:lnTo>
                <a:lnTo>
                  <a:pt x="10260" y="4985"/>
                </a:lnTo>
                <a:cubicBezTo>
                  <a:pt x="10260" y="4067"/>
                  <a:pt x="9776" y="3323"/>
                  <a:pt x="9180" y="3323"/>
                </a:cubicBezTo>
                <a:lnTo>
                  <a:pt x="8640" y="3323"/>
                </a:lnTo>
                <a:lnTo>
                  <a:pt x="8640" y="1661"/>
                </a:lnTo>
                <a:cubicBezTo>
                  <a:pt x="8640" y="744"/>
                  <a:pt x="8156" y="0"/>
                  <a:pt x="7560" y="0"/>
                </a:cubicBezTo>
                <a:lnTo>
                  <a:pt x="5400" y="0"/>
                </a:lnTo>
                <a:cubicBezTo>
                  <a:pt x="4803" y="0"/>
                  <a:pt x="4320" y="744"/>
                  <a:pt x="4320" y="1661"/>
                </a:cubicBezTo>
                <a:lnTo>
                  <a:pt x="4320" y="3323"/>
                </a:lnTo>
                <a:lnTo>
                  <a:pt x="3780" y="3323"/>
                </a:lnTo>
                <a:cubicBezTo>
                  <a:pt x="3184" y="3323"/>
                  <a:pt x="2700" y="4067"/>
                  <a:pt x="2700" y="4985"/>
                </a:cubicBezTo>
                <a:lnTo>
                  <a:pt x="2700" y="6646"/>
                </a:lnTo>
                <a:lnTo>
                  <a:pt x="2160" y="6646"/>
                </a:lnTo>
                <a:cubicBezTo>
                  <a:pt x="1563" y="6646"/>
                  <a:pt x="1080" y="7390"/>
                  <a:pt x="1080" y="8307"/>
                </a:cubicBezTo>
                <a:lnTo>
                  <a:pt x="1080" y="9969"/>
                </a:lnTo>
                <a:cubicBezTo>
                  <a:pt x="483" y="9969"/>
                  <a:pt x="0" y="10713"/>
                  <a:pt x="0" y="11630"/>
                </a:cubicBezTo>
                <a:lnTo>
                  <a:pt x="0" y="16615"/>
                </a:lnTo>
                <a:cubicBezTo>
                  <a:pt x="0" y="17533"/>
                  <a:pt x="483" y="18277"/>
                  <a:pt x="1080" y="18277"/>
                </a:cubicBezTo>
                <a:lnTo>
                  <a:pt x="2215" y="18277"/>
                </a:lnTo>
                <a:cubicBezTo>
                  <a:pt x="2464" y="20173"/>
                  <a:pt x="3553" y="21600"/>
                  <a:pt x="4860" y="21600"/>
                </a:cubicBezTo>
                <a:cubicBezTo>
                  <a:pt x="6167" y="21600"/>
                  <a:pt x="7256" y="20173"/>
                  <a:pt x="7506" y="18277"/>
                </a:cubicBezTo>
                <a:lnTo>
                  <a:pt x="14095" y="18277"/>
                </a:lnTo>
                <a:cubicBezTo>
                  <a:pt x="14346" y="20170"/>
                  <a:pt x="15437" y="21600"/>
                  <a:pt x="16740" y="21600"/>
                </a:cubicBezTo>
                <a:cubicBezTo>
                  <a:pt x="18043" y="21600"/>
                  <a:pt x="19134" y="20170"/>
                  <a:pt x="19385" y="18277"/>
                </a:cubicBezTo>
                <a:lnTo>
                  <a:pt x="20520" y="18277"/>
                </a:lnTo>
                <a:cubicBezTo>
                  <a:pt x="21117" y="18277"/>
                  <a:pt x="21600" y="17533"/>
                  <a:pt x="21600" y="16615"/>
                </a:cubicBezTo>
                <a:lnTo>
                  <a:pt x="21600" y="9970"/>
                </a:lnTo>
                <a:cubicBezTo>
                  <a:pt x="21600" y="9642"/>
                  <a:pt x="21537" y="9321"/>
                  <a:pt x="21419" y="9048"/>
                </a:cubicBezTo>
                <a:cubicBezTo>
                  <a:pt x="21419" y="9048"/>
                  <a:pt x="21419" y="9048"/>
                  <a:pt x="21419" y="9048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34" name="Shape"/>
          <p:cNvSpPr>
            <a:spLocks noGrp="1"/>
          </p:cNvSpPr>
          <p:nvPr>
            <p:ph type="body" sz="quarter" idx="30"/>
          </p:nvPr>
        </p:nvSpPr>
        <p:spPr>
          <a:xfrm>
            <a:off x="11667834" y="10046236"/>
            <a:ext cx="1048332" cy="7339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9" h="21600" extrusionOk="0">
                <a:moveTo>
                  <a:pt x="20446" y="3084"/>
                </a:moveTo>
                <a:lnTo>
                  <a:pt x="16493" y="2364"/>
                </a:lnTo>
                <a:lnTo>
                  <a:pt x="11848" y="10465"/>
                </a:lnTo>
                <a:lnTo>
                  <a:pt x="11848" y="7716"/>
                </a:lnTo>
                <a:lnTo>
                  <a:pt x="16156" y="1544"/>
                </a:lnTo>
                <a:lnTo>
                  <a:pt x="20446" y="3081"/>
                </a:lnTo>
                <a:cubicBezTo>
                  <a:pt x="20446" y="3081"/>
                  <a:pt x="20446" y="3084"/>
                  <a:pt x="20446" y="3084"/>
                </a:cubicBezTo>
                <a:close/>
                <a:moveTo>
                  <a:pt x="18588" y="13019"/>
                </a:moveTo>
                <a:cubicBezTo>
                  <a:pt x="18523" y="13367"/>
                  <a:pt x="18415" y="13483"/>
                  <a:pt x="18329" y="13545"/>
                </a:cubicBezTo>
                <a:cubicBezTo>
                  <a:pt x="18148" y="13675"/>
                  <a:pt x="17679" y="13799"/>
                  <a:pt x="16594" y="13172"/>
                </a:cubicBezTo>
                <a:cubicBezTo>
                  <a:pt x="16398" y="13058"/>
                  <a:pt x="16276" y="12892"/>
                  <a:pt x="16208" y="12650"/>
                </a:cubicBezTo>
                <a:cubicBezTo>
                  <a:pt x="16088" y="12221"/>
                  <a:pt x="16148" y="11634"/>
                  <a:pt x="16234" y="11177"/>
                </a:cubicBezTo>
                <a:lnTo>
                  <a:pt x="18776" y="12016"/>
                </a:lnTo>
                <a:cubicBezTo>
                  <a:pt x="18776" y="12016"/>
                  <a:pt x="18588" y="13019"/>
                  <a:pt x="18588" y="13019"/>
                </a:cubicBezTo>
                <a:close/>
                <a:moveTo>
                  <a:pt x="10770" y="7715"/>
                </a:moveTo>
                <a:lnTo>
                  <a:pt x="6462" y="7715"/>
                </a:lnTo>
                <a:lnTo>
                  <a:pt x="6462" y="3086"/>
                </a:lnTo>
                <a:lnTo>
                  <a:pt x="9694" y="3086"/>
                </a:lnTo>
                <a:lnTo>
                  <a:pt x="10770" y="6172"/>
                </a:lnTo>
                <a:cubicBezTo>
                  <a:pt x="10770" y="6172"/>
                  <a:pt x="10770" y="7715"/>
                  <a:pt x="10770" y="7715"/>
                </a:cubicBezTo>
                <a:close/>
                <a:moveTo>
                  <a:pt x="10770" y="12344"/>
                </a:moveTo>
                <a:lnTo>
                  <a:pt x="1077" y="12344"/>
                </a:lnTo>
                <a:lnTo>
                  <a:pt x="1077" y="9258"/>
                </a:lnTo>
                <a:lnTo>
                  <a:pt x="10770" y="9258"/>
                </a:lnTo>
                <a:cubicBezTo>
                  <a:pt x="10770" y="9258"/>
                  <a:pt x="10770" y="12344"/>
                  <a:pt x="10770" y="12344"/>
                </a:cubicBezTo>
                <a:close/>
                <a:moveTo>
                  <a:pt x="6462" y="15429"/>
                </a:moveTo>
                <a:lnTo>
                  <a:pt x="6462" y="13887"/>
                </a:lnTo>
                <a:lnTo>
                  <a:pt x="8616" y="13887"/>
                </a:lnTo>
                <a:lnTo>
                  <a:pt x="8616" y="15429"/>
                </a:lnTo>
                <a:cubicBezTo>
                  <a:pt x="8616" y="15429"/>
                  <a:pt x="6462" y="15429"/>
                  <a:pt x="6462" y="15429"/>
                </a:cubicBezTo>
                <a:close/>
                <a:moveTo>
                  <a:pt x="14002" y="16972"/>
                </a:moveTo>
                <a:cubicBezTo>
                  <a:pt x="14597" y="16972"/>
                  <a:pt x="15079" y="17663"/>
                  <a:pt x="15079" y="18515"/>
                </a:cubicBezTo>
                <a:cubicBezTo>
                  <a:pt x="15079" y="19367"/>
                  <a:pt x="14597" y="20058"/>
                  <a:pt x="14002" y="20058"/>
                </a:cubicBezTo>
                <a:lnTo>
                  <a:pt x="3231" y="20058"/>
                </a:lnTo>
                <a:cubicBezTo>
                  <a:pt x="2636" y="20058"/>
                  <a:pt x="2154" y="19367"/>
                  <a:pt x="2154" y="18515"/>
                </a:cubicBezTo>
                <a:cubicBezTo>
                  <a:pt x="2154" y="17663"/>
                  <a:pt x="2636" y="16972"/>
                  <a:pt x="3231" y="16972"/>
                </a:cubicBezTo>
                <a:cubicBezTo>
                  <a:pt x="3231" y="16972"/>
                  <a:pt x="14002" y="16972"/>
                  <a:pt x="14002" y="16972"/>
                </a:cubicBezTo>
                <a:close/>
                <a:moveTo>
                  <a:pt x="20725" y="1589"/>
                </a:moveTo>
                <a:lnTo>
                  <a:pt x="16416" y="46"/>
                </a:lnTo>
                <a:cubicBezTo>
                  <a:pt x="16330" y="15"/>
                  <a:pt x="16242" y="0"/>
                  <a:pt x="16155" y="0"/>
                </a:cubicBezTo>
                <a:cubicBezTo>
                  <a:pt x="15873" y="0"/>
                  <a:pt x="15598" y="159"/>
                  <a:pt x="15394" y="452"/>
                </a:cubicBezTo>
                <a:lnTo>
                  <a:pt x="11778" y="5630"/>
                </a:lnTo>
                <a:cubicBezTo>
                  <a:pt x="11765" y="5579"/>
                  <a:pt x="11750" y="5530"/>
                  <a:pt x="11733" y="5481"/>
                </a:cubicBezTo>
                <a:lnTo>
                  <a:pt x="10656" y="2396"/>
                </a:lnTo>
                <a:cubicBezTo>
                  <a:pt x="10474" y="1873"/>
                  <a:pt x="10101" y="1543"/>
                  <a:pt x="9693" y="1543"/>
                </a:cubicBezTo>
                <a:lnTo>
                  <a:pt x="6462" y="1543"/>
                </a:lnTo>
                <a:cubicBezTo>
                  <a:pt x="5867" y="1543"/>
                  <a:pt x="5385" y="2233"/>
                  <a:pt x="5385" y="3085"/>
                </a:cubicBezTo>
                <a:lnTo>
                  <a:pt x="5385" y="7716"/>
                </a:lnTo>
                <a:lnTo>
                  <a:pt x="1077" y="7716"/>
                </a:lnTo>
                <a:cubicBezTo>
                  <a:pt x="482" y="7716"/>
                  <a:pt x="0" y="8406"/>
                  <a:pt x="0" y="9258"/>
                </a:cubicBezTo>
                <a:lnTo>
                  <a:pt x="0" y="12344"/>
                </a:lnTo>
                <a:cubicBezTo>
                  <a:pt x="0" y="13196"/>
                  <a:pt x="482" y="13886"/>
                  <a:pt x="1077" y="13886"/>
                </a:cubicBezTo>
                <a:lnTo>
                  <a:pt x="5385" y="13886"/>
                </a:lnTo>
                <a:lnTo>
                  <a:pt x="5385" y="15429"/>
                </a:lnTo>
                <a:lnTo>
                  <a:pt x="3231" y="15429"/>
                </a:lnTo>
                <a:cubicBezTo>
                  <a:pt x="2043" y="15429"/>
                  <a:pt x="1077" y="16813"/>
                  <a:pt x="1077" y="18514"/>
                </a:cubicBezTo>
                <a:cubicBezTo>
                  <a:pt x="1077" y="20216"/>
                  <a:pt x="2044" y="21600"/>
                  <a:pt x="3231" y="21600"/>
                </a:cubicBezTo>
                <a:lnTo>
                  <a:pt x="14002" y="21600"/>
                </a:lnTo>
                <a:cubicBezTo>
                  <a:pt x="15189" y="21600"/>
                  <a:pt x="16156" y="20216"/>
                  <a:pt x="16156" y="18514"/>
                </a:cubicBezTo>
                <a:cubicBezTo>
                  <a:pt x="16156" y="16813"/>
                  <a:pt x="15189" y="15429"/>
                  <a:pt x="14002" y="15429"/>
                </a:cubicBezTo>
                <a:lnTo>
                  <a:pt x="9693" y="15429"/>
                </a:lnTo>
                <a:lnTo>
                  <a:pt x="9693" y="13886"/>
                </a:lnTo>
                <a:lnTo>
                  <a:pt x="10770" y="13886"/>
                </a:lnTo>
                <a:cubicBezTo>
                  <a:pt x="11093" y="13886"/>
                  <a:pt x="11399" y="13680"/>
                  <a:pt x="11603" y="13323"/>
                </a:cubicBezTo>
                <a:lnTo>
                  <a:pt x="16947" y="4001"/>
                </a:lnTo>
                <a:lnTo>
                  <a:pt x="20164" y="4587"/>
                </a:lnTo>
                <a:lnTo>
                  <a:pt x="19054" y="10523"/>
                </a:lnTo>
                <a:lnTo>
                  <a:pt x="16555" y="9699"/>
                </a:lnTo>
                <a:lnTo>
                  <a:pt x="16831" y="8273"/>
                </a:lnTo>
                <a:cubicBezTo>
                  <a:pt x="16911" y="7863"/>
                  <a:pt x="16743" y="7438"/>
                  <a:pt x="16456" y="7324"/>
                </a:cubicBezTo>
                <a:cubicBezTo>
                  <a:pt x="16164" y="7214"/>
                  <a:pt x="15873" y="7452"/>
                  <a:pt x="15794" y="7862"/>
                </a:cubicBezTo>
                <a:cubicBezTo>
                  <a:pt x="15794" y="7862"/>
                  <a:pt x="14841" y="11902"/>
                  <a:pt x="15206" y="13215"/>
                </a:cubicBezTo>
                <a:cubicBezTo>
                  <a:pt x="15381" y="13851"/>
                  <a:pt x="15722" y="14330"/>
                  <a:pt x="16189" y="14601"/>
                </a:cubicBezTo>
                <a:cubicBezTo>
                  <a:pt x="16871" y="14996"/>
                  <a:pt x="17451" y="15192"/>
                  <a:pt x="17940" y="15192"/>
                </a:cubicBezTo>
                <a:cubicBezTo>
                  <a:pt x="18269" y="15192"/>
                  <a:pt x="18559" y="15103"/>
                  <a:pt x="18809" y="14924"/>
                </a:cubicBezTo>
                <a:cubicBezTo>
                  <a:pt x="19214" y="14634"/>
                  <a:pt x="19498" y="14112"/>
                  <a:pt x="19628" y="13417"/>
                </a:cubicBezTo>
                <a:lnTo>
                  <a:pt x="21530" y="3285"/>
                </a:lnTo>
                <a:cubicBezTo>
                  <a:pt x="21600" y="2513"/>
                  <a:pt x="21258" y="1780"/>
                  <a:pt x="20725" y="1589"/>
                </a:cubicBezTo>
                <a:cubicBezTo>
                  <a:pt x="20725" y="1589"/>
                  <a:pt x="20725" y="1589"/>
                  <a:pt x="20725" y="1589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35" name="Shape"/>
          <p:cNvSpPr>
            <a:spLocks noGrp="1"/>
          </p:cNvSpPr>
          <p:nvPr>
            <p:ph type="body" sz="quarter" idx="31"/>
          </p:nvPr>
        </p:nvSpPr>
        <p:spPr>
          <a:xfrm>
            <a:off x="11667834" y="6335221"/>
            <a:ext cx="1048332" cy="10455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4" h="21293" extrusionOk="0">
                <a:moveTo>
                  <a:pt x="18247" y="2660"/>
                </a:moveTo>
                <a:cubicBezTo>
                  <a:pt x="17956" y="2151"/>
                  <a:pt x="18132" y="1499"/>
                  <a:pt x="18640" y="1207"/>
                </a:cubicBezTo>
                <a:cubicBezTo>
                  <a:pt x="19148" y="915"/>
                  <a:pt x="19799" y="1091"/>
                  <a:pt x="20090" y="1601"/>
                </a:cubicBezTo>
                <a:cubicBezTo>
                  <a:pt x="20382" y="2110"/>
                  <a:pt x="20205" y="2762"/>
                  <a:pt x="19698" y="3054"/>
                </a:cubicBezTo>
                <a:cubicBezTo>
                  <a:pt x="19189" y="3346"/>
                  <a:pt x="18539" y="3170"/>
                  <a:pt x="18247" y="2660"/>
                </a:cubicBezTo>
                <a:cubicBezTo>
                  <a:pt x="18247" y="2660"/>
                  <a:pt x="18247" y="2660"/>
                  <a:pt x="18247" y="2660"/>
                </a:cubicBezTo>
                <a:close/>
                <a:moveTo>
                  <a:pt x="10100" y="7960"/>
                </a:moveTo>
                <a:lnTo>
                  <a:pt x="9431" y="7117"/>
                </a:lnTo>
                <a:lnTo>
                  <a:pt x="17127" y="2691"/>
                </a:lnTo>
                <a:cubicBezTo>
                  <a:pt x="17174" y="2862"/>
                  <a:pt x="17234" y="3030"/>
                  <a:pt x="17326" y="3190"/>
                </a:cubicBezTo>
                <a:cubicBezTo>
                  <a:pt x="17418" y="3351"/>
                  <a:pt x="17532" y="3488"/>
                  <a:pt x="17655" y="3615"/>
                </a:cubicBezTo>
                <a:cubicBezTo>
                  <a:pt x="17655" y="3615"/>
                  <a:pt x="10100" y="7960"/>
                  <a:pt x="10100" y="7960"/>
                </a:cubicBezTo>
                <a:close/>
                <a:moveTo>
                  <a:pt x="10859" y="10628"/>
                </a:moveTo>
                <a:lnTo>
                  <a:pt x="7459" y="10619"/>
                </a:lnTo>
                <a:lnTo>
                  <a:pt x="7471" y="6358"/>
                </a:lnTo>
                <a:cubicBezTo>
                  <a:pt x="7471" y="6358"/>
                  <a:pt x="10859" y="10628"/>
                  <a:pt x="10859" y="10628"/>
                </a:cubicBezTo>
                <a:close/>
                <a:moveTo>
                  <a:pt x="11700" y="13826"/>
                </a:moveTo>
                <a:lnTo>
                  <a:pt x="3200" y="13802"/>
                </a:lnTo>
                <a:lnTo>
                  <a:pt x="3206" y="11672"/>
                </a:lnTo>
                <a:lnTo>
                  <a:pt x="11706" y="11696"/>
                </a:lnTo>
                <a:cubicBezTo>
                  <a:pt x="11706" y="11696"/>
                  <a:pt x="11700" y="13826"/>
                  <a:pt x="11700" y="13826"/>
                </a:cubicBezTo>
                <a:close/>
                <a:moveTo>
                  <a:pt x="4257" y="15936"/>
                </a:moveTo>
                <a:lnTo>
                  <a:pt x="4260" y="14870"/>
                </a:lnTo>
                <a:lnTo>
                  <a:pt x="9572" y="14885"/>
                </a:lnTo>
                <a:lnTo>
                  <a:pt x="9569" y="15951"/>
                </a:lnTo>
                <a:cubicBezTo>
                  <a:pt x="9569" y="15951"/>
                  <a:pt x="4257" y="15936"/>
                  <a:pt x="4257" y="15936"/>
                </a:cubicBezTo>
                <a:close/>
                <a:moveTo>
                  <a:pt x="15409" y="17032"/>
                </a:moveTo>
                <a:cubicBezTo>
                  <a:pt x="16290" y="17035"/>
                  <a:pt x="17001" y="17752"/>
                  <a:pt x="16999" y="18634"/>
                </a:cubicBezTo>
                <a:cubicBezTo>
                  <a:pt x="16996" y="19517"/>
                  <a:pt x="16281" y="20230"/>
                  <a:pt x="15400" y="20228"/>
                </a:cubicBezTo>
                <a:lnTo>
                  <a:pt x="2652" y="20192"/>
                </a:lnTo>
                <a:cubicBezTo>
                  <a:pt x="1772" y="20189"/>
                  <a:pt x="1060" y="19472"/>
                  <a:pt x="1062" y="18590"/>
                </a:cubicBezTo>
                <a:cubicBezTo>
                  <a:pt x="1065" y="17707"/>
                  <a:pt x="1780" y="16994"/>
                  <a:pt x="2660" y="16996"/>
                </a:cubicBezTo>
                <a:cubicBezTo>
                  <a:pt x="2660" y="16996"/>
                  <a:pt x="15409" y="17032"/>
                  <a:pt x="15409" y="17032"/>
                </a:cubicBezTo>
                <a:close/>
                <a:moveTo>
                  <a:pt x="3221" y="6346"/>
                </a:moveTo>
                <a:lnTo>
                  <a:pt x="6409" y="6355"/>
                </a:lnTo>
                <a:lnTo>
                  <a:pt x="6397" y="10616"/>
                </a:lnTo>
                <a:lnTo>
                  <a:pt x="3209" y="10607"/>
                </a:lnTo>
                <a:cubicBezTo>
                  <a:pt x="3209" y="10607"/>
                  <a:pt x="3221" y="6346"/>
                  <a:pt x="3221" y="6346"/>
                </a:cubicBezTo>
                <a:close/>
                <a:moveTo>
                  <a:pt x="14798" y="2802"/>
                </a:moveTo>
                <a:lnTo>
                  <a:pt x="8762" y="6274"/>
                </a:lnTo>
                <a:lnTo>
                  <a:pt x="8302" y="5695"/>
                </a:lnTo>
                <a:cubicBezTo>
                  <a:pt x="8142" y="5493"/>
                  <a:pt x="7908" y="5382"/>
                  <a:pt x="7659" y="5336"/>
                </a:cubicBezTo>
                <a:cubicBezTo>
                  <a:pt x="7659" y="5336"/>
                  <a:pt x="14798" y="2802"/>
                  <a:pt x="14798" y="2802"/>
                </a:cubicBezTo>
                <a:close/>
                <a:moveTo>
                  <a:pt x="20730" y="13852"/>
                </a:moveTo>
                <a:cubicBezTo>
                  <a:pt x="20437" y="13851"/>
                  <a:pt x="20198" y="14088"/>
                  <a:pt x="20198" y="14382"/>
                </a:cubicBezTo>
                <a:cubicBezTo>
                  <a:pt x="20197" y="14677"/>
                  <a:pt x="19957" y="14914"/>
                  <a:pt x="19665" y="14913"/>
                </a:cubicBezTo>
                <a:cubicBezTo>
                  <a:pt x="19372" y="14913"/>
                  <a:pt x="19134" y="14674"/>
                  <a:pt x="19135" y="14379"/>
                </a:cubicBezTo>
                <a:cubicBezTo>
                  <a:pt x="19136" y="14085"/>
                  <a:pt x="19225" y="13971"/>
                  <a:pt x="19420" y="13721"/>
                </a:cubicBezTo>
                <a:cubicBezTo>
                  <a:pt x="19740" y="13313"/>
                  <a:pt x="20171" y="12808"/>
                  <a:pt x="20201" y="11323"/>
                </a:cubicBezTo>
                <a:lnTo>
                  <a:pt x="20206" y="11320"/>
                </a:lnTo>
                <a:lnTo>
                  <a:pt x="20227" y="3978"/>
                </a:lnTo>
                <a:cubicBezTo>
                  <a:pt x="21244" y="3393"/>
                  <a:pt x="21596" y="2091"/>
                  <a:pt x="21012" y="1070"/>
                </a:cubicBezTo>
                <a:cubicBezTo>
                  <a:pt x="20428" y="50"/>
                  <a:pt x="19129" y="-303"/>
                  <a:pt x="18112" y="283"/>
                </a:cubicBezTo>
                <a:cubicBezTo>
                  <a:pt x="17943" y="380"/>
                  <a:pt x="17816" y="515"/>
                  <a:pt x="17686" y="648"/>
                </a:cubicBezTo>
                <a:lnTo>
                  <a:pt x="4620" y="5285"/>
                </a:lnTo>
                <a:lnTo>
                  <a:pt x="3224" y="5281"/>
                </a:lnTo>
                <a:cubicBezTo>
                  <a:pt x="2638" y="5279"/>
                  <a:pt x="2161" y="5755"/>
                  <a:pt x="2159" y="6343"/>
                </a:cubicBezTo>
                <a:lnTo>
                  <a:pt x="2138" y="13799"/>
                </a:lnTo>
                <a:cubicBezTo>
                  <a:pt x="2137" y="14388"/>
                  <a:pt x="2611" y="14866"/>
                  <a:pt x="3198" y="14867"/>
                </a:cubicBezTo>
                <a:lnTo>
                  <a:pt x="3195" y="15933"/>
                </a:lnTo>
                <a:lnTo>
                  <a:pt x="2663" y="15931"/>
                </a:lnTo>
                <a:cubicBezTo>
                  <a:pt x="1199" y="15927"/>
                  <a:pt x="4" y="17118"/>
                  <a:pt x="0" y="18587"/>
                </a:cubicBezTo>
                <a:cubicBezTo>
                  <a:pt x="-4" y="20055"/>
                  <a:pt x="1185" y="21253"/>
                  <a:pt x="2649" y="21257"/>
                </a:cubicBezTo>
                <a:lnTo>
                  <a:pt x="15397" y="21293"/>
                </a:lnTo>
                <a:cubicBezTo>
                  <a:pt x="16862" y="21297"/>
                  <a:pt x="18057" y="20105"/>
                  <a:pt x="18061" y="18637"/>
                </a:cubicBezTo>
                <a:cubicBezTo>
                  <a:pt x="18065" y="17169"/>
                  <a:pt x="16877" y="15971"/>
                  <a:pt x="15412" y="15967"/>
                </a:cubicBezTo>
                <a:lnTo>
                  <a:pt x="10632" y="15954"/>
                </a:lnTo>
                <a:lnTo>
                  <a:pt x="10634" y="14888"/>
                </a:lnTo>
                <a:lnTo>
                  <a:pt x="11697" y="14891"/>
                </a:lnTo>
                <a:cubicBezTo>
                  <a:pt x="12284" y="14893"/>
                  <a:pt x="12761" y="14417"/>
                  <a:pt x="12762" y="13829"/>
                </a:cubicBezTo>
                <a:lnTo>
                  <a:pt x="12768" y="11699"/>
                </a:lnTo>
                <a:cubicBezTo>
                  <a:pt x="12769" y="11457"/>
                  <a:pt x="12687" y="11222"/>
                  <a:pt x="12537" y="11033"/>
                </a:cubicBezTo>
                <a:lnTo>
                  <a:pt x="10769" y="8804"/>
                </a:lnTo>
                <a:lnTo>
                  <a:pt x="18755" y="4211"/>
                </a:lnTo>
                <a:cubicBezTo>
                  <a:pt x="18889" y="4238"/>
                  <a:pt x="19026" y="4250"/>
                  <a:pt x="19164" y="4251"/>
                </a:cubicBezTo>
                <a:lnTo>
                  <a:pt x="19144" y="11184"/>
                </a:lnTo>
                <a:cubicBezTo>
                  <a:pt x="19141" y="12353"/>
                  <a:pt x="18858" y="12714"/>
                  <a:pt x="18585" y="13064"/>
                </a:cubicBezTo>
                <a:cubicBezTo>
                  <a:pt x="18346" y="13369"/>
                  <a:pt x="18074" y="13716"/>
                  <a:pt x="18073" y="14377"/>
                </a:cubicBezTo>
                <a:cubicBezTo>
                  <a:pt x="18070" y="15257"/>
                  <a:pt x="18783" y="15976"/>
                  <a:pt x="19662" y="15979"/>
                </a:cubicBezTo>
                <a:cubicBezTo>
                  <a:pt x="20540" y="15981"/>
                  <a:pt x="21258" y="15266"/>
                  <a:pt x="21260" y="14385"/>
                </a:cubicBezTo>
                <a:cubicBezTo>
                  <a:pt x="21261" y="14091"/>
                  <a:pt x="21024" y="13852"/>
                  <a:pt x="20730" y="13852"/>
                </a:cubicBezTo>
                <a:cubicBezTo>
                  <a:pt x="20730" y="13852"/>
                  <a:pt x="20730" y="13852"/>
                  <a:pt x="20730" y="13852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grpSp>
        <p:nvGrpSpPr>
          <p:cNvPr id="338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336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337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33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Rectangle"/>
          <p:cNvSpPr>
            <a:spLocks noGrp="1"/>
          </p:cNvSpPr>
          <p:nvPr>
            <p:ph type="body" sz="quarter" idx="13"/>
          </p:nvPr>
        </p:nvSpPr>
        <p:spPr>
          <a:xfrm>
            <a:off x="11299031" y="5323555"/>
            <a:ext cx="10296204" cy="3068890"/>
          </a:xfrm>
          <a:prstGeom prst="rect">
            <a:avLst/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47" name="Title Text"/>
          <p:cNvSpPr txBox="1">
            <a:spLocks noGrp="1"/>
          </p:cNvSpPr>
          <p:nvPr>
            <p:ph type="title"/>
          </p:nvPr>
        </p:nvSpPr>
        <p:spPr>
          <a:xfrm>
            <a:off x="3809310" y="3855944"/>
            <a:ext cx="6390848" cy="2029236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3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809310" y="6632902"/>
            <a:ext cx="6390848" cy="3227154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9" name="Shape"/>
          <p:cNvSpPr>
            <a:spLocks noGrp="1"/>
          </p:cNvSpPr>
          <p:nvPr>
            <p:ph type="body" sz="quarter" idx="14"/>
          </p:nvPr>
        </p:nvSpPr>
        <p:spPr>
          <a:xfrm>
            <a:off x="12336814" y="2962093"/>
            <a:ext cx="1048332" cy="681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12462"/>
                </a:moveTo>
                <a:lnTo>
                  <a:pt x="19440" y="12462"/>
                </a:lnTo>
                <a:lnTo>
                  <a:pt x="19440" y="14123"/>
                </a:lnTo>
                <a:lnTo>
                  <a:pt x="20520" y="14123"/>
                </a:lnTo>
                <a:lnTo>
                  <a:pt x="20520" y="16615"/>
                </a:lnTo>
                <a:lnTo>
                  <a:pt x="19385" y="16615"/>
                </a:lnTo>
                <a:cubicBezTo>
                  <a:pt x="19134" y="14722"/>
                  <a:pt x="18043" y="13292"/>
                  <a:pt x="16740" y="13292"/>
                </a:cubicBezTo>
                <a:cubicBezTo>
                  <a:pt x="15437" y="13292"/>
                  <a:pt x="14346" y="14722"/>
                  <a:pt x="14095" y="16615"/>
                </a:cubicBezTo>
                <a:lnTo>
                  <a:pt x="14040" y="16615"/>
                </a:lnTo>
                <a:lnTo>
                  <a:pt x="14040" y="10800"/>
                </a:lnTo>
                <a:lnTo>
                  <a:pt x="20520" y="10801"/>
                </a:lnTo>
                <a:cubicBezTo>
                  <a:pt x="20520" y="10801"/>
                  <a:pt x="20520" y="12462"/>
                  <a:pt x="20520" y="12462"/>
                </a:cubicBezTo>
                <a:close/>
                <a:moveTo>
                  <a:pt x="16740" y="19939"/>
                </a:moveTo>
                <a:cubicBezTo>
                  <a:pt x="15845" y="19939"/>
                  <a:pt x="15120" y="18822"/>
                  <a:pt x="15120" y="17446"/>
                </a:cubicBezTo>
                <a:cubicBezTo>
                  <a:pt x="15120" y="16070"/>
                  <a:pt x="15845" y="14954"/>
                  <a:pt x="16740" y="14954"/>
                </a:cubicBezTo>
                <a:cubicBezTo>
                  <a:pt x="17635" y="14954"/>
                  <a:pt x="18360" y="16070"/>
                  <a:pt x="18360" y="17446"/>
                </a:cubicBezTo>
                <a:cubicBezTo>
                  <a:pt x="18360" y="18822"/>
                  <a:pt x="17635" y="19939"/>
                  <a:pt x="16740" y="19939"/>
                </a:cubicBezTo>
                <a:cubicBezTo>
                  <a:pt x="16740" y="19939"/>
                  <a:pt x="16740" y="19939"/>
                  <a:pt x="16740" y="19939"/>
                </a:cubicBezTo>
                <a:close/>
                <a:moveTo>
                  <a:pt x="14040" y="4985"/>
                </a:moveTo>
                <a:lnTo>
                  <a:pt x="18360" y="4985"/>
                </a:lnTo>
                <a:lnTo>
                  <a:pt x="20160" y="9139"/>
                </a:lnTo>
                <a:lnTo>
                  <a:pt x="14040" y="9138"/>
                </a:lnTo>
                <a:cubicBezTo>
                  <a:pt x="14040" y="9138"/>
                  <a:pt x="14040" y="4985"/>
                  <a:pt x="14040" y="4985"/>
                </a:cubicBezTo>
                <a:close/>
                <a:moveTo>
                  <a:pt x="12960" y="16615"/>
                </a:moveTo>
                <a:lnTo>
                  <a:pt x="7506" y="16615"/>
                </a:lnTo>
                <a:cubicBezTo>
                  <a:pt x="7256" y="14719"/>
                  <a:pt x="6167" y="13292"/>
                  <a:pt x="4860" y="13292"/>
                </a:cubicBezTo>
                <a:cubicBezTo>
                  <a:pt x="3553" y="13292"/>
                  <a:pt x="2464" y="14719"/>
                  <a:pt x="2215" y="16615"/>
                </a:cubicBezTo>
                <a:lnTo>
                  <a:pt x="1080" y="16615"/>
                </a:lnTo>
                <a:lnTo>
                  <a:pt x="1080" y="11630"/>
                </a:lnTo>
                <a:lnTo>
                  <a:pt x="12960" y="11630"/>
                </a:lnTo>
                <a:cubicBezTo>
                  <a:pt x="12960" y="11630"/>
                  <a:pt x="12960" y="16615"/>
                  <a:pt x="12960" y="16615"/>
                </a:cubicBezTo>
                <a:close/>
                <a:moveTo>
                  <a:pt x="4860" y="19939"/>
                </a:moveTo>
                <a:cubicBezTo>
                  <a:pt x="3967" y="19939"/>
                  <a:pt x="3240" y="18820"/>
                  <a:pt x="3240" y="17446"/>
                </a:cubicBezTo>
                <a:cubicBezTo>
                  <a:pt x="3240" y="16072"/>
                  <a:pt x="3967" y="14954"/>
                  <a:pt x="4860" y="14954"/>
                </a:cubicBezTo>
                <a:cubicBezTo>
                  <a:pt x="5753" y="14954"/>
                  <a:pt x="6480" y="16072"/>
                  <a:pt x="6480" y="17446"/>
                </a:cubicBezTo>
                <a:cubicBezTo>
                  <a:pt x="6480" y="18820"/>
                  <a:pt x="5753" y="19939"/>
                  <a:pt x="4860" y="19939"/>
                </a:cubicBezTo>
                <a:cubicBezTo>
                  <a:pt x="4860" y="19939"/>
                  <a:pt x="4860" y="19939"/>
                  <a:pt x="4860" y="19939"/>
                </a:cubicBezTo>
                <a:close/>
                <a:moveTo>
                  <a:pt x="2160" y="8307"/>
                </a:moveTo>
                <a:lnTo>
                  <a:pt x="4320" y="8307"/>
                </a:lnTo>
                <a:lnTo>
                  <a:pt x="4320" y="9969"/>
                </a:lnTo>
                <a:lnTo>
                  <a:pt x="2160" y="9969"/>
                </a:lnTo>
                <a:cubicBezTo>
                  <a:pt x="2160" y="9969"/>
                  <a:pt x="2160" y="8307"/>
                  <a:pt x="2160" y="8307"/>
                </a:cubicBezTo>
                <a:close/>
                <a:moveTo>
                  <a:pt x="3780" y="4985"/>
                </a:moveTo>
                <a:lnTo>
                  <a:pt x="5940" y="4985"/>
                </a:lnTo>
                <a:lnTo>
                  <a:pt x="5940" y="6646"/>
                </a:lnTo>
                <a:lnTo>
                  <a:pt x="3780" y="6646"/>
                </a:lnTo>
                <a:cubicBezTo>
                  <a:pt x="3780" y="6646"/>
                  <a:pt x="3780" y="4985"/>
                  <a:pt x="3780" y="4985"/>
                </a:cubicBezTo>
                <a:close/>
                <a:moveTo>
                  <a:pt x="5400" y="1661"/>
                </a:moveTo>
                <a:lnTo>
                  <a:pt x="7560" y="1661"/>
                </a:lnTo>
                <a:lnTo>
                  <a:pt x="7560" y="3323"/>
                </a:lnTo>
                <a:lnTo>
                  <a:pt x="5400" y="3323"/>
                </a:lnTo>
                <a:cubicBezTo>
                  <a:pt x="5400" y="3323"/>
                  <a:pt x="5400" y="1661"/>
                  <a:pt x="5400" y="1661"/>
                </a:cubicBezTo>
                <a:close/>
                <a:moveTo>
                  <a:pt x="7560" y="8307"/>
                </a:moveTo>
                <a:lnTo>
                  <a:pt x="7560" y="9969"/>
                </a:lnTo>
                <a:lnTo>
                  <a:pt x="5400" y="9969"/>
                </a:lnTo>
                <a:lnTo>
                  <a:pt x="5400" y="8307"/>
                </a:lnTo>
                <a:cubicBezTo>
                  <a:pt x="5400" y="8307"/>
                  <a:pt x="7560" y="8307"/>
                  <a:pt x="7560" y="8307"/>
                </a:cubicBezTo>
                <a:close/>
                <a:moveTo>
                  <a:pt x="9180" y="4985"/>
                </a:moveTo>
                <a:lnTo>
                  <a:pt x="9180" y="6646"/>
                </a:lnTo>
                <a:lnTo>
                  <a:pt x="7020" y="6646"/>
                </a:lnTo>
                <a:lnTo>
                  <a:pt x="7020" y="4985"/>
                </a:lnTo>
                <a:cubicBezTo>
                  <a:pt x="7020" y="4985"/>
                  <a:pt x="9180" y="4985"/>
                  <a:pt x="9180" y="4985"/>
                </a:cubicBezTo>
                <a:close/>
                <a:moveTo>
                  <a:pt x="10800" y="8307"/>
                </a:moveTo>
                <a:lnTo>
                  <a:pt x="10800" y="9969"/>
                </a:lnTo>
                <a:lnTo>
                  <a:pt x="8640" y="9969"/>
                </a:lnTo>
                <a:lnTo>
                  <a:pt x="8640" y="8307"/>
                </a:lnTo>
                <a:cubicBezTo>
                  <a:pt x="8640" y="8307"/>
                  <a:pt x="10800" y="8307"/>
                  <a:pt x="10800" y="8307"/>
                </a:cubicBezTo>
                <a:close/>
                <a:moveTo>
                  <a:pt x="21419" y="9048"/>
                </a:moveTo>
                <a:lnTo>
                  <a:pt x="19258" y="4063"/>
                </a:lnTo>
                <a:cubicBezTo>
                  <a:pt x="19058" y="3600"/>
                  <a:pt x="18721" y="3323"/>
                  <a:pt x="18360" y="3323"/>
                </a:cubicBezTo>
                <a:lnTo>
                  <a:pt x="14040" y="3323"/>
                </a:lnTo>
                <a:cubicBezTo>
                  <a:pt x="13444" y="3323"/>
                  <a:pt x="12960" y="4067"/>
                  <a:pt x="12960" y="4985"/>
                </a:cubicBezTo>
                <a:lnTo>
                  <a:pt x="12960" y="9969"/>
                </a:lnTo>
                <a:lnTo>
                  <a:pt x="11880" y="9969"/>
                </a:lnTo>
                <a:lnTo>
                  <a:pt x="11880" y="8307"/>
                </a:lnTo>
                <a:cubicBezTo>
                  <a:pt x="11880" y="7390"/>
                  <a:pt x="11397" y="6646"/>
                  <a:pt x="10800" y="6646"/>
                </a:cubicBezTo>
                <a:lnTo>
                  <a:pt x="10260" y="6646"/>
                </a:lnTo>
                <a:lnTo>
                  <a:pt x="10260" y="4985"/>
                </a:lnTo>
                <a:cubicBezTo>
                  <a:pt x="10260" y="4067"/>
                  <a:pt x="9776" y="3323"/>
                  <a:pt x="9180" y="3323"/>
                </a:cubicBezTo>
                <a:lnTo>
                  <a:pt x="8640" y="3323"/>
                </a:lnTo>
                <a:lnTo>
                  <a:pt x="8640" y="1661"/>
                </a:lnTo>
                <a:cubicBezTo>
                  <a:pt x="8640" y="744"/>
                  <a:pt x="8156" y="0"/>
                  <a:pt x="7560" y="0"/>
                </a:cubicBezTo>
                <a:lnTo>
                  <a:pt x="5400" y="0"/>
                </a:lnTo>
                <a:cubicBezTo>
                  <a:pt x="4803" y="0"/>
                  <a:pt x="4320" y="744"/>
                  <a:pt x="4320" y="1661"/>
                </a:cubicBezTo>
                <a:lnTo>
                  <a:pt x="4320" y="3323"/>
                </a:lnTo>
                <a:lnTo>
                  <a:pt x="3780" y="3323"/>
                </a:lnTo>
                <a:cubicBezTo>
                  <a:pt x="3184" y="3323"/>
                  <a:pt x="2700" y="4067"/>
                  <a:pt x="2700" y="4985"/>
                </a:cubicBezTo>
                <a:lnTo>
                  <a:pt x="2700" y="6646"/>
                </a:lnTo>
                <a:lnTo>
                  <a:pt x="2160" y="6646"/>
                </a:lnTo>
                <a:cubicBezTo>
                  <a:pt x="1563" y="6646"/>
                  <a:pt x="1080" y="7390"/>
                  <a:pt x="1080" y="8307"/>
                </a:cubicBezTo>
                <a:lnTo>
                  <a:pt x="1080" y="9969"/>
                </a:lnTo>
                <a:cubicBezTo>
                  <a:pt x="483" y="9969"/>
                  <a:pt x="0" y="10713"/>
                  <a:pt x="0" y="11630"/>
                </a:cubicBezTo>
                <a:lnTo>
                  <a:pt x="0" y="16615"/>
                </a:lnTo>
                <a:cubicBezTo>
                  <a:pt x="0" y="17533"/>
                  <a:pt x="483" y="18277"/>
                  <a:pt x="1080" y="18277"/>
                </a:cubicBezTo>
                <a:lnTo>
                  <a:pt x="2215" y="18277"/>
                </a:lnTo>
                <a:cubicBezTo>
                  <a:pt x="2464" y="20173"/>
                  <a:pt x="3553" y="21600"/>
                  <a:pt x="4860" y="21600"/>
                </a:cubicBezTo>
                <a:cubicBezTo>
                  <a:pt x="6167" y="21600"/>
                  <a:pt x="7256" y="20173"/>
                  <a:pt x="7506" y="18277"/>
                </a:cubicBezTo>
                <a:lnTo>
                  <a:pt x="14095" y="18277"/>
                </a:lnTo>
                <a:cubicBezTo>
                  <a:pt x="14346" y="20170"/>
                  <a:pt x="15437" y="21600"/>
                  <a:pt x="16740" y="21600"/>
                </a:cubicBezTo>
                <a:cubicBezTo>
                  <a:pt x="18043" y="21600"/>
                  <a:pt x="19134" y="20170"/>
                  <a:pt x="19385" y="18277"/>
                </a:cubicBezTo>
                <a:lnTo>
                  <a:pt x="20520" y="18277"/>
                </a:lnTo>
                <a:cubicBezTo>
                  <a:pt x="21117" y="18277"/>
                  <a:pt x="21600" y="17533"/>
                  <a:pt x="21600" y="16615"/>
                </a:cubicBezTo>
                <a:lnTo>
                  <a:pt x="21600" y="9970"/>
                </a:lnTo>
                <a:cubicBezTo>
                  <a:pt x="21600" y="9642"/>
                  <a:pt x="21537" y="9321"/>
                  <a:pt x="21419" y="9048"/>
                </a:cubicBezTo>
                <a:cubicBezTo>
                  <a:pt x="21419" y="9048"/>
                  <a:pt x="21419" y="9048"/>
                  <a:pt x="21419" y="9048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50" name="Shape"/>
          <p:cNvSpPr>
            <a:spLocks noGrp="1"/>
          </p:cNvSpPr>
          <p:nvPr>
            <p:ph type="body" sz="quarter" idx="15"/>
          </p:nvPr>
        </p:nvSpPr>
        <p:spPr>
          <a:xfrm>
            <a:off x="12336814" y="10046236"/>
            <a:ext cx="1048332" cy="7339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9" h="21600" extrusionOk="0">
                <a:moveTo>
                  <a:pt x="20446" y="3084"/>
                </a:moveTo>
                <a:lnTo>
                  <a:pt x="16493" y="2364"/>
                </a:lnTo>
                <a:lnTo>
                  <a:pt x="11848" y="10465"/>
                </a:lnTo>
                <a:lnTo>
                  <a:pt x="11848" y="7716"/>
                </a:lnTo>
                <a:lnTo>
                  <a:pt x="16156" y="1544"/>
                </a:lnTo>
                <a:lnTo>
                  <a:pt x="20446" y="3081"/>
                </a:lnTo>
                <a:cubicBezTo>
                  <a:pt x="20446" y="3081"/>
                  <a:pt x="20446" y="3084"/>
                  <a:pt x="20446" y="3084"/>
                </a:cubicBezTo>
                <a:close/>
                <a:moveTo>
                  <a:pt x="18588" y="13019"/>
                </a:moveTo>
                <a:cubicBezTo>
                  <a:pt x="18523" y="13367"/>
                  <a:pt x="18415" y="13483"/>
                  <a:pt x="18329" y="13545"/>
                </a:cubicBezTo>
                <a:cubicBezTo>
                  <a:pt x="18148" y="13675"/>
                  <a:pt x="17679" y="13799"/>
                  <a:pt x="16594" y="13172"/>
                </a:cubicBezTo>
                <a:cubicBezTo>
                  <a:pt x="16398" y="13058"/>
                  <a:pt x="16276" y="12892"/>
                  <a:pt x="16208" y="12650"/>
                </a:cubicBezTo>
                <a:cubicBezTo>
                  <a:pt x="16088" y="12221"/>
                  <a:pt x="16148" y="11634"/>
                  <a:pt x="16234" y="11177"/>
                </a:cubicBezTo>
                <a:lnTo>
                  <a:pt x="18776" y="12016"/>
                </a:lnTo>
                <a:cubicBezTo>
                  <a:pt x="18776" y="12016"/>
                  <a:pt x="18588" y="13019"/>
                  <a:pt x="18588" y="13019"/>
                </a:cubicBezTo>
                <a:close/>
                <a:moveTo>
                  <a:pt x="10770" y="7715"/>
                </a:moveTo>
                <a:lnTo>
                  <a:pt x="6462" y="7715"/>
                </a:lnTo>
                <a:lnTo>
                  <a:pt x="6462" y="3086"/>
                </a:lnTo>
                <a:lnTo>
                  <a:pt x="9694" y="3086"/>
                </a:lnTo>
                <a:lnTo>
                  <a:pt x="10770" y="6172"/>
                </a:lnTo>
                <a:cubicBezTo>
                  <a:pt x="10770" y="6172"/>
                  <a:pt x="10770" y="7715"/>
                  <a:pt x="10770" y="7715"/>
                </a:cubicBezTo>
                <a:close/>
                <a:moveTo>
                  <a:pt x="10770" y="12344"/>
                </a:moveTo>
                <a:lnTo>
                  <a:pt x="1077" y="12344"/>
                </a:lnTo>
                <a:lnTo>
                  <a:pt x="1077" y="9258"/>
                </a:lnTo>
                <a:lnTo>
                  <a:pt x="10770" y="9258"/>
                </a:lnTo>
                <a:cubicBezTo>
                  <a:pt x="10770" y="9258"/>
                  <a:pt x="10770" y="12344"/>
                  <a:pt x="10770" y="12344"/>
                </a:cubicBezTo>
                <a:close/>
                <a:moveTo>
                  <a:pt x="6462" y="15429"/>
                </a:moveTo>
                <a:lnTo>
                  <a:pt x="6462" y="13887"/>
                </a:lnTo>
                <a:lnTo>
                  <a:pt x="8616" y="13887"/>
                </a:lnTo>
                <a:lnTo>
                  <a:pt x="8616" y="15429"/>
                </a:lnTo>
                <a:cubicBezTo>
                  <a:pt x="8616" y="15429"/>
                  <a:pt x="6462" y="15429"/>
                  <a:pt x="6462" y="15429"/>
                </a:cubicBezTo>
                <a:close/>
                <a:moveTo>
                  <a:pt x="14002" y="16972"/>
                </a:moveTo>
                <a:cubicBezTo>
                  <a:pt x="14597" y="16972"/>
                  <a:pt x="15079" y="17663"/>
                  <a:pt x="15079" y="18515"/>
                </a:cubicBezTo>
                <a:cubicBezTo>
                  <a:pt x="15079" y="19367"/>
                  <a:pt x="14597" y="20058"/>
                  <a:pt x="14002" y="20058"/>
                </a:cubicBezTo>
                <a:lnTo>
                  <a:pt x="3231" y="20058"/>
                </a:lnTo>
                <a:cubicBezTo>
                  <a:pt x="2636" y="20058"/>
                  <a:pt x="2154" y="19367"/>
                  <a:pt x="2154" y="18515"/>
                </a:cubicBezTo>
                <a:cubicBezTo>
                  <a:pt x="2154" y="17663"/>
                  <a:pt x="2636" y="16972"/>
                  <a:pt x="3231" y="16972"/>
                </a:cubicBezTo>
                <a:cubicBezTo>
                  <a:pt x="3231" y="16972"/>
                  <a:pt x="14002" y="16972"/>
                  <a:pt x="14002" y="16972"/>
                </a:cubicBezTo>
                <a:close/>
                <a:moveTo>
                  <a:pt x="20725" y="1589"/>
                </a:moveTo>
                <a:lnTo>
                  <a:pt x="16416" y="46"/>
                </a:lnTo>
                <a:cubicBezTo>
                  <a:pt x="16330" y="15"/>
                  <a:pt x="16242" y="0"/>
                  <a:pt x="16155" y="0"/>
                </a:cubicBezTo>
                <a:cubicBezTo>
                  <a:pt x="15873" y="0"/>
                  <a:pt x="15598" y="159"/>
                  <a:pt x="15394" y="452"/>
                </a:cubicBezTo>
                <a:lnTo>
                  <a:pt x="11778" y="5630"/>
                </a:lnTo>
                <a:cubicBezTo>
                  <a:pt x="11765" y="5579"/>
                  <a:pt x="11750" y="5530"/>
                  <a:pt x="11733" y="5481"/>
                </a:cubicBezTo>
                <a:lnTo>
                  <a:pt x="10656" y="2396"/>
                </a:lnTo>
                <a:cubicBezTo>
                  <a:pt x="10474" y="1873"/>
                  <a:pt x="10101" y="1543"/>
                  <a:pt x="9693" y="1543"/>
                </a:cubicBezTo>
                <a:lnTo>
                  <a:pt x="6462" y="1543"/>
                </a:lnTo>
                <a:cubicBezTo>
                  <a:pt x="5867" y="1543"/>
                  <a:pt x="5385" y="2233"/>
                  <a:pt x="5385" y="3085"/>
                </a:cubicBezTo>
                <a:lnTo>
                  <a:pt x="5385" y="7716"/>
                </a:lnTo>
                <a:lnTo>
                  <a:pt x="1077" y="7716"/>
                </a:lnTo>
                <a:cubicBezTo>
                  <a:pt x="482" y="7716"/>
                  <a:pt x="0" y="8406"/>
                  <a:pt x="0" y="9258"/>
                </a:cubicBezTo>
                <a:lnTo>
                  <a:pt x="0" y="12344"/>
                </a:lnTo>
                <a:cubicBezTo>
                  <a:pt x="0" y="13196"/>
                  <a:pt x="482" y="13886"/>
                  <a:pt x="1077" y="13886"/>
                </a:cubicBezTo>
                <a:lnTo>
                  <a:pt x="5385" y="13886"/>
                </a:lnTo>
                <a:lnTo>
                  <a:pt x="5385" y="15429"/>
                </a:lnTo>
                <a:lnTo>
                  <a:pt x="3231" y="15429"/>
                </a:lnTo>
                <a:cubicBezTo>
                  <a:pt x="2043" y="15429"/>
                  <a:pt x="1077" y="16813"/>
                  <a:pt x="1077" y="18514"/>
                </a:cubicBezTo>
                <a:cubicBezTo>
                  <a:pt x="1077" y="20216"/>
                  <a:pt x="2044" y="21600"/>
                  <a:pt x="3231" y="21600"/>
                </a:cubicBezTo>
                <a:lnTo>
                  <a:pt x="14002" y="21600"/>
                </a:lnTo>
                <a:cubicBezTo>
                  <a:pt x="15189" y="21600"/>
                  <a:pt x="16156" y="20216"/>
                  <a:pt x="16156" y="18514"/>
                </a:cubicBezTo>
                <a:cubicBezTo>
                  <a:pt x="16156" y="16813"/>
                  <a:pt x="15189" y="15429"/>
                  <a:pt x="14002" y="15429"/>
                </a:cubicBezTo>
                <a:lnTo>
                  <a:pt x="9693" y="15429"/>
                </a:lnTo>
                <a:lnTo>
                  <a:pt x="9693" y="13886"/>
                </a:lnTo>
                <a:lnTo>
                  <a:pt x="10770" y="13886"/>
                </a:lnTo>
                <a:cubicBezTo>
                  <a:pt x="11093" y="13886"/>
                  <a:pt x="11399" y="13680"/>
                  <a:pt x="11603" y="13323"/>
                </a:cubicBezTo>
                <a:lnTo>
                  <a:pt x="16947" y="4001"/>
                </a:lnTo>
                <a:lnTo>
                  <a:pt x="20164" y="4587"/>
                </a:lnTo>
                <a:lnTo>
                  <a:pt x="19054" y="10523"/>
                </a:lnTo>
                <a:lnTo>
                  <a:pt x="16555" y="9699"/>
                </a:lnTo>
                <a:lnTo>
                  <a:pt x="16831" y="8273"/>
                </a:lnTo>
                <a:cubicBezTo>
                  <a:pt x="16911" y="7863"/>
                  <a:pt x="16743" y="7438"/>
                  <a:pt x="16456" y="7324"/>
                </a:cubicBezTo>
                <a:cubicBezTo>
                  <a:pt x="16164" y="7214"/>
                  <a:pt x="15873" y="7452"/>
                  <a:pt x="15794" y="7862"/>
                </a:cubicBezTo>
                <a:cubicBezTo>
                  <a:pt x="15794" y="7862"/>
                  <a:pt x="14841" y="11902"/>
                  <a:pt x="15206" y="13215"/>
                </a:cubicBezTo>
                <a:cubicBezTo>
                  <a:pt x="15381" y="13851"/>
                  <a:pt x="15722" y="14330"/>
                  <a:pt x="16189" y="14601"/>
                </a:cubicBezTo>
                <a:cubicBezTo>
                  <a:pt x="16871" y="14996"/>
                  <a:pt x="17451" y="15192"/>
                  <a:pt x="17940" y="15192"/>
                </a:cubicBezTo>
                <a:cubicBezTo>
                  <a:pt x="18269" y="15192"/>
                  <a:pt x="18559" y="15103"/>
                  <a:pt x="18809" y="14924"/>
                </a:cubicBezTo>
                <a:cubicBezTo>
                  <a:pt x="19214" y="14634"/>
                  <a:pt x="19498" y="14112"/>
                  <a:pt x="19628" y="13417"/>
                </a:cubicBezTo>
                <a:lnTo>
                  <a:pt x="21530" y="3285"/>
                </a:lnTo>
                <a:cubicBezTo>
                  <a:pt x="21600" y="2513"/>
                  <a:pt x="21258" y="1780"/>
                  <a:pt x="20725" y="1589"/>
                </a:cubicBezTo>
                <a:cubicBezTo>
                  <a:pt x="20725" y="1589"/>
                  <a:pt x="20725" y="1589"/>
                  <a:pt x="20725" y="1589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51" name="Shape"/>
          <p:cNvSpPr>
            <a:spLocks noGrp="1"/>
          </p:cNvSpPr>
          <p:nvPr>
            <p:ph type="body" sz="quarter" idx="16"/>
          </p:nvPr>
        </p:nvSpPr>
        <p:spPr>
          <a:xfrm>
            <a:off x="12336814" y="6335221"/>
            <a:ext cx="1048332" cy="10455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4" h="21293" extrusionOk="0">
                <a:moveTo>
                  <a:pt x="18247" y="2660"/>
                </a:moveTo>
                <a:cubicBezTo>
                  <a:pt x="17956" y="2151"/>
                  <a:pt x="18132" y="1499"/>
                  <a:pt x="18640" y="1207"/>
                </a:cubicBezTo>
                <a:cubicBezTo>
                  <a:pt x="19148" y="915"/>
                  <a:pt x="19799" y="1091"/>
                  <a:pt x="20090" y="1601"/>
                </a:cubicBezTo>
                <a:cubicBezTo>
                  <a:pt x="20382" y="2110"/>
                  <a:pt x="20205" y="2762"/>
                  <a:pt x="19698" y="3054"/>
                </a:cubicBezTo>
                <a:cubicBezTo>
                  <a:pt x="19189" y="3346"/>
                  <a:pt x="18539" y="3170"/>
                  <a:pt x="18247" y="2660"/>
                </a:cubicBezTo>
                <a:cubicBezTo>
                  <a:pt x="18247" y="2660"/>
                  <a:pt x="18247" y="2660"/>
                  <a:pt x="18247" y="2660"/>
                </a:cubicBezTo>
                <a:close/>
                <a:moveTo>
                  <a:pt x="10100" y="7960"/>
                </a:moveTo>
                <a:lnTo>
                  <a:pt x="9431" y="7117"/>
                </a:lnTo>
                <a:lnTo>
                  <a:pt x="17127" y="2691"/>
                </a:lnTo>
                <a:cubicBezTo>
                  <a:pt x="17174" y="2862"/>
                  <a:pt x="17234" y="3030"/>
                  <a:pt x="17326" y="3190"/>
                </a:cubicBezTo>
                <a:cubicBezTo>
                  <a:pt x="17418" y="3351"/>
                  <a:pt x="17532" y="3488"/>
                  <a:pt x="17655" y="3615"/>
                </a:cubicBezTo>
                <a:cubicBezTo>
                  <a:pt x="17655" y="3615"/>
                  <a:pt x="10100" y="7960"/>
                  <a:pt x="10100" y="7960"/>
                </a:cubicBezTo>
                <a:close/>
                <a:moveTo>
                  <a:pt x="10859" y="10628"/>
                </a:moveTo>
                <a:lnTo>
                  <a:pt x="7459" y="10619"/>
                </a:lnTo>
                <a:lnTo>
                  <a:pt x="7471" y="6358"/>
                </a:lnTo>
                <a:cubicBezTo>
                  <a:pt x="7471" y="6358"/>
                  <a:pt x="10859" y="10628"/>
                  <a:pt x="10859" y="10628"/>
                </a:cubicBezTo>
                <a:close/>
                <a:moveTo>
                  <a:pt x="11700" y="13826"/>
                </a:moveTo>
                <a:lnTo>
                  <a:pt x="3200" y="13802"/>
                </a:lnTo>
                <a:lnTo>
                  <a:pt x="3206" y="11672"/>
                </a:lnTo>
                <a:lnTo>
                  <a:pt x="11706" y="11696"/>
                </a:lnTo>
                <a:cubicBezTo>
                  <a:pt x="11706" y="11696"/>
                  <a:pt x="11700" y="13826"/>
                  <a:pt x="11700" y="13826"/>
                </a:cubicBezTo>
                <a:close/>
                <a:moveTo>
                  <a:pt x="4257" y="15936"/>
                </a:moveTo>
                <a:lnTo>
                  <a:pt x="4260" y="14870"/>
                </a:lnTo>
                <a:lnTo>
                  <a:pt x="9572" y="14885"/>
                </a:lnTo>
                <a:lnTo>
                  <a:pt x="9569" y="15951"/>
                </a:lnTo>
                <a:cubicBezTo>
                  <a:pt x="9569" y="15951"/>
                  <a:pt x="4257" y="15936"/>
                  <a:pt x="4257" y="15936"/>
                </a:cubicBezTo>
                <a:close/>
                <a:moveTo>
                  <a:pt x="15409" y="17032"/>
                </a:moveTo>
                <a:cubicBezTo>
                  <a:pt x="16290" y="17035"/>
                  <a:pt x="17001" y="17752"/>
                  <a:pt x="16999" y="18634"/>
                </a:cubicBezTo>
                <a:cubicBezTo>
                  <a:pt x="16996" y="19517"/>
                  <a:pt x="16281" y="20230"/>
                  <a:pt x="15400" y="20228"/>
                </a:cubicBezTo>
                <a:lnTo>
                  <a:pt x="2652" y="20192"/>
                </a:lnTo>
                <a:cubicBezTo>
                  <a:pt x="1772" y="20189"/>
                  <a:pt x="1060" y="19472"/>
                  <a:pt x="1062" y="18590"/>
                </a:cubicBezTo>
                <a:cubicBezTo>
                  <a:pt x="1065" y="17707"/>
                  <a:pt x="1780" y="16994"/>
                  <a:pt x="2660" y="16996"/>
                </a:cubicBezTo>
                <a:cubicBezTo>
                  <a:pt x="2660" y="16996"/>
                  <a:pt x="15409" y="17032"/>
                  <a:pt x="15409" y="17032"/>
                </a:cubicBezTo>
                <a:close/>
                <a:moveTo>
                  <a:pt x="3221" y="6346"/>
                </a:moveTo>
                <a:lnTo>
                  <a:pt x="6409" y="6355"/>
                </a:lnTo>
                <a:lnTo>
                  <a:pt x="6397" y="10616"/>
                </a:lnTo>
                <a:lnTo>
                  <a:pt x="3209" y="10607"/>
                </a:lnTo>
                <a:cubicBezTo>
                  <a:pt x="3209" y="10607"/>
                  <a:pt x="3221" y="6346"/>
                  <a:pt x="3221" y="6346"/>
                </a:cubicBezTo>
                <a:close/>
                <a:moveTo>
                  <a:pt x="14798" y="2802"/>
                </a:moveTo>
                <a:lnTo>
                  <a:pt x="8762" y="6274"/>
                </a:lnTo>
                <a:lnTo>
                  <a:pt x="8302" y="5695"/>
                </a:lnTo>
                <a:cubicBezTo>
                  <a:pt x="8142" y="5493"/>
                  <a:pt x="7908" y="5382"/>
                  <a:pt x="7659" y="5336"/>
                </a:cubicBezTo>
                <a:cubicBezTo>
                  <a:pt x="7659" y="5336"/>
                  <a:pt x="14798" y="2802"/>
                  <a:pt x="14798" y="2802"/>
                </a:cubicBezTo>
                <a:close/>
                <a:moveTo>
                  <a:pt x="20730" y="13852"/>
                </a:moveTo>
                <a:cubicBezTo>
                  <a:pt x="20437" y="13851"/>
                  <a:pt x="20198" y="14088"/>
                  <a:pt x="20198" y="14382"/>
                </a:cubicBezTo>
                <a:cubicBezTo>
                  <a:pt x="20197" y="14677"/>
                  <a:pt x="19957" y="14914"/>
                  <a:pt x="19665" y="14913"/>
                </a:cubicBezTo>
                <a:cubicBezTo>
                  <a:pt x="19372" y="14913"/>
                  <a:pt x="19134" y="14674"/>
                  <a:pt x="19135" y="14379"/>
                </a:cubicBezTo>
                <a:cubicBezTo>
                  <a:pt x="19136" y="14085"/>
                  <a:pt x="19225" y="13971"/>
                  <a:pt x="19420" y="13721"/>
                </a:cubicBezTo>
                <a:cubicBezTo>
                  <a:pt x="19740" y="13313"/>
                  <a:pt x="20171" y="12808"/>
                  <a:pt x="20201" y="11323"/>
                </a:cubicBezTo>
                <a:lnTo>
                  <a:pt x="20206" y="11320"/>
                </a:lnTo>
                <a:lnTo>
                  <a:pt x="20227" y="3978"/>
                </a:lnTo>
                <a:cubicBezTo>
                  <a:pt x="21244" y="3393"/>
                  <a:pt x="21596" y="2091"/>
                  <a:pt x="21012" y="1070"/>
                </a:cubicBezTo>
                <a:cubicBezTo>
                  <a:pt x="20428" y="50"/>
                  <a:pt x="19129" y="-303"/>
                  <a:pt x="18112" y="283"/>
                </a:cubicBezTo>
                <a:cubicBezTo>
                  <a:pt x="17943" y="380"/>
                  <a:pt x="17816" y="515"/>
                  <a:pt x="17686" y="648"/>
                </a:cubicBezTo>
                <a:lnTo>
                  <a:pt x="4620" y="5285"/>
                </a:lnTo>
                <a:lnTo>
                  <a:pt x="3224" y="5281"/>
                </a:lnTo>
                <a:cubicBezTo>
                  <a:pt x="2638" y="5279"/>
                  <a:pt x="2161" y="5755"/>
                  <a:pt x="2159" y="6343"/>
                </a:cubicBezTo>
                <a:lnTo>
                  <a:pt x="2138" y="13799"/>
                </a:lnTo>
                <a:cubicBezTo>
                  <a:pt x="2137" y="14388"/>
                  <a:pt x="2611" y="14866"/>
                  <a:pt x="3198" y="14867"/>
                </a:cubicBezTo>
                <a:lnTo>
                  <a:pt x="3195" y="15933"/>
                </a:lnTo>
                <a:lnTo>
                  <a:pt x="2663" y="15931"/>
                </a:lnTo>
                <a:cubicBezTo>
                  <a:pt x="1199" y="15927"/>
                  <a:pt x="4" y="17118"/>
                  <a:pt x="0" y="18587"/>
                </a:cubicBezTo>
                <a:cubicBezTo>
                  <a:pt x="-4" y="20055"/>
                  <a:pt x="1185" y="21253"/>
                  <a:pt x="2649" y="21257"/>
                </a:cubicBezTo>
                <a:lnTo>
                  <a:pt x="15397" y="21293"/>
                </a:lnTo>
                <a:cubicBezTo>
                  <a:pt x="16862" y="21297"/>
                  <a:pt x="18057" y="20105"/>
                  <a:pt x="18061" y="18637"/>
                </a:cubicBezTo>
                <a:cubicBezTo>
                  <a:pt x="18065" y="17169"/>
                  <a:pt x="16877" y="15971"/>
                  <a:pt x="15412" y="15967"/>
                </a:cubicBezTo>
                <a:lnTo>
                  <a:pt x="10632" y="15954"/>
                </a:lnTo>
                <a:lnTo>
                  <a:pt x="10634" y="14888"/>
                </a:lnTo>
                <a:lnTo>
                  <a:pt x="11697" y="14891"/>
                </a:lnTo>
                <a:cubicBezTo>
                  <a:pt x="12284" y="14893"/>
                  <a:pt x="12761" y="14417"/>
                  <a:pt x="12762" y="13829"/>
                </a:cubicBezTo>
                <a:lnTo>
                  <a:pt x="12768" y="11699"/>
                </a:lnTo>
                <a:cubicBezTo>
                  <a:pt x="12769" y="11457"/>
                  <a:pt x="12687" y="11222"/>
                  <a:pt x="12537" y="11033"/>
                </a:cubicBezTo>
                <a:lnTo>
                  <a:pt x="10769" y="8804"/>
                </a:lnTo>
                <a:lnTo>
                  <a:pt x="18755" y="4211"/>
                </a:lnTo>
                <a:cubicBezTo>
                  <a:pt x="18889" y="4238"/>
                  <a:pt x="19026" y="4250"/>
                  <a:pt x="19164" y="4251"/>
                </a:cubicBezTo>
                <a:lnTo>
                  <a:pt x="19144" y="11184"/>
                </a:lnTo>
                <a:cubicBezTo>
                  <a:pt x="19141" y="12353"/>
                  <a:pt x="18858" y="12714"/>
                  <a:pt x="18585" y="13064"/>
                </a:cubicBezTo>
                <a:cubicBezTo>
                  <a:pt x="18346" y="13369"/>
                  <a:pt x="18074" y="13716"/>
                  <a:pt x="18073" y="14377"/>
                </a:cubicBezTo>
                <a:cubicBezTo>
                  <a:pt x="18070" y="15257"/>
                  <a:pt x="18783" y="15976"/>
                  <a:pt x="19662" y="15979"/>
                </a:cubicBezTo>
                <a:cubicBezTo>
                  <a:pt x="20540" y="15981"/>
                  <a:pt x="21258" y="15266"/>
                  <a:pt x="21260" y="14385"/>
                </a:cubicBezTo>
                <a:cubicBezTo>
                  <a:pt x="21261" y="14091"/>
                  <a:pt x="21024" y="13852"/>
                  <a:pt x="20730" y="13852"/>
                </a:cubicBezTo>
                <a:cubicBezTo>
                  <a:pt x="20730" y="13852"/>
                  <a:pt x="20730" y="13852"/>
                  <a:pt x="20730" y="13852"/>
                </a:cubicBezTo>
                <a:close/>
              </a:path>
            </a:pathLst>
          </a:custGeom>
          <a:solidFill>
            <a:srgbClr val="111111"/>
          </a:solidFill>
        </p:spPr>
        <p:txBody>
          <a:bodyPr lIns="53578" tIns="53578" rIns="53578" bIns="5357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52" name="Commodo Amet"/>
          <p:cNvSpPr txBox="1">
            <a:spLocks noGrp="1"/>
          </p:cNvSpPr>
          <p:nvPr>
            <p:ph type="body" sz="quarter" idx="17"/>
          </p:nvPr>
        </p:nvSpPr>
        <p:spPr>
          <a:xfrm>
            <a:off x="14402451" y="2463413"/>
            <a:ext cx="6181945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353" name="Sed posuere consectetur est at lobortis."/>
          <p:cNvSpPr txBox="1">
            <a:spLocks noGrp="1"/>
          </p:cNvSpPr>
          <p:nvPr>
            <p:ph type="body" sz="quarter" idx="18"/>
          </p:nvPr>
        </p:nvSpPr>
        <p:spPr>
          <a:xfrm>
            <a:off x="14402451" y="3113396"/>
            <a:ext cx="6181945" cy="1028799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Sed posuere consectetur est at lobortis.</a:t>
            </a:r>
          </a:p>
        </p:txBody>
      </p:sp>
      <p:sp>
        <p:nvSpPr>
          <p:cNvPr id="354" name="Commodo Amet"/>
          <p:cNvSpPr txBox="1">
            <a:spLocks noGrp="1"/>
          </p:cNvSpPr>
          <p:nvPr>
            <p:ph type="body" sz="quarter" idx="19"/>
          </p:nvPr>
        </p:nvSpPr>
        <p:spPr>
          <a:xfrm>
            <a:off x="14402451" y="6018609"/>
            <a:ext cx="6181945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355" name="Maecenas sed diam varius sit magna. Duis mollis est, eget odio sem elit."/>
          <p:cNvSpPr txBox="1">
            <a:spLocks noGrp="1"/>
          </p:cNvSpPr>
          <p:nvPr>
            <p:ph type="body" sz="quarter" idx="20"/>
          </p:nvPr>
        </p:nvSpPr>
        <p:spPr>
          <a:xfrm>
            <a:off x="14402451" y="6668592"/>
            <a:ext cx="6181945" cy="1028799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Maecenas sed diam varius sit magna. Duis mollis est, eget odio sem elit.</a:t>
            </a:r>
          </a:p>
        </p:txBody>
      </p:sp>
      <p:sp>
        <p:nvSpPr>
          <p:cNvPr id="356" name="Commodo Amet"/>
          <p:cNvSpPr txBox="1">
            <a:spLocks noGrp="1"/>
          </p:cNvSpPr>
          <p:nvPr>
            <p:ph type="body" sz="quarter" idx="21"/>
          </p:nvPr>
        </p:nvSpPr>
        <p:spPr>
          <a:xfrm>
            <a:off x="14402451" y="9573805"/>
            <a:ext cx="6181945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357" name="Curabitur blandit porttitor. Duis mollis, est, lacinia odio sem nec elit."/>
          <p:cNvSpPr txBox="1">
            <a:spLocks noGrp="1"/>
          </p:cNvSpPr>
          <p:nvPr>
            <p:ph type="body" sz="quarter" idx="22"/>
          </p:nvPr>
        </p:nvSpPr>
        <p:spPr>
          <a:xfrm>
            <a:off x="14402451" y="10223789"/>
            <a:ext cx="6181945" cy="1028798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Curabitur blandit porttitor. Duis mollis, est, lacinia odio sem nec elit.</a:t>
            </a:r>
          </a:p>
        </p:txBody>
      </p:sp>
      <p:grpSp>
        <p:nvGrpSpPr>
          <p:cNvPr id="360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358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359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3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Circle"/>
          <p:cNvSpPr>
            <a:spLocks noGrp="1"/>
          </p:cNvSpPr>
          <p:nvPr>
            <p:ph type="body" sz="quarter" idx="13"/>
          </p:nvPr>
        </p:nvSpPr>
        <p:spPr>
          <a:xfrm>
            <a:off x="3811963" y="4574843"/>
            <a:ext cx="3696640" cy="3696640"/>
          </a:xfrm>
          <a:prstGeom prst="ellipse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69" name="Photo Placeholder 8.jpg"/>
          <p:cNvSpPr>
            <a:spLocks noGrp="1"/>
          </p:cNvSpPr>
          <p:nvPr>
            <p:ph type="pic" sz="quarter" idx="14"/>
          </p:nvPr>
        </p:nvSpPr>
        <p:spPr>
          <a:xfrm>
            <a:off x="2887803" y="4574843"/>
            <a:ext cx="5544960" cy="369664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70" name="Circle"/>
          <p:cNvSpPr>
            <a:spLocks noGrp="1"/>
          </p:cNvSpPr>
          <p:nvPr>
            <p:ph type="body" sz="quarter" idx="15"/>
          </p:nvPr>
        </p:nvSpPr>
        <p:spPr>
          <a:xfrm>
            <a:off x="6506883" y="4605434"/>
            <a:ext cx="1339132" cy="1339132"/>
          </a:xfrm>
          <a:prstGeom prst="ellipse">
            <a:avLst/>
          </a:prstGeom>
          <a:solidFill>
            <a:srgbClr val="F2D53D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71" name="Title Text"/>
          <p:cNvSpPr txBox="1">
            <a:spLocks noGrp="1"/>
          </p:cNvSpPr>
          <p:nvPr>
            <p:ph type="title"/>
          </p:nvPr>
        </p:nvSpPr>
        <p:spPr>
          <a:xfrm>
            <a:off x="3791459" y="1807845"/>
            <a:ext cx="16801082" cy="2029237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37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811963" y="9463375"/>
            <a:ext cx="4034052" cy="1512240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3" name="Vestibulum"/>
          <p:cNvSpPr txBox="1">
            <a:spLocks noGrp="1"/>
          </p:cNvSpPr>
          <p:nvPr>
            <p:ph type="body" sz="quarter" idx="16"/>
          </p:nvPr>
        </p:nvSpPr>
        <p:spPr>
          <a:xfrm>
            <a:off x="3811963" y="8823801"/>
            <a:ext cx="4034052" cy="641732"/>
          </a:xfrm>
          <a:prstGeom prst="rect">
            <a:avLst/>
          </a:prstGeom>
        </p:spPr>
        <p:txBody>
          <a:bodyPr anchor="ctr"/>
          <a:lstStyle>
            <a:lvl1pPr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</a:t>
            </a:r>
          </a:p>
        </p:txBody>
      </p:sp>
      <p:sp>
        <p:nvSpPr>
          <p:cNvPr id="374" name="Circle"/>
          <p:cNvSpPr>
            <a:spLocks noGrp="1"/>
          </p:cNvSpPr>
          <p:nvPr>
            <p:ph type="body" sz="quarter" idx="17"/>
          </p:nvPr>
        </p:nvSpPr>
        <p:spPr>
          <a:xfrm>
            <a:off x="10174975" y="4574843"/>
            <a:ext cx="3696640" cy="3696640"/>
          </a:xfrm>
          <a:prstGeom prst="ellipse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75" name="Photo Placeholder 8.jpg"/>
          <p:cNvSpPr>
            <a:spLocks noGrp="1"/>
          </p:cNvSpPr>
          <p:nvPr>
            <p:ph type="pic" sz="quarter" idx="18"/>
          </p:nvPr>
        </p:nvSpPr>
        <p:spPr>
          <a:xfrm>
            <a:off x="9250814" y="4574843"/>
            <a:ext cx="5544960" cy="369664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76" name="Circle"/>
          <p:cNvSpPr>
            <a:spLocks noGrp="1"/>
          </p:cNvSpPr>
          <p:nvPr>
            <p:ph type="body" sz="quarter" idx="19"/>
          </p:nvPr>
        </p:nvSpPr>
        <p:spPr>
          <a:xfrm>
            <a:off x="12869894" y="4605433"/>
            <a:ext cx="1339132" cy="1339132"/>
          </a:xfrm>
          <a:prstGeom prst="ellipse">
            <a:avLst/>
          </a:prstGeom>
          <a:solidFill>
            <a:srgbClr val="F2D53D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77" name="Ipsum Etiam"/>
          <p:cNvSpPr txBox="1">
            <a:spLocks noGrp="1"/>
          </p:cNvSpPr>
          <p:nvPr>
            <p:ph type="body" sz="quarter" idx="20"/>
          </p:nvPr>
        </p:nvSpPr>
        <p:spPr>
          <a:xfrm>
            <a:off x="10174975" y="8823801"/>
            <a:ext cx="4034052" cy="641732"/>
          </a:xfrm>
          <a:prstGeom prst="rect">
            <a:avLst/>
          </a:prstGeom>
        </p:spPr>
        <p:txBody>
          <a:bodyPr anchor="ctr"/>
          <a:lstStyle>
            <a:lvl1pPr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Ipsum Etiam</a:t>
            </a:r>
          </a:p>
        </p:txBody>
      </p:sp>
      <p:sp>
        <p:nvSpPr>
          <p:cNvPr id="378" name="Fusce dapibus, tellus ac cursus commodo, tortor mauris nibh, ut justo sit amet risus."/>
          <p:cNvSpPr txBox="1">
            <a:spLocks noGrp="1"/>
          </p:cNvSpPr>
          <p:nvPr>
            <p:ph type="body" sz="quarter" idx="21"/>
          </p:nvPr>
        </p:nvSpPr>
        <p:spPr>
          <a:xfrm>
            <a:off x="10174975" y="9463375"/>
            <a:ext cx="4034052" cy="151224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Fusce dapibus, tellus ac cursus commodo, tortor mauris nibh, ut justo sit amet risus.</a:t>
            </a:r>
          </a:p>
        </p:txBody>
      </p:sp>
      <p:sp>
        <p:nvSpPr>
          <p:cNvPr id="379" name="Circle"/>
          <p:cNvSpPr>
            <a:spLocks noGrp="1"/>
          </p:cNvSpPr>
          <p:nvPr>
            <p:ph type="body" sz="quarter" idx="22"/>
          </p:nvPr>
        </p:nvSpPr>
        <p:spPr>
          <a:xfrm>
            <a:off x="16200573" y="4574843"/>
            <a:ext cx="3696641" cy="3696640"/>
          </a:xfrm>
          <a:prstGeom prst="ellipse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80" name="Photo Placeholder 8.jpg"/>
          <p:cNvSpPr>
            <a:spLocks noGrp="1"/>
          </p:cNvSpPr>
          <p:nvPr>
            <p:ph type="pic" sz="quarter" idx="23"/>
          </p:nvPr>
        </p:nvSpPr>
        <p:spPr>
          <a:xfrm>
            <a:off x="15276414" y="4574843"/>
            <a:ext cx="5544961" cy="369664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81" name="Circle"/>
          <p:cNvSpPr>
            <a:spLocks noGrp="1"/>
          </p:cNvSpPr>
          <p:nvPr>
            <p:ph type="body" sz="quarter" idx="24"/>
          </p:nvPr>
        </p:nvSpPr>
        <p:spPr>
          <a:xfrm>
            <a:off x="18895494" y="4605433"/>
            <a:ext cx="1339132" cy="1339132"/>
          </a:xfrm>
          <a:prstGeom prst="ellipse">
            <a:avLst/>
          </a:prstGeom>
          <a:solidFill>
            <a:srgbClr val="F2D53D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82" name="Risus Purus"/>
          <p:cNvSpPr txBox="1">
            <a:spLocks noGrp="1"/>
          </p:cNvSpPr>
          <p:nvPr>
            <p:ph type="body" sz="quarter" idx="25"/>
          </p:nvPr>
        </p:nvSpPr>
        <p:spPr>
          <a:xfrm>
            <a:off x="16200573" y="8823801"/>
            <a:ext cx="4034052" cy="641732"/>
          </a:xfrm>
          <a:prstGeom prst="rect">
            <a:avLst/>
          </a:prstGeom>
        </p:spPr>
        <p:txBody>
          <a:bodyPr anchor="ctr"/>
          <a:lstStyle>
            <a:lvl1pPr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Risus Purus</a:t>
            </a:r>
          </a:p>
        </p:txBody>
      </p:sp>
      <p:sp>
        <p:nvSpPr>
          <p:cNvPr id="383" name="Donec id elit non mi porta gravida at eget id elit non mi porta gravida at eget metus."/>
          <p:cNvSpPr txBox="1">
            <a:spLocks noGrp="1"/>
          </p:cNvSpPr>
          <p:nvPr>
            <p:ph type="body" sz="quarter" idx="26"/>
          </p:nvPr>
        </p:nvSpPr>
        <p:spPr>
          <a:xfrm>
            <a:off x="16200573" y="9463375"/>
            <a:ext cx="4034052" cy="151224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Donec id elit non mi porta gravida at eget id elit non mi porta gravida at eget metus.</a:t>
            </a:r>
          </a:p>
        </p:txBody>
      </p:sp>
      <p:sp>
        <p:nvSpPr>
          <p:cNvPr id="384" name="Shape"/>
          <p:cNvSpPr>
            <a:spLocks noGrp="1"/>
          </p:cNvSpPr>
          <p:nvPr>
            <p:ph type="body" sz="quarter" idx="27"/>
          </p:nvPr>
        </p:nvSpPr>
        <p:spPr>
          <a:xfrm>
            <a:off x="19214968" y="4991439"/>
            <a:ext cx="700183" cy="4551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12462"/>
                </a:moveTo>
                <a:lnTo>
                  <a:pt x="19440" y="12462"/>
                </a:lnTo>
                <a:lnTo>
                  <a:pt x="19440" y="14123"/>
                </a:lnTo>
                <a:lnTo>
                  <a:pt x="20520" y="14123"/>
                </a:lnTo>
                <a:lnTo>
                  <a:pt x="20520" y="16615"/>
                </a:lnTo>
                <a:lnTo>
                  <a:pt x="19385" y="16615"/>
                </a:lnTo>
                <a:cubicBezTo>
                  <a:pt x="19134" y="14722"/>
                  <a:pt x="18043" y="13292"/>
                  <a:pt x="16740" y="13292"/>
                </a:cubicBezTo>
                <a:cubicBezTo>
                  <a:pt x="15437" y="13292"/>
                  <a:pt x="14346" y="14722"/>
                  <a:pt x="14095" y="16615"/>
                </a:cubicBezTo>
                <a:lnTo>
                  <a:pt x="14040" y="16615"/>
                </a:lnTo>
                <a:lnTo>
                  <a:pt x="14040" y="10800"/>
                </a:lnTo>
                <a:lnTo>
                  <a:pt x="20520" y="10801"/>
                </a:lnTo>
                <a:cubicBezTo>
                  <a:pt x="20520" y="10801"/>
                  <a:pt x="20520" y="12462"/>
                  <a:pt x="20520" y="12462"/>
                </a:cubicBezTo>
                <a:close/>
                <a:moveTo>
                  <a:pt x="16740" y="19939"/>
                </a:moveTo>
                <a:cubicBezTo>
                  <a:pt x="15845" y="19939"/>
                  <a:pt x="15120" y="18822"/>
                  <a:pt x="15120" y="17446"/>
                </a:cubicBezTo>
                <a:cubicBezTo>
                  <a:pt x="15120" y="16070"/>
                  <a:pt x="15845" y="14954"/>
                  <a:pt x="16740" y="14954"/>
                </a:cubicBezTo>
                <a:cubicBezTo>
                  <a:pt x="17635" y="14954"/>
                  <a:pt x="18360" y="16070"/>
                  <a:pt x="18360" y="17446"/>
                </a:cubicBezTo>
                <a:cubicBezTo>
                  <a:pt x="18360" y="18822"/>
                  <a:pt x="17635" y="19939"/>
                  <a:pt x="16740" y="19939"/>
                </a:cubicBezTo>
                <a:cubicBezTo>
                  <a:pt x="16740" y="19939"/>
                  <a:pt x="16740" y="19939"/>
                  <a:pt x="16740" y="19939"/>
                </a:cubicBezTo>
                <a:close/>
                <a:moveTo>
                  <a:pt x="14040" y="4985"/>
                </a:moveTo>
                <a:lnTo>
                  <a:pt x="18360" y="4985"/>
                </a:lnTo>
                <a:lnTo>
                  <a:pt x="20160" y="9139"/>
                </a:lnTo>
                <a:lnTo>
                  <a:pt x="14040" y="9138"/>
                </a:lnTo>
                <a:cubicBezTo>
                  <a:pt x="14040" y="9138"/>
                  <a:pt x="14040" y="4985"/>
                  <a:pt x="14040" y="4985"/>
                </a:cubicBezTo>
                <a:close/>
                <a:moveTo>
                  <a:pt x="12960" y="16615"/>
                </a:moveTo>
                <a:lnTo>
                  <a:pt x="7506" y="16615"/>
                </a:lnTo>
                <a:cubicBezTo>
                  <a:pt x="7256" y="14719"/>
                  <a:pt x="6167" y="13292"/>
                  <a:pt x="4860" y="13292"/>
                </a:cubicBezTo>
                <a:cubicBezTo>
                  <a:pt x="3553" y="13292"/>
                  <a:pt x="2464" y="14719"/>
                  <a:pt x="2215" y="16615"/>
                </a:cubicBezTo>
                <a:lnTo>
                  <a:pt x="1080" y="16615"/>
                </a:lnTo>
                <a:lnTo>
                  <a:pt x="1080" y="11630"/>
                </a:lnTo>
                <a:lnTo>
                  <a:pt x="12960" y="11630"/>
                </a:lnTo>
                <a:cubicBezTo>
                  <a:pt x="12960" y="11630"/>
                  <a:pt x="12960" y="16615"/>
                  <a:pt x="12960" y="16615"/>
                </a:cubicBezTo>
                <a:close/>
                <a:moveTo>
                  <a:pt x="4860" y="19939"/>
                </a:moveTo>
                <a:cubicBezTo>
                  <a:pt x="3967" y="19939"/>
                  <a:pt x="3240" y="18820"/>
                  <a:pt x="3240" y="17446"/>
                </a:cubicBezTo>
                <a:cubicBezTo>
                  <a:pt x="3240" y="16072"/>
                  <a:pt x="3967" y="14954"/>
                  <a:pt x="4860" y="14954"/>
                </a:cubicBezTo>
                <a:cubicBezTo>
                  <a:pt x="5753" y="14954"/>
                  <a:pt x="6480" y="16072"/>
                  <a:pt x="6480" y="17446"/>
                </a:cubicBezTo>
                <a:cubicBezTo>
                  <a:pt x="6480" y="18820"/>
                  <a:pt x="5753" y="19939"/>
                  <a:pt x="4860" y="19939"/>
                </a:cubicBezTo>
                <a:cubicBezTo>
                  <a:pt x="4860" y="19939"/>
                  <a:pt x="4860" y="19939"/>
                  <a:pt x="4860" y="19939"/>
                </a:cubicBezTo>
                <a:close/>
                <a:moveTo>
                  <a:pt x="2160" y="8307"/>
                </a:moveTo>
                <a:lnTo>
                  <a:pt x="4320" y="8307"/>
                </a:lnTo>
                <a:lnTo>
                  <a:pt x="4320" y="9969"/>
                </a:lnTo>
                <a:lnTo>
                  <a:pt x="2160" y="9969"/>
                </a:lnTo>
                <a:cubicBezTo>
                  <a:pt x="2160" y="9969"/>
                  <a:pt x="2160" y="8307"/>
                  <a:pt x="2160" y="8307"/>
                </a:cubicBezTo>
                <a:close/>
                <a:moveTo>
                  <a:pt x="3780" y="4985"/>
                </a:moveTo>
                <a:lnTo>
                  <a:pt x="5940" y="4985"/>
                </a:lnTo>
                <a:lnTo>
                  <a:pt x="5940" y="6646"/>
                </a:lnTo>
                <a:lnTo>
                  <a:pt x="3780" y="6646"/>
                </a:lnTo>
                <a:cubicBezTo>
                  <a:pt x="3780" y="6646"/>
                  <a:pt x="3780" y="4985"/>
                  <a:pt x="3780" y="4985"/>
                </a:cubicBezTo>
                <a:close/>
                <a:moveTo>
                  <a:pt x="5400" y="1661"/>
                </a:moveTo>
                <a:lnTo>
                  <a:pt x="7560" y="1661"/>
                </a:lnTo>
                <a:lnTo>
                  <a:pt x="7560" y="3323"/>
                </a:lnTo>
                <a:lnTo>
                  <a:pt x="5400" y="3323"/>
                </a:lnTo>
                <a:cubicBezTo>
                  <a:pt x="5400" y="3323"/>
                  <a:pt x="5400" y="1661"/>
                  <a:pt x="5400" y="1661"/>
                </a:cubicBezTo>
                <a:close/>
                <a:moveTo>
                  <a:pt x="7560" y="8307"/>
                </a:moveTo>
                <a:lnTo>
                  <a:pt x="7560" y="9969"/>
                </a:lnTo>
                <a:lnTo>
                  <a:pt x="5400" y="9969"/>
                </a:lnTo>
                <a:lnTo>
                  <a:pt x="5400" y="8307"/>
                </a:lnTo>
                <a:cubicBezTo>
                  <a:pt x="5400" y="8307"/>
                  <a:pt x="7560" y="8307"/>
                  <a:pt x="7560" y="8307"/>
                </a:cubicBezTo>
                <a:close/>
                <a:moveTo>
                  <a:pt x="9180" y="4985"/>
                </a:moveTo>
                <a:lnTo>
                  <a:pt x="9180" y="6646"/>
                </a:lnTo>
                <a:lnTo>
                  <a:pt x="7020" y="6646"/>
                </a:lnTo>
                <a:lnTo>
                  <a:pt x="7020" y="4985"/>
                </a:lnTo>
                <a:cubicBezTo>
                  <a:pt x="7020" y="4985"/>
                  <a:pt x="9180" y="4985"/>
                  <a:pt x="9180" y="4985"/>
                </a:cubicBezTo>
                <a:close/>
                <a:moveTo>
                  <a:pt x="10800" y="8307"/>
                </a:moveTo>
                <a:lnTo>
                  <a:pt x="10800" y="9969"/>
                </a:lnTo>
                <a:lnTo>
                  <a:pt x="8640" y="9969"/>
                </a:lnTo>
                <a:lnTo>
                  <a:pt x="8640" y="8307"/>
                </a:lnTo>
                <a:cubicBezTo>
                  <a:pt x="8640" y="8307"/>
                  <a:pt x="10800" y="8307"/>
                  <a:pt x="10800" y="8307"/>
                </a:cubicBezTo>
                <a:close/>
                <a:moveTo>
                  <a:pt x="21419" y="9048"/>
                </a:moveTo>
                <a:lnTo>
                  <a:pt x="19258" y="4063"/>
                </a:lnTo>
                <a:cubicBezTo>
                  <a:pt x="19058" y="3600"/>
                  <a:pt x="18721" y="3323"/>
                  <a:pt x="18360" y="3323"/>
                </a:cubicBezTo>
                <a:lnTo>
                  <a:pt x="14040" y="3323"/>
                </a:lnTo>
                <a:cubicBezTo>
                  <a:pt x="13444" y="3323"/>
                  <a:pt x="12960" y="4067"/>
                  <a:pt x="12960" y="4985"/>
                </a:cubicBezTo>
                <a:lnTo>
                  <a:pt x="12960" y="9969"/>
                </a:lnTo>
                <a:lnTo>
                  <a:pt x="11880" y="9969"/>
                </a:lnTo>
                <a:lnTo>
                  <a:pt x="11880" y="8307"/>
                </a:lnTo>
                <a:cubicBezTo>
                  <a:pt x="11880" y="7390"/>
                  <a:pt x="11397" y="6646"/>
                  <a:pt x="10800" y="6646"/>
                </a:cubicBezTo>
                <a:lnTo>
                  <a:pt x="10260" y="6646"/>
                </a:lnTo>
                <a:lnTo>
                  <a:pt x="10260" y="4985"/>
                </a:lnTo>
                <a:cubicBezTo>
                  <a:pt x="10260" y="4067"/>
                  <a:pt x="9776" y="3323"/>
                  <a:pt x="9180" y="3323"/>
                </a:cubicBezTo>
                <a:lnTo>
                  <a:pt x="8640" y="3323"/>
                </a:lnTo>
                <a:lnTo>
                  <a:pt x="8640" y="1661"/>
                </a:lnTo>
                <a:cubicBezTo>
                  <a:pt x="8640" y="744"/>
                  <a:pt x="8156" y="0"/>
                  <a:pt x="7560" y="0"/>
                </a:cubicBezTo>
                <a:lnTo>
                  <a:pt x="5400" y="0"/>
                </a:lnTo>
                <a:cubicBezTo>
                  <a:pt x="4803" y="0"/>
                  <a:pt x="4320" y="744"/>
                  <a:pt x="4320" y="1661"/>
                </a:cubicBezTo>
                <a:lnTo>
                  <a:pt x="4320" y="3323"/>
                </a:lnTo>
                <a:lnTo>
                  <a:pt x="3780" y="3323"/>
                </a:lnTo>
                <a:cubicBezTo>
                  <a:pt x="3184" y="3323"/>
                  <a:pt x="2700" y="4067"/>
                  <a:pt x="2700" y="4985"/>
                </a:cubicBezTo>
                <a:lnTo>
                  <a:pt x="2700" y="6646"/>
                </a:lnTo>
                <a:lnTo>
                  <a:pt x="2160" y="6646"/>
                </a:lnTo>
                <a:cubicBezTo>
                  <a:pt x="1563" y="6646"/>
                  <a:pt x="1080" y="7390"/>
                  <a:pt x="1080" y="8307"/>
                </a:cubicBezTo>
                <a:lnTo>
                  <a:pt x="1080" y="9969"/>
                </a:lnTo>
                <a:cubicBezTo>
                  <a:pt x="483" y="9969"/>
                  <a:pt x="0" y="10713"/>
                  <a:pt x="0" y="11630"/>
                </a:cubicBezTo>
                <a:lnTo>
                  <a:pt x="0" y="16615"/>
                </a:lnTo>
                <a:cubicBezTo>
                  <a:pt x="0" y="17533"/>
                  <a:pt x="483" y="18277"/>
                  <a:pt x="1080" y="18277"/>
                </a:cubicBezTo>
                <a:lnTo>
                  <a:pt x="2215" y="18277"/>
                </a:lnTo>
                <a:cubicBezTo>
                  <a:pt x="2464" y="20173"/>
                  <a:pt x="3553" y="21600"/>
                  <a:pt x="4860" y="21600"/>
                </a:cubicBezTo>
                <a:cubicBezTo>
                  <a:pt x="6167" y="21600"/>
                  <a:pt x="7256" y="20173"/>
                  <a:pt x="7506" y="18277"/>
                </a:cubicBezTo>
                <a:lnTo>
                  <a:pt x="14095" y="18277"/>
                </a:lnTo>
                <a:cubicBezTo>
                  <a:pt x="14346" y="20170"/>
                  <a:pt x="15437" y="21600"/>
                  <a:pt x="16740" y="21600"/>
                </a:cubicBezTo>
                <a:cubicBezTo>
                  <a:pt x="18043" y="21600"/>
                  <a:pt x="19134" y="20170"/>
                  <a:pt x="19385" y="18277"/>
                </a:cubicBezTo>
                <a:lnTo>
                  <a:pt x="20520" y="18277"/>
                </a:lnTo>
                <a:cubicBezTo>
                  <a:pt x="21117" y="18277"/>
                  <a:pt x="21600" y="17533"/>
                  <a:pt x="21600" y="16615"/>
                </a:cubicBezTo>
                <a:lnTo>
                  <a:pt x="21600" y="9970"/>
                </a:lnTo>
                <a:cubicBezTo>
                  <a:pt x="21600" y="9642"/>
                  <a:pt x="21537" y="9321"/>
                  <a:pt x="21419" y="9048"/>
                </a:cubicBezTo>
                <a:cubicBezTo>
                  <a:pt x="21419" y="9048"/>
                  <a:pt x="21419" y="9048"/>
                  <a:pt x="21419" y="9048"/>
                </a:cubicBezTo>
                <a:close/>
              </a:path>
            </a:pathLst>
          </a:custGeom>
          <a:solidFill>
            <a:srgbClr val="111111"/>
          </a:solidFill>
        </p:spPr>
        <p:txBody>
          <a:bodyPr lIns="53578" tIns="53578" rIns="53578" bIns="5357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85" name="Shape"/>
          <p:cNvSpPr>
            <a:spLocks noGrp="1"/>
          </p:cNvSpPr>
          <p:nvPr>
            <p:ph type="body" sz="quarter" idx="28"/>
          </p:nvPr>
        </p:nvSpPr>
        <p:spPr>
          <a:xfrm>
            <a:off x="6826356" y="5029905"/>
            <a:ext cx="700184" cy="490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9" h="21600" extrusionOk="0">
                <a:moveTo>
                  <a:pt x="20446" y="3084"/>
                </a:moveTo>
                <a:lnTo>
                  <a:pt x="16493" y="2364"/>
                </a:lnTo>
                <a:lnTo>
                  <a:pt x="11848" y="10465"/>
                </a:lnTo>
                <a:lnTo>
                  <a:pt x="11848" y="7716"/>
                </a:lnTo>
                <a:lnTo>
                  <a:pt x="16156" y="1544"/>
                </a:lnTo>
                <a:lnTo>
                  <a:pt x="20446" y="3081"/>
                </a:lnTo>
                <a:cubicBezTo>
                  <a:pt x="20446" y="3081"/>
                  <a:pt x="20446" y="3084"/>
                  <a:pt x="20446" y="3084"/>
                </a:cubicBezTo>
                <a:close/>
                <a:moveTo>
                  <a:pt x="18588" y="13019"/>
                </a:moveTo>
                <a:cubicBezTo>
                  <a:pt x="18523" y="13367"/>
                  <a:pt x="18415" y="13483"/>
                  <a:pt x="18329" y="13545"/>
                </a:cubicBezTo>
                <a:cubicBezTo>
                  <a:pt x="18148" y="13675"/>
                  <a:pt x="17679" y="13799"/>
                  <a:pt x="16594" y="13172"/>
                </a:cubicBezTo>
                <a:cubicBezTo>
                  <a:pt x="16398" y="13058"/>
                  <a:pt x="16276" y="12892"/>
                  <a:pt x="16208" y="12650"/>
                </a:cubicBezTo>
                <a:cubicBezTo>
                  <a:pt x="16088" y="12221"/>
                  <a:pt x="16148" y="11634"/>
                  <a:pt x="16234" y="11177"/>
                </a:cubicBezTo>
                <a:lnTo>
                  <a:pt x="18776" y="12016"/>
                </a:lnTo>
                <a:cubicBezTo>
                  <a:pt x="18776" y="12016"/>
                  <a:pt x="18588" y="13019"/>
                  <a:pt x="18588" y="13019"/>
                </a:cubicBezTo>
                <a:close/>
                <a:moveTo>
                  <a:pt x="10770" y="7715"/>
                </a:moveTo>
                <a:lnTo>
                  <a:pt x="6462" y="7715"/>
                </a:lnTo>
                <a:lnTo>
                  <a:pt x="6462" y="3086"/>
                </a:lnTo>
                <a:lnTo>
                  <a:pt x="9694" y="3086"/>
                </a:lnTo>
                <a:lnTo>
                  <a:pt x="10770" y="6172"/>
                </a:lnTo>
                <a:cubicBezTo>
                  <a:pt x="10770" y="6172"/>
                  <a:pt x="10770" y="7715"/>
                  <a:pt x="10770" y="7715"/>
                </a:cubicBezTo>
                <a:close/>
                <a:moveTo>
                  <a:pt x="10770" y="12344"/>
                </a:moveTo>
                <a:lnTo>
                  <a:pt x="1077" y="12344"/>
                </a:lnTo>
                <a:lnTo>
                  <a:pt x="1077" y="9258"/>
                </a:lnTo>
                <a:lnTo>
                  <a:pt x="10770" y="9258"/>
                </a:lnTo>
                <a:cubicBezTo>
                  <a:pt x="10770" y="9258"/>
                  <a:pt x="10770" y="12344"/>
                  <a:pt x="10770" y="12344"/>
                </a:cubicBezTo>
                <a:close/>
                <a:moveTo>
                  <a:pt x="6462" y="15429"/>
                </a:moveTo>
                <a:lnTo>
                  <a:pt x="6462" y="13887"/>
                </a:lnTo>
                <a:lnTo>
                  <a:pt x="8616" y="13887"/>
                </a:lnTo>
                <a:lnTo>
                  <a:pt x="8616" y="15429"/>
                </a:lnTo>
                <a:cubicBezTo>
                  <a:pt x="8616" y="15429"/>
                  <a:pt x="6462" y="15429"/>
                  <a:pt x="6462" y="15429"/>
                </a:cubicBezTo>
                <a:close/>
                <a:moveTo>
                  <a:pt x="14002" y="16972"/>
                </a:moveTo>
                <a:cubicBezTo>
                  <a:pt x="14597" y="16972"/>
                  <a:pt x="15079" y="17663"/>
                  <a:pt x="15079" y="18515"/>
                </a:cubicBezTo>
                <a:cubicBezTo>
                  <a:pt x="15079" y="19367"/>
                  <a:pt x="14597" y="20058"/>
                  <a:pt x="14002" y="20058"/>
                </a:cubicBezTo>
                <a:lnTo>
                  <a:pt x="3231" y="20058"/>
                </a:lnTo>
                <a:cubicBezTo>
                  <a:pt x="2636" y="20058"/>
                  <a:pt x="2154" y="19367"/>
                  <a:pt x="2154" y="18515"/>
                </a:cubicBezTo>
                <a:cubicBezTo>
                  <a:pt x="2154" y="17663"/>
                  <a:pt x="2636" y="16972"/>
                  <a:pt x="3231" y="16972"/>
                </a:cubicBezTo>
                <a:cubicBezTo>
                  <a:pt x="3231" y="16972"/>
                  <a:pt x="14002" y="16972"/>
                  <a:pt x="14002" y="16972"/>
                </a:cubicBezTo>
                <a:close/>
                <a:moveTo>
                  <a:pt x="20725" y="1589"/>
                </a:moveTo>
                <a:lnTo>
                  <a:pt x="16416" y="46"/>
                </a:lnTo>
                <a:cubicBezTo>
                  <a:pt x="16330" y="15"/>
                  <a:pt x="16242" y="0"/>
                  <a:pt x="16155" y="0"/>
                </a:cubicBezTo>
                <a:cubicBezTo>
                  <a:pt x="15873" y="0"/>
                  <a:pt x="15598" y="159"/>
                  <a:pt x="15394" y="452"/>
                </a:cubicBezTo>
                <a:lnTo>
                  <a:pt x="11778" y="5630"/>
                </a:lnTo>
                <a:cubicBezTo>
                  <a:pt x="11765" y="5579"/>
                  <a:pt x="11750" y="5530"/>
                  <a:pt x="11733" y="5481"/>
                </a:cubicBezTo>
                <a:lnTo>
                  <a:pt x="10656" y="2396"/>
                </a:lnTo>
                <a:cubicBezTo>
                  <a:pt x="10474" y="1873"/>
                  <a:pt x="10101" y="1543"/>
                  <a:pt x="9693" y="1543"/>
                </a:cubicBezTo>
                <a:lnTo>
                  <a:pt x="6462" y="1543"/>
                </a:lnTo>
                <a:cubicBezTo>
                  <a:pt x="5867" y="1543"/>
                  <a:pt x="5385" y="2233"/>
                  <a:pt x="5385" y="3085"/>
                </a:cubicBezTo>
                <a:lnTo>
                  <a:pt x="5385" y="7716"/>
                </a:lnTo>
                <a:lnTo>
                  <a:pt x="1077" y="7716"/>
                </a:lnTo>
                <a:cubicBezTo>
                  <a:pt x="482" y="7716"/>
                  <a:pt x="0" y="8406"/>
                  <a:pt x="0" y="9258"/>
                </a:cubicBezTo>
                <a:lnTo>
                  <a:pt x="0" y="12344"/>
                </a:lnTo>
                <a:cubicBezTo>
                  <a:pt x="0" y="13196"/>
                  <a:pt x="482" y="13886"/>
                  <a:pt x="1077" y="13886"/>
                </a:cubicBezTo>
                <a:lnTo>
                  <a:pt x="5385" y="13886"/>
                </a:lnTo>
                <a:lnTo>
                  <a:pt x="5385" y="15429"/>
                </a:lnTo>
                <a:lnTo>
                  <a:pt x="3231" y="15429"/>
                </a:lnTo>
                <a:cubicBezTo>
                  <a:pt x="2043" y="15429"/>
                  <a:pt x="1077" y="16813"/>
                  <a:pt x="1077" y="18514"/>
                </a:cubicBezTo>
                <a:cubicBezTo>
                  <a:pt x="1077" y="20216"/>
                  <a:pt x="2044" y="21600"/>
                  <a:pt x="3231" y="21600"/>
                </a:cubicBezTo>
                <a:lnTo>
                  <a:pt x="14002" y="21600"/>
                </a:lnTo>
                <a:cubicBezTo>
                  <a:pt x="15189" y="21600"/>
                  <a:pt x="16156" y="20216"/>
                  <a:pt x="16156" y="18514"/>
                </a:cubicBezTo>
                <a:cubicBezTo>
                  <a:pt x="16156" y="16813"/>
                  <a:pt x="15189" y="15429"/>
                  <a:pt x="14002" y="15429"/>
                </a:cubicBezTo>
                <a:lnTo>
                  <a:pt x="9693" y="15429"/>
                </a:lnTo>
                <a:lnTo>
                  <a:pt x="9693" y="13886"/>
                </a:lnTo>
                <a:lnTo>
                  <a:pt x="10770" y="13886"/>
                </a:lnTo>
                <a:cubicBezTo>
                  <a:pt x="11093" y="13886"/>
                  <a:pt x="11399" y="13680"/>
                  <a:pt x="11603" y="13323"/>
                </a:cubicBezTo>
                <a:lnTo>
                  <a:pt x="16947" y="4001"/>
                </a:lnTo>
                <a:lnTo>
                  <a:pt x="20164" y="4587"/>
                </a:lnTo>
                <a:lnTo>
                  <a:pt x="19054" y="10523"/>
                </a:lnTo>
                <a:lnTo>
                  <a:pt x="16555" y="9699"/>
                </a:lnTo>
                <a:lnTo>
                  <a:pt x="16831" y="8273"/>
                </a:lnTo>
                <a:cubicBezTo>
                  <a:pt x="16911" y="7863"/>
                  <a:pt x="16743" y="7438"/>
                  <a:pt x="16456" y="7324"/>
                </a:cubicBezTo>
                <a:cubicBezTo>
                  <a:pt x="16164" y="7214"/>
                  <a:pt x="15873" y="7452"/>
                  <a:pt x="15794" y="7862"/>
                </a:cubicBezTo>
                <a:cubicBezTo>
                  <a:pt x="15794" y="7862"/>
                  <a:pt x="14841" y="11902"/>
                  <a:pt x="15206" y="13215"/>
                </a:cubicBezTo>
                <a:cubicBezTo>
                  <a:pt x="15381" y="13851"/>
                  <a:pt x="15722" y="14330"/>
                  <a:pt x="16189" y="14601"/>
                </a:cubicBezTo>
                <a:cubicBezTo>
                  <a:pt x="16871" y="14996"/>
                  <a:pt x="17451" y="15192"/>
                  <a:pt x="17940" y="15192"/>
                </a:cubicBezTo>
                <a:cubicBezTo>
                  <a:pt x="18269" y="15192"/>
                  <a:pt x="18559" y="15103"/>
                  <a:pt x="18809" y="14924"/>
                </a:cubicBezTo>
                <a:cubicBezTo>
                  <a:pt x="19214" y="14634"/>
                  <a:pt x="19498" y="14112"/>
                  <a:pt x="19628" y="13417"/>
                </a:cubicBezTo>
                <a:lnTo>
                  <a:pt x="21530" y="3285"/>
                </a:lnTo>
                <a:cubicBezTo>
                  <a:pt x="21600" y="2513"/>
                  <a:pt x="21258" y="1780"/>
                  <a:pt x="20725" y="1589"/>
                </a:cubicBezTo>
                <a:cubicBezTo>
                  <a:pt x="20725" y="1589"/>
                  <a:pt x="20725" y="1589"/>
                  <a:pt x="20725" y="1589"/>
                </a:cubicBezTo>
                <a:close/>
              </a:path>
            </a:pathLst>
          </a:custGeom>
          <a:solidFill>
            <a:srgbClr val="111111"/>
          </a:solidFill>
        </p:spPr>
        <p:txBody>
          <a:bodyPr lIns="53578" tIns="53578" rIns="53578" bIns="5357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86" name="Shape"/>
          <p:cNvSpPr>
            <a:spLocks noGrp="1"/>
          </p:cNvSpPr>
          <p:nvPr>
            <p:ph type="body" sz="quarter" idx="29"/>
          </p:nvPr>
        </p:nvSpPr>
        <p:spPr>
          <a:xfrm>
            <a:off x="13174792" y="4898134"/>
            <a:ext cx="643435" cy="6417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4" h="21293" extrusionOk="0">
                <a:moveTo>
                  <a:pt x="18247" y="2660"/>
                </a:moveTo>
                <a:cubicBezTo>
                  <a:pt x="17956" y="2151"/>
                  <a:pt x="18132" y="1499"/>
                  <a:pt x="18640" y="1207"/>
                </a:cubicBezTo>
                <a:cubicBezTo>
                  <a:pt x="19148" y="915"/>
                  <a:pt x="19799" y="1091"/>
                  <a:pt x="20090" y="1601"/>
                </a:cubicBezTo>
                <a:cubicBezTo>
                  <a:pt x="20382" y="2110"/>
                  <a:pt x="20205" y="2762"/>
                  <a:pt x="19698" y="3054"/>
                </a:cubicBezTo>
                <a:cubicBezTo>
                  <a:pt x="19189" y="3346"/>
                  <a:pt x="18539" y="3170"/>
                  <a:pt x="18247" y="2660"/>
                </a:cubicBezTo>
                <a:cubicBezTo>
                  <a:pt x="18247" y="2660"/>
                  <a:pt x="18247" y="2660"/>
                  <a:pt x="18247" y="2660"/>
                </a:cubicBezTo>
                <a:close/>
                <a:moveTo>
                  <a:pt x="10100" y="7960"/>
                </a:moveTo>
                <a:lnTo>
                  <a:pt x="9431" y="7117"/>
                </a:lnTo>
                <a:lnTo>
                  <a:pt x="17127" y="2691"/>
                </a:lnTo>
                <a:cubicBezTo>
                  <a:pt x="17174" y="2862"/>
                  <a:pt x="17234" y="3030"/>
                  <a:pt x="17326" y="3190"/>
                </a:cubicBezTo>
                <a:cubicBezTo>
                  <a:pt x="17418" y="3351"/>
                  <a:pt x="17532" y="3488"/>
                  <a:pt x="17655" y="3615"/>
                </a:cubicBezTo>
                <a:cubicBezTo>
                  <a:pt x="17655" y="3615"/>
                  <a:pt x="10100" y="7960"/>
                  <a:pt x="10100" y="7960"/>
                </a:cubicBezTo>
                <a:close/>
                <a:moveTo>
                  <a:pt x="10859" y="10628"/>
                </a:moveTo>
                <a:lnTo>
                  <a:pt x="7459" y="10619"/>
                </a:lnTo>
                <a:lnTo>
                  <a:pt x="7471" y="6358"/>
                </a:lnTo>
                <a:cubicBezTo>
                  <a:pt x="7471" y="6358"/>
                  <a:pt x="10859" y="10628"/>
                  <a:pt x="10859" y="10628"/>
                </a:cubicBezTo>
                <a:close/>
                <a:moveTo>
                  <a:pt x="11700" y="13826"/>
                </a:moveTo>
                <a:lnTo>
                  <a:pt x="3200" y="13802"/>
                </a:lnTo>
                <a:lnTo>
                  <a:pt x="3206" y="11672"/>
                </a:lnTo>
                <a:lnTo>
                  <a:pt x="11706" y="11696"/>
                </a:lnTo>
                <a:cubicBezTo>
                  <a:pt x="11706" y="11696"/>
                  <a:pt x="11700" y="13826"/>
                  <a:pt x="11700" y="13826"/>
                </a:cubicBezTo>
                <a:close/>
                <a:moveTo>
                  <a:pt x="4257" y="15936"/>
                </a:moveTo>
                <a:lnTo>
                  <a:pt x="4260" y="14870"/>
                </a:lnTo>
                <a:lnTo>
                  <a:pt x="9572" y="14885"/>
                </a:lnTo>
                <a:lnTo>
                  <a:pt x="9569" y="15951"/>
                </a:lnTo>
                <a:cubicBezTo>
                  <a:pt x="9569" y="15951"/>
                  <a:pt x="4257" y="15936"/>
                  <a:pt x="4257" y="15936"/>
                </a:cubicBezTo>
                <a:close/>
                <a:moveTo>
                  <a:pt x="15409" y="17032"/>
                </a:moveTo>
                <a:cubicBezTo>
                  <a:pt x="16290" y="17035"/>
                  <a:pt x="17001" y="17752"/>
                  <a:pt x="16999" y="18634"/>
                </a:cubicBezTo>
                <a:cubicBezTo>
                  <a:pt x="16996" y="19517"/>
                  <a:pt x="16281" y="20230"/>
                  <a:pt x="15400" y="20228"/>
                </a:cubicBezTo>
                <a:lnTo>
                  <a:pt x="2652" y="20192"/>
                </a:lnTo>
                <a:cubicBezTo>
                  <a:pt x="1772" y="20189"/>
                  <a:pt x="1060" y="19472"/>
                  <a:pt x="1062" y="18590"/>
                </a:cubicBezTo>
                <a:cubicBezTo>
                  <a:pt x="1065" y="17707"/>
                  <a:pt x="1780" y="16994"/>
                  <a:pt x="2660" y="16996"/>
                </a:cubicBezTo>
                <a:cubicBezTo>
                  <a:pt x="2660" y="16996"/>
                  <a:pt x="15409" y="17032"/>
                  <a:pt x="15409" y="17032"/>
                </a:cubicBezTo>
                <a:close/>
                <a:moveTo>
                  <a:pt x="3221" y="6346"/>
                </a:moveTo>
                <a:lnTo>
                  <a:pt x="6409" y="6355"/>
                </a:lnTo>
                <a:lnTo>
                  <a:pt x="6397" y="10616"/>
                </a:lnTo>
                <a:lnTo>
                  <a:pt x="3209" y="10607"/>
                </a:lnTo>
                <a:cubicBezTo>
                  <a:pt x="3209" y="10607"/>
                  <a:pt x="3221" y="6346"/>
                  <a:pt x="3221" y="6346"/>
                </a:cubicBezTo>
                <a:close/>
                <a:moveTo>
                  <a:pt x="14798" y="2802"/>
                </a:moveTo>
                <a:lnTo>
                  <a:pt x="8762" y="6274"/>
                </a:lnTo>
                <a:lnTo>
                  <a:pt x="8302" y="5695"/>
                </a:lnTo>
                <a:cubicBezTo>
                  <a:pt x="8142" y="5493"/>
                  <a:pt x="7908" y="5382"/>
                  <a:pt x="7659" y="5336"/>
                </a:cubicBezTo>
                <a:cubicBezTo>
                  <a:pt x="7659" y="5336"/>
                  <a:pt x="14798" y="2802"/>
                  <a:pt x="14798" y="2802"/>
                </a:cubicBezTo>
                <a:close/>
                <a:moveTo>
                  <a:pt x="20730" y="13852"/>
                </a:moveTo>
                <a:cubicBezTo>
                  <a:pt x="20437" y="13851"/>
                  <a:pt x="20198" y="14088"/>
                  <a:pt x="20198" y="14382"/>
                </a:cubicBezTo>
                <a:cubicBezTo>
                  <a:pt x="20197" y="14677"/>
                  <a:pt x="19957" y="14914"/>
                  <a:pt x="19665" y="14913"/>
                </a:cubicBezTo>
                <a:cubicBezTo>
                  <a:pt x="19372" y="14913"/>
                  <a:pt x="19134" y="14674"/>
                  <a:pt x="19135" y="14379"/>
                </a:cubicBezTo>
                <a:cubicBezTo>
                  <a:pt x="19136" y="14085"/>
                  <a:pt x="19225" y="13971"/>
                  <a:pt x="19420" y="13721"/>
                </a:cubicBezTo>
                <a:cubicBezTo>
                  <a:pt x="19740" y="13313"/>
                  <a:pt x="20171" y="12808"/>
                  <a:pt x="20201" y="11323"/>
                </a:cubicBezTo>
                <a:lnTo>
                  <a:pt x="20206" y="11320"/>
                </a:lnTo>
                <a:lnTo>
                  <a:pt x="20227" y="3978"/>
                </a:lnTo>
                <a:cubicBezTo>
                  <a:pt x="21244" y="3393"/>
                  <a:pt x="21596" y="2091"/>
                  <a:pt x="21012" y="1070"/>
                </a:cubicBezTo>
                <a:cubicBezTo>
                  <a:pt x="20428" y="50"/>
                  <a:pt x="19129" y="-303"/>
                  <a:pt x="18112" y="283"/>
                </a:cubicBezTo>
                <a:cubicBezTo>
                  <a:pt x="17943" y="380"/>
                  <a:pt x="17816" y="515"/>
                  <a:pt x="17686" y="648"/>
                </a:cubicBezTo>
                <a:lnTo>
                  <a:pt x="4620" y="5285"/>
                </a:lnTo>
                <a:lnTo>
                  <a:pt x="3224" y="5281"/>
                </a:lnTo>
                <a:cubicBezTo>
                  <a:pt x="2638" y="5279"/>
                  <a:pt x="2161" y="5755"/>
                  <a:pt x="2159" y="6343"/>
                </a:cubicBezTo>
                <a:lnTo>
                  <a:pt x="2138" y="13799"/>
                </a:lnTo>
                <a:cubicBezTo>
                  <a:pt x="2137" y="14388"/>
                  <a:pt x="2611" y="14866"/>
                  <a:pt x="3198" y="14867"/>
                </a:cubicBezTo>
                <a:lnTo>
                  <a:pt x="3195" y="15933"/>
                </a:lnTo>
                <a:lnTo>
                  <a:pt x="2663" y="15931"/>
                </a:lnTo>
                <a:cubicBezTo>
                  <a:pt x="1199" y="15927"/>
                  <a:pt x="4" y="17118"/>
                  <a:pt x="0" y="18587"/>
                </a:cubicBezTo>
                <a:cubicBezTo>
                  <a:pt x="-4" y="20055"/>
                  <a:pt x="1185" y="21253"/>
                  <a:pt x="2649" y="21257"/>
                </a:cubicBezTo>
                <a:lnTo>
                  <a:pt x="15397" y="21293"/>
                </a:lnTo>
                <a:cubicBezTo>
                  <a:pt x="16862" y="21297"/>
                  <a:pt x="18057" y="20105"/>
                  <a:pt x="18061" y="18637"/>
                </a:cubicBezTo>
                <a:cubicBezTo>
                  <a:pt x="18065" y="17169"/>
                  <a:pt x="16877" y="15971"/>
                  <a:pt x="15412" y="15967"/>
                </a:cubicBezTo>
                <a:lnTo>
                  <a:pt x="10632" y="15954"/>
                </a:lnTo>
                <a:lnTo>
                  <a:pt x="10634" y="14888"/>
                </a:lnTo>
                <a:lnTo>
                  <a:pt x="11697" y="14891"/>
                </a:lnTo>
                <a:cubicBezTo>
                  <a:pt x="12284" y="14893"/>
                  <a:pt x="12761" y="14417"/>
                  <a:pt x="12762" y="13829"/>
                </a:cubicBezTo>
                <a:lnTo>
                  <a:pt x="12768" y="11699"/>
                </a:lnTo>
                <a:cubicBezTo>
                  <a:pt x="12769" y="11457"/>
                  <a:pt x="12687" y="11222"/>
                  <a:pt x="12537" y="11033"/>
                </a:cubicBezTo>
                <a:lnTo>
                  <a:pt x="10769" y="8804"/>
                </a:lnTo>
                <a:lnTo>
                  <a:pt x="18755" y="4211"/>
                </a:lnTo>
                <a:cubicBezTo>
                  <a:pt x="18889" y="4238"/>
                  <a:pt x="19026" y="4250"/>
                  <a:pt x="19164" y="4251"/>
                </a:cubicBezTo>
                <a:lnTo>
                  <a:pt x="19144" y="11184"/>
                </a:lnTo>
                <a:cubicBezTo>
                  <a:pt x="19141" y="12353"/>
                  <a:pt x="18858" y="12714"/>
                  <a:pt x="18585" y="13064"/>
                </a:cubicBezTo>
                <a:cubicBezTo>
                  <a:pt x="18346" y="13369"/>
                  <a:pt x="18074" y="13716"/>
                  <a:pt x="18073" y="14377"/>
                </a:cubicBezTo>
                <a:cubicBezTo>
                  <a:pt x="18070" y="15257"/>
                  <a:pt x="18783" y="15976"/>
                  <a:pt x="19662" y="15979"/>
                </a:cubicBezTo>
                <a:cubicBezTo>
                  <a:pt x="20540" y="15981"/>
                  <a:pt x="21258" y="15266"/>
                  <a:pt x="21260" y="14385"/>
                </a:cubicBezTo>
                <a:cubicBezTo>
                  <a:pt x="21261" y="14091"/>
                  <a:pt x="21024" y="13852"/>
                  <a:pt x="20730" y="13852"/>
                </a:cubicBezTo>
                <a:cubicBezTo>
                  <a:pt x="20730" y="13852"/>
                  <a:pt x="20730" y="13852"/>
                  <a:pt x="20730" y="13852"/>
                </a:cubicBezTo>
                <a:close/>
              </a:path>
            </a:pathLst>
          </a:custGeom>
          <a:solidFill>
            <a:srgbClr val="111111"/>
          </a:solidFill>
        </p:spPr>
        <p:txBody>
          <a:bodyPr lIns="53578" tIns="53578" rIns="53578" bIns="5357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grpSp>
        <p:nvGrpSpPr>
          <p:cNvPr id="389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387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388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3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Rectangle"/>
          <p:cNvSpPr>
            <a:spLocks noGrp="1"/>
          </p:cNvSpPr>
          <p:nvPr>
            <p:ph type="body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98" name="Photo Placeholder 8.jpg"/>
          <p:cNvSpPr>
            <a:spLocks noGrp="1"/>
          </p:cNvSpPr>
          <p:nvPr>
            <p:ph type="pic" idx="14"/>
          </p:nvPr>
        </p:nvSpPr>
        <p:spPr>
          <a:xfrm>
            <a:off x="-672085" y="-1718057"/>
            <a:ext cx="25728170" cy="17152115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9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789086" y="5333654"/>
            <a:ext cx="14805828" cy="2744694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0" name="Name Surname"/>
          <p:cNvSpPr txBox="1">
            <a:spLocks noGrp="1"/>
          </p:cNvSpPr>
          <p:nvPr>
            <p:ph type="body" sz="quarter" idx="15"/>
          </p:nvPr>
        </p:nvSpPr>
        <p:spPr>
          <a:xfrm>
            <a:off x="6628602" y="8617557"/>
            <a:ext cx="4097611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chemeClr val="accent3">
                    <a:satOff val="18648"/>
                    <a:lumOff val="5971"/>
                  </a:schemeClr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Name Surname</a:t>
            </a:r>
          </a:p>
        </p:txBody>
      </p:sp>
      <p:sp>
        <p:nvSpPr>
          <p:cNvPr id="401" name="Image"/>
          <p:cNvSpPr>
            <a:spLocks noGrp="1"/>
          </p:cNvSpPr>
          <p:nvPr>
            <p:ph type="pic" sz="quarter" idx="16"/>
          </p:nvPr>
        </p:nvSpPr>
        <p:spPr>
          <a:xfrm>
            <a:off x="3108402" y="8383267"/>
            <a:ext cx="4397214" cy="2938804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402" name="Job title"/>
          <p:cNvSpPr txBox="1">
            <a:spLocks noGrp="1"/>
          </p:cNvSpPr>
          <p:nvPr>
            <p:ph type="body" sz="quarter" idx="17"/>
          </p:nvPr>
        </p:nvSpPr>
        <p:spPr>
          <a:xfrm>
            <a:off x="6628602" y="9189057"/>
            <a:ext cx="4097611" cy="641732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Job title</a:t>
            </a:r>
          </a:p>
        </p:txBody>
      </p:sp>
      <p:grpSp>
        <p:nvGrpSpPr>
          <p:cNvPr id="405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403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404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40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Rectangle"/>
          <p:cNvSpPr>
            <a:spLocks noGrp="1"/>
          </p:cNvSpPr>
          <p:nvPr>
            <p:ph type="body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14" name="Photo Placeholder 8.jpg"/>
          <p:cNvSpPr>
            <a:spLocks noGrp="1"/>
          </p:cNvSpPr>
          <p:nvPr>
            <p:ph type="pic" idx="14"/>
          </p:nvPr>
        </p:nvSpPr>
        <p:spPr>
          <a:xfrm>
            <a:off x="-365358" y="-1513572"/>
            <a:ext cx="25114715" cy="16743145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415" name="Image"/>
          <p:cNvSpPr>
            <a:spLocks noGrp="1"/>
          </p:cNvSpPr>
          <p:nvPr>
            <p:ph type="pic" sz="half" idx="15"/>
          </p:nvPr>
        </p:nvSpPr>
        <p:spPr>
          <a:xfrm>
            <a:off x="-482446" y="4609441"/>
            <a:ext cx="12084548" cy="8076507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4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074357" y="4532695"/>
            <a:ext cx="11492697" cy="2553682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7" name="Star"/>
          <p:cNvSpPr>
            <a:spLocks noGrp="1"/>
          </p:cNvSpPr>
          <p:nvPr>
            <p:ph type="body" sz="quarter" idx="16"/>
          </p:nvPr>
        </p:nvSpPr>
        <p:spPr>
          <a:xfrm>
            <a:off x="9062570" y="7295197"/>
            <a:ext cx="669804" cy="637021"/>
          </a:xfrm>
          <a:prstGeom prst="star5">
            <a:avLst>
              <a:gd name="adj" fmla="val 27988"/>
              <a:gd name="hf" fmla="val 105146"/>
              <a:gd name="vf" fmla="val 110557"/>
            </a:avLst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18" name="Star"/>
          <p:cNvSpPr>
            <a:spLocks noGrp="1"/>
          </p:cNvSpPr>
          <p:nvPr>
            <p:ph type="body" sz="quarter" idx="17"/>
          </p:nvPr>
        </p:nvSpPr>
        <p:spPr>
          <a:xfrm>
            <a:off x="9937680" y="7295197"/>
            <a:ext cx="669803" cy="637021"/>
          </a:xfrm>
          <a:prstGeom prst="star5">
            <a:avLst>
              <a:gd name="adj" fmla="val 27988"/>
              <a:gd name="hf" fmla="val 105146"/>
              <a:gd name="vf" fmla="val 110557"/>
            </a:avLst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19" name="Star"/>
          <p:cNvSpPr>
            <a:spLocks noGrp="1"/>
          </p:cNvSpPr>
          <p:nvPr>
            <p:ph type="body" sz="quarter" idx="18"/>
          </p:nvPr>
        </p:nvSpPr>
        <p:spPr>
          <a:xfrm>
            <a:off x="10812789" y="7295197"/>
            <a:ext cx="669804" cy="637021"/>
          </a:xfrm>
          <a:prstGeom prst="star5">
            <a:avLst>
              <a:gd name="adj" fmla="val 27988"/>
              <a:gd name="hf" fmla="val 105146"/>
              <a:gd name="vf" fmla="val 110557"/>
            </a:avLst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20" name="Star"/>
          <p:cNvSpPr>
            <a:spLocks noGrp="1"/>
          </p:cNvSpPr>
          <p:nvPr>
            <p:ph type="body" sz="quarter" idx="19"/>
          </p:nvPr>
        </p:nvSpPr>
        <p:spPr>
          <a:xfrm>
            <a:off x="11687898" y="7295197"/>
            <a:ext cx="669804" cy="637021"/>
          </a:xfrm>
          <a:prstGeom prst="star5">
            <a:avLst>
              <a:gd name="adj" fmla="val 27988"/>
              <a:gd name="hf" fmla="val 105146"/>
              <a:gd name="vf" fmla="val 110557"/>
            </a:avLst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21" name="Star"/>
          <p:cNvSpPr>
            <a:spLocks noGrp="1"/>
          </p:cNvSpPr>
          <p:nvPr>
            <p:ph type="body" sz="quarter" idx="20"/>
          </p:nvPr>
        </p:nvSpPr>
        <p:spPr>
          <a:xfrm>
            <a:off x="12563008" y="7295197"/>
            <a:ext cx="669803" cy="637021"/>
          </a:xfrm>
          <a:prstGeom prst="star5">
            <a:avLst>
              <a:gd name="adj" fmla="val 27988"/>
              <a:gd name="hf" fmla="val 105146"/>
              <a:gd name="vf" fmla="val 110557"/>
            </a:avLst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22" name="Name Surname"/>
          <p:cNvSpPr txBox="1">
            <a:spLocks noGrp="1"/>
          </p:cNvSpPr>
          <p:nvPr>
            <p:ph type="body" sz="quarter" idx="21"/>
          </p:nvPr>
        </p:nvSpPr>
        <p:spPr>
          <a:xfrm>
            <a:off x="9033688" y="8069600"/>
            <a:ext cx="11574035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Name Surname</a:t>
            </a:r>
          </a:p>
        </p:txBody>
      </p:sp>
      <p:grpSp>
        <p:nvGrpSpPr>
          <p:cNvPr id="425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423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424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4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Rectangle"/>
          <p:cNvSpPr>
            <a:spLocks noGrp="1"/>
          </p:cNvSpPr>
          <p:nvPr>
            <p:ph type="body" sz="quarter" idx="13"/>
          </p:nvPr>
        </p:nvSpPr>
        <p:spPr>
          <a:xfrm>
            <a:off x="3800851" y="5214289"/>
            <a:ext cx="5215763" cy="3911822"/>
          </a:xfrm>
          <a:prstGeom prst="rect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34" name="Photo Placeholder 8.jpg"/>
          <p:cNvSpPr>
            <a:spLocks noGrp="1"/>
          </p:cNvSpPr>
          <p:nvPr>
            <p:ph type="pic" sz="quarter" idx="14"/>
          </p:nvPr>
        </p:nvSpPr>
        <p:spPr>
          <a:xfrm>
            <a:off x="3473513" y="5213386"/>
            <a:ext cx="5870439" cy="3913626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435" name="Rectangle"/>
          <p:cNvSpPr>
            <a:spLocks noGrp="1"/>
          </p:cNvSpPr>
          <p:nvPr>
            <p:ph type="body" sz="quarter" idx="15"/>
          </p:nvPr>
        </p:nvSpPr>
        <p:spPr>
          <a:xfrm>
            <a:off x="5566422" y="7488064"/>
            <a:ext cx="6140762" cy="3228290"/>
          </a:xfrm>
          <a:prstGeom prst="rect">
            <a:avLst/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36" name="Rectangle"/>
          <p:cNvSpPr>
            <a:spLocks noGrp="1"/>
          </p:cNvSpPr>
          <p:nvPr>
            <p:ph type="body" sz="quarter" idx="16"/>
          </p:nvPr>
        </p:nvSpPr>
        <p:spPr>
          <a:xfrm>
            <a:off x="12579497" y="5180839"/>
            <a:ext cx="5215762" cy="3911822"/>
          </a:xfrm>
          <a:prstGeom prst="rect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37" name="Photo Placeholder 8.jpg"/>
          <p:cNvSpPr>
            <a:spLocks noGrp="1"/>
          </p:cNvSpPr>
          <p:nvPr>
            <p:ph type="pic" sz="quarter" idx="17"/>
          </p:nvPr>
        </p:nvSpPr>
        <p:spPr>
          <a:xfrm>
            <a:off x="12252159" y="5179937"/>
            <a:ext cx="5870439" cy="3913626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438" name="Rectangle"/>
          <p:cNvSpPr>
            <a:spLocks noGrp="1"/>
          </p:cNvSpPr>
          <p:nvPr>
            <p:ph type="body" sz="quarter" idx="18"/>
          </p:nvPr>
        </p:nvSpPr>
        <p:spPr>
          <a:xfrm>
            <a:off x="14345068" y="7454615"/>
            <a:ext cx="6140762" cy="3228290"/>
          </a:xfrm>
          <a:prstGeom prst="rect">
            <a:avLst/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39" name="Title Text"/>
          <p:cNvSpPr txBox="1">
            <a:spLocks noGrp="1"/>
          </p:cNvSpPr>
          <p:nvPr>
            <p:ph type="title"/>
          </p:nvPr>
        </p:nvSpPr>
        <p:spPr>
          <a:xfrm>
            <a:off x="3806733" y="1708896"/>
            <a:ext cx="16770534" cy="2029237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440" name="Vestibulum"/>
          <p:cNvSpPr txBox="1">
            <a:spLocks noGrp="1"/>
          </p:cNvSpPr>
          <p:nvPr>
            <p:ph type="body" sz="quarter" idx="19"/>
          </p:nvPr>
        </p:nvSpPr>
        <p:spPr>
          <a:xfrm>
            <a:off x="5984746" y="7912194"/>
            <a:ext cx="5015445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</a:t>
            </a:r>
          </a:p>
        </p:txBody>
      </p:sp>
      <p:sp>
        <p:nvSpPr>
          <p:cNvPr id="44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984746" y="8679592"/>
            <a:ext cx="5015445" cy="161263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2" name="Dapibus Mattis"/>
          <p:cNvSpPr txBox="1">
            <a:spLocks noGrp="1"/>
          </p:cNvSpPr>
          <p:nvPr>
            <p:ph type="body" sz="quarter" idx="20"/>
          </p:nvPr>
        </p:nvSpPr>
        <p:spPr>
          <a:xfrm>
            <a:off x="14763391" y="7878746"/>
            <a:ext cx="5304114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Dapibus Mattis</a:t>
            </a:r>
          </a:p>
        </p:txBody>
      </p:sp>
      <p:sp>
        <p:nvSpPr>
          <p:cNvPr id="443" name="Nulla vitae elit libero, a pharetra augue. Nullam quis risus eget urna mollis ornare vel eu leo."/>
          <p:cNvSpPr txBox="1">
            <a:spLocks noGrp="1"/>
          </p:cNvSpPr>
          <p:nvPr>
            <p:ph type="body" sz="quarter" idx="21"/>
          </p:nvPr>
        </p:nvSpPr>
        <p:spPr>
          <a:xfrm>
            <a:off x="14770349" y="8646143"/>
            <a:ext cx="5290198" cy="161263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Nulla vitae elit libero, a pharetra augue. Nullam quis risus eget urna mollis ornare vel eu leo.</a:t>
            </a:r>
          </a:p>
        </p:txBody>
      </p:sp>
      <p:grpSp>
        <p:nvGrpSpPr>
          <p:cNvPr id="446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444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445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4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"/>
          <p:cNvSpPr>
            <a:spLocks noGrp="1"/>
          </p:cNvSpPr>
          <p:nvPr>
            <p:ph type="body" sz="half" idx="13"/>
          </p:nvPr>
        </p:nvSpPr>
        <p:spPr>
          <a:xfrm>
            <a:off x="1023" y="0"/>
            <a:ext cx="9315060" cy="13716000"/>
          </a:xfrm>
          <a:prstGeom prst="rect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5" name="Photo Placeholder 8.jpg"/>
          <p:cNvSpPr>
            <a:spLocks noGrp="1"/>
          </p:cNvSpPr>
          <p:nvPr>
            <p:ph type="pic" idx="14"/>
          </p:nvPr>
        </p:nvSpPr>
        <p:spPr>
          <a:xfrm>
            <a:off x="-4109633" y="-3070"/>
            <a:ext cx="20583488" cy="13722326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6" name="Line"/>
          <p:cNvSpPr>
            <a:spLocks noGrp="1"/>
          </p:cNvSpPr>
          <p:nvPr>
            <p:ph type="body" sz="quarter" idx="15"/>
          </p:nvPr>
        </p:nvSpPr>
        <p:spPr>
          <a:xfrm>
            <a:off x="10429279" y="1122489"/>
            <a:ext cx="662486" cy="6647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7" name="Line"/>
          <p:cNvSpPr>
            <a:spLocks noGrp="1"/>
          </p:cNvSpPr>
          <p:nvPr>
            <p:ph type="body" sz="quarter" idx="16"/>
          </p:nvPr>
        </p:nvSpPr>
        <p:spPr>
          <a:xfrm rot="10800000">
            <a:off x="22302789" y="11954200"/>
            <a:ext cx="662485" cy="6647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8" name="Title Text"/>
          <p:cNvSpPr txBox="1">
            <a:spLocks noGrp="1"/>
          </p:cNvSpPr>
          <p:nvPr>
            <p:ph type="title"/>
          </p:nvPr>
        </p:nvSpPr>
        <p:spPr>
          <a:xfrm>
            <a:off x="11219431" y="2932986"/>
            <a:ext cx="11087673" cy="2029237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2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219431" y="6856798"/>
            <a:ext cx="11087673" cy="3926216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Rectangle"/>
          <p:cNvSpPr>
            <a:spLocks noGrp="1"/>
          </p:cNvSpPr>
          <p:nvPr>
            <p:ph type="body" sz="half" idx="13"/>
          </p:nvPr>
        </p:nvSpPr>
        <p:spPr>
          <a:xfrm>
            <a:off x="-8598" y="4853"/>
            <a:ext cx="8132250" cy="13706293"/>
          </a:xfrm>
          <a:prstGeom prst="rect">
            <a:avLst/>
          </a:prstGeom>
          <a:solidFill>
            <a:srgbClr val="F2D53D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55" name="Rectangle"/>
          <p:cNvSpPr>
            <a:spLocks noGrp="1"/>
          </p:cNvSpPr>
          <p:nvPr>
            <p:ph type="body" sz="half" idx="14"/>
          </p:nvPr>
        </p:nvSpPr>
        <p:spPr>
          <a:xfrm>
            <a:off x="8119352" y="4853"/>
            <a:ext cx="8132250" cy="13706293"/>
          </a:xfrm>
          <a:prstGeom prst="rect">
            <a:avLst/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56" name="Rectangle"/>
          <p:cNvSpPr>
            <a:spLocks noGrp="1"/>
          </p:cNvSpPr>
          <p:nvPr>
            <p:ph type="body" sz="half" idx="15"/>
          </p:nvPr>
        </p:nvSpPr>
        <p:spPr>
          <a:xfrm>
            <a:off x="16260547" y="4853"/>
            <a:ext cx="8132051" cy="13706293"/>
          </a:xfrm>
          <a:prstGeom prst="rect">
            <a:avLst/>
          </a:prstGeom>
          <a:solidFill>
            <a:srgbClr val="E8BE1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5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6004" y="7568679"/>
            <a:ext cx="5425527" cy="1612631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8" name="Commodo Amet"/>
          <p:cNvSpPr txBox="1">
            <a:spLocks noGrp="1"/>
          </p:cNvSpPr>
          <p:nvPr>
            <p:ph type="body" sz="quarter" idx="16"/>
          </p:nvPr>
        </p:nvSpPr>
        <p:spPr>
          <a:xfrm>
            <a:off x="1656004" y="6772958"/>
            <a:ext cx="5425527" cy="641732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459" name="Commodo Dapibus"/>
          <p:cNvSpPr txBox="1">
            <a:spLocks noGrp="1"/>
          </p:cNvSpPr>
          <p:nvPr>
            <p:ph type="body" sz="quarter" idx="17"/>
          </p:nvPr>
        </p:nvSpPr>
        <p:spPr>
          <a:xfrm>
            <a:off x="9479236" y="6801052"/>
            <a:ext cx="5425528" cy="641732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Dapibus</a:t>
            </a:r>
          </a:p>
        </p:txBody>
      </p:sp>
      <p:sp>
        <p:nvSpPr>
          <p:cNvPr id="460" name="Etiam porta sem malesuada magna mollis euismod. Praesent commodo cursus magna, vel nisl consectetur et."/>
          <p:cNvSpPr txBox="1">
            <a:spLocks noGrp="1"/>
          </p:cNvSpPr>
          <p:nvPr>
            <p:ph type="body" sz="quarter" idx="18"/>
          </p:nvPr>
        </p:nvSpPr>
        <p:spPr>
          <a:xfrm>
            <a:off x="9443730" y="7568679"/>
            <a:ext cx="5496540" cy="1612631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Etiam porta sem malesuada magna mollis euismod. Praesent commodo cursus magna, vel nisl consectetur et.</a:t>
            </a:r>
          </a:p>
        </p:txBody>
      </p:sp>
      <p:sp>
        <p:nvSpPr>
          <p:cNvPr id="461" name="Dapibus Ornare Sit"/>
          <p:cNvSpPr txBox="1">
            <a:spLocks noGrp="1"/>
          </p:cNvSpPr>
          <p:nvPr>
            <p:ph type="body" sz="quarter" idx="19"/>
          </p:nvPr>
        </p:nvSpPr>
        <p:spPr>
          <a:xfrm>
            <a:off x="17613808" y="6829145"/>
            <a:ext cx="5425527" cy="641732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Dapibus Ornare Sit</a:t>
            </a:r>
          </a:p>
        </p:txBody>
      </p:sp>
      <p:sp>
        <p:nvSpPr>
          <p:cNvPr id="462" name="Nullam id dolor id nibh ultricies vehicula ut id elit. Nulla vitae elit libero, a pharetra augue."/>
          <p:cNvSpPr txBox="1">
            <a:spLocks noGrp="1"/>
          </p:cNvSpPr>
          <p:nvPr>
            <p:ph type="body" sz="quarter" idx="20"/>
          </p:nvPr>
        </p:nvSpPr>
        <p:spPr>
          <a:xfrm>
            <a:off x="17613808" y="7568679"/>
            <a:ext cx="5425527" cy="1612631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Nullam id dolor id nibh ultricies vehicula ut id elit. Nulla vitae elit libero, a pharetra augue.</a:t>
            </a:r>
          </a:p>
        </p:txBody>
      </p:sp>
      <p:sp>
        <p:nvSpPr>
          <p:cNvPr id="463" name="Shape"/>
          <p:cNvSpPr>
            <a:spLocks noGrp="1"/>
          </p:cNvSpPr>
          <p:nvPr>
            <p:ph type="body" sz="quarter" idx="21"/>
          </p:nvPr>
        </p:nvSpPr>
        <p:spPr>
          <a:xfrm>
            <a:off x="4107439" y="5142241"/>
            <a:ext cx="522657" cy="8793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277" y="3770"/>
                </a:moveTo>
                <a:cubicBezTo>
                  <a:pt x="15277" y="3251"/>
                  <a:pt x="14570" y="2831"/>
                  <a:pt x="13697" y="2831"/>
                </a:cubicBezTo>
                <a:lnTo>
                  <a:pt x="7903" y="2831"/>
                </a:lnTo>
                <a:cubicBezTo>
                  <a:pt x="7030" y="2831"/>
                  <a:pt x="6323" y="3251"/>
                  <a:pt x="6323" y="3770"/>
                </a:cubicBezTo>
                <a:cubicBezTo>
                  <a:pt x="6323" y="4288"/>
                  <a:pt x="7030" y="4709"/>
                  <a:pt x="7903" y="4709"/>
                </a:cubicBezTo>
                <a:lnTo>
                  <a:pt x="13697" y="4709"/>
                </a:lnTo>
                <a:cubicBezTo>
                  <a:pt x="14570" y="4709"/>
                  <a:pt x="15277" y="4288"/>
                  <a:pt x="15277" y="3770"/>
                </a:cubicBezTo>
                <a:close/>
                <a:moveTo>
                  <a:pt x="4741" y="1878"/>
                </a:moveTo>
                <a:cubicBezTo>
                  <a:pt x="3870" y="1878"/>
                  <a:pt x="3160" y="2299"/>
                  <a:pt x="3160" y="2817"/>
                </a:cubicBezTo>
                <a:lnTo>
                  <a:pt x="3160" y="18783"/>
                </a:lnTo>
                <a:cubicBezTo>
                  <a:pt x="3160" y="19300"/>
                  <a:pt x="3870" y="19722"/>
                  <a:pt x="4741" y="19722"/>
                </a:cubicBezTo>
                <a:lnTo>
                  <a:pt x="16859" y="19722"/>
                </a:lnTo>
                <a:cubicBezTo>
                  <a:pt x="17730" y="19722"/>
                  <a:pt x="18440" y="19300"/>
                  <a:pt x="18440" y="18783"/>
                </a:cubicBezTo>
                <a:lnTo>
                  <a:pt x="18440" y="2817"/>
                </a:lnTo>
                <a:cubicBezTo>
                  <a:pt x="18440" y="2299"/>
                  <a:pt x="17730" y="1878"/>
                  <a:pt x="16859" y="1878"/>
                </a:cubicBezTo>
                <a:cubicBezTo>
                  <a:pt x="16859" y="1878"/>
                  <a:pt x="4741" y="1878"/>
                  <a:pt x="4741" y="1878"/>
                </a:cubicBezTo>
                <a:close/>
                <a:moveTo>
                  <a:pt x="16859" y="21600"/>
                </a:moveTo>
                <a:lnTo>
                  <a:pt x="4741" y="21600"/>
                </a:lnTo>
                <a:cubicBezTo>
                  <a:pt x="2127" y="21600"/>
                  <a:pt x="0" y="20336"/>
                  <a:pt x="0" y="18783"/>
                </a:cubicBezTo>
                <a:lnTo>
                  <a:pt x="0" y="2817"/>
                </a:lnTo>
                <a:cubicBezTo>
                  <a:pt x="0" y="1264"/>
                  <a:pt x="2127" y="0"/>
                  <a:pt x="4741" y="0"/>
                </a:cubicBezTo>
                <a:lnTo>
                  <a:pt x="16859" y="0"/>
                </a:lnTo>
                <a:cubicBezTo>
                  <a:pt x="19473" y="0"/>
                  <a:pt x="21600" y="1264"/>
                  <a:pt x="21600" y="2817"/>
                </a:cubicBezTo>
                <a:lnTo>
                  <a:pt x="21600" y="18783"/>
                </a:lnTo>
                <a:cubicBezTo>
                  <a:pt x="21600" y="20336"/>
                  <a:pt x="19473" y="21600"/>
                  <a:pt x="16859" y="21600"/>
                </a:cubicBezTo>
                <a:close/>
                <a:moveTo>
                  <a:pt x="10800" y="16932"/>
                </a:moveTo>
                <a:cubicBezTo>
                  <a:pt x="10742" y="16932"/>
                  <a:pt x="10682" y="16946"/>
                  <a:pt x="10642" y="16971"/>
                </a:cubicBezTo>
                <a:cubicBezTo>
                  <a:pt x="10555" y="17022"/>
                  <a:pt x="10555" y="17107"/>
                  <a:pt x="10643" y="17159"/>
                </a:cubicBezTo>
                <a:cubicBezTo>
                  <a:pt x="10724" y="17207"/>
                  <a:pt x="10876" y="17208"/>
                  <a:pt x="10958" y="17159"/>
                </a:cubicBezTo>
                <a:cubicBezTo>
                  <a:pt x="11046" y="17107"/>
                  <a:pt x="11046" y="17023"/>
                  <a:pt x="10959" y="16971"/>
                </a:cubicBezTo>
                <a:cubicBezTo>
                  <a:pt x="10918" y="16946"/>
                  <a:pt x="10858" y="16932"/>
                  <a:pt x="10800" y="16932"/>
                </a:cubicBezTo>
                <a:close/>
                <a:moveTo>
                  <a:pt x="10800" y="18810"/>
                </a:moveTo>
                <a:cubicBezTo>
                  <a:pt x="10016" y="18810"/>
                  <a:pt x="9279" y="18628"/>
                  <a:pt x="8724" y="18299"/>
                </a:cubicBezTo>
                <a:cubicBezTo>
                  <a:pt x="7579" y="17618"/>
                  <a:pt x="7579" y="16511"/>
                  <a:pt x="8724" y="15831"/>
                </a:cubicBezTo>
                <a:cubicBezTo>
                  <a:pt x="9279" y="15501"/>
                  <a:pt x="10016" y="15319"/>
                  <a:pt x="10801" y="15319"/>
                </a:cubicBezTo>
                <a:cubicBezTo>
                  <a:pt x="11585" y="15319"/>
                  <a:pt x="12322" y="15501"/>
                  <a:pt x="12877" y="15831"/>
                </a:cubicBezTo>
                <a:cubicBezTo>
                  <a:pt x="14022" y="16511"/>
                  <a:pt x="14022" y="17618"/>
                  <a:pt x="12876" y="18299"/>
                </a:cubicBezTo>
                <a:cubicBezTo>
                  <a:pt x="12322" y="18628"/>
                  <a:pt x="11584" y="18810"/>
                  <a:pt x="10800" y="18810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64" name="Shape"/>
          <p:cNvSpPr>
            <a:spLocks noGrp="1"/>
          </p:cNvSpPr>
          <p:nvPr>
            <p:ph type="body" sz="quarter" idx="22"/>
          </p:nvPr>
        </p:nvSpPr>
        <p:spPr>
          <a:xfrm>
            <a:off x="11759283" y="5193117"/>
            <a:ext cx="865434" cy="7776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817" y="0"/>
                </a:moveTo>
                <a:cubicBezTo>
                  <a:pt x="1264" y="0"/>
                  <a:pt x="0" y="1406"/>
                  <a:pt x="0" y="3135"/>
                </a:cubicBezTo>
                <a:lnTo>
                  <a:pt x="0" y="14632"/>
                </a:lnTo>
                <a:cubicBezTo>
                  <a:pt x="0" y="16361"/>
                  <a:pt x="1264" y="17768"/>
                  <a:pt x="2817" y="17768"/>
                </a:cubicBezTo>
                <a:lnTo>
                  <a:pt x="18783" y="17768"/>
                </a:lnTo>
                <a:cubicBezTo>
                  <a:pt x="20336" y="17768"/>
                  <a:pt x="21600" y="16361"/>
                  <a:pt x="21600" y="14632"/>
                </a:cubicBezTo>
                <a:lnTo>
                  <a:pt x="21600" y="3135"/>
                </a:lnTo>
                <a:cubicBezTo>
                  <a:pt x="21600" y="1406"/>
                  <a:pt x="20336" y="0"/>
                  <a:pt x="18783" y="0"/>
                </a:cubicBezTo>
                <a:lnTo>
                  <a:pt x="2817" y="0"/>
                </a:lnTo>
                <a:close/>
                <a:moveTo>
                  <a:pt x="2817" y="2090"/>
                </a:moveTo>
                <a:lnTo>
                  <a:pt x="18783" y="2090"/>
                </a:lnTo>
                <a:cubicBezTo>
                  <a:pt x="19300" y="2090"/>
                  <a:pt x="19722" y="2559"/>
                  <a:pt x="19722" y="3135"/>
                </a:cubicBezTo>
                <a:lnTo>
                  <a:pt x="19722" y="11573"/>
                </a:lnTo>
                <a:lnTo>
                  <a:pt x="1878" y="11573"/>
                </a:lnTo>
                <a:lnTo>
                  <a:pt x="1878" y="3135"/>
                </a:lnTo>
                <a:cubicBezTo>
                  <a:pt x="1878" y="2559"/>
                  <a:pt x="2300" y="2090"/>
                  <a:pt x="2817" y="2090"/>
                </a:cubicBezTo>
                <a:close/>
                <a:moveTo>
                  <a:pt x="1878" y="13663"/>
                </a:moveTo>
                <a:lnTo>
                  <a:pt x="19722" y="13663"/>
                </a:lnTo>
                <a:lnTo>
                  <a:pt x="19722" y="14632"/>
                </a:lnTo>
                <a:cubicBezTo>
                  <a:pt x="19722" y="15209"/>
                  <a:pt x="19300" y="15677"/>
                  <a:pt x="18783" y="15677"/>
                </a:cubicBezTo>
                <a:lnTo>
                  <a:pt x="2817" y="15677"/>
                </a:lnTo>
                <a:cubicBezTo>
                  <a:pt x="2300" y="15677"/>
                  <a:pt x="1878" y="15209"/>
                  <a:pt x="1878" y="14632"/>
                </a:cubicBezTo>
                <a:lnTo>
                  <a:pt x="1878" y="13663"/>
                </a:lnTo>
                <a:close/>
                <a:moveTo>
                  <a:pt x="5635" y="19510"/>
                </a:moveTo>
                <a:cubicBezTo>
                  <a:pt x="5116" y="19510"/>
                  <a:pt x="4696" y="19978"/>
                  <a:pt x="4696" y="20555"/>
                </a:cubicBezTo>
                <a:cubicBezTo>
                  <a:pt x="4696" y="21132"/>
                  <a:pt x="5116" y="21600"/>
                  <a:pt x="5635" y="21600"/>
                </a:cubicBezTo>
                <a:lnTo>
                  <a:pt x="15447" y="21600"/>
                </a:lnTo>
                <a:cubicBezTo>
                  <a:pt x="15966" y="21600"/>
                  <a:pt x="16386" y="21132"/>
                  <a:pt x="16386" y="20555"/>
                </a:cubicBezTo>
                <a:cubicBezTo>
                  <a:pt x="16386" y="19978"/>
                  <a:pt x="15966" y="19510"/>
                  <a:pt x="15447" y="19510"/>
                </a:cubicBezTo>
                <a:lnTo>
                  <a:pt x="5635" y="1951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65" name="Shape"/>
          <p:cNvSpPr>
            <a:spLocks noGrp="1"/>
          </p:cNvSpPr>
          <p:nvPr>
            <p:ph type="body" sz="quarter" idx="23"/>
          </p:nvPr>
        </p:nvSpPr>
        <p:spPr>
          <a:xfrm>
            <a:off x="19873450" y="5142241"/>
            <a:ext cx="906247" cy="8793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3" h="21600" extrusionOk="0">
                <a:moveTo>
                  <a:pt x="12219" y="7147"/>
                </a:moveTo>
                <a:cubicBezTo>
                  <a:pt x="12218" y="6316"/>
                  <a:pt x="11564" y="5640"/>
                  <a:pt x="10762" y="5640"/>
                </a:cubicBezTo>
                <a:cubicBezTo>
                  <a:pt x="10373" y="5640"/>
                  <a:pt x="10007" y="5797"/>
                  <a:pt x="9732" y="6082"/>
                </a:cubicBezTo>
                <a:cubicBezTo>
                  <a:pt x="9458" y="6366"/>
                  <a:pt x="9306" y="6744"/>
                  <a:pt x="9307" y="7146"/>
                </a:cubicBezTo>
                <a:cubicBezTo>
                  <a:pt x="9307" y="7977"/>
                  <a:pt x="9961" y="8653"/>
                  <a:pt x="10765" y="8653"/>
                </a:cubicBezTo>
                <a:cubicBezTo>
                  <a:pt x="11153" y="8653"/>
                  <a:pt x="11519" y="8497"/>
                  <a:pt x="11793" y="8212"/>
                </a:cubicBezTo>
                <a:cubicBezTo>
                  <a:pt x="12068" y="7928"/>
                  <a:pt x="12219" y="7550"/>
                  <a:pt x="12219" y="7147"/>
                </a:cubicBezTo>
                <a:close/>
                <a:moveTo>
                  <a:pt x="14132" y="7145"/>
                </a:moveTo>
                <a:cubicBezTo>
                  <a:pt x="14132" y="8077"/>
                  <a:pt x="13783" y="8952"/>
                  <a:pt x="13147" y="9611"/>
                </a:cubicBezTo>
                <a:cubicBezTo>
                  <a:pt x="12511" y="10269"/>
                  <a:pt x="11665" y="10632"/>
                  <a:pt x="10765" y="10632"/>
                </a:cubicBezTo>
                <a:lnTo>
                  <a:pt x="10765" y="10632"/>
                </a:lnTo>
                <a:cubicBezTo>
                  <a:pt x="8907" y="10632"/>
                  <a:pt x="7395" y="9069"/>
                  <a:pt x="7393" y="7148"/>
                </a:cubicBezTo>
                <a:cubicBezTo>
                  <a:pt x="7393" y="6217"/>
                  <a:pt x="7743" y="5342"/>
                  <a:pt x="8379" y="4683"/>
                </a:cubicBezTo>
                <a:cubicBezTo>
                  <a:pt x="9015" y="4025"/>
                  <a:pt x="9861" y="3662"/>
                  <a:pt x="10761" y="3662"/>
                </a:cubicBezTo>
                <a:cubicBezTo>
                  <a:pt x="12618" y="3662"/>
                  <a:pt x="14130" y="5225"/>
                  <a:pt x="14132" y="7145"/>
                </a:cubicBezTo>
                <a:close/>
                <a:moveTo>
                  <a:pt x="15850" y="7242"/>
                </a:moveTo>
                <a:cubicBezTo>
                  <a:pt x="15850" y="4340"/>
                  <a:pt x="13567" y="1979"/>
                  <a:pt x="10761" y="1979"/>
                </a:cubicBezTo>
                <a:cubicBezTo>
                  <a:pt x="10761" y="1979"/>
                  <a:pt x="10761" y="1979"/>
                  <a:pt x="10761" y="1979"/>
                </a:cubicBezTo>
                <a:cubicBezTo>
                  <a:pt x="7955" y="1979"/>
                  <a:pt x="5672" y="4340"/>
                  <a:pt x="5672" y="7241"/>
                </a:cubicBezTo>
                <a:cubicBezTo>
                  <a:pt x="5671" y="9249"/>
                  <a:pt x="8556" y="13209"/>
                  <a:pt x="10760" y="15721"/>
                </a:cubicBezTo>
                <a:cubicBezTo>
                  <a:pt x="12965" y="13207"/>
                  <a:pt x="15850" y="9246"/>
                  <a:pt x="15850" y="7242"/>
                </a:cubicBezTo>
                <a:close/>
                <a:moveTo>
                  <a:pt x="17763" y="7242"/>
                </a:moveTo>
                <a:cubicBezTo>
                  <a:pt x="17763" y="10987"/>
                  <a:pt x="12095" y="17164"/>
                  <a:pt x="11449" y="17856"/>
                </a:cubicBezTo>
                <a:lnTo>
                  <a:pt x="10761" y="18593"/>
                </a:lnTo>
                <a:lnTo>
                  <a:pt x="10073" y="17856"/>
                </a:lnTo>
                <a:cubicBezTo>
                  <a:pt x="9426" y="17164"/>
                  <a:pt x="3758" y="10986"/>
                  <a:pt x="3759" y="7241"/>
                </a:cubicBezTo>
                <a:cubicBezTo>
                  <a:pt x="3759" y="3249"/>
                  <a:pt x="6900" y="0"/>
                  <a:pt x="10761" y="0"/>
                </a:cubicBezTo>
                <a:cubicBezTo>
                  <a:pt x="14622" y="0"/>
                  <a:pt x="17763" y="3248"/>
                  <a:pt x="17763" y="7242"/>
                </a:cubicBezTo>
                <a:close/>
                <a:moveTo>
                  <a:pt x="21502" y="20409"/>
                </a:moveTo>
                <a:cubicBezTo>
                  <a:pt x="21561" y="20701"/>
                  <a:pt x="21489" y="21004"/>
                  <a:pt x="21308" y="21235"/>
                </a:cubicBezTo>
                <a:cubicBezTo>
                  <a:pt x="21126" y="21466"/>
                  <a:pt x="20854" y="21600"/>
                  <a:pt x="20566" y="21600"/>
                </a:cubicBezTo>
                <a:lnTo>
                  <a:pt x="956" y="21600"/>
                </a:lnTo>
                <a:cubicBezTo>
                  <a:pt x="668" y="21600"/>
                  <a:pt x="396" y="21466"/>
                  <a:pt x="214" y="21235"/>
                </a:cubicBezTo>
                <a:cubicBezTo>
                  <a:pt x="33" y="21004"/>
                  <a:pt x="-39" y="20701"/>
                  <a:pt x="20" y="20409"/>
                </a:cubicBezTo>
                <a:lnTo>
                  <a:pt x="1600" y="12547"/>
                </a:lnTo>
                <a:cubicBezTo>
                  <a:pt x="1693" y="12088"/>
                  <a:pt x="2083" y="11759"/>
                  <a:pt x="2537" y="11759"/>
                </a:cubicBezTo>
                <a:lnTo>
                  <a:pt x="4078" y="11759"/>
                </a:lnTo>
                <a:cubicBezTo>
                  <a:pt x="4606" y="11759"/>
                  <a:pt x="5034" y="12202"/>
                  <a:pt x="5034" y="12748"/>
                </a:cubicBezTo>
                <a:cubicBezTo>
                  <a:pt x="5034" y="13295"/>
                  <a:pt x="4606" y="13737"/>
                  <a:pt x="4078" y="13737"/>
                </a:cubicBezTo>
                <a:lnTo>
                  <a:pt x="3315" y="13737"/>
                </a:lnTo>
                <a:lnTo>
                  <a:pt x="2132" y="19621"/>
                </a:lnTo>
                <a:lnTo>
                  <a:pt x="19390" y="19621"/>
                </a:lnTo>
                <a:lnTo>
                  <a:pt x="18207" y="13737"/>
                </a:lnTo>
                <a:lnTo>
                  <a:pt x="17443" y="13737"/>
                </a:lnTo>
                <a:cubicBezTo>
                  <a:pt x="16915" y="13737"/>
                  <a:pt x="16486" y="13295"/>
                  <a:pt x="16486" y="12748"/>
                </a:cubicBezTo>
                <a:cubicBezTo>
                  <a:pt x="16486" y="12202"/>
                  <a:pt x="16915" y="11759"/>
                  <a:pt x="17443" y="11759"/>
                </a:cubicBezTo>
                <a:lnTo>
                  <a:pt x="18985" y="11759"/>
                </a:lnTo>
                <a:cubicBezTo>
                  <a:pt x="19439" y="11759"/>
                  <a:pt x="19829" y="12088"/>
                  <a:pt x="19922" y="12547"/>
                </a:cubicBezTo>
                <a:cubicBezTo>
                  <a:pt x="19922" y="12547"/>
                  <a:pt x="21502" y="20409"/>
                  <a:pt x="21502" y="20409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37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38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40" name="Title Text"/>
          <p:cNvSpPr txBox="1">
            <a:spLocks noGrp="1"/>
          </p:cNvSpPr>
          <p:nvPr>
            <p:ph type="title"/>
          </p:nvPr>
        </p:nvSpPr>
        <p:spPr>
          <a:xfrm>
            <a:off x="3807666" y="2932986"/>
            <a:ext cx="16768668" cy="2029237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4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807666" y="7755017"/>
            <a:ext cx="16768668" cy="3027997"/>
          </a:xfrm>
          <a:prstGeom prst="rect">
            <a:avLst/>
          </a:prstGeom>
        </p:spPr>
        <p:txBody>
          <a:bodyPr numCol="2" spcCol="838433"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Fusce Dapibus Sit"/>
          <p:cNvSpPr txBox="1">
            <a:spLocks noGrp="1"/>
          </p:cNvSpPr>
          <p:nvPr>
            <p:ph type="body" sz="quarter" idx="13"/>
          </p:nvPr>
        </p:nvSpPr>
        <p:spPr>
          <a:xfrm>
            <a:off x="3807666" y="6771175"/>
            <a:ext cx="7830477" cy="673713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Fusce Dapibus Sit</a:t>
            </a:r>
          </a:p>
        </p:txBody>
      </p:sp>
      <p:sp>
        <p:nvSpPr>
          <p:cNvPr id="43" name="Ipsum Lorem Dolor"/>
          <p:cNvSpPr txBox="1">
            <a:spLocks noGrp="1"/>
          </p:cNvSpPr>
          <p:nvPr>
            <p:ph type="body" sz="quarter" idx="14"/>
          </p:nvPr>
        </p:nvSpPr>
        <p:spPr>
          <a:xfrm>
            <a:off x="12749145" y="6771175"/>
            <a:ext cx="7830478" cy="673713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Ipsum Lorem Dolor</a:t>
            </a:r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Text"/>
          <p:cNvSpPr txBox="1">
            <a:spLocks noGrp="1"/>
          </p:cNvSpPr>
          <p:nvPr>
            <p:ph type="title"/>
          </p:nvPr>
        </p:nvSpPr>
        <p:spPr>
          <a:xfrm>
            <a:off x="3817060" y="1807845"/>
            <a:ext cx="16749880" cy="2029237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52" name="Commodo Amet"/>
          <p:cNvSpPr txBox="1">
            <a:spLocks noGrp="1"/>
          </p:cNvSpPr>
          <p:nvPr>
            <p:ph type="body" sz="quarter" idx="13"/>
          </p:nvPr>
        </p:nvSpPr>
        <p:spPr>
          <a:xfrm>
            <a:off x="3816757" y="5981565"/>
            <a:ext cx="4097611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53" name="Mattis Lorem"/>
          <p:cNvSpPr txBox="1">
            <a:spLocks noGrp="1"/>
          </p:cNvSpPr>
          <p:nvPr>
            <p:ph type="body" sz="quarter" idx="14"/>
          </p:nvPr>
        </p:nvSpPr>
        <p:spPr>
          <a:xfrm>
            <a:off x="3816757" y="9803471"/>
            <a:ext cx="4097611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Mattis Lorem</a:t>
            </a:r>
          </a:p>
        </p:txBody>
      </p:sp>
      <p:sp>
        <p:nvSpPr>
          <p:cNvPr id="54" name="Maecenas varius blandit sit non magna. Nulla vitae elit libero, a pharetra augue."/>
          <p:cNvSpPr txBox="1">
            <a:spLocks noGrp="1"/>
          </p:cNvSpPr>
          <p:nvPr>
            <p:ph type="body" sz="quarter" idx="15"/>
          </p:nvPr>
        </p:nvSpPr>
        <p:spPr>
          <a:xfrm>
            <a:off x="3816757" y="10450873"/>
            <a:ext cx="4097611" cy="152321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Maecenas varius blandit sit non magna. Nulla vitae elit libero, a pharetra augue.</a:t>
            </a:r>
          </a:p>
        </p:txBody>
      </p:sp>
      <p:sp>
        <p:nvSpPr>
          <p:cNvPr id="55" name="Cursus Risus"/>
          <p:cNvSpPr txBox="1">
            <a:spLocks noGrp="1"/>
          </p:cNvSpPr>
          <p:nvPr>
            <p:ph type="body" sz="quarter" idx="16"/>
          </p:nvPr>
        </p:nvSpPr>
        <p:spPr>
          <a:xfrm>
            <a:off x="10143194" y="5981565"/>
            <a:ext cx="4097612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Cursus Risus</a:t>
            </a:r>
          </a:p>
        </p:txBody>
      </p:sp>
      <p:sp>
        <p:nvSpPr>
          <p:cNvPr id="56" name="Aenean eu quam. Pellentesque sem lacinia quam vestibulum. Cras mattis sit fermentum."/>
          <p:cNvSpPr txBox="1">
            <a:spLocks noGrp="1"/>
          </p:cNvSpPr>
          <p:nvPr>
            <p:ph type="body" sz="quarter" idx="17"/>
          </p:nvPr>
        </p:nvSpPr>
        <p:spPr>
          <a:xfrm>
            <a:off x="10143194" y="6628967"/>
            <a:ext cx="4097612" cy="1523210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Aenean eu quam. Pellentesque sem lacinia quam vestibulum. Cras mattis sit fermentum.</a:t>
            </a:r>
          </a:p>
        </p:txBody>
      </p:sp>
      <p:sp>
        <p:nvSpPr>
          <p:cNvPr id="57" name="Euismod Ipsum"/>
          <p:cNvSpPr txBox="1">
            <a:spLocks noGrp="1"/>
          </p:cNvSpPr>
          <p:nvPr>
            <p:ph type="body" sz="quarter" idx="18"/>
          </p:nvPr>
        </p:nvSpPr>
        <p:spPr>
          <a:xfrm>
            <a:off x="10143194" y="9803471"/>
            <a:ext cx="4097612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Euismod Ipsum</a:t>
            </a:r>
          </a:p>
        </p:txBody>
      </p:sp>
      <p:sp>
        <p:nvSpPr>
          <p:cNvPr id="58" name="Cum sociis natoque penatibus et magnis dis parturient montes, nascetur ridiculus mus."/>
          <p:cNvSpPr txBox="1">
            <a:spLocks noGrp="1"/>
          </p:cNvSpPr>
          <p:nvPr>
            <p:ph type="body" sz="quarter" idx="19"/>
          </p:nvPr>
        </p:nvSpPr>
        <p:spPr>
          <a:xfrm>
            <a:off x="10143194" y="10450873"/>
            <a:ext cx="4097612" cy="152321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Cum sociis natoque penatibus et magnis dis parturient montes, nascetur ridiculus mus.</a:t>
            </a:r>
          </a:p>
        </p:txBody>
      </p:sp>
      <p:sp>
        <p:nvSpPr>
          <p:cNvPr id="59" name="Purus Nullam"/>
          <p:cNvSpPr txBox="1">
            <a:spLocks noGrp="1"/>
          </p:cNvSpPr>
          <p:nvPr>
            <p:ph type="body" sz="quarter" idx="20"/>
          </p:nvPr>
        </p:nvSpPr>
        <p:spPr>
          <a:xfrm>
            <a:off x="16565843" y="5981565"/>
            <a:ext cx="4097611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Purus Nullam</a:t>
            </a:r>
          </a:p>
        </p:txBody>
      </p:sp>
      <p:sp>
        <p:nvSpPr>
          <p:cNvPr id="60" name="Vestibulum id semper. Aenean eu leo quam. Pellentesque sem venenatis vestibulum."/>
          <p:cNvSpPr txBox="1">
            <a:spLocks noGrp="1"/>
          </p:cNvSpPr>
          <p:nvPr>
            <p:ph type="body" sz="quarter" idx="21"/>
          </p:nvPr>
        </p:nvSpPr>
        <p:spPr>
          <a:xfrm>
            <a:off x="16565843" y="6628967"/>
            <a:ext cx="4097611" cy="1523210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 id semper. Aenean eu leo quam. Pellentesque sem venenatis vestibulum.</a:t>
            </a:r>
          </a:p>
        </p:txBody>
      </p:sp>
      <p:sp>
        <p:nvSpPr>
          <p:cNvPr id="61" name="Fermentum Justo"/>
          <p:cNvSpPr txBox="1">
            <a:spLocks noGrp="1"/>
          </p:cNvSpPr>
          <p:nvPr>
            <p:ph type="body" sz="quarter" idx="22"/>
          </p:nvPr>
        </p:nvSpPr>
        <p:spPr>
          <a:xfrm>
            <a:off x="16565843" y="9803471"/>
            <a:ext cx="4097611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Fermentum Justo</a:t>
            </a:r>
          </a:p>
        </p:txBody>
      </p:sp>
      <p:sp>
        <p:nvSpPr>
          <p:cNvPr id="62" name="Cum sociis natoque penatibus et magnis dis montes, nascetur ridiculus mus."/>
          <p:cNvSpPr txBox="1">
            <a:spLocks noGrp="1"/>
          </p:cNvSpPr>
          <p:nvPr>
            <p:ph type="body" sz="quarter" idx="23"/>
          </p:nvPr>
        </p:nvSpPr>
        <p:spPr>
          <a:xfrm>
            <a:off x="16565843" y="10450873"/>
            <a:ext cx="4097611" cy="152321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Cum sociis natoque penatibus et magnis dis montes, nascetur ridiculus mus.</a:t>
            </a:r>
          </a:p>
        </p:txBody>
      </p:sp>
      <p:sp>
        <p:nvSpPr>
          <p:cNvPr id="6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816757" y="6631548"/>
            <a:ext cx="4089798" cy="1518048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hape"/>
          <p:cNvSpPr>
            <a:spLocks noGrp="1"/>
          </p:cNvSpPr>
          <p:nvPr>
            <p:ph type="body" sz="quarter" idx="24"/>
          </p:nvPr>
        </p:nvSpPr>
        <p:spPr>
          <a:xfrm>
            <a:off x="3816757" y="5037749"/>
            <a:ext cx="1048332" cy="681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12462"/>
                </a:moveTo>
                <a:lnTo>
                  <a:pt x="19440" y="12462"/>
                </a:lnTo>
                <a:lnTo>
                  <a:pt x="19440" y="14123"/>
                </a:lnTo>
                <a:lnTo>
                  <a:pt x="20520" y="14123"/>
                </a:lnTo>
                <a:lnTo>
                  <a:pt x="20520" y="16615"/>
                </a:lnTo>
                <a:lnTo>
                  <a:pt x="19385" y="16615"/>
                </a:lnTo>
                <a:cubicBezTo>
                  <a:pt x="19134" y="14722"/>
                  <a:pt x="18043" y="13292"/>
                  <a:pt x="16740" y="13292"/>
                </a:cubicBezTo>
                <a:cubicBezTo>
                  <a:pt x="15437" y="13292"/>
                  <a:pt x="14346" y="14722"/>
                  <a:pt x="14095" y="16615"/>
                </a:cubicBezTo>
                <a:lnTo>
                  <a:pt x="14040" y="16615"/>
                </a:lnTo>
                <a:lnTo>
                  <a:pt x="14040" y="10800"/>
                </a:lnTo>
                <a:lnTo>
                  <a:pt x="20520" y="10801"/>
                </a:lnTo>
                <a:cubicBezTo>
                  <a:pt x="20520" y="10801"/>
                  <a:pt x="20520" y="12462"/>
                  <a:pt x="20520" y="12462"/>
                </a:cubicBezTo>
                <a:close/>
                <a:moveTo>
                  <a:pt x="16740" y="19939"/>
                </a:moveTo>
                <a:cubicBezTo>
                  <a:pt x="15845" y="19939"/>
                  <a:pt x="15120" y="18822"/>
                  <a:pt x="15120" y="17446"/>
                </a:cubicBezTo>
                <a:cubicBezTo>
                  <a:pt x="15120" y="16070"/>
                  <a:pt x="15845" y="14954"/>
                  <a:pt x="16740" y="14954"/>
                </a:cubicBezTo>
                <a:cubicBezTo>
                  <a:pt x="17635" y="14954"/>
                  <a:pt x="18360" y="16070"/>
                  <a:pt x="18360" y="17446"/>
                </a:cubicBezTo>
                <a:cubicBezTo>
                  <a:pt x="18360" y="18822"/>
                  <a:pt x="17635" y="19939"/>
                  <a:pt x="16740" y="19939"/>
                </a:cubicBezTo>
                <a:cubicBezTo>
                  <a:pt x="16740" y="19939"/>
                  <a:pt x="16740" y="19939"/>
                  <a:pt x="16740" y="19939"/>
                </a:cubicBezTo>
                <a:close/>
                <a:moveTo>
                  <a:pt x="14040" y="4985"/>
                </a:moveTo>
                <a:lnTo>
                  <a:pt x="18360" y="4985"/>
                </a:lnTo>
                <a:lnTo>
                  <a:pt x="20160" y="9139"/>
                </a:lnTo>
                <a:lnTo>
                  <a:pt x="14040" y="9138"/>
                </a:lnTo>
                <a:cubicBezTo>
                  <a:pt x="14040" y="9138"/>
                  <a:pt x="14040" y="4985"/>
                  <a:pt x="14040" y="4985"/>
                </a:cubicBezTo>
                <a:close/>
                <a:moveTo>
                  <a:pt x="12960" y="16615"/>
                </a:moveTo>
                <a:lnTo>
                  <a:pt x="7506" y="16615"/>
                </a:lnTo>
                <a:cubicBezTo>
                  <a:pt x="7256" y="14719"/>
                  <a:pt x="6167" y="13292"/>
                  <a:pt x="4860" y="13292"/>
                </a:cubicBezTo>
                <a:cubicBezTo>
                  <a:pt x="3553" y="13292"/>
                  <a:pt x="2464" y="14719"/>
                  <a:pt x="2215" y="16615"/>
                </a:cubicBezTo>
                <a:lnTo>
                  <a:pt x="1080" y="16615"/>
                </a:lnTo>
                <a:lnTo>
                  <a:pt x="1080" y="11630"/>
                </a:lnTo>
                <a:lnTo>
                  <a:pt x="12960" y="11630"/>
                </a:lnTo>
                <a:cubicBezTo>
                  <a:pt x="12960" y="11630"/>
                  <a:pt x="12960" y="16615"/>
                  <a:pt x="12960" y="16615"/>
                </a:cubicBezTo>
                <a:close/>
                <a:moveTo>
                  <a:pt x="4860" y="19939"/>
                </a:moveTo>
                <a:cubicBezTo>
                  <a:pt x="3967" y="19939"/>
                  <a:pt x="3240" y="18820"/>
                  <a:pt x="3240" y="17446"/>
                </a:cubicBezTo>
                <a:cubicBezTo>
                  <a:pt x="3240" y="16072"/>
                  <a:pt x="3967" y="14954"/>
                  <a:pt x="4860" y="14954"/>
                </a:cubicBezTo>
                <a:cubicBezTo>
                  <a:pt x="5753" y="14954"/>
                  <a:pt x="6480" y="16072"/>
                  <a:pt x="6480" y="17446"/>
                </a:cubicBezTo>
                <a:cubicBezTo>
                  <a:pt x="6480" y="18820"/>
                  <a:pt x="5753" y="19939"/>
                  <a:pt x="4860" y="19939"/>
                </a:cubicBezTo>
                <a:cubicBezTo>
                  <a:pt x="4860" y="19939"/>
                  <a:pt x="4860" y="19939"/>
                  <a:pt x="4860" y="19939"/>
                </a:cubicBezTo>
                <a:close/>
                <a:moveTo>
                  <a:pt x="2160" y="8307"/>
                </a:moveTo>
                <a:lnTo>
                  <a:pt x="4320" y="8307"/>
                </a:lnTo>
                <a:lnTo>
                  <a:pt x="4320" y="9969"/>
                </a:lnTo>
                <a:lnTo>
                  <a:pt x="2160" y="9969"/>
                </a:lnTo>
                <a:cubicBezTo>
                  <a:pt x="2160" y="9969"/>
                  <a:pt x="2160" y="8307"/>
                  <a:pt x="2160" y="8307"/>
                </a:cubicBezTo>
                <a:close/>
                <a:moveTo>
                  <a:pt x="3780" y="4985"/>
                </a:moveTo>
                <a:lnTo>
                  <a:pt x="5940" y="4985"/>
                </a:lnTo>
                <a:lnTo>
                  <a:pt x="5940" y="6646"/>
                </a:lnTo>
                <a:lnTo>
                  <a:pt x="3780" y="6646"/>
                </a:lnTo>
                <a:cubicBezTo>
                  <a:pt x="3780" y="6646"/>
                  <a:pt x="3780" y="4985"/>
                  <a:pt x="3780" y="4985"/>
                </a:cubicBezTo>
                <a:close/>
                <a:moveTo>
                  <a:pt x="5400" y="1661"/>
                </a:moveTo>
                <a:lnTo>
                  <a:pt x="7560" y="1661"/>
                </a:lnTo>
                <a:lnTo>
                  <a:pt x="7560" y="3323"/>
                </a:lnTo>
                <a:lnTo>
                  <a:pt x="5400" y="3323"/>
                </a:lnTo>
                <a:cubicBezTo>
                  <a:pt x="5400" y="3323"/>
                  <a:pt x="5400" y="1661"/>
                  <a:pt x="5400" y="1661"/>
                </a:cubicBezTo>
                <a:close/>
                <a:moveTo>
                  <a:pt x="7560" y="8307"/>
                </a:moveTo>
                <a:lnTo>
                  <a:pt x="7560" y="9969"/>
                </a:lnTo>
                <a:lnTo>
                  <a:pt x="5400" y="9969"/>
                </a:lnTo>
                <a:lnTo>
                  <a:pt x="5400" y="8307"/>
                </a:lnTo>
                <a:cubicBezTo>
                  <a:pt x="5400" y="8307"/>
                  <a:pt x="7560" y="8307"/>
                  <a:pt x="7560" y="8307"/>
                </a:cubicBezTo>
                <a:close/>
                <a:moveTo>
                  <a:pt x="9180" y="4985"/>
                </a:moveTo>
                <a:lnTo>
                  <a:pt x="9180" y="6646"/>
                </a:lnTo>
                <a:lnTo>
                  <a:pt x="7020" y="6646"/>
                </a:lnTo>
                <a:lnTo>
                  <a:pt x="7020" y="4985"/>
                </a:lnTo>
                <a:cubicBezTo>
                  <a:pt x="7020" y="4985"/>
                  <a:pt x="9180" y="4985"/>
                  <a:pt x="9180" y="4985"/>
                </a:cubicBezTo>
                <a:close/>
                <a:moveTo>
                  <a:pt x="10800" y="8307"/>
                </a:moveTo>
                <a:lnTo>
                  <a:pt x="10800" y="9969"/>
                </a:lnTo>
                <a:lnTo>
                  <a:pt x="8640" y="9969"/>
                </a:lnTo>
                <a:lnTo>
                  <a:pt x="8640" y="8307"/>
                </a:lnTo>
                <a:cubicBezTo>
                  <a:pt x="8640" y="8307"/>
                  <a:pt x="10800" y="8307"/>
                  <a:pt x="10800" y="8307"/>
                </a:cubicBezTo>
                <a:close/>
                <a:moveTo>
                  <a:pt x="21419" y="9048"/>
                </a:moveTo>
                <a:lnTo>
                  <a:pt x="19258" y="4063"/>
                </a:lnTo>
                <a:cubicBezTo>
                  <a:pt x="19058" y="3600"/>
                  <a:pt x="18721" y="3323"/>
                  <a:pt x="18360" y="3323"/>
                </a:cubicBezTo>
                <a:lnTo>
                  <a:pt x="14040" y="3323"/>
                </a:lnTo>
                <a:cubicBezTo>
                  <a:pt x="13444" y="3323"/>
                  <a:pt x="12960" y="4067"/>
                  <a:pt x="12960" y="4985"/>
                </a:cubicBezTo>
                <a:lnTo>
                  <a:pt x="12960" y="9969"/>
                </a:lnTo>
                <a:lnTo>
                  <a:pt x="11880" y="9969"/>
                </a:lnTo>
                <a:lnTo>
                  <a:pt x="11880" y="8307"/>
                </a:lnTo>
                <a:cubicBezTo>
                  <a:pt x="11880" y="7390"/>
                  <a:pt x="11397" y="6646"/>
                  <a:pt x="10800" y="6646"/>
                </a:cubicBezTo>
                <a:lnTo>
                  <a:pt x="10260" y="6646"/>
                </a:lnTo>
                <a:lnTo>
                  <a:pt x="10260" y="4985"/>
                </a:lnTo>
                <a:cubicBezTo>
                  <a:pt x="10260" y="4067"/>
                  <a:pt x="9776" y="3323"/>
                  <a:pt x="9180" y="3323"/>
                </a:cubicBezTo>
                <a:lnTo>
                  <a:pt x="8640" y="3323"/>
                </a:lnTo>
                <a:lnTo>
                  <a:pt x="8640" y="1661"/>
                </a:lnTo>
                <a:cubicBezTo>
                  <a:pt x="8640" y="744"/>
                  <a:pt x="8156" y="0"/>
                  <a:pt x="7560" y="0"/>
                </a:cubicBezTo>
                <a:lnTo>
                  <a:pt x="5400" y="0"/>
                </a:lnTo>
                <a:cubicBezTo>
                  <a:pt x="4803" y="0"/>
                  <a:pt x="4320" y="744"/>
                  <a:pt x="4320" y="1661"/>
                </a:cubicBezTo>
                <a:lnTo>
                  <a:pt x="4320" y="3323"/>
                </a:lnTo>
                <a:lnTo>
                  <a:pt x="3780" y="3323"/>
                </a:lnTo>
                <a:cubicBezTo>
                  <a:pt x="3184" y="3323"/>
                  <a:pt x="2700" y="4067"/>
                  <a:pt x="2700" y="4985"/>
                </a:cubicBezTo>
                <a:lnTo>
                  <a:pt x="2700" y="6646"/>
                </a:lnTo>
                <a:lnTo>
                  <a:pt x="2160" y="6646"/>
                </a:lnTo>
                <a:cubicBezTo>
                  <a:pt x="1563" y="6646"/>
                  <a:pt x="1080" y="7390"/>
                  <a:pt x="1080" y="8307"/>
                </a:cubicBezTo>
                <a:lnTo>
                  <a:pt x="1080" y="9969"/>
                </a:lnTo>
                <a:cubicBezTo>
                  <a:pt x="483" y="9969"/>
                  <a:pt x="0" y="10713"/>
                  <a:pt x="0" y="11630"/>
                </a:cubicBezTo>
                <a:lnTo>
                  <a:pt x="0" y="16615"/>
                </a:lnTo>
                <a:cubicBezTo>
                  <a:pt x="0" y="17533"/>
                  <a:pt x="483" y="18277"/>
                  <a:pt x="1080" y="18277"/>
                </a:cubicBezTo>
                <a:lnTo>
                  <a:pt x="2215" y="18277"/>
                </a:lnTo>
                <a:cubicBezTo>
                  <a:pt x="2464" y="20173"/>
                  <a:pt x="3553" y="21600"/>
                  <a:pt x="4860" y="21600"/>
                </a:cubicBezTo>
                <a:cubicBezTo>
                  <a:pt x="6167" y="21600"/>
                  <a:pt x="7256" y="20173"/>
                  <a:pt x="7506" y="18277"/>
                </a:cubicBezTo>
                <a:lnTo>
                  <a:pt x="14095" y="18277"/>
                </a:lnTo>
                <a:cubicBezTo>
                  <a:pt x="14346" y="20170"/>
                  <a:pt x="15437" y="21600"/>
                  <a:pt x="16740" y="21600"/>
                </a:cubicBezTo>
                <a:cubicBezTo>
                  <a:pt x="18043" y="21600"/>
                  <a:pt x="19134" y="20170"/>
                  <a:pt x="19385" y="18277"/>
                </a:cubicBezTo>
                <a:lnTo>
                  <a:pt x="20520" y="18277"/>
                </a:lnTo>
                <a:cubicBezTo>
                  <a:pt x="21117" y="18277"/>
                  <a:pt x="21600" y="17533"/>
                  <a:pt x="21600" y="16615"/>
                </a:cubicBezTo>
                <a:lnTo>
                  <a:pt x="21600" y="9970"/>
                </a:lnTo>
                <a:cubicBezTo>
                  <a:pt x="21600" y="9642"/>
                  <a:pt x="21537" y="9321"/>
                  <a:pt x="21419" y="9048"/>
                </a:cubicBezTo>
                <a:cubicBezTo>
                  <a:pt x="21419" y="9048"/>
                  <a:pt x="21419" y="9048"/>
                  <a:pt x="21419" y="9048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65" name="Shape"/>
          <p:cNvSpPr>
            <a:spLocks noGrp="1"/>
          </p:cNvSpPr>
          <p:nvPr>
            <p:ph type="body" sz="quarter" idx="25"/>
          </p:nvPr>
        </p:nvSpPr>
        <p:spPr>
          <a:xfrm>
            <a:off x="10143194" y="4985251"/>
            <a:ext cx="1048332" cy="7339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9" h="21600" extrusionOk="0">
                <a:moveTo>
                  <a:pt x="20446" y="3084"/>
                </a:moveTo>
                <a:lnTo>
                  <a:pt x="16493" y="2364"/>
                </a:lnTo>
                <a:lnTo>
                  <a:pt x="11848" y="10465"/>
                </a:lnTo>
                <a:lnTo>
                  <a:pt x="11848" y="7716"/>
                </a:lnTo>
                <a:lnTo>
                  <a:pt x="16156" y="1544"/>
                </a:lnTo>
                <a:lnTo>
                  <a:pt x="20446" y="3081"/>
                </a:lnTo>
                <a:cubicBezTo>
                  <a:pt x="20446" y="3081"/>
                  <a:pt x="20446" y="3084"/>
                  <a:pt x="20446" y="3084"/>
                </a:cubicBezTo>
                <a:close/>
                <a:moveTo>
                  <a:pt x="18588" y="13019"/>
                </a:moveTo>
                <a:cubicBezTo>
                  <a:pt x="18523" y="13367"/>
                  <a:pt x="18415" y="13483"/>
                  <a:pt x="18329" y="13545"/>
                </a:cubicBezTo>
                <a:cubicBezTo>
                  <a:pt x="18148" y="13675"/>
                  <a:pt x="17679" y="13799"/>
                  <a:pt x="16594" y="13172"/>
                </a:cubicBezTo>
                <a:cubicBezTo>
                  <a:pt x="16398" y="13058"/>
                  <a:pt x="16276" y="12892"/>
                  <a:pt x="16208" y="12650"/>
                </a:cubicBezTo>
                <a:cubicBezTo>
                  <a:pt x="16088" y="12221"/>
                  <a:pt x="16148" y="11634"/>
                  <a:pt x="16234" y="11177"/>
                </a:cubicBezTo>
                <a:lnTo>
                  <a:pt x="18776" y="12016"/>
                </a:lnTo>
                <a:cubicBezTo>
                  <a:pt x="18776" y="12016"/>
                  <a:pt x="18588" y="13019"/>
                  <a:pt x="18588" y="13019"/>
                </a:cubicBezTo>
                <a:close/>
                <a:moveTo>
                  <a:pt x="10770" y="7715"/>
                </a:moveTo>
                <a:lnTo>
                  <a:pt x="6462" y="7715"/>
                </a:lnTo>
                <a:lnTo>
                  <a:pt x="6462" y="3086"/>
                </a:lnTo>
                <a:lnTo>
                  <a:pt x="9694" y="3086"/>
                </a:lnTo>
                <a:lnTo>
                  <a:pt x="10770" y="6172"/>
                </a:lnTo>
                <a:cubicBezTo>
                  <a:pt x="10770" y="6172"/>
                  <a:pt x="10770" y="7715"/>
                  <a:pt x="10770" y="7715"/>
                </a:cubicBezTo>
                <a:close/>
                <a:moveTo>
                  <a:pt x="10770" y="12344"/>
                </a:moveTo>
                <a:lnTo>
                  <a:pt x="1077" y="12344"/>
                </a:lnTo>
                <a:lnTo>
                  <a:pt x="1077" y="9258"/>
                </a:lnTo>
                <a:lnTo>
                  <a:pt x="10770" y="9258"/>
                </a:lnTo>
                <a:cubicBezTo>
                  <a:pt x="10770" y="9258"/>
                  <a:pt x="10770" y="12344"/>
                  <a:pt x="10770" y="12344"/>
                </a:cubicBezTo>
                <a:close/>
                <a:moveTo>
                  <a:pt x="6462" y="15429"/>
                </a:moveTo>
                <a:lnTo>
                  <a:pt x="6462" y="13887"/>
                </a:lnTo>
                <a:lnTo>
                  <a:pt x="8616" y="13887"/>
                </a:lnTo>
                <a:lnTo>
                  <a:pt x="8616" y="15429"/>
                </a:lnTo>
                <a:cubicBezTo>
                  <a:pt x="8616" y="15429"/>
                  <a:pt x="6462" y="15429"/>
                  <a:pt x="6462" y="15429"/>
                </a:cubicBezTo>
                <a:close/>
                <a:moveTo>
                  <a:pt x="14002" y="16972"/>
                </a:moveTo>
                <a:cubicBezTo>
                  <a:pt x="14597" y="16972"/>
                  <a:pt x="15079" y="17663"/>
                  <a:pt x="15079" y="18515"/>
                </a:cubicBezTo>
                <a:cubicBezTo>
                  <a:pt x="15079" y="19367"/>
                  <a:pt x="14597" y="20058"/>
                  <a:pt x="14002" y="20058"/>
                </a:cubicBezTo>
                <a:lnTo>
                  <a:pt x="3231" y="20058"/>
                </a:lnTo>
                <a:cubicBezTo>
                  <a:pt x="2636" y="20058"/>
                  <a:pt x="2154" y="19367"/>
                  <a:pt x="2154" y="18515"/>
                </a:cubicBezTo>
                <a:cubicBezTo>
                  <a:pt x="2154" y="17663"/>
                  <a:pt x="2636" y="16972"/>
                  <a:pt x="3231" y="16972"/>
                </a:cubicBezTo>
                <a:cubicBezTo>
                  <a:pt x="3231" y="16972"/>
                  <a:pt x="14002" y="16972"/>
                  <a:pt x="14002" y="16972"/>
                </a:cubicBezTo>
                <a:close/>
                <a:moveTo>
                  <a:pt x="20725" y="1589"/>
                </a:moveTo>
                <a:lnTo>
                  <a:pt x="16416" y="46"/>
                </a:lnTo>
                <a:cubicBezTo>
                  <a:pt x="16330" y="15"/>
                  <a:pt x="16242" y="0"/>
                  <a:pt x="16155" y="0"/>
                </a:cubicBezTo>
                <a:cubicBezTo>
                  <a:pt x="15873" y="0"/>
                  <a:pt x="15598" y="159"/>
                  <a:pt x="15394" y="452"/>
                </a:cubicBezTo>
                <a:lnTo>
                  <a:pt x="11778" y="5630"/>
                </a:lnTo>
                <a:cubicBezTo>
                  <a:pt x="11765" y="5579"/>
                  <a:pt x="11750" y="5530"/>
                  <a:pt x="11733" y="5481"/>
                </a:cubicBezTo>
                <a:lnTo>
                  <a:pt x="10656" y="2396"/>
                </a:lnTo>
                <a:cubicBezTo>
                  <a:pt x="10474" y="1873"/>
                  <a:pt x="10101" y="1543"/>
                  <a:pt x="9693" y="1543"/>
                </a:cubicBezTo>
                <a:lnTo>
                  <a:pt x="6462" y="1543"/>
                </a:lnTo>
                <a:cubicBezTo>
                  <a:pt x="5867" y="1543"/>
                  <a:pt x="5385" y="2233"/>
                  <a:pt x="5385" y="3085"/>
                </a:cubicBezTo>
                <a:lnTo>
                  <a:pt x="5385" y="7716"/>
                </a:lnTo>
                <a:lnTo>
                  <a:pt x="1077" y="7716"/>
                </a:lnTo>
                <a:cubicBezTo>
                  <a:pt x="482" y="7716"/>
                  <a:pt x="0" y="8406"/>
                  <a:pt x="0" y="9258"/>
                </a:cubicBezTo>
                <a:lnTo>
                  <a:pt x="0" y="12344"/>
                </a:lnTo>
                <a:cubicBezTo>
                  <a:pt x="0" y="13196"/>
                  <a:pt x="482" y="13886"/>
                  <a:pt x="1077" y="13886"/>
                </a:cubicBezTo>
                <a:lnTo>
                  <a:pt x="5385" y="13886"/>
                </a:lnTo>
                <a:lnTo>
                  <a:pt x="5385" y="15429"/>
                </a:lnTo>
                <a:lnTo>
                  <a:pt x="3231" y="15429"/>
                </a:lnTo>
                <a:cubicBezTo>
                  <a:pt x="2043" y="15429"/>
                  <a:pt x="1077" y="16813"/>
                  <a:pt x="1077" y="18514"/>
                </a:cubicBezTo>
                <a:cubicBezTo>
                  <a:pt x="1077" y="20216"/>
                  <a:pt x="2044" y="21600"/>
                  <a:pt x="3231" y="21600"/>
                </a:cubicBezTo>
                <a:lnTo>
                  <a:pt x="14002" y="21600"/>
                </a:lnTo>
                <a:cubicBezTo>
                  <a:pt x="15189" y="21600"/>
                  <a:pt x="16156" y="20216"/>
                  <a:pt x="16156" y="18514"/>
                </a:cubicBezTo>
                <a:cubicBezTo>
                  <a:pt x="16156" y="16813"/>
                  <a:pt x="15189" y="15429"/>
                  <a:pt x="14002" y="15429"/>
                </a:cubicBezTo>
                <a:lnTo>
                  <a:pt x="9693" y="15429"/>
                </a:lnTo>
                <a:lnTo>
                  <a:pt x="9693" y="13886"/>
                </a:lnTo>
                <a:lnTo>
                  <a:pt x="10770" y="13886"/>
                </a:lnTo>
                <a:cubicBezTo>
                  <a:pt x="11093" y="13886"/>
                  <a:pt x="11399" y="13680"/>
                  <a:pt x="11603" y="13323"/>
                </a:cubicBezTo>
                <a:lnTo>
                  <a:pt x="16947" y="4001"/>
                </a:lnTo>
                <a:lnTo>
                  <a:pt x="20164" y="4587"/>
                </a:lnTo>
                <a:lnTo>
                  <a:pt x="19054" y="10523"/>
                </a:lnTo>
                <a:lnTo>
                  <a:pt x="16555" y="9699"/>
                </a:lnTo>
                <a:lnTo>
                  <a:pt x="16831" y="8273"/>
                </a:lnTo>
                <a:cubicBezTo>
                  <a:pt x="16911" y="7863"/>
                  <a:pt x="16743" y="7438"/>
                  <a:pt x="16456" y="7324"/>
                </a:cubicBezTo>
                <a:cubicBezTo>
                  <a:pt x="16164" y="7214"/>
                  <a:pt x="15873" y="7452"/>
                  <a:pt x="15794" y="7862"/>
                </a:cubicBezTo>
                <a:cubicBezTo>
                  <a:pt x="15794" y="7862"/>
                  <a:pt x="14841" y="11902"/>
                  <a:pt x="15206" y="13215"/>
                </a:cubicBezTo>
                <a:cubicBezTo>
                  <a:pt x="15381" y="13851"/>
                  <a:pt x="15722" y="14330"/>
                  <a:pt x="16189" y="14601"/>
                </a:cubicBezTo>
                <a:cubicBezTo>
                  <a:pt x="16871" y="14996"/>
                  <a:pt x="17451" y="15192"/>
                  <a:pt x="17940" y="15192"/>
                </a:cubicBezTo>
                <a:cubicBezTo>
                  <a:pt x="18269" y="15192"/>
                  <a:pt x="18559" y="15103"/>
                  <a:pt x="18809" y="14924"/>
                </a:cubicBezTo>
                <a:cubicBezTo>
                  <a:pt x="19214" y="14634"/>
                  <a:pt x="19498" y="14112"/>
                  <a:pt x="19628" y="13417"/>
                </a:cubicBezTo>
                <a:lnTo>
                  <a:pt x="21530" y="3285"/>
                </a:lnTo>
                <a:cubicBezTo>
                  <a:pt x="21600" y="2513"/>
                  <a:pt x="21258" y="1780"/>
                  <a:pt x="20725" y="1589"/>
                </a:cubicBezTo>
                <a:cubicBezTo>
                  <a:pt x="20725" y="1589"/>
                  <a:pt x="20725" y="1589"/>
                  <a:pt x="20725" y="1589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66" name="Shape"/>
          <p:cNvSpPr>
            <a:spLocks noGrp="1"/>
          </p:cNvSpPr>
          <p:nvPr>
            <p:ph type="body" sz="quarter" idx="26"/>
          </p:nvPr>
        </p:nvSpPr>
        <p:spPr>
          <a:xfrm>
            <a:off x="16492385" y="4746877"/>
            <a:ext cx="1048332" cy="10455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4" h="21293" extrusionOk="0">
                <a:moveTo>
                  <a:pt x="18247" y="2660"/>
                </a:moveTo>
                <a:cubicBezTo>
                  <a:pt x="17956" y="2151"/>
                  <a:pt x="18132" y="1499"/>
                  <a:pt x="18640" y="1207"/>
                </a:cubicBezTo>
                <a:cubicBezTo>
                  <a:pt x="19148" y="915"/>
                  <a:pt x="19799" y="1091"/>
                  <a:pt x="20090" y="1601"/>
                </a:cubicBezTo>
                <a:cubicBezTo>
                  <a:pt x="20382" y="2110"/>
                  <a:pt x="20205" y="2762"/>
                  <a:pt x="19698" y="3054"/>
                </a:cubicBezTo>
                <a:cubicBezTo>
                  <a:pt x="19189" y="3346"/>
                  <a:pt x="18539" y="3170"/>
                  <a:pt x="18247" y="2660"/>
                </a:cubicBezTo>
                <a:cubicBezTo>
                  <a:pt x="18247" y="2660"/>
                  <a:pt x="18247" y="2660"/>
                  <a:pt x="18247" y="2660"/>
                </a:cubicBezTo>
                <a:close/>
                <a:moveTo>
                  <a:pt x="10100" y="7960"/>
                </a:moveTo>
                <a:lnTo>
                  <a:pt x="9431" y="7117"/>
                </a:lnTo>
                <a:lnTo>
                  <a:pt x="17127" y="2691"/>
                </a:lnTo>
                <a:cubicBezTo>
                  <a:pt x="17174" y="2862"/>
                  <a:pt x="17234" y="3030"/>
                  <a:pt x="17326" y="3190"/>
                </a:cubicBezTo>
                <a:cubicBezTo>
                  <a:pt x="17418" y="3351"/>
                  <a:pt x="17532" y="3488"/>
                  <a:pt x="17655" y="3615"/>
                </a:cubicBezTo>
                <a:cubicBezTo>
                  <a:pt x="17655" y="3615"/>
                  <a:pt x="10100" y="7960"/>
                  <a:pt x="10100" y="7960"/>
                </a:cubicBezTo>
                <a:close/>
                <a:moveTo>
                  <a:pt x="10859" y="10628"/>
                </a:moveTo>
                <a:lnTo>
                  <a:pt x="7459" y="10619"/>
                </a:lnTo>
                <a:lnTo>
                  <a:pt x="7471" y="6358"/>
                </a:lnTo>
                <a:cubicBezTo>
                  <a:pt x="7471" y="6358"/>
                  <a:pt x="10859" y="10628"/>
                  <a:pt x="10859" y="10628"/>
                </a:cubicBezTo>
                <a:close/>
                <a:moveTo>
                  <a:pt x="11700" y="13826"/>
                </a:moveTo>
                <a:lnTo>
                  <a:pt x="3200" y="13802"/>
                </a:lnTo>
                <a:lnTo>
                  <a:pt x="3206" y="11672"/>
                </a:lnTo>
                <a:lnTo>
                  <a:pt x="11706" y="11696"/>
                </a:lnTo>
                <a:cubicBezTo>
                  <a:pt x="11706" y="11696"/>
                  <a:pt x="11700" y="13826"/>
                  <a:pt x="11700" y="13826"/>
                </a:cubicBezTo>
                <a:close/>
                <a:moveTo>
                  <a:pt x="4257" y="15936"/>
                </a:moveTo>
                <a:lnTo>
                  <a:pt x="4260" y="14870"/>
                </a:lnTo>
                <a:lnTo>
                  <a:pt x="9572" y="14885"/>
                </a:lnTo>
                <a:lnTo>
                  <a:pt x="9569" y="15951"/>
                </a:lnTo>
                <a:cubicBezTo>
                  <a:pt x="9569" y="15951"/>
                  <a:pt x="4257" y="15936"/>
                  <a:pt x="4257" y="15936"/>
                </a:cubicBezTo>
                <a:close/>
                <a:moveTo>
                  <a:pt x="15409" y="17032"/>
                </a:moveTo>
                <a:cubicBezTo>
                  <a:pt x="16290" y="17035"/>
                  <a:pt x="17001" y="17752"/>
                  <a:pt x="16999" y="18634"/>
                </a:cubicBezTo>
                <a:cubicBezTo>
                  <a:pt x="16996" y="19517"/>
                  <a:pt x="16281" y="20230"/>
                  <a:pt x="15400" y="20228"/>
                </a:cubicBezTo>
                <a:lnTo>
                  <a:pt x="2652" y="20192"/>
                </a:lnTo>
                <a:cubicBezTo>
                  <a:pt x="1772" y="20189"/>
                  <a:pt x="1060" y="19472"/>
                  <a:pt x="1062" y="18590"/>
                </a:cubicBezTo>
                <a:cubicBezTo>
                  <a:pt x="1065" y="17707"/>
                  <a:pt x="1780" y="16994"/>
                  <a:pt x="2660" y="16996"/>
                </a:cubicBezTo>
                <a:cubicBezTo>
                  <a:pt x="2660" y="16996"/>
                  <a:pt x="15409" y="17032"/>
                  <a:pt x="15409" y="17032"/>
                </a:cubicBezTo>
                <a:close/>
                <a:moveTo>
                  <a:pt x="3221" y="6346"/>
                </a:moveTo>
                <a:lnTo>
                  <a:pt x="6409" y="6355"/>
                </a:lnTo>
                <a:lnTo>
                  <a:pt x="6397" y="10616"/>
                </a:lnTo>
                <a:lnTo>
                  <a:pt x="3209" y="10607"/>
                </a:lnTo>
                <a:cubicBezTo>
                  <a:pt x="3209" y="10607"/>
                  <a:pt x="3221" y="6346"/>
                  <a:pt x="3221" y="6346"/>
                </a:cubicBezTo>
                <a:close/>
                <a:moveTo>
                  <a:pt x="14798" y="2802"/>
                </a:moveTo>
                <a:lnTo>
                  <a:pt x="8762" y="6274"/>
                </a:lnTo>
                <a:lnTo>
                  <a:pt x="8302" y="5695"/>
                </a:lnTo>
                <a:cubicBezTo>
                  <a:pt x="8142" y="5493"/>
                  <a:pt x="7908" y="5382"/>
                  <a:pt x="7659" y="5336"/>
                </a:cubicBezTo>
                <a:cubicBezTo>
                  <a:pt x="7659" y="5336"/>
                  <a:pt x="14798" y="2802"/>
                  <a:pt x="14798" y="2802"/>
                </a:cubicBezTo>
                <a:close/>
                <a:moveTo>
                  <a:pt x="20730" y="13852"/>
                </a:moveTo>
                <a:cubicBezTo>
                  <a:pt x="20437" y="13851"/>
                  <a:pt x="20198" y="14088"/>
                  <a:pt x="20198" y="14382"/>
                </a:cubicBezTo>
                <a:cubicBezTo>
                  <a:pt x="20197" y="14677"/>
                  <a:pt x="19957" y="14914"/>
                  <a:pt x="19665" y="14913"/>
                </a:cubicBezTo>
                <a:cubicBezTo>
                  <a:pt x="19372" y="14913"/>
                  <a:pt x="19134" y="14674"/>
                  <a:pt x="19135" y="14379"/>
                </a:cubicBezTo>
                <a:cubicBezTo>
                  <a:pt x="19136" y="14085"/>
                  <a:pt x="19225" y="13971"/>
                  <a:pt x="19420" y="13721"/>
                </a:cubicBezTo>
                <a:cubicBezTo>
                  <a:pt x="19740" y="13313"/>
                  <a:pt x="20171" y="12808"/>
                  <a:pt x="20201" y="11323"/>
                </a:cubicBezTo>
                <a:lnTo>
                  <a:pt x="20206" y="11320"/>
                </a:lnTo>
                <a:lnTo>
                  <a:pt x="20227" y="3978"/>
                </a:lnTo>
                <a:cubicBezTo>
                  <a:pt x="21244" y="3393"/>
                  <a:pt x="21596" y="2091"/>
                  <a:pt x="21012" y="1070"/>
                </a:cubicBezTo>
                <a:cubicBezTo>
                  <a:pt x="20428" y="50"/>
                  <a:pt x="19129" y="-303"/>
                  <a:pt x="18112" y="283"/>
                </a:cubicBezTo>
                <a:cubicBezTo>
                  <a:pt x="17943" y="380"/>
                  <a:pt x="17816" y="515"/>
                  <a:pt x="17686" y="648"/>
                </a:cubicBezTo>
                <a:lnTo>
                  <a:pt x="4620" y="5285"/>
                </a:lnTo>
                <a:lnTo>
                  <a:pt x="3224" y="5281"/>
                </a:lnTo>
                <a:cubicBezTo>
                  <a:pt x="2638" y="5279"/>
                  <a:pt x="2161" y="5755"/>
                  <a:pt x="2159" y="6343"/>
                </a:cubicBezTo>
                <a:lnTo>
                  <a:pt x="2138" y="13799"/>
                </a:lnTo>
                <a:cubicBezTo>
                  <a:pt x="2137" y="14388"/>
                  <a:pt x="2611" y="14866"/>
                  <a:pt x="3198" y="14867"/>
                </a:cubicBezTo>
                <a:lnTo>
                  <a:pt x="3195" y="15933"/>
                </a:lnTo>
                <a:lnTo>
                  <a:pt x="2663" y="15931"/>
                </a:lnTo>
                <a:cubicBezTo>
                  <a:pt x="1199" y="15927"/>
                  <a:pt x="4" y="17118"/>
                  <a:pt x="0" y="18587"/>
                </a:cubicBezTo>
                <a:cubicBezTo>
                  <a:pt x="-4" y="20055"/>
                  <a:pt x="1185" y="21253"/>
                  <a:pt x="2649" y="21257"/>
                </a:cubicBezTo>
                <a:lnTo>
                  <a:pt x="15397" y="21293"/>
                </a:lnTo>
                <a:cubicBezTo>
                  <a:pt x="16862" y="21297"/>
                  <a:pt x="18057" y="20105"/>
                  <a:pt x="18061" y="18637"/>
                </a:cubicBezTo>
                <a:cubicBezTo>
                  <a:pt x="18065" y="17169"/>
                  <a:pt x="16877" y="15971"/>
                  <a:pt x="15412" y="15967"/>
                </a:cubicBezTo>
                <a:lnTo>
                  <a:pt x="10632" y="15954"/>
                </a:lnTo>
                <a:lnTo>
                  <a:pt x="10634" y="14888"/>
                </a:lnTo>
                <a:lnTo>
                  <a:pt x="11697" y="14891"/>
                </a:lnTo>
                <a:cubicBezTo>
                  <a:pt x="12284" y="14893"/>
                  <a:pt x="12761" y="14417"/>
                  <a:pt x="12762" y="13829"/>
                </a:cubicBezTo>
                <a:lnTo>
                  <a:pt x="12768" y="11699"/>
                </a:lnTo>
                <a:cubicBezTo>
                  <a:pt x="12769" y="11457"/>
                  <a:pt x="12687" y="11222"/>
                  <a:pt x="12537" y="11033"/>
                </a:cubicBezTo>
                <a:lnTo>
                  <a:pt x="10769" y="8804"/>
                </a:lnTo>
                <a:lnTo>
                  <a:pt x="18755" y="4211"/>
                </a:lnTo>
                <a:cubicBezTo>
                  <a:pt x="18889" y="4238"/>
                  <a:pt x="19026" y="4250"/>
                  <a:pt x="19164" y="4251"/>
                </a:cubicBezTo>
                <a:lnTo>
                  <a:pt x="19144" y="11184"/>
                </a:lnTo>
                <a:cubicBezTo>
                  <a:pt x="19141" y="12353"/>
                  <a:pt x="18858" y="12714"/>
                  <a:pt x="18585" y="13064"/>
                </a:cubicBezTo>
                <a:cubicBezTo>
                  <a:pt x="18346" y="13369"/>
                  <a:pt x="18074" y="13716"/>
                  <a:pt x="18073" y="14377"/>
                </a:cubicBezTo>
                <a:cubicBezTo>
                  <a:pt x="18070" y="15257"/>
                  <a:pt x="18783" y="15976"/>
                  <a:pt x="19662" y="15979"/>
                </a:cubicBezTo>
                <a:cubicBezTo>
                  <a:pt x="20540" y="15981"/>
                  <a:pt x="21258" y="15266"/>
                  <a:pt x="21260" y="14385"/>
                </a:cubicBezTo>
                <a:cubicBezTo>
                  <a:pt x="21261" y="14091"/>
                  <a:pt x="21024" y="13852"/>
                  <a:pt x="20730" y="13852"/>
                </a:cubicBezTo>
                <a:cubicBezTo>
                  <a:pt x="20730" y="13852"/>
                  <a:pt x="20730" y="13852"/>
                  <a:pt x="20730" y="13852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67" name="Shape"/>
          <p:cNvSpPr>
            <a:spLocks noGrp="1"/>
          </p:cNvSpPr>
          <p:nvPr>
            <p:ph type="body" sz="quarter" idx="27"/>
          </p:nvPr>
        </p:nvSpPr>
        <p:spPr>
          <a:xfrm>
            <a:off x="3791189" y="8767780"/>
            <a:ext cx="1023089" cy="920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8152"/>
                </a:moveTo>
                <a:lnTo>
                  <a:pt x="15976" y="13200"/>
                </a:lnTo>
                <a:lnTo>
                  <a:pt x="13184" y="13200"/>
                </a:lnTo>
                <a:lnTo>
                  <a:pt x="18583" y="7200"/>
                </a:lnTo>
                <a:lnTo>
                  <a:pt x="20520" y="7200"/>
                </a:lnTo>
                <a:cubicBezTo>
                  <a:pt x="20520" y="7200"/>
                  <a:pt x="20520" y="8152"/>
                  <a:pt x="20520" y="8152"/>
                </a:cubicBezTo>
                <a:close/>
                <a:moveTo>
                  <a:pt x="20520" y="13200"/>
                </a:moveTo>
                <a:lnTo>
                  <a:pt x="17503" y="13200"/>
                </a:lnTo>
                <a:lnTo>
                  <a:pt x="20520" y="9848"/>
                </a:lnTo>
                <a:cubicBezTo>
                  <a:pt x="20520" y="9848"/>
                  <a:pt x="20520" y="13200"/>
                  <a:pt x="20520" y="13200"/>
                </a:cubicBezTo>
                <a:close/>
                <a:moveTo>
                  <a:pt x="8863" y="13200"/>
                </a:moveTo>
                <a:lnTo>
                  <a:pt x="14264" y="7200"/>
                </a:lnTo>
                <a:lnTo>
                  <a:pt x="17056" y="7200"/>
                </a:lnTo>
                <a:lnTo>
                  <a:pt x="11656" y="13200"/>
                </a:lnTo>
                <a:cubicBezTo>
                  <a:pt x="11656" y="13200"/>
                  <a:pt x="8863" y="13200"/>
                  <a:pt x="8863" y="13200"/>
                </a:cubicBezTo>
                <a:close/>
                <a:moveTo>
                  <a:pt x="4544" y="13200"/>
                </a:moveTo>
                <a:lnTo>
                  <a:pt x="9944" y="7200"/>
                </a:lnTo>
                <a:lnTo>
                  <a:pt x="12736" y="7200"/>
                </a:lnTo>
                <a:lnTo>
                  <a:pt x="7336" y="13200"/>
                </a:lnTo>
                <a:cubicBezTo>
                  <a:pt x="7336" y="13200"/>
                  <a:pt x="4544" y="13200"/>
                  <a:pt x="4544" y="13200"/>
                </a:cubicBezTo>
                <a:close/>
                <a:moveTo>
                  <a:pt x="3016" y="13200"/>
                </a:moveTo>
                <a:lnTo>
                  <a:pt x="1080" y="13200"/>
                </a:lnTo>
                <a:lnTo>
                  <a:pt x="1080" y="12248"/>
                </a:lnTo>
                <a:lnTo>
                  <a:pt x="5624" y="7200"/>
                </a:lnTo>
                <a:lnTo>
                  <a:pt x="8416" y="7200"/>
                </a:lnTo>
                <a:cubicBezTo>
                  <a:pt x="8416" y="7200"/>
                  <a:pt x="3016" y="13200"/>
                  <a:pt x="3016" y="13200"/>
                </a:cubicBezTo>
                <a:close/>
                <a:moveTo>
                  <a:pt x="1080" y="7200"/>
                </a:moveTo>
                <a:lnTo>
                  <a:pt x="4096" y="7200"/>
                </a:lnTo>
                <a:lnTo>
                  <a:pt x="1080" y="10552"/>
                </a:lnTo>
                <a:cubicBezTo>
                  <a:pt x="1080" y="10552"/>
                  <a:pt x="1080" y="7200"/>
                  <a:pt x="1080" y="7200"/>
                </a:cubicBezTo>
                <a:close/>
                <a:moveTo>
                  <a:pt x="3240" y="2400"/>
                </a:moveTo>
                <a:cubicBezTo>
                  <a:pt x="3240" y="1738"/>
                  <a:pt x="3724" y="1200"/>
                  <a:pt x="4320" y="1200"/>
                </a:cubicBezTo>
                <a:cubicBezTo>
                  <a:pt x="4915" y="1200"/>
                  <a:pt x="5400" y="1738"/>
                  <a:pt x="5400" y="2400"/>
                </a:cubicBezTo>
                <a:cubicBezTo>
                  <a:pt x="5400" y="3061"/>
                  <a:pt x="4915" y="3600"/>
                  <a:pt x="4320" y="3600"/>
                </a:cubicBezTo>
                <a:cubicBezTo>
                  <a:pt x="3724" y="3600"/>
                  <a:pt x="3240" y="3061"/>
                  <a:pt x="3240" y="2400"/>
                </a:cubicBezTo>
                <a:cubicBezTo>
                  <a:pt x="3240" y="2400"/>
                  <a:pt x="3240" y="2400"/>
                  <a:pt x="3240" y="2400"/>
                </a:cubicBezTo>
                <a:close/>
                <a:moveTo>
                  <a:pt x="16200" y="2400"/>
                </a:moveTo>
                <a:cubicBezTo>
                  <a:pt x="16200" y="1738"/>
                  <a:pt x="16685" y="1200"/>
                  <a:pt x="17280" y="1200"/>
                </a:cubicBezTo>
                <a:cubicBezTo>
                  <a:pt x="17876" y="1200"/>
                  <a:pt x="18360" y="1738"/>
                  <a:pt x="18360" y="2400"/>
                </a:cubicBezTo>
                <a:cubicBezTo>
                  <a:pt x="18360" y="3061"/>
                  <a:pt x="17876" y="3600"/>
                  <a:pt x="17280" y="3600"/>
                </a:cubicBezTo>
                <a:cubicBezTo>
                  <a:pt x="16685" y="3600"/>
                  <a:pt x="16200" y="3061"/>
                  <a:pt x="16200" y="2400"/>
                </a:cubicBezTo>
                <a:cubicBezTo>
                  <a:pt x="16200" y="2400"/>
                  <a:pt x="16200" y="2400"/>
                  <a:pt x="16200" y="2400"/>
                </a:cubicBezTo>
                <a:close/>
                <a:moveTo>
                  <a:pt x="20520" y="6000"/>
                </a:moveTo>
                <a:lnTo>
                  <a:pt x="17820" y="6000"/>
                </a:lnTo>
                <a:lnTo>
                  <a:pt x="17820" y="4715"/>
                </a:lnTo>
                <a:cubicBezTo>
                  <a:pt x="18750" y="4448"/>
                  <a:pt x="19440" y="3517"/>
                  <a:pt x="19440" y="2400"/>
                </a:cubicBezTo>
                <a:cubicBezTo>
                  <a:pt x="19440" y="1074"/>
                  <a:pt x="18473" y="0"/>
                  <a:pt x="17280" y="0"/>
                </a:cubicBezTo>
                <a:cubicBezTo>
                  <a:pt x="16087" y="0"/>
                  <a:pt x="15120" y="1074"/>
                  <a:pt x="15120" y="2400"/>
                </a:cubicBezTo>
                <a:cubicBezTo>
                  <a:pt x="15120" y="3517"/>
                  <a:pt x="15810" y="4448"/>
                  <a:pt x="16740" y="4715"/>
                </a:cubicBezTo>
                <a:lnTo>
                  <a:pt x="16740" y="6000"/>
                </a:lnTo>
                <a:lnTo>
                  <a:pt x="4860" y="6000"/>
                </a:lnTo>
                <a:lnTo>
                  <a:pt x="4860" y="4715"/>
                </a:lnTo>
                <a:cubicBezTo>
                  <a:pt x="5790" y="4448"/>
                  <a:pt x="6480" y="3517"/>
                  <a:pt x="6480" y="2400"/>
                </a:cubicBezTo>
                <a:cubicBezTo>
                  <a:pt x="6480" y="1074"/>
                  <a:pt x="5513" y="0"/>
                  <a:pt x="4320" y="0"/>
                </a:cubicBezTo>
                <a:cubicBezTo>
                  <a:pt x="3127" y="0"/>
                  <a:pt x="2160" y="1074"/>
                  <a:pt x="2160" y="2400"/>
                </a:cubicBezTo>
                <a:cubicBezTo>
                  <a:pt x="2160" y="3517"/>
                  <a:pt x="2850" y="4448"/>
                  <a:pt x="3780" y="4715"/>
                </a:cubicBezTo>
                <a:lnTo>
                  <a:pt x="3780" y="6000"/>
                </a:lnTo>
                <a:lnTo>
                  <a:pt x="1080" y="6000"/>
                </a:lnTo>
                <a:cubicBezTo>
                  <a:pt x="483" y="6000"/>
                  <a:pt x="0" y="6537"/>
                  <a:pt x="0" y="7200"/>
                </a:cubicBezTo>
                <a:lnTo>
                  <a:pt x="0" y="13200"/>
                </a:lnTo>
                <a:cubicBezTo>
                  <a:pt x="0" y="13863"/>
                  <a:pt x="483" y="14400"/>
                  <a:pt x="1080" y="14400"/>
                </a:cubicBezTo>
                <a:lnTo>
                  <a:pt x="3780" y="14400"/>
                </a:lnTo>
                <a:lnTo>
                  <a:pt x="3780" y="20400"/>
                </a:lnTo>
                <a:lnTo>
                  <a:pt x="2700" y="20400"/>
                </a:lnTo>
                <a:cubicBezTo>
                  <a:pt x="2401" y="20400"/>
                  <a:pt x="2160" y="20668"/>
                  <a:pt x="2160" y="21000"/>
                </a:cubicBezTo>
                <a:cubicBezTo>
                  <a:pt x="2160" y="21332"/>
                  <a:pt x="2401" y="21600"/>
                  <a:pt x="2700" y="21600"/>
                </a:cubicBezTo>
                <a:lnTo>
                  <a:pt x="5940" y="21600"/>
                </a:lnTo>
                <a:cubicBezTo>
                  <a:pt x="6238" y="21600"/>
                  <a:pt x="6480" y="21332"/>
                  <a:pt x="6480" y="21000"/>
                </a:cubicBezTo>
                <a:cubicBezTo>
                  <a:pt x="6480" y="20668"/>
                  <a:pt x="6238" y="20400"/>
                  <a:pt x="5940" y="20400"/>
                </a:cubicBezTo>
                <a:lnTo>
                  <a:pt x="4860" y="20400"/>
                </a:lnTo>
                <a:lnTo>
                  <a:pt x="4860" y="14400"/>
                </a:lnTo>
                <a:lnTo>
                  <a:pt x="16740" y="14400"/>
                </a:lnTo>
                <a:lnTo>
                  <a:pt x="16740" y="20400"/>
                </a:lnTo>
                <a:lnTo>
                  <a:pt x="15660" y="20400"/>
                </a:lnTo>
                <a:cubicBezTo>
                  <a:pt x="15362" y="20400"/>
                  <a:pt x="15120" y="20668"/>
                  <a:pt x="15120" y="21000"/>
                </a:cubicBezTo>
                <a:cubicBezTo>
                  <a:pt x="15120" y="21332"/>
                  <a:pt x="15362" y="21600"/>
                  <a:pt x="15660" y="21600"/>
                </a:cubicBezTo>
                <a:lnTo>
                  <a:pt x="18900" y="21600"/>
                </a:lnTo>
                <a:cubicBezTo>
                  <a:pt x="19198" y="21600"/>
                  <a:pt x="19440" y="21332"/>
                  <a:pt x="19440" y="21000"/>
                </a:cubicBezTo>
                <a:cubicBezTo>
                  <a:pt x="19440" y="20668"/>
                  <a:pt x="19198" y="20400"/>
                  <a:pt x="18900" y="20400"/>
                </a:cubicBezTo>
                <a:lnTo>
                  <a:pt x="17820" y="20400"/>
                </a:lnTo>
                <a:lnTo>
                  <a:pt x="17820" y="14400"/>
                </a:lnTo>
                <a:lnTo>
                  <a:pt x="20520" y="14400"/>
                </a:lnTo>
                <a:cubicBezTo>
                  <a:pt x="21117" y="14400"/>
                  <a:pt x="21600" y="13863"/>
                  <a:pt x="21600" y="13200"/>
                </a:cubicBezTo>
                <a:lnTo>
                  <a:pt x="21600" y="7200"/>
                </a:lnTo>
                <a:cubicBezTo>
                  <a:pt x="21600" y="6537"/>
                  <a:pt x="21117" y="6000"/>
                  <a:pt x="20520" y="6000"/>
                </a:cubicBezTo>
                <a:cubicBezTo>
                  <a:pt x="20520" y="6000"/>
                  <a:pt x="20520" y="6000"/>
                  <a:pt x="20520" y="6000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68" name="Shape"/>
          <p:cNvSpPr>
            <a:spLocks noGrp="1"/>
          </p:cNvSpPr>
          <p:nvPr>
            <p:ph type="body" sz="quarter" idx="28"/>
          </p:nvPr>
        </p:nvSpPr>
        <p:spPr>
          <a:xfrm>
            <a:off x="10120312" y="8963984"/>
            <a:ext cx="947075" cy="7339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4" h="21582" extrusionOk="0">
                <a:moveTo>
                  <a:pt x="19309" y="20190"/>
                </a:moveTo>
                <a:lnTo>
                  <a:pt x="18236" y="20190"/>
                </a:lnTo>
                <a:lnTo>
                  <a:pt x="18236" y="9050"/>
                </a:lnTo>
                <a:cubicBezTo>
                  <a:pt x="18236" y="8281"/>
                  <a:pt x="17756" y="7658"/>
                  <a:pt x="17163" y="7658"/>
                </a:cubicBezTo>
                <a:lnTo>
                  <a:pt x="4291" y="7658"/>
                </a:lnTo>
                <a:cubicBezTo>
                  <a:pt x="3698" y="7658"/>
                  <a:pt x="3218" y="8281"/>
                  <a:pt x="3218" y="9050"/>
                </a:cubicBezTo>
                <a:lnTo>
                  <a:pt x="3218" y="20190"/>
                </a:lnTo>
                <a:lnTo>
                  <a:pt x="2145" y="20190"/>
                </a:lnTo>
                <a:lnTo>
                  <a:pt x="2145" y="6141"/>
                </a:lnTo>
                <a:lnTo>
                  <a:pt x="10727" y="1451"/>
                </a:lnTo>
                <a:lnTo>
                  <a:pt x="19309" y="6141"/>
                </a:lnTo>
                <a:cubicBezTo>
                  <a:pt x="19309" y="6141"/>
                  <a:pt x="19309" y="20190"/>
                  <a:pt x="19309" y="20190"/>
                </a:cubicBezTo>
                <a:close/>
                <a:moveTo>
                  <a:pt x="17163" y="11835"/>
                </a:moveTo>
                <a:lnTo>
                  <a:pt x="4291" y="11835"/>
                </a:lnTo>
                <a:lnTo>
                  <a:pt x="4291" y="9050"/>
                </a:lnTo>
                <a:lnTo>
                  <a:pt x="17163" y="9050"/>
                </a:lnTo>
                <a:cubicBezTo>
                  <a:pt x="17163" y="9050"/>
                  <a:pt x="17163" y="11835"/>
                  <a:pt x="17163" y="11835"/>
                </a:cubicBezTo>
                <a:close/>
                <a:moveTo>
                  <a:pt x="17163" y="16013"/>
                </a:moveTo>
                <a:lnTo>
                  <a:pt x="4291" y="16013"/>
                </a:lnTo>
                <a:lnTo>
                  <a:pt x="4291" y="13228"/>
                </a:lnTo>
                <a:lnTo>
                  <a:pt x="17163" y="13228"/>
                </a:lnTo>
                <a:cubicBezTo>
                  <a:pt x="17163" y="13228"/>
                  <a:pt x="17163" y="16013"/>
                  <a:pt x="17163" y="16013"/>
                </a:cubicBezTo>
                <a:close/>
                <a:moveTo>
                  <a:pt x="17163" y="20190"/>
                </a:moveTo>
                <a:lnTo>
                  <a:pt x="4291" y="20190"/>
                </a:lnTo>
                <a:lnTo>
                  <a:pt x="4291" y="17405"/>
                </a:lnTo>
                <a:lnTo>
                  <a:pt x="17163" y="17405"/>
                </a:lnTo>
                <a:cubicBezTo>
                  <a:pt x="17163" y="17405"/>
                  <a:pt x="17163" y="20190"/>
                  <a:pt x="17163" y="20190"/>
                </a:cubicBezTo>
                <a:close/>
                <a:moveTo>
                  <a:pt x="20918" y="20190"/>
                </a:moveTo>
                <a:lnTo>
                  <a:pt x="20382" y="20190"/>
                </a:lnTo>
                <a:lnTo>
                  <a:pt x="20382" y="6727"/>
                </a:lnTo>
                <a:lnTo>
                  <a:pt x="20710" y="6907"/>
                </a:lnTo>
                <a:cubicBezTo>
                  <a:pt x="20777" y="6944"/>
                  <a:pt x="20848" y="6962"/>
                  <a:pt x="20918" y="6962"/>
                </a:cubicBezTo>
                <a:cubicBezTo>
                  <a:pt x="21127" y="6962"/>
                  <a:pt x="21326" y="6802"/>
                  <a:pt x="21412" y="6535"/>
                </a:cubicBezTo>
                <a:cubicBezTo>
                  <a:pt x="21527" y="6181"/>
                  <a:pt x="21399" y="5773"/>
                  <a:pt x="21126" y="5624"/>
                </a:cubicBezTo>
                <a:lnTo>
                  <a:pt x="10935" y="54"/>
                </a:lnTo>
                <a:cubicBezTo>
                  <a:pt x="10802" y="-18"/>
                  <a:pt x="10653" y="-18"/>
                  <a:pt x="10519" y="54"/>
                </a:cubicBezTo>
                <a:lnTo>
                  <a:pt x="329" y="5624"/>
                </a:lnTo>
                <a:cubicBezTo>
                  <a:pt x="55" y="5773"/>
                  <a:pt x="-73" y="6181"/>
                  <a:pt x="42" y="6535"/>
                </a:cubicBezTo>
                <a:cubicBezTo>
                  <a:pt x="157" y="6891"/>
                  <a:pt x="474" y="7054"/>
                  <a:pt x="745" y="6907"/>
                </a:cubicBezTo>
                <a:lnTo>
                  <a:pt x="1072" y="6727"/>
                </a:lnTo>
                <a:lnTo>
                  <a:pt x="1072" y="20190"/>
                </a:lnTo>
                <a:lnTo>
                  <a:pt x="536" y="20190"/>
                </a:lnTo>
                <a:cubicBezTo>
                  <a:pt x="240" y="20190"/>
                  <a:pt x="0" y="20501"/>
                  <a:pt x="0" y="20886"/>
                </a:cubicBezTo>
                <a:cubicBezTo>
                  <a:pt x="0" y="21271"/>
                  <a:pt x="240" y="21582"/>
                  <a:pt x="536" y="21582"/>
                </a:cubicBezTo>
                <a:lnTo>
                  <a:pt x="20918" y="21582"/>
                </a:lnTo>
                <a:cubicBezTo>
                  <a:pt x="21214" y="21582"/>
                  <a:pt x="21454" y="21271"/>
                  <a:pt x="21454" y="20886"/>
                </a:cubicBezTo>
                <a:cubicBezTo>
                  <a:pt x="21454" y="20501"/>
                  <a:pt x="21214" y="20190"/>
                  <a:pt x="20918" y="20190"/>
                </a:cubicBezTo>
                <a:cubicBezTo>
                  <a:pt x="20918" y="20190"/>
                  <a:pt x="20918" y="20190"/>
                  <a:pt x="20918" y="20190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69" name="Shape"/>
          <p:cNvSpPr>
            <a:spLocks noGrp="1"/>
          </p:cNvSpPr>
          <p:nvPr>
            <p:ph type="body" sz="quarter" idx="29"/>
          </p:nvPr>
        </p:nvSpPr>
        <p:spPr>
          <a:xfrm>
            <a:off x="16469631" y="9046098"/>
            <a:ext cx="1048332" cy="6921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2" h="21583" extrusionOk="0">
                <a:moveTo>
                  <a:pt x="20475" y="12594"/>
                </a:moveTo>
                <a:lnTo>
                  <a:pt x="19397" y="12594"/>
                </a:lnTo>
                <a:lnTo>
                  <a:pt x="19397" y="14228"/>
                </a:lnTo>
                <a:lnTo>
                  <a:pt x="20475" y="14228"/>
                </a:lnTo>
                <a:lnTo>
                  <a:pt x="20475" y="16680"/>
                </a:lnTo>
                <a:lnTo>
                  <a:pt x="19343" y="16680"/>
                </a:lnTo>
                <a:cubicBezTo>
                  <a:pt x="19092" y="14817"/>
                  <a:pt x="18004" y="13411"/>
                  <a:pt x="16703" y="13411"/>
                </a:cubicBezTo>
                <a:cubicBezTo>
                  <a:pt x="15402" y="13411"/>
                  <a:pt x="14314" y="14817"/>
                  <a:pt x="14063" y="16680"/>
                </a:cubicBezTo>
                <a:lnTo>
                  <a:pt x="14009" y="16680"/>
                </a:lnTo>
                <a:lnTo>
                  <a:pt x="14009" y="10960"/>
                </a:lnTo>
                <a:lnTo>
                  <a:pt x="20475" y="10960"/>
                </a:lnTo>
                <a:cubicBezTo>
                  <a:pt x="20475" y="10960"/>
                  <a:pt x="20475" y="12594"/>
                  <a:pt x="20475" y="12594"/>
                </a:cubicBezTo>
                <a:close/>
                <a:moveTo>
                  <a:pt x="16703" y="19949"/>
                </a:moveTo>
                <a:cubicBezTo>
                  <a:pt x="15811" y="19949"/>
                  <a:pt x="15087" y="18851"/>
                  <a:pt x="15087" y="17497"/>
                </a:cubicBezTo>
                <a:cubicBezTo>
                  <a:pt x="15087" y="16144"/>
                  <a:pt x="15811" y="15046"/>
                  <a:pt x="16703" y="15046"/>
                </a:cubicBezTo>
                <a:cubicBezTo>
                  <a:pt x="17596" y="15046"/>
                  <a:pt x="18319" y="16144"/>
                  <a:pt x="18319" y="17497"/>
                </a:cubicBezTo>
                <a:cubicBezTo>
                  <a:pt x="18319" y="18851"/>
                  <a:pt x="17596" y="19949"/>
                  <a:pt x="16703" y="19949"/>
                </a:cubicBezTo>
                <a:cubicBezTo>
                  <a:pt x="16703" y="19949"/>
                  <a:pt x="16703" y="19949"/>
                  <a:pt x="16703" y="19949"/>
                </a:cubicBezTo>
                <a:close/>
                <a:moveTo>
                  <a:pt x="14009" y="5239"/>
                </a:moveTo>
                <a:lnTo>
                  <a:pt x="18319" y="5239"/>
                </a:lnTo>
                <a:lnTo>
                  <a:pt x="20116" y="9326"/>
                </a:lnTo>
                <a:lnTo>
                  <a:pt x="14009" y="9325"/>
                </a:lnTo>
                <a:cubicBezTo>
                  <a:pt x="14009" y="9325"/>
                  <a:pt x="14009" y="5239"/>
                  <a:pt x="14009" y="5239"/>
                </a:cubicBezTo>
                <a:close/>
                <a:moveTo>
                  <a:pt x="7154" y="13400"/>
                </a:moveTo>
                <a:lnTo>
                  <a:pt x="10078" y="5717"/>
                </a:lnTo>
                <a:lnTo>
                  <a:pt x="10860" y="7749"/>
                </a:lnTo>
                <a:lnTo>
                  <a:pt x="8705" y="13411"/>
                </a:lnTo>
                <a:cubicBezTo>
                  <a:pt x="8705" y="13411"/>
                  <a:pt x="7154" y="13400"/>
                  <a:pt x="7154" y="13400"/>
                </a:cubicBezTo>
                <a:close/>
                <a:moveTo>
                  <a:pt x="5927" y="19949"/>
                </a:moveTo>
                <a:cubicBezTo>
                  <a:pt x="5034" y="19949"/>
                  <a:pt x="4311" y="18851"/>
                  <a:pt x="4311" y="17497"/>
                </a:cubicBezTo>
                <a:cubicBezTo>
                  <a:pt x="4311" y="16144"/>
                  <a:pt x="5034" y="15046"/>
                  <a:pt x="5927" y="15046"/>
                </a:cubicBezTo>
                <a:cubicBezTo>
                  <a:pt x="6819" y="15046"/>
                  <a:pt x="7543" y="16144"/>
                  <a:pt x="7543" y="17497"/>
                </a:cubicBezTo>
                <a:cubicBezTo>
                  <a:pt x="7543" y="18851"/>
                  <a:pt x="6819" y="19949"/>
                  <a:pt x="5927" y="19949"/>
                </a:cubicBezTo>
                <a:cubicBezTo>
                  <a:pt x="5927" y="19949"/>
                  <a:pt x="5927" y="19949"/>
                  <a:pt x="5927" y="19949"/>
                </a:cubicBezTo>
                <a:close/>
                <a:moveTo>
                  <a:pt x="3267" y="10536"/>
                </a:moveTo>
                <a:lnTo>
                  <a:pt x="6499" y="2044"/>
                </a:lnTo>
                <a:lnTo>
                  <a:pt x="9299" y="4495"/>
                </a:lnTo>
                <a:lnTo>
                  <a:pt x="6066" y="12988"/>
                </a:lnTo>
                <a:cubicBezTo>
                  <a:pt x="6066" y="12988"/>
                  <a:pt x="3267" y="10536"/>
                  <a:pt x="3267" y="10536"/>
                </a:cubicBezTo>
                <a:close/>
                <a:moveTo>
                  <a:pt x="1078" y="4846"/>
                </a:moveTo>
                <a:lnTo>
                  <a:pt x="2156" y="2015"/>
                </a:lnTo>
                <a:lnTo>
                  <a:pt x="5386" y="1699"/>
                </a:lnTo>
                <a:lnTo>
                  <a:pt x="2513" y="9247"/>
                </a:lnTo>
                <a:cubicBezTo>
                  <a:pt x="2513" y="9247"/>
                  <a:pt x="1078" y="4846"/>
                  <a:pt x="1078" y="4846"/>
                </a:cubicBezTo>
                <a:close/>
                <a:moveTo>
                  <a:pt x="21371" y="9237"/>
                </a:moveTo>
                <a:lnTo>
                  <a:pt x="19216" y="4333"/>
                </a:lnTo>
                <a:cubicBezTo>
                  <a:pt x="19017" y="3878"/>
                  <a:pt x="18680" y="3605"/>
                  <a:pt x="18319" y="3605"/>
                </a:cubicBezTo>
                <a:lnTo>
                  <a:pt x="14009" y="3605"/>
                </a:lnTo>
                <a:cubicBezTo>
                  <a:pt x="13414" y="3605"/>
                  <a:pt x="12931" y="4336"/>
                  <a:pt x="12931" y="5239"/>
                </a:cubicBezTo>
                <a:lnTo>
                  <a:pt x="12931" y="16680"/>
                </a:lnTo>
                <a:lnTo>
                  <a:pt x="8567" y="16680"/>
                </a:lnTo>
                <a:cubicBezTo>
                  <a:pt x="8484" y="16071"/>
                  <a:pt x="8306" y="15520"/>
                  <a:pt x="8067" y="15041"/>
                </a:cubicBezTo>
                <a:lnTo>
                  <a:pt x="8701" y="15046"/>
                </a:lnTo>
                <a:cubicBezTo>
                  <a:pt x="9087" y="15048"/>
                  <a:pt x="9445" y="14737"/>
                  <a:pt x="9638" y="14228"/>
                </a:cubicBezTo>
                <a:lnTo>
                  <a:pt x="11793" y="8567"/>
                </a:lnTo>
                <a:cubicBezTo>
                  <a:pt x="11986" y="8059"/>
                  <a:pt x="11986" y="7433"/>
                  <a:pt x="11791" y="6926"/>
                </a:cubicBezTo>
                <a:lnTo>
                  <a:pt x="10696" y="4081"/>
                </a:lnTo>
                <a:cubicBezTo>
                  <a:pt x="10602" y="3835"/>
                  <a:pt x="10466" y="3631"/>
                  <a:pt x="10305" y="3488"/>
                </a:cubicBezTo>
                <a:lnTo>
                  <a:pt x="6572" y="219"/>
                </a:lnTo>
                <a:cubicBezTo>
                  <a:pt x="6387" y="58"/>
                  <a:pt x="6176" y="-17"/>
                  <a:pt x="5963" y="4"/>
                </a:cubicBezTo>
                <a:lnTo>
                  <a:pt x="2086" y="384"/>
                </a:lnTo>
                <a:cubicBezTo>
                  <a:pt x="1727" y="419"/>
                  <a:pt x="1402" y="724"/>
                  <a:pt x="1223" y="1198"/>
                </a:cubicBezTo>
                <a:lnTo>
                  <a:pt x="145" y="4028"/>
                </a:lnTo>
                <a:cubicBezTo>
                  <a:pt x="-35" y="4502"/>
                  <a:pt x="-48" y="5080"/>
                  <a:pt x="112" y="5570"/>
                </a:cubicBezTo>
                <a:lnTo>
                  <a:pt x="1834" y="10853"/>
                </a:lnTo>
                <a:cubicBezTo>
                  <a:pt x="1929" y="11141"/>
                  <a:pt x="2077" y="11382"/>
                  <a:pt x="2262" y="11544"/>
                </a:cubicBezTo>
                <a:lnTo>
                  <a:pt x="4823" y="13787"/>
                </a:lnTo>
                <a:cubicBezTo>
                  <a:pt x="4047" y="14321"/>
                  <a:pt x="3462" y="15383"/>
                  <a:pt x="3288" y="16680"/>
                </a:cubicBezTo>
                <a:lnTo>
                  <a:pt x="1617" y="16680"/>
                </a:lnTo>
                <a:cubicBezTo>
                  <a:pt x="1319" y="16680"/>
                  <a:pt x="1078" y="17046"/>
                  <a:pt x="1078" y="17497"/>
                </a:cubicBezTo>
                <a:cubicBezTo>
                  <a:pt x="1078" y="17949"/>
                  <a:pt x="1319" y="18314"/>
                  <a:pt x="1617" y="18314"/>
                </a:cubicBezTo>
                <a:lnTo>
                  <a:pt x="3288" y="18314"/>
                </a:lnTo>
                <a:cubicBezTo>
                  <a:pt x="3539" y="20177"/>
                  <a:pt x="4626" y="21583"/>
                  <a:pt x="5927" y="21583"/>
                </a:cubicBezTo>
                <a:cubicBezTo>
                  <a:pt x="7228" y="21583"/>
                  <a:pt x="8316" y="20177"/>
                  <a:pt x="8567" y="18314"/>
                </a:cubicBezTo>
                <a:lnTo>
                  <a:pt x="14063" y="18314"/>
                </a:lnTo>
                <a:cubicBezTo>
                  <a:pt x="14314" y="20177"/>
                  <a:pt x="15402" y="21583"/>
                  <a:pt x="16703" y="21583"/>
                </a:cubicBezTo>
                <a:cubicBezTo>
                  <a:pt x="18004" y="21583"/>
                  <a:pt x="19092" y="20177"/>
                  <a:pt x="19343" y="18314"/>
                </a:cubicBezTo>
                <a:lnTo>
                  <a:pt x="20475" y="18314"/>
                </a:lnTo>
                <a:cubicBezTo>
                  <a:pt x="21070" y="18314"/>
                  <a:pt x="21552" y="17583"/>
                  <a:pt x="21552" y="16680"/>
                </a:cubicBezTo>
                <a:lnTo>
                  <a:pt x="21552" y="10143"/>
                </a:lnTo>
                <a:cubicBezTo>
                  <a:pt x="21552" y="9820"/>
                  <a:pt x="21489" y="9504"/>
                  <a:pt x="21371" y="9237"/>
                </a:cubicBezTo>
                <a:cubicBezTo>
                  <a:pt x="21371" y="9237"/>
                  <a:pt x="21371" y="9237"/>
                  <a:pt x="21371" y="9237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grpSp>
        <p:nvGrpSpPr>
          <p:cNvPr id="72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70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71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le Text"/>
          <p:cNvSpPr txBox="1">
            <a:spLocks noGrp="1"/>
          </p:cNvSpPr>
          <p:nvPr>
            <p:ph type="title"/>
          </p:nvPr>
        </p:nvSpPr>
        <p:spPr>
          <a:xfrm>
            <a:off x="3811737" y="1807845"/>
            <a:ext cx="16760526" cy="2029237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8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808135" y="6560855"/>
            <a:ext cx="5100318" cy="1028799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Commodo Amet"/>
          <p:cNvSpPr txBox="1">
            <a:spLocks noGrp="1"/>
          </p:cNvSpPr>
          <p:nvPr>
            <p:ph type="body" sz="quarter" idx="13"/>
          </p:nvPr>
        </p:nvSpPr>
        <p:spPr>
          <a:xfrm>
            <a:off x="5808135" y="5910871"/>
            <a:ext cx="5100318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83" name="01"/>
          <p:cNvSpPr txBox="1">
            <a:spLocks noGrp="1"/>
          </p:cNvSpPr>
          <p:nvPr>
            <p:ph type="body" sz="quarter" idx="14"/>
          </p:nvPr>
        </p:nvSpPr>
        <p:spPr>
          <a:xfrm>
            <a:off x="3931114" y="5983331"/>
            <a:ext cx="1354333" cy="1148639"/>
          </a:xfrm>
          <a:prstGeom prst="rect">
            <a:avLst/>
          </a:prstGeom>
        </p:spPr>
        <p:txBody>
          <a:bodyPr anchor="ctr"/>
          <a:lstStyle>
            <a:lvl1pPr defTabSz="1155278">
              <a:defRPr sz="7800" cap="none" spc="0">
                <a:solidFill>
                  <a:schemeClr val="accent3">
                    <a:satOff val="18648"/>
                    <a:lumOff val="5971"/>
                  </a:schemeClr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01</a:t>
            </a:r>
          </a:p>
        </p:txBody>
      </p:sp>
      <p:sp>
        <p:nvSpPr>
          <p:cNvPr id="84" name="Mar 2030"/>
          <p:cNvSpPr txBox="1">
            <a:spLocks noGrp="1"/>
          </p:cNvSpPr>
          <p:nvPr>
            <p:ph type="body" sz="quarter" idx="15"/>
          </p:nvPr>
        </p:nvSpPr>
        <p:spPr>
          <a:xfrm>
            <a:off x="3931114" y="7151376"/>
            <a:ext cx="1354333" cy="417830"/>
          </a:xfrm>
          <a:prstGeom prst="rect">
            <a:avLst/>
          </a:prstGeom>
        </p:spPr>
        <p:txBody>
          <a:bodyPr anchor="ctr"/>
          <a:lstStyle>
            <a:lvl1pPr defTabSz="1155278">
              <a:defRPr sz="18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Mar 2030</a:t>
            </a:r>
          </a:p>
        </p:txBody>
      </p:sp>
      <p:sp>
        <p:nvSpPr>
          <p:cNvPr id="85" name="Line"/>
          <p:cNvSpPr>
            <a:spLocks noGrp="1"/>
          </p:cNvSpPr>
          <p:nvPr>
            <p:ph type="body" sz="quarter" idx="16"/>
          </p:nvPr>
        </p:nvSpPr>
        <p:spPr>
          <a:xfrm>
            <a:off x="5514292" y="5529982"/>
            <a:ext cx="341819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86" name="Commodo Amet"/>
          <p:cNvSpPr txBox="1">
            <a:spLocks noGrp="1"/>
          </p:cNvSpPr>
          <p:nvPr>
            <p:ph type="body" sz="quarter" idx="17"/>
          </p:nvPr>
        </p:nvSpPr>
        <p:spPr>
          <a:xfrm>
            <a:off x="5808135" y="8843421"/>
            <a:ext cx="5100318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87" name="03"/>
          <p:cNvSpPr txBox="1">
            <a:spLocks noGrp="1"/>
          </p:cNvSpPr>
          <p:nvPr>
            <p:ph type="body" sz="quarter" idx="18"/>
          </p:nvPr>
        </p:nvSpPr>
        <p:spPr>
          <a:xfrm>
            <a:off x="3931114" y="8915881"/>
            <a:ext cx="1354333" cy="1148639"/>
          </a:xfrm>
          <a:prstGeom prst="rect">
            <a:avLst/>
          </a:prstGeom>
        </p:spPr>
        <p:txBody>
          <a:bodyPr anchor="ctr"/>
          <a:lstStyle>
            <a:lvl1pPr defTabSz="1155278">
              <a:defRPr sz="7800" cap="none" spc="0">
                <a:solidFill>
                  <a:schemeClr val="accent3">
                    <a:satOff val="18648"/>
                    <a:lumOff val="5971"/>
                  </a:schemeClr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03</a:t>
            </a:r>
          </a:p>
        </p:txBody>
      </p:sp>
      <p:sp>
        <p:nvSpPr>
          <p:cNvPr id="88" name="Mar 2030"/>
          <p:cNvSpPr txBox="1">
            <a:spLocks noGrp="1"/>
          </p:cNvSpPr>
          <p:nvPr>
            <p:ph type="body" sz="quarter" idx="19"/>
          </p:nvPr>
        </p:nvSpPr>
        <p:spPr>
          <a:xfrm>
            <a:off x="4833058" y="10083926"/>
            <a:ext cx="1354333" cy="417830"/>
          </a:xfrm>
          <a:prstGeom prst="rect">
            <a:avLst/>
          </a:prstGeom>
        </p:spPr>
        <p:txBody>
          <a:bodyPr anchor="ctr"/>
          <a:lstStyle>
            <a:lvl1pPr defTabSz="1155278">
              <a:defRPr sz="18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Mar 2030</a:t>
            </a:r>
          </a:p>
        </p:txBody>
      </p:sp>
      <p:sp>
        <p:nvSpPr>
          <p:cNvPr id="89" name="Line"/>
          <p:cNvSpPr>
            <a:spLocks noGrp="1"/>
          </p:cNvSpPr>
          <p:nvPr>
            <p:ph type="body" sz="quarter" idx="20"/>
          </p:nvPr>
        </p:nvSpPr>
        <p:spPr>
          <a:xfrm>
            <a:off x="5514292" y="8462533"/>
            <a:ext cx="341818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90" name="Cum sociis penatibus et magnis dis montes, nascetur ridiculus mus."/>
          <p:cNvSpPr txBox="1">
            <a:spLocks noGrp="1"/>
          </p:cNvSpPr>
          <p:nvPr>
            <p:ph type="body" sz="quarter" idx="21"/>
          </p:nvPr>
        </p:nvSpPr>
        <p:spPr>
          <a:xfrm>
            <a:off x="5808135" y="9493405"/>
            <a:ext cx="5100318" cy="1028798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Cum sociis penatibus et magnis dis montes, nascetur ridiculus mus.</a:t>
            </a:r>
          </a:p>
        </p:txBody>
      </p:sp>
      <p:sp>
        <p:nvSpPr>
          <p:cNvPr id="91" name="Commodo Amet"/>
          <p:cNvSpPr txBox="1">
            <a:spLocks noGrp="1"/>
          </p:cNvSpPr>
          <p:nvPr>
            <p:ph type="body" sz="quarter" idx="22"/>
          </p:nvPr>
        </p:nvSpPr>
        <p:spPr>
          <a:xfrm>
            <a:off x="13475548" y="5910871"/>
            <a:ext cx="5100317" cy="641732"/>
          </a:xfrm>
          <a:prstGeom prst="rect">
            <a:avLst/>
          </a:prstGeom>
        </p:spPr>
        <p:txBody>
          <a:bodyPr anchor="ctr"/>
          <a:lstStyle>
            <a:lvl1pPr algn="r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92" name="02"/>
          <p:cNvSpPr txBox="1">
            <a:spLocks noGrp="1"/>
          </p:cNvSpPr>
          <p:nvPr>
            <p:ph type="body" sz="quarter" idx="23"/>
          </p:nvPr>
        </p:nvSpPr>
        <p:spPr>
          <a:xfrm>
            <a:off x="19098553" y="5984702"/>
            <a:ext cx="1354334" cy="1148638"/>
          </a:xfrm>
          <a:prstGeom prst="rect">
            <a:avLst/>
          </a:prstGeom>
        </p:spPr>
        <p:txBody>
          <a:bodyPr anchor="ctr"/>
          <a:lstStyle>
            <a:lvl1pPr defTabSz="1155278">
              <a:defRPr sz="7800" cap="none" spc="0">
                <a:solidFill>
                  <a:schemeClr val="accent3">
                    <a:satOff val="18648"/>
                    <a:lumOff val="5971"/>
                  </a:schemeClr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02</a:t>
            </a:r>
          </a:p>
        </p:txBody>
      </p:sp>
      <p:sp>
        <p:nvSpPr>
          <p:cNvPr id="93" name="Mar 2030"/>
          <p:cNvSpPr txBox="1">
            <a:spLocks noGrp="1"/>
          </p:cNvSpPr>
          <p:nvPr>
            <p:ph type="body" sz="quarter" idx="24"/>
          </p:nvPr>
        </p:nvSpPr>
        <p:spPr>
          <a:xfrm>
            <a:off x="19098553" y="7152747"/>
            <a:ext cx="1354334" cy="417830"/>
          </a:xfrm>
          <a:prstGeom prst="rect">
            <a:avLst/>
          </a:prstGeom>
        </p:spPr>
        <p:txBody>
          <a:bodyPr anchor="ctr"/>
          <a:lstStyle>
            <a:lvl1pPr defTabSz="1155278">
              <a:defRPr sz="18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Mar 2030</a:t>
            </a:r>
          </a:p>
        </p:txBody>
      </p:sp>
      <p:sp>
        <p:nvSpPr>
          <p:cNvPr id="94" name="Line"/>
          <p:cNvSpPr>
            <a:spLocks noGrp="1"/>
          </p:cNvSpPr>
          <p:nvPr>
            <p:ph type="body" sz="quarter" idx="25"/>
          </p:nvPr>
        </p:nvSpPr>
        <p:spPr>
          <a:xfrm flipH="1">
            <a:off x="18661836" y="5529982"/>
            <a:ext cx="341818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95" name="Commodo Amet"/>
          <p:cNvSpPr txBox="1">
            <a:spLocks noGrp="1"/>
          </p:cNvSpPr>
          <p:nvPr>
            <p:ph type="body" sz="quarter" idx="26"/>
          </p:nvPr>
        </p:nvSpPr>
        <p:spPr>
          <a:xfrm>
            <a:off x="13475548" y="8843421"/>
            <a:ext cx="5100317" cy="641732"/>
          </a:xfrm>
          <a:prstGeom prst="rect">
            <a:avLst/>
          </a:prstGeom>
        </p:spPr>
        <p:txBody>
          <a:bodyPr anchor="ctr"/>
          <a:lstStyle>
            <a:lvl1pPr algn="r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96" name="04"/>
          <p:cNvSpPr txBox="1">
            <a:spLocks noGrp="1"/>
          </p:cNvSpPr>
          <p:nvPr>
            <p:ph type="body" sz="quarter" idx="27"/>
          </p:nvPr>
        </p:nvSpPr>
        <p:spPr>
          <a:xfrm>
            <a:off x="19098553" y="8917251"/>
            <a:ext cx="1354334" cy="1148639"/>
          </a:xfrm>
          <a:prstGeom prst="rect">
            <a:avLst/>
          </a:prstGeom>
        </p:spPr>
        <p:txBody>
          <a:bodyPr anchor="ctr"/>
          <a:lstStyle>
            <a:lvl1pPr defTabSz="1155278">
              <a:defRPr sz="7800" cap="none" spc="0">
                <a:solidFill>
                  <a:schemeClr val="accent3">
                    <a:satOff val="18648"/>
                    <a:lumOff val="5971"/>
                  </a:schemeClr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04</a:t>
            </a:r>
          </a:p>
        </p:txBody>
      </p:sp>
      <p:sp>
        <p:nvSpPr>
          <p:cNvPr id="97" name="Mar 2030"/>
          <p:cNvSpPr txBox="1">
            <a:spLocks noGrp="1"/>
          </p:cNvSpPr>
          <p:nvPr>
            <p:ph type="body" sz="quarter" idx="28"/>
          </p:nvPr>
        </p:nvSpPr>
        <p:spPr>
          <a:xfrm>
            <a:off x="19098553" y="10085297"/>
            <a:ext cx="1354334" cy="417830"/>
          </a:xfrm>
          <a:prstGeom prst="rect">
            <a:avLst/>
          </a:prstGeom>
        </p:spPr>
        <p:txBody>
          <a:bodyPr anchor="ctr"/>
          <a:lstStyle>
            <a:lvl1pPr defTabSz="1155278">
              <a:defRPr sz="18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Mar 2030</a:t>
            </a:r>
          </a:p>
        </p:txBody>
      </p:sp>
      <p:sp>
        <p:nvSpPr>
          <p:cNvPr id="98" name="Line"/>
          <p:cNvSpPr>
            <a:spLocks noGrp="1"/>
          </p:cNvSpPr>
          <p:nvPr>
            <p:ph type="body" sz="quarter" idx="29"/>
          </p:nvPr>
        </p:nvSpPr>
        <p:spPr>
          <a:xfrm flipH="1">
            <a:off x="18661836" y="8462533"/>
            <a:ext cx="341818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99" name="Maecenas faucibus mollis interdum. Maecenas faucibus interdum."/>
          <p:cNvSpPr txBox="1">
            <a:spLocks noGrp="1"/>
          </p:cNvSpPr>
          <p:nvPr>
            <p:ph type="body" sz="quarter" idx="30"/>
          </p:nvPr>
        </p:nvSpPr>
        <p:spPr>
          <a:xfrm>
            <a:off x="13475548" y="9493405"/>
            <a:ext cx="5100317" cy="1028798"/>
          </a:xfrm>
          <a:prstGeom prst="rect">
            <a:avLst/>
          </a:prstGeom>
        </p:spPr>
        <p:txBody>
          <a:bodyPr/>
          <a:lstStyle>
            <a:lvl1pPr algn="r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Maecenas faucibus mollis interdum. Maecenas faucibus interdum.</a:t>
            </a:r>
          </a:p>
        </p:txBody>
      </p:sp>
      <p:sp>
        <p:nvSpPr>
          <p:cNvPr id="100" name="Aenean eu leo quam. Pellentesque sem quam venenatis vestibulum."/>
          <p:cNvSpPr txBox="1">
            <a:spLocks noGrp="1"/>
          </p:cNvSpPr>
          <p:nvPr>
            <p:ph type="body" sz="quarter" idx="31"/>
          </p:nvPr>
        </p:nvSpPr>
        <p:spPr>
          <a:xfrm>
            <a:off x="13475548" y="6560855"/>
            <a:ext cx="5100317" cy="1028799"/>
          </a:xfrm>
          <a:prstGeom prst="rect">
            <a:avLst/>
          </a:prstGeom>
        </p:spPr>
        <p:txBody>
          <a:bodyPr/>
          <a:lstStyle>
            <a:lvl1pPr algn="r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Aenean eu leo quam. Pellentesque sem quam venenatis vestibulum.</a:t>
            </a:r>
          </a:p>
        </p:txBody>
      </p:sp>
      <p:grpSp>
        <p:nvGrpSpPr>
          <p:cNvPr id="103" name="Group"/>
          <p:cNvGrpSpPr/>
          <p:nvPr/>
        </p:nvGrpSpPr>
        <p:grpSpPr>
          <a:xfrm>
            <a:off x="1271989" y="1281805"/>
            <a:ext cx="21840023" cy="11152390"/>
            <a:chOff x="0" y="0"/>
            <a:chExt cx="21840021" cy="11152389"/>
          </a:xfrm>
        </p:grpSpPr>
        <p:sp>
          <p:nvSpPr>
            <p:cNvPr id="101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102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1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Text"/>
          <p:cNvSpPr txBox="1">
            <a:spLocks noGrp="1"/>
          </p:cNvSpPr>
          <p:nvPr>
            <p:ph type="title"/>
          </p:nvPr>
        </p:nvSpPr>
        <p:spPr>
          <a:xfrm>
            <a:off x="3808292" y="1807845"/>
            <a:ext cx="16767416" cy="2029237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12" name="Line"/>
          <p:cNvSpPr>
            <a:spLocks noGrp="1"/>
          </p:cNvSpPr>
          <p:nvPr>
            <p:ph type="body" sz="quarter" idx="13"/>
          </p:nvPr>
        </p:nvSpPr>
        <p:spPr>
          <a:xfrm>
            <a:off x="5171787" y="8161734"/>
            <a:ext cx="14040425" cy="1"/>
          </a:xfrm>
          <a:prstGeom prst="line">
            <a:avLst/>
          </a:pr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13" name="2020"/>
          <p:cNvSpPr>
            <a:spLocks noGrp="1"/>
          </p:cNvSpPr>
          <p:nvPr>
            <p:ph type="body" sz="quarter" idx="14"/>
          </p:nvPr>
        </p:nvSpPr>
        <p:spPr>
          <a:xfrm>
            <a:off x="3819063" y="7901517"/>
            <a:ext cx="1579509" cy="520435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>
            <a:lvl1pPr>
              <a:defRPr sz="20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2020</a:t>
            </a:r>
          </a:p>
        </p:txBody>
      </p:sp>
      <p:sp>
        <p:nvSpPr>
          <p:cNvPr id="114" name="2030"/>
          <p:cNvSpPr>
            <a:spLocks noGrp="1"/>
          </p:cNvSpPr>
          <p:nvPr>
            <p:ph type="body" sz="quarter" idx="15"/>
          </p:nvPr>
        </p:nvSpPr>
        <p:spPr>
          <a:xfrm>
            <a:off x="18957593" y="7901517"/>
            <a:ext cx="1579509" cy="520435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>
            <a:lvl1pPr>
              <a:defRPr sz="20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2030</a:t>
            </a:r>
          </a:p>
        </p:txBody>
      </p:sp>
      <p:sp>
        <p:nvSpPr>
          <p:cNvPr id="115" name="2025"/>
          <p:cNvSpPr>
            <a:spLocks noGrp="1"/>
          </p:cNvSpPr>
          <p:nvPr>
            <p:ph type="body" sz="quarter" idx="16"/>
          </p:nvPr>
        </p:nvSpPr>
        <p:spPr>
          <a:xfrm>
            <a:off x="11388328" y="7901517"/>
            <a:ext cx="1579509" cy="520435"/>
          </a:xfrm>
          <a:prstGeom prst="rect">
            <a:avLst/>
          </a:prstGeom>
          <a:solidFill>
            <a:srgbClr val="FFFFFF"/>
          </a:solidFill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>
            <a:lvl1pPr>
              <a:defRPr sz="20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2025</a:t>
            </a:r>
          </a:p>
        </p:txBody>
      </p:sp>
      <p:sp>
        <p:nvSpPr>
          <p:cNvPr id="116" name="Circle"/>
          <p:cNvSpPr>
            <a:spLocks noGrp="1"/>
          </p:cNvSpPr>
          <p:nvPr>
            <p:ph type="body" sz="quarter" idx="17"/>
          </p:nvPr>
        </p:nvSpPr>
        <p:spPr>
          <a:xfrm>
            <a:off x="8261248" y="8029533"/>
            <a:ext cx="264403" cy="264403"/>
          </a:xfrm>
          <a:prstGeom prst="ellipse">
            <a:avLst/>
          </a:prstGeom>
          <a:solidFill>
            <a:srgbClr val="EEC622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17" name="Circle"/>
          <p:cNvSpPr>
            <a:spLocks noGrp="1"/>
          </p:cNvSpPr>
          <p:nvPr>
            <p:ph type="body" sz="quarter" idx="18"/>
          </p:nvPr>
        </p:nvSpPr>
        <p:spPr>
          <a:xfrm>
            <a:off x="15830512" y="8029533"/>
            <a:ext cx="264404" cy="264403"/>
          </a:xfrm>
          <a:prstGeom prst="ellipse">
            <a:avLst/>
          </a:prstGeom>
          <a:solidFill>
            <a:srgbClr val="EEC622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18" name="Commodo Amet"/>
          <p:cNvSpPr txBox="1">
            <a:spLocks noGrp="1"/>
          </p:cNvSpPr>
          <p:nvPr>
            <p:ph type="body" sz="quarter" idx="19"/>
          </p:nvPr>
        </p:nvSpPr>
        <p:spPr>
          <a:xfrm>
            <a:off x="5080120" y="4953713"/>
            <a:ext cx="3854696" cy="538293"/>
          </a:xfrm>
          <a:prstGeom prst="rect">
            <a:avLst/>
          </a:prstGeom>
        </p:spPr>
        <p:txBody>
          <a:bodyPr anchor="ctr"/>
          <a:lstStyle>
            <a:lvl1pPr algn="l"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119" name="Lorem ipsum dolor sit amet, consectetur adipiscing elit."/>
          <p:cNvSpPr txBox="1">
            <a:spLocks noGrp="1"/>
          </p:cNvSpPr>
          <p:nvPr>
            <p:ph type="body" sz="quarter" idx="20"/>
          </p:nvPr>
        </p:nvSpPr>
        <p:spPr>
          <a:xfrm>
            <a:off x="5080120" y="5500258"/>
            <a:ext cx="3854696" cy="86001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18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Lorem ipsum dolor sit amet, consectetur adipiscing elit.</a:t>
            </a:r>
          </a:p>
        </p:txBody>
      </p:sp>
      <p:sp>
        <p:nvSpPr>
          <p:cNvPr id="120" name="Commodo Amet"/>
          <p:cNvSpPr txBox="1">
            <a:spLocks noGrp="1"/>
          </p:cNvSpPr>
          <p:nvPr>
            <p:ph type="body" sz="quarter" idx="21"/>
          </p:nvPr>
        </p:nvSpPr>
        <p:spPr>
          <a:xfrm>
            <a:off x="8305486" y="9757885"/>
            <a:ext cx="3854696" cy="538294"/>
          </a:xfrm>
          <a:prstGeom prst="rect">
            <a:avLst/>
          </a:prstGeom>
        </p:spPr>
        <p:txBody>
          <a:bodyPr anchor="ctr"/>
          <a:lstStyle>
            <a:lvl1pPr algn="l"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121" name="Vestibulum id ligula porta felis euismod semper."/>
          <p:cNvSpPr txBox="1">
            <a:spLocks noGrp="1"/>
          </p:cNvSpPr>
          <p:nvPr>
            <p:ph type="body" sz="quarter" idx="22"/>
          </p:nvPr>
        </p:nvSpPr>
        <p:spPr>
          <a:xfrm>
            <a:off x="8305486" y="10304429"/>
            <a:ext cx="3854696" cy="86001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18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 id ligula porta felis euismod semper.</a:t>
            </a:r>
          </a:p>
        </p:txBody>
      </p:sp>
      <p:sp>
        <p:nvSpPr>
          <p:cNvPr id="122" name="Commodo Amet"/>
          <p:cNvSpPr txBox="1">
            <a:spLocks noGrp="1"/>
          </p:cNvSpPr>
          <p:nvPr>
            <p:ph type="body" sz="quarter" idx="23"/>
          </p:nvPr>
        </p:nvSpPr>
        <p:spPr>
          <a:xfrm>
            <a:off x="12137585" y="4989431"/>
            <a:ext cx="3854696" cy="538294"/>
          </a:xfrm>
          <a:prstGeom prst="rect">
            <a:avLst/>
          </a:prstGeom>
        </p:spPr>
        <p:txBody>
          <a:bodyPr anchor="ctr"/>
          <a:lstStyle>
            <a:lvl1pPr algn="l"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123" name="Integer posuere erat a ante dapibus posuere velit aliquet."/>
          <p:cNvSpPr txBox="1">
            <a:spLocks noGrp="1"/>
          </p:cNvSpPr>
          <p:nvPr>
            <p:ph type="body" sz="quarter" idx="24"/>
          </p:nvPr>
        </p:nvSpPr>
        <p:spPr>
          <a:xfrm>
            <a:off x="12137585" y="5535976"/>
            <a:ext cx="3854696" cy="86001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18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Integer posuere erat a ante dapibus posuere velit aliquet.</a:t>
            </a:r>
          </a:p>
        </p:txBody>
      </p:sp>
      <p:sp>
        <p:nvSpPr>
          <p:cNvPr id="124" name="Commodo Amet"/>
          <p:cNvSpPr txBox="1">
            <a:spLocks noGrp="1"/>
          </p:cNvSpPr>
          <p:nvPr>
            <p:ph type="body" sz="quarter" idx="25"/>
          </p:nvPr>
        </p:nvSpPr>
        <p:spPr>
          <a:xfrm>
            <a:off x="15975795" y="9757885"/>
            <a:ext cx="3854696" cy="538294"/>
          </a:xfrm>
          <a:prstGeom prst="rect">
            <a:avLst/>
          </a:prstGeom>
        </p:spPr>
        <p:txBody>
          <a:bodyPr anchor="ctr"/>
          <a:lstStyle>
            <a:lvl1pPr algn="l"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125" name="Curabitur blandit tempus porttitor."/>
          <p:cNvSpPr txBox="1">
            <a:spLocks noGrp="1"/>
          </p:cNvSpPr>
          <p:nvPr>
            <p:ph type="body" sz="quarter" idx="26"/>
          </p:nvPr>
        </p:nvSpPr>
        <p:spPr>
          <a:xfrm>
            <a:off x="15975795" y="10304429"/>
            <a:ext cx="3854696" cy="86001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18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Curabitur blandit tempus porttitor.</a:t>
            </a:r>
          </a:p>
        </p:txBody>
      </p:sp>
      <p:grpSp>
        <p:nvGrpSpPr>
          <p:cNvPr id="128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126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127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12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"/>
          <p:cNvSpPr>
            <a:spLocks noGrp="1"/>
          </p:cNvSpPr>
          <p:nvPr>
            <p:ph type="body" sz="quarter" idx="13"/>
          </p:nvPr>
        </p:nvSpPr>
        <p:spPr>
          <a:xfrm>
            <a:off x="0" y="4304665"/>
            <a:ext cx="8128000" cy="7238095"/>
          </a:xfrm>
          <a:prstGeom prst="rect">
            <a:avLst/>
          </a:prstGeom>
          <a:solidFill>
            <a:srgbClr val="F2D53D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37" name="Rectangle"/>
          <p:cNvSpPr>
            <a:spLocks noGrp="1"/>
          </p:cNvSpPr>
          <p:nvPr>
            <p:ph type="body" sz="quarter" idx="14"/>
          </p:nvPr>
        </p:nvSpPr>
        <p:spPr>
          <a:xfrm>
            <a:off x="8128000" y="4304665"/>
            <a:ext cx="8128000" cy="7238095"/>
          </a:xfrm>
          <a:prstGeom prst="rect">
            <a:avLst/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38" name="Rectangle"/>
          <p:cNvSpPr>
            <a:spLocks noGrp="1"/>
          </p:cNvSpPr>
          <p:nvPr>
            <p:ph type="body" sz="quarter" idx="15"/>
          </p:nvPr>
        </p:nvSpPr>
        <p:spPr>
          <a:xfrm>
            <a:off x="16256000" y="4304665"/>
            <a:ext cx="8128000" cy="7238095"/>
          </a:xfrm>
          <a:prstGeom prst="rect">
            <a:avLst/>
          </a:prstGeom>
          <a:solidFill>
            <a:srgbClr val="E8BE1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39" name="Title Text"/>
          <p:cNvSpPr txBox="1">
            <a:spLocks noGrp="1"/>
          </p:cNvSpPr>
          <p:nvPr>
            <p:ph type="title"/>
          </p:nvPr>
        </p:nvSpPr>
        <p:spPr>
          <a:xfrm>
            <a:off x="4955101" y="1803206"/>
            <a:ext cx="14448235" cy="2029237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892481" y="8634391"/>
            <a:ext cx="4343038" cy="202923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1" name="Commodo Amet"/>
          <p:cNvSpPr txBox="1">
            <a:spLocks noGrp="1"/>
          </p:cNvSpPr>
          <p:nvPr>
            <p:ph type="body" sz="quarter" idx="16"/>
          </p:nvPr>
        </p:nvSpPr>
        <p:spPr>
          <a:xfrm>
            <a:off x="1892481" y="7838671"/>
            <a:ext cx="4343038" cy="641732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142" name="Commodo Dapibus"/>
          <p:cNvSpPr txBox="1">
            <a:spLocks noGrp="1"/>
          </p:cNvSpPr>
          <p:nvPr>
            <p:ph type="body" sz="quarter" idx="17"/>
          </p:nvPr>
        </p:nvSpPr>
        <p:spPr>
          <a:xfrm>
            <a:off x="10020481" y="7866764"/>
            <a:ext cx="4343038" cy="641733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Dapibus</a:t>
            </a:r>
          </a:p>
        </p:txBody>
      </p:sp>
      <p:sp>
        <p:nvSpPr>
          <p:cNvPr id="143" name="Etiam porta sem malesuada magna mollis euismod. Praesent commodo cursus magna, vel nisl consectetur et."/>
          <p:cNvSpPr txBox="1">
            <a:spLocks noGrp="1"/>
          </p:cNvSpPr>
          <p:nvPr>
            <p:ph type="body" sz="quarter" idx="18"/>
          </p:nvPr>
        </p:nvSpPr>
        <p:spPr>
          <a:xfrm>
            <a:off x="10020481" y="8662485"/>
            <a:ext cx="4343038" cy="202923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Etiam porta sem malesuada magna mollis euismod. Praesent commodo cursus magna, vel nisl consectetur et.</a:t>
            </a:r>
          </a:p>
        </p:txBody>
      </p:sp>
      <p:sp>
        <p:nvSpPr>
          <p:cNvPr id="144" name="Dapibus Ornare Sit"/>
          <p:cNvSpPr txBox="1">
            <a:spLocks noGrp="1"/>
          </p:cNvSpPr>
          <p:nvPr>
            <p:ph type="body" sz="quarter" idx="19"/>
          </p:nvPr>
        </p:nvSpPr>
        <p:spPr>
          <a:xfrm>
            <a:off x="18148481" y="7894858"/>
            <a:ext cx="4343038" cy="641732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Dapibus Ornare Sit</a:t>
            </a:r>
          </a:p>
        </p:txBody>
      </p:sp>
      <p:sp>
        <p:nvSpPr>
          <p:cNvPr id="145" name="Nullam id dolor id nibh ultricies vehicula ut id elit. Nulla vitae elit libero, a pharetra augue."/>
          <p:cNvSpPr txBox="1">
            <a:spLocks noGrp="1"/>
          </p:cNvSpPr>
          <p:nvPr>
            <p:ph type="body" sz="quarter" idx="20"/>
          </p:nvPr>
        </p:nvSpPr>
        <p:spPr>
          <a:xfrm>
            <a:off x="18148481" y="8690578"/>
            <a:ext cx="4343038" cy="202923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Nullam id dolor id nibh ultricies vehicula ut id elit. Nulla vitae elit libero, a pharetra augue.</a:t>
            </a:r>
          </a:p>
        </p:txBody>
      </p:sp>
      <p:sp>
        <p:nvSpPr>
          <p:cNvPr id="146" name="Shape"/>
          <p:cNvSpPr>
            <a:spLocks noGrp="1"/>
          </p:cNvSpPr>
          <p:nvPr>
            <p:ph type="body" sz="quarter" idx="21"/>
          </p:nvPr>
        </p:nvSpPr>
        <p:spPr>
          <a:xfrm>
            <a:off x="3269885" y="5354599"/>
            <a:ext cx="1587811" cy="1612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97" h="21580" extrusionOk="0">
                <a:moveTo>
                  <a:pt x="14591" y="20"/>
                </a:moveTo>
                <a:cubicBezTo>
                  <a:pt x="14387" y="-20"/>
                  <a:pt x="14172" y="-2"/>
                  <a:pt x="13971" y="80"/>
                </a:cubicBezTo>
                <a:lnTo>
                  <a:pt x="7503" y="2710"/>
                </a:lnTo>
                <a:cubicBezTo>
                  <a:pt x="7370" y="2764"/>
                  <a:pt x="7254" y="2844"/>
                  <a:pt x="7155" y="2941"/>
                </a:cubicBezTo>
                <a:cubicBezTo>
                  <a:pt x="7007" y="3088"/>
                  <a:pt x="6903" y="3271"/>
                  <a:pt x="6861" y="3479"/>
                </a:cubicBezTo>
                <a:cubicBezTo>
                  <a:pt x="6790" y="3828"/>
                  <a:pt x="6902" y="4191"/>
                  <a:pt x="7155" y="4443"/>
                </a:cubicBezTo>
                <a:lnTo>
                  <a:pt x="8674" y="5944"/>
                </a:lnTo>
                <a:lnTo>
                  <a:pt x="8107" y="6512"/>
                </a:lnTo>
                <a:lnTo>
                  <a:pt x="5712" y="6169"/>
                </a:lnTo>
                <a:cubicBezTo>
                  <a:pt x="5545" y="6145"/>
                  <a:pt x="5378" y="6200"/>
                  <a:pt x="5259" y="6318"/>
                </a:cubicBezTo>
                <a:lnTo>
                  <a:pt x="4496" y="7072"/>
                </a:lnTo>
                <a:cubicBezTo>
                  <a:pt x="4076" y="6657"/>
                  <a:pt x="3397" y="6657"/>
                  <a:pt x="2977" y="7072"/>
                </a:cubicBezTo>
                <a:lnTo>
                  <a:pt x="317" y="9702"/>
                </a:lnTo>
                <a:cubicBezTo>
                  <a:pt x="-103" y="10117"/>
                  <a:pt x="-103" y="10788"/>
                  <a:pt x="317" y="11204"/>
                </a:cubicBezTo>
                <a:cubicBezTo>
                  <a:pt x="317" y="11204"/>
                  <a:pt x="1073" y="11958"/>
                  <a:pt x="1073" y="11958"/>
                </a:cubicBezTo>
                <a:cubicBezTo>
                  <a:pt x="1493" y="12373"/>
                  <a:pt x="2172" y="12373"/>
                  <a:pt x="2591" y="11958"/>
                </a:cubicBezTo>
                <a:lnTo>
                  <a:pt x="5259" y="9329"/>
                </a:lnTo>
                <a:cubicBezTo>
                  <a:pt x="5679" y="8913"/>
                  <a:pt x="5679" y="8235"/>
                  <a:pt x="5259" y="7819"/>
                </a:cubicBezTo>
                <a:lnTo>
                  <a:pt x="5826" y="7259"/>
                </a:lnTo>
                <a:lnTo>
                  <a:pt x="8221" y="7595"/>
                </a:lnTo>
                <a:cubicBezTo>
                  <a:pt x="8388" y="7619"/>
                  <a:pt x="8555" y="7564"/>
                  <a:pt x="8674" y="7446"/>
                </a:cubicBezTo>
                <a:lnTo>
                  <a:pt x="9437" y="6699"/>
                </a:lnTo>
                <a:lnTo>
                  <a:pt x="10956" y="8200"/>
                </a:lnTo>
                <a:cubicBezTo>
                  <a:pt x="11210" y="8452"/>
                  <a:pt x="11578" y="8562"/>
                  <a:pt x="11931" y="8492"/>
                </a:cubicBezTo>
                <a:cubicBezTo>
                  <a:pt x="12142" y="8450"/>
                  <a:pt x="12327" y="8346"/>
                  <a:pt x="12475" y="8200"/>
                </a:cubicBezTo>
                <a:cubicBezTo>
                  <a:pt x="12574" y="8103"/>
                  <a:pt x="12654" y="7981"/>
                  <a:pt x="12709" y="7849"/>
                </a:cubicBezTo>
                <a:lnTo>
                  <a:pt x="15369" y="1462"/>
                </a:lnTo>
                <a:cubicBezTo>
                  <a:pt x="15534" y="1066"/>
                  <a:pt x="15442" y="615"/>
                  <a:pt x="15135" y="312"/>
                </a:cubicBezTo>
                <a:cubicBezTo>
                  <a:pt x="14981" y="160"/>
                  <a:pt x="14795" y="61"/>
                  <a:pt x="14591" y="20"/>
                </a:cubicBezTo>
                <a:close/>
                <a:moveTo>
                  <a:pt x="14379" y="1059"/>
                </a:moveTo>
                <a:lnTo>
                  <a:pt x="11719" y="7446"/>
                </a:lnTo>
                <a:lnTo>
                  <a:pt x="10193" y="5944"/>
                </a:lnTo>
                <a:lnTo>
                  <a:pt x="11334" y="4816"/>
                </a:lnTo>
                <a:cubicBezTo>
                  <a:pt x="11544" y="4609"/>
                  <a:pt x="11544" y="4270"/>
                  <a:pt x="11334" y="4062"/>
                </a:cubicBezTo>
                <a:cubicBezTo>
                  <a:pt x="11124" y="3854"/>
                  <a:pt x="10788" y="3854"/>
                  <a:pt x="10578" y="4062"/>
                </a:cubicBezTo>
                <a:lnTo>
                  <a:pt x="9437" y="5190"/>
                </a:lnTo>
                <a:cubicBezTo>
                  <a:pt x="9437" y="5190"/>
                  <a:pt x="7919" y="3688"/>
                  <a:pt x="7919" y="3688"/>
                </a:cubicBezTo>
                <a:lnTo>
                  <a:pt x="14379" y="1059"/>
                </a:lnTo>
                <a:close/>
                <a:moveTo>
                  <a:pt x="3732" y="7819"/>
                </a:moveTo>
                <a:lnTo>
                  <a:pt x="4496" y="8574"/>
                </a:lnTo>
                <a:lnTo>
                  <a:pt x="1836" y="11204"/>
                </a:lnTo>
                <a:lnTo>
                  <a:pt x="1073" y="10457"/>
                </a:lnTo>
                <a:cubicBezTo>
                  <a:pt x="1073" y="10457"/>
                  <a:pt x="3732" y="7819"/>
                  <a:pt x="3732" y="7819"/>
                </a:cubicBezTo>
                <a:close/>
                <a:moveTo>
                  <a:pt x="7903" y="10457"/>
                </a:moveTo>
                <a:cubicBezTo>
                  <a:pt x="7310" y="10457"/>
                  <a:pt x="6830" y="10930"/>
                  <a:pt x="6830" y="11517"/>
                </a:cubicBezTo>
                <a:lnTo>
                  <a:pt x="6830" y="13766"/>
                </a:lnTo>
                <a:cubicBezTo>
                  <a:pt x="6830" y="13789"/>
                  <a:pt x="6837" y="13811"/>
                  <a:pt x="6838" y="13833"/>
                </a:cubicBezTo>
                <a:lnTo>
                  <a:pt x="4488" y="13833"/>
                </a:lnTo>
                <a:cubicBezTo>
                  <a:pt x="3894" y="13833"/>
                  <a:pt x="3415" y="14307"/>
                  <a:pt x="3415" y="14894"/>
                </a:cubicBezTo>
                <a:lnTo>
                  <a:pt x="3415" y="17143"/>
                </a:lnTo>
                <a:cubicBezTo>
                  <a:pt x="3415" y="17165"/>
                  <a:pt x="3429" y="17181"/>
                  <a:pt x="3430" y="17202"/>
                </a:cubicBezTo>
                <a:lnTo>
                  <a:pt x="1073" y="17202"/>
                </a:lnTo>
                <a:cubicBezTo>
                  <a:pt x="479" y="17202"/>
                  <a:pt x="0" y="17684"/>
                  <a:pt x="0" y="18271"/>
                </a:cubicBezTo>
                <a:lnTo>
                  <a:pt x="0" y="20519"/>
                </a:lnTo>
                <a:cubicBezTo>
                  <a:pt x="0" y="21106"/>
                  <a:pt x="479" y="21580"/>
                  <a:pt x="1073" y="21580"/>
                </a:cubicBezTo>
                <a:lnTo>
                  <a:pt x="20424" y="21580"/>
                </a:lnTo>
                <a:cubicBezTo>
                  <a:pt x="21018" y="21580"/>
                  <a:pt x="21497" y="21106"/>
                  <a:pt x="21497" y="20519"/>
                </a:cubicBezTo>
                <a:lnTo>
                  <a:pt x="21497" y="18271"/>
                </a:lnTo>
                <a:cubicBezTo>
                  <a:pt x="21497" y="17684"/>
                  <a:pt x="21017" y="17202"/>
                  <a:pt x="20424" y="17202"/>
                </a:cubicBezTo>
                <a:lnTo>
                  <a:pt x="18074" y="17202"/>
                </a:lnTo>
                <a:cubicBezTo>
                  <a:pt x="18075" y="17180"/>
                  <a:pt x="18082" y="17164"/>
                  <a:pt x="18082" y="17143"/>
                </a:cubicBezTo>
                <a:lnTo>
                  <a:pt x="18082" y="14894"/>
                </a:lnTo>
                <a:cubicBezTo>
                  <a:pt x="18082" y="14307"/>
                  <a:pt x="17603" y="13833"/>
                  <a:pt x="17009" y="13833"/>
                </a:cubicBezTo>
                <a:lnTo>
                  <a:pt x="14659" y="13833"/>
                </a:lnTo>
                <a:cubicBezTo>
                  <a:pt x="14660" y="13811"/>
                  <a:pt x="14674" y="13788"/>
                  <a:pt x="14674" y="13766"/>
                </a:cubicBezTo>
                <a:lnTo>
                  <a:pt x="14674" y="11517"/>
                </a:lnTo>
                <a:cubicBezTo>
                  <a:pt x="14674" y="10930"/>
                  <a:pt x="14187" y="10457"/>
                  <a:pt x="13593" y="10457"/>
                </a:cubicBezTo>
                <a:lnTo>
                  <a:pt x="7903" y="10457"/>
                </a:lnTo>
                <a:close/>
                <a:moveTo>
                  <a:pt x="7903" y="11517"/>
                </a:moveTo>
                <a:lnTo>
                  <a:pt x="13593" y="11517"/>
                </a:lnTo>
                <a:lnTo>
                  <a:pt x="13593" y="13766"/>
                </a:lnTo>
                <a:lnTo>
                  <a:pt x="7903" y="13766"/>
                </a:lnTo>
                <a:cubicBezTo>
                  <a:pt x="7903" y="13766"/>
                  <a:pt x="7903" y="11517"/>
                  <a:pt x="7903" y="11517"/>
                </a:cubicBezTo>
                <a:close/>
                <a:moveTo>
                  <a:pt x="4488" y="14894"/>
                </a:moveTo>
                <a:lnTo>
                  <a:pt x="10178" y="14894"/>
                </a:lnTo>
                <a:lnTo>
                  <a:pt x="10178" y="17143"/>
                </a:lnTo>
                <a:lnTo>
                  <a:pt x="4488" y="17143"/>
                </a:lnTo>
                <a:cubicBezTo>
                  <a:pt x="4488" y="17143"/>
                  <a:pt x="4488" y="14894"/>
                  <a:pt x="4488" y="14894"/>
                </a:cubicBezTo>
                <a:close/>
                <a:moveTo>
                  <a:pt x="11319" y="14894"/>
                </a:moveTo>
                <a:cubicBezTo>
                  <a:pt x="11319" y="14894"/>
                  <a:pt x="17009" y="14894"/>
                  <a:pt x="17009" y="14894"/>
                </a:cubicBezTo>
                <a:lnTo>
                  <a:pt x="17009" y="17143"/>
                </a:lnTo>
                <a:lnTo>
                  <a:pt x="11319" y="17143"/>
                </a:lnTo>
                <a:lnTo>
                  <a:pt x="11319" y="14894"/>
                </a:lnTo>
                <a:close/>
                <a:moveTo>
                  <a:pt x="1073" y="18271"/>
                </a:moveTo>
                <a:lnTo>
                  <a:pt x="6762" y="18271"/>
                </a:lnTo>
                <a:cubicBezTo>
                  <a:pt x="6762" y="18271"/>
                  <a:pt x="6762" y="20519"/>
                  <a:pt x="6762" y="20519"/>
                </a:cubicBezTo>
                <a:lnTo>
                  <a:pt x="1073" y="20519"/>
                </a:lnTo>
                <a:lnTo>
                  <a:pt x="1073" y="18271"/>
                </a:lnTo>
                <a:close/>
                <a:moveTo>
                  <a:pt x="7903" y="18271"/>
                </a:moveTo>
                <a:lnTo>
                  <a:pt x="13593" y="18271"/>
                </a:lnTo>
                <a:lnTo>
                  <a:pt x="13593" y="20519"/>
                </a:lnTo>
                <a:cubicBezTo>
                  <a:pt x="13593" y="20519"/>
                  <a:pt x="7903" y="20519"/>
                  <a:pt x="7903" y="20519"/>
                </a:cubicBezTo>
                <a:lnTo>
                  <a:pt x="7903" y="18271"/>
                </a:lnTo>
                <a:close/>
                <a:moveTo>
                  <a:pt x="14734" y="18271"/>
                </a:moveTo>
                <a:lnTo>
                  <a:pt x="20424" y="18271"/>
                </a:lnTo>
                <a:lnTo>
                  <a:pt x="20424" y="20519"/>
                </a:lnTo>
                <a:cubicBezTo>
                  <a:pt x="20424" y="20519"/>
                  <a:pt x="14734" y="20519"/>
                  <a:pt x="14734" y="20519"/>
                </a:cubicBezTo>
                <a:lnTo>
                  <a:pt x="14734" y="18271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47" name="Shape"/>
          <p:cNvSpPr>
            <a:spLocks noGrp="1"/>
          </p:cNvSpPr>
          <p:nvPr>
            <p:ph type="body" sz="quarter" idx="22"/>
          </p:nvPr>
        </p:nvSpPr>
        <p:spPr>
          <a:xfrm>
            <a:off x="11377290" y="5627351"/>
            <a:ext cx="1603857" cy="11228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9" h="21600" extrusionOk="0">
                <a:moveTo>
                  <a:pt x="20446" y="3084"/>
                </a:moveTo>
                <a:lnTo>
                  <a:pt x="16493" y="2364"/>
                </a:lnTo>
                <a:lnTo>
                  <a:pt x="11848" y="10465"/>
                </a:lnTo>
                <a:lnTo>
                  <a:pt x="11848" y="7716"/>
                </a:lnTo>
                <a:lnTo>
                  <a:pt x="16156" y="1544"/>
                </a:lnTo>
                <a:lnTo>
                  <a:pt x="20446" y="3081"/>
                </a:lnTo>
                <a:cubicBezTo>
                  <a:pt x="20446" y="3081"/>
                  <a:pt x="20446" y="3084"/>
                  <a:pt x="20446" y="3084"/>
                </a:cubicBezTo>
                <a:close/>
                <a:moveTo>
                  <a:pt x="18588" y="13019"/>
                </a:moveTo>
                <a:cubicBezTo>
                  <a:pt x="18523" y="13367"/>
                  <a:pt x="18415" y="13483"/>
                  <a:pt x="18329" y="13545"/>
                </a:cubicBezTo>
                <a:cubicBezTo>
                  <a:pt x="18148" y="13675"/>
                  <a:pt x="17679" y="13799"/>
                  <a:pt x="16594" y="13172"/>
                </a:cubicBezTo>
                <a:cubicBezTo>
                  <a:pt x="16398" y="13058"/>
                  <a:pt x="16276" y="12892"/>
                  <a:pt x="16208" y="12650"/>
                </a:cubicBezTo>
                <a:cubicBezTo>
                  <a:pt x="16088" y="12221"/>
                  <a:pt x="16148" y="11634"/>
                  <a:pt x="16234" y="11177"/>
                </a:cubicBezTo>
                <a:lnTo>
                  <a:pt x="18776" y="12016"/>
                </a:lnTo>
                <a:cubicBezTo>
                  <a:pt x="18776" y="12016"/>
                  <a:pt x="18588" y="13019"/>
                  <a:pt x="18588" y="13019"/>
                </a:cubicBezTo>
                <a:close/>
                <a:moveTo>
                  <a:pt x="10770" y="7715"/>
                </a:moveTo>
                <a:lnTo>
                  <a:pt x="6462" y="7715"/>
                </a:lnTo>
                <a:lnTo>
                  <a:pt x="6462" y="3086"/>
                </a:lnTo>
                <a:lnTo>
                  <a:pt x="9694" y="3086"/>
                </a:lnTo>
                <a:lnTo>
                  <a:pt x="10770" y="6172"/>
                </a:lnTo>
                <a:cubicBezTo>
                  <a:pt x="10770" y="6172"/>
                  <a:pt x="10770" y="7715"/>
                  <a:pt x="10770" y="7715"/>
                </a:cubicBezTo>
                <a:close/>
                <a:moveTo>
                  <a:pt x="10770" y="12344"/>
                </a:moveTo>
                <a:lnTo>
                  <a:pt x="1077" y="12344"/>
                </a:lnTo>
                <a:lnTo>
                  <a:pt x="1077" y="9258"/>
                </a:lnTo>
                <a:lnTo>
                  <a:pt x="10770" y="9258"/>
                </a:lnTo>
                <a:cubicBezTo>
                  <a:pt x="10770" y="9258"/>
                  <a:pt x="10770" y="12344"/>
                  <a:pt x="10770" y="12344"/>
                </a:cubicBezTo>
                <a:close/>
                <a:moveTo>
                  <a:pt x="6462" y="15429"/>
                </a:moveTo>
                <a:lnTo>
                  <a:pt x="6462" y="13887"/>
                </a:lnTo>
                <a:lnTo>
                  <a:pt x="8616" y="13887"/>
                </a:lnTo>
                <a:lnTo>
                  <a:pt x="8616" y="15429"/>
                </a:lnTo>
                <a:cubicBezTo>
                  <a:pt x="8616" y="15429"/>
                  <a:pt x="6462" y="15429"/>
                  <a:pt x="6462" y="15429"/>
                </a:cubicBezTo>
                <a:close/>
                <a:moveTo>
                  <a:pt x="14002" y="16972"/>
                </a:moveTo>
                <a:cubicBezTo>
                  <a:pt x="14597" y="16972"/>
                  <a:pt x="15079" y="17663"/>
                  <a:pt x="15079" y="18515"/>
                </a:cubicBezTo>
                <a:cubicBezTo>
                  <a:pt x="15079" y="19367"/>
                  <a:pt x="14597" y="20058"/>
                  <a:pt x="14002" y="20058"/>
                </a:cubicBezTo>
                <a:lnTo>
                  <a:pt x="3231" y="20058"/>
                </a:lnTo>
                <a:cubicBezTo>
                  <a:pt x="2636" y="20058"/>
                  <a:pt x="2154" y="19367"/>
                  <a:pt x="2154" y="18515"/>
                </a:cubicBezTo>
                <a:cubicBezTo>
                  <a:pt x="2154" y="17663"/>
                  <a:pt x="2636" y="16972"/>
                  <a:pt x="3231" y="16972"/>
                </a:cubicBezTo>
                <a:cubicBezTo>
                  <a:pt x="3231" y="16972"/>
                  <a:pt x="14002" y="16972"/>
                  <a:pt x="14002" y="16972"/>
                </a:cubicBezTo>
                <a:close/>
                <a:moveTo>
                  <a:pt x="20725" y="1589"/>
                </a:moveTo>
                <a:lnTo>
                  <a:pt x="16416" y="46"/>
                </a:lnTo>
                <a:cubicBezTo>
                  <a:pt x="16330" y="15"/>
                  <a:pt x="16242" y="0"/>
                  <a:pt x="16155" y="0"/>
                </a:cubicBezTo>
                <a:cubicBezTo>
                  <a:pt x="15873" y="0"/>
                  <a:pt x="15598" y="159"/>
                  <a:pt x="15394" y="452"/>
                </a:cubicBezTo>
                <a:lnTo>
                  <a:pt x="11778" y="5630"/>
                </a:lnTo>
                <a:cubicBezTo>
                  <a:pt x="11765" y="5579"/>
                  <a:pt x="11750" y="5530"/>
                  <a:pt x="11733" y="5481"/>
                </a:cubicBezTo>
                <a:lnTo>
                  <a:pt x="10656" y="2396"/>
                </a:lnTo>
                <a:cubicBezTo>
                  <a:pt x="10474" y="1873"/>
                  <a:pt x="10101" y="1543"/>
                  <a:pt x="9693" y="1543"/>
                </a:cubicBezTo>
                <a:lnTo>
                  <a:pt x="6462" y="1543"/>
                </a:lnTo>
                <a:cubicBezTo>
                  <a:pt x="5867" y="1543"/>
                  <a:pt x="5385" y="2233"/>
                  <a:pt x="5385" y="3085"/>
                </a:cubicBezTo>
                <a:lnTo>
                  <a:pt x="5385" y="7716"/>
                </a:lnTo>
                <a:lnTo>
                  <a:pt x="1077" y="7716"/>
                </a:lnTo>
                <a:cubicBezTo>
                  <a:pt x="482" y="7716"/>
                  <a:pt x="0" y="8406"/>
                  <a:pt x="0" y="9258"/>
                </a:cubicBezTo>
                <a:lnTo>
                  <a:pt x="0" y="12344"/>
                </a:lnTo>
                <a:cubicBezTo>
                  <a:pt x="0" y="13196"/>
                  <a:pt x="482" y="13886"/>
                  <a:pt x="1077" y="13886"/>
                </a:cubicBezTo>
                <a:lnTo>
                  <a:pt x="5385" y="13886"/>
                </a:lnTo>
                <a:lnTo>
                  <a:pt x="5385" y="15429"/>
                </a:lnTo>
                <a:lnTo>
                  <a:pt x="3231" y="15429"/>
                </a:lnTo>
                <a:cubicBezTo>
                  <a:pt x="2043" y="15429"/>
                  <a:pt x="1077" y="16813"/>
                  <a:pt x="1077" y="18514"/>
                </a:cubicBezTo>
                <a:cubicBezTo>
                  <a:pt x="1077" y="20216"/>
                  <a:pt x="2044" y="21600"/>
                  <a:pt x="3231" y="21600"/>
                </a:cubicBezTo>
                <a:lnTo>
                  <a:pt x="14002" y="21600"/>
                </a:lnTo>
                <a:cubicBezTo>
                  <a:pt x="15189" y="21600"/>
                  <a:pt x="16156" y="20216"/>
                  <a:pt x="16156" y="18514"/>
                </a:cubicBezTo>
                <a:cubicBezTo>
                  <a:pt x="16156" y="16813"/>
                  <a:pt x="15189" y="15429"/>
                  <a:pt x="14002" y="15429"/>
                </a:cubicBezTo>
                <a:lnTo>
                  <a:pt x="9693" y="15429"/>
                </a:lnTo>
                <a:lnTo>
                  <a:pt x="9693" y="13886"/>
                </a:lnTo>
                <a:lnTo>
                  <a:pt x="10770" y="13886"/>
                </a:lnTo>
                <a:cubicBezTo>
                  <a:pt x="11093" y="13886"/>
                  <a:pt x="11399" y="13680"/>
                  <a:pt x="11603" y="13323"/>
                </a:cubicBezTo>
                <a:lnTo>
                  <a:pt x="16947" y="4001"/>
                </a:lnTo>
                <a:lnTo>
                  <a:pt x="20164" y="4587"/>
                </a:lnTo>
                <a:lnTo>
                  <a:pt x="19054" y="10523"/>
                </a:lnTo>
                <a:lnTo>
                  <a:pt x="16555" y="9699"/>
                </a:lnTo>
                <a:lnTo>
                  <a:pt x="16831" y="8273"/>
                </a:lnTo>
                <a:cubicBezTo>
                  <a:pt x="16911" y="7863"/>
                  <a:pt x="16743" y="7438"/>
                  <a:pt x="16456" y="7324"/>
                </a:cubicBezTo>
                <a:cubicBezTo>
                  <a:pt x="16164" y="7214"/>
                  <a:pt x="15873" y="7452"/>
                  <a:pt x="15794" y="7862"/>
                </a:cubicBezTo>
                <a:cubicBezTo>
                  <a:pt x="15794" y="7862"/>
                  <a:pt x="14841" y="11902"/>
                  <a:pt x="15206" y="13215"/>
                </a:cubicBezTo>
                <a:cubicBezTo>
                  <a:pt x="15381" y="13851"/>
                  <a:pt x="15722" y="14330"/>
                  <a:pt x="16189" y="14601"/>
                </a:cubicBezTo>
                <a:cubicBezTo>
                  <a:pt x="16871" y="14996"/>
                  <a:pt x="17451" y="15192"/>
                  <a:pt x="17940" y="15192"/>
                </a:cubicBezTo>
                <a:cubicBezTo>
                  <a:pt x="18269" y="15192"/>
                  <a:pt x="18559" y="15103"/>
                  <a:pt x="18809" y="14924"/>
                </a:cubicBezTo>
                <a:cubicBezTo>
                  <a:pt x="19214" y="14634"/>
                  <a:pt x="19498" y="14112"/>
                  <a:pt x="19628" y="13417"/>
                </a:cubicBezTo>
                <a:lnTo>
                  <a:pt x="21530" y="3285"/>
                </a:lnTo>
                <a:cubicBezTo>
                  <a:pt x="21600" y="2513"/>
                  <a:pt x="21258" y="1780"/>
                  <a:pt x="20725" y="1589"/>
                </a:cubicBezTo>
                <a:cubicBezTo>
                  <a:pt x="20725" y="1589"/>
                  <a:pt x="20725" y="1589"/>
                  <a:pt x="20725" y="1589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48" name="Shape"/>
          <p:cNvSpPr>
            <a:spLocks noGrp="1"/>
          </p:cNvSpPr>
          <p:nvPr>
            <p:ph type="body" sz="quarter" idx="23"/>
          </p:nvPr>
        </p:nvSpPr>
        <p:spPr>
          <a:xfrm>
            <a:off x="19505640" y="5655445"/>
            <a:ext cx="1608524" cy="11228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53" extrusionOk="0">
                <a:moveTo>
                  <a:pt x="18900" y="19544"/>
                </a:moveTo>
                <a:cubicBezTo>
                  <a:pt x="18077" y="19544"/>
                  <a:pt x="17403" y="18680"/>
                  <a:pt x="17301" y="17569"/>
                </a:cubicBezTo>
                <a:lnTo>
                  <a:pt x="18785" y="18019"/>
                </a:lnTo>
                <a:cubicBezTo>
                  <a:pt x="18824" y="18031"/>
                  <a:pt x="18862" y="18036"/>
                  <a:pt x="18900" y="18036"/>
                </a:cubicBezTo>
                <a:cubicBezTo>
                  <a:pt x="19149" y="18036"/>
                  <a:pt x="19372" y="17795"/>
                  <a:pt x="19427" y="17443"/>
                </a:cubicBezTo>
                <a:cubicBezTo>
                  <a:pt x="19491" y="17036"/>
                  <a:pt x="19306" y="16634"/>
                  <a:pt x="19015" y="16545"/>
                </a:cubicBezTo>
                <a:lnTo>
                  <a:pt x="17527" y="16094"/>
                </a:lnTo>
                <a:cubicBezTo>
                  <a:pt x="17814" y="15452"/>
                  <a:pt x="18320" y="15020"/>
                  <a:pt x="18900" y="15020"/>
                </a:cubicBezTo>
                <a:cubicBezTo>
                  <a:pt x="19793" y="15020"/>
                  <a:pt x="20520" y="16035"/>
                  <a:pt x="20520" y="17282"/>
                </a:cubicBezTo>
                <a:cubicBezTo>
                  <a:pt x="20520" y="18529"/>
                  <a:pt x="19793" y="19544"/>
                  <a:pt x="18900" y="19544"/>
                </a:cubicBezTo>
                <a:cubicBezTo>
                  <a:pt x="18900" y="19544"/>
                  <a:pt x="18900" y="19544"/>
                  <a:pt x="18900" y="19544"/>
                </a:cubicBezTo>
                <a:close/>
                <a:moveTo>
                  <a:pt x="14115" y="15058"/>
                </a:moveTo>
                <a:lnTo>
                  <a:pt x="6847" y="12853"/>
                </a:lnTo>
                <a:lnTo>
                  <a:pt x="5170" y="8169"/>
                </a:lnTo>
                <a:lnTo>
                  <a:pt x="18791" y="6844"/>
                </a:lnTo>
                <a:lnTo>
                  <a:pt x="14150" y="14962"/>
                </a:lnTo>
                <a:cubicBezTo>
                  <a:pt x="14133" y="14991"/>
                  <a:pt x="14128" y="15027"/>
                  <a:pt x="14115" y="15058"/>
                </a:cubicBezTo>
                <a:cubicBezTo>
                  <a:pt x="14115" y="15058"/>
                  <a:pt x="14115" y="15058"/>
                  <a:pt x="14115" y="15058"/>
                </a:cubicBezTo>
                <a:close/>
                <a:moveTo>
                  <a:pt x="8630" y="18675"/>
                </a:moveTo>
                <a:cubicBezTo>
                  <a:pt x="8273" y="19309"/>
                  <a:pt x="7848" y="19633"/>
                  <a:pt x="7519" y="19524"/>
                </a:cubicBezTo>
                <a:cubicBezTo>
                  <a:pt x="7183" y="19410"/>
                  <a:pt x="6975" y="18823"/>
                  <a:pt x="6977" y="17991"/>
                </a:cubicBezTo>
                <a:lnTo>
                  <a:pt x="6986" y="14438"/>
                </a:lnTo>
                <a:lnTo>
                  <a:pt x="10405" y="15476"/>
                </a:lnTo>
                <a:cubicBezTo>
                  <a:pt x="9888" y="16420"/>
                  <a:pt x="9291" y="17499"/>
                  <a:pt x="8630" y="18675"/>
                </a:cubicBezTo>
                <a:cubicBezTo>
                  <a:pt x="8630" y="18675"/>
                  <a:pt x="8630" y="18675"/>
                  <a:pt x="8630" y="18675"/>
                </a:cubicBezTo>
                <a:close/>
                <a:moveTo>
                  <a:pt x="11552" y="2133"/>
                </a:moveTo>
                <a:cubicBezTo>
                  <a:pt x="12163" y="1279"/>
                  <a:pt x="13231" y="1278"/>
                  <a:pt x="13844" y="2133"/>
                </a:cubicBezTo>
                <a:lnTo>
                  <a:pt x="16308" y="5573"/>
                </a:lnTo>
                <a:lnTo>
                  <a:pt x="8548" y="6328"/>
                </a:lnTo>
                <a:cubicBezTo>
                  <a:pt x="8548" y="6328"/>
                  <a:pt x="11552" y="2133"/>
                  <a:pt x="11552" y="2133"/>
                </a:cubicBezTo>
                <a:close/>
                <a:moveTo>
                  <a:pt x="18900" y="13513"/>
                </a:moveTo>
                <a:cubicBezTo>
                  <a:pt x="17797" y="13513"/>
                  <a:pt x="16852" y="14439"/>
                  <a:pt x="16433" y="15762"/>
                </a:cubicBezTo>
                <a:lnTo>
                  <a:pt x="15275" y="15411"/>
                </a:lnTo>
                <a:lnTo>
                  <a:pt x="20402" y="6443"/>
                </a:lnTo>
                <a:cubicBezTo>
                  <a:pt x="20536" y="6209"/>
                  <a:pt x="20559" y="5887"/>
                  <a:pt x="20458" y="5622"/>
                </a:cubicBezTo>
                <a:cubicBezTo>
                  <a:pt x="20359" y="5357"/>
                  <a:pt x="20149" y="5206"/>
                  <a:pt x="19942" y="5220"/>
                </a:cubicBezTo>
                <a:lnTo>
                  <a:pt x="17735" y="5435"/>
                </a:lnTo>
                <a:lnTo>
                  <a:pt x="14608" y="1067"/>
                </a:lnTo>
                <a:cubicBezTo>
                  <a:pt x="13585" y="-357"/>
                  <a:pt x="11809" y="-355"/>
                  <a:pt x="10788" y="1067"/>
                </a:cubicBezTo>
                <a:lnTo>
                  <a:pt x="6907" y="6487"/>
                </a:lnTo>
                <a:lnTo>
                  <a:pt x="4647" y="6707"/>
                </a:lnTo>
                <a:lnTo>
                  <a:pt x="3723" y="4127"/>
                </a:lnTo>
                <a:cubicBezTo>
                  <a:pt x="3631" y="3871"/>
                  <a:pt x="3444" y="3710"/>
                  <a:pt x="3240" y="3710"/>
                </a:cubicBezTo>
                <a:lnTo>
                  <a:pt x="540" y="3710"/>
                </a:lnTo>
                <a:cubicBezTo>
                  <a:pt x="241" y="3710"/>
                  <a:pt x="0" y="4047"/>
                  <a:pt x="0" y="4464"/>
                </a:cubicBezTo>
                <a:cubicBezTo>
                  <a:pt x="0" y="4881"/>
                  <a:pt x="241" y="5218"/>
                  <a:pt x="540" y="5218"/>
                </a:cubicBezTo>
                <a:lnTo>
                  <a:pt x="2907" y="5218"/>
                </a:lnTo>
                <a:lnTo>
                  <a:pt x="5908" y="13603"/>
                </a:lnTo>
                <a:lnTo>
                  <a:pt x="5898" y="17986"/>
                </a:lnTo>
                <a:cubicBezTo>
                  <a:pt x="5894" y="19860"/>
                  <a:pt x="6602" y="20766"/>
                  <a:pt x="7267" y="20990"/>
                </a:cubicBezTo>
                <a:cubicBezTo>
                  <a:pt x="8023" y="21243"/>
                  <a:pt x="8850" y="20726"/>
                  <a:pt x="9478" y="19607"/>
                </a:cubicBezTo>
                <a:cubicBezTo>
                  <a:pt x="10280" y="18179"/>
                  <a:pt x="10985" y="16902"/>
                  <a:pt x="11569" y="15829"/>
                </a:cubicBezTo>
                <a:lnTo>
                  <a:pt x="16203" y="17236"/>
                </a:lnTo>
                <a:cubicBezTo>
                  <a:pt x="16203" y="17252"/>
                  <a:pt x="16200" y="17267"/>
                  <a:pt x="16200" y="17283"/>
                </a:cubicBezTo>
                <a:cubicBezTo>
                  <a:pt x="16200" y="19365"/>
                  <a:pt x="17409" y="21053"/>
                  <a:pt x="18900" y="21053"/>
                </a:cubicBezTo>
                <a:cubicBezTo>
                  <a:pt x="20391" y="21053"/>
                  <a:pt x="21600" y="19365"/>
                  <a:pt x="21600" y="17283"/>
                </a:cubicBezTo>
                <a:cubicBezTo>
                  <a:pt x="21600" y="15200"/>
                  <a:pt x="20391" y="13513"/>
                  <a:pt x="18900" y="13513"/>
                </a:cubicBezTo>
                <a:cubicBezTo>
                  <a:pt x="18900" y="13513"/>
                  <a:pt x="18900" y="13513"/>
                  <a:pt x="18900" y="13513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grpSp>
        <p:nvGrpSpPr>
          <p:cNvPr id="151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149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150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15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"/>
          <p:cNvSpPr>
            <a:spLocks noGrp="1"/>
          </p:cNvSpPr>
          <p:nvPr>
            <p:ph type="body" sz="quarter" idx="13"/>
          </p:nvPr>
        </p:nvSpPr>
        <p:spPr>
          <a:xfrm>
            <a:off x="9546091" y="4437323"/>
            <a:ext cx="5291818" cy="3411258"/>
          </a:xfrm>
          <a:prstGeom prst="rect">
            <a:avLst/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60" name="Title Text"/>
          <p:cNvSpPr txBox="1">
            <a:spLocks noGrp="1"/>
          </p:cNvSpPr>
          <p:nvPr>
            <p:ph type="title"/>
          </p:nvPr>
        </p:nvSpPr>
        <p:spPr>
          <a:xfrm>
            <a:off x="3798270" y="1807845"/>
            <a:ext cx="16787460" cy="2029237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6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836800" y="6429444"/>
            <a:ext cx="4089798" cy="100773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2" name="Tortor Vestibulum"/>
          <p:cNvSpPr txBox="1">
            <a:spLocks noGrp="1"/>
          </p:cNvSpPr>
          <p:nvPr>
            <p:ph type="body" sz="quarter" idx="14"/>
          </p:nvPr>
        </p:nvSpPr>
        <p:spPr>
          <a:xfrm>
            <a:off x="3836800" y="5768508"/>
            <a:ext cx="4089798" cy="641732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Tortor Vestibulum</a:t>
            </a:r>
          </a:p>
        </p:txBody>
      </p:sp>
      <p:sp>
        <p:nvSpPr>
          <p:cNvPr id="163" name="Magna Commodo"/>
          <p:cNvSpPr txBox="1">
            <a:spLocks noGrp="1"/>
          </p:cNvSpPr>
          <p:nvPr>
            <p:ph type="body" sz="quarter" idx="15"/>
          </p:nvPr>
        </p:nvSpPr>
        <p:spPr>
          <a:xfrm>
            <a:off x="10138032" y="5768508"/>
            <a:ext cx="4089798" cy="641732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Magna Commodo</a:t>
            </a:r>
          </a:p>
        </p:txBody>
      </p:sp>
      <p:sp>
        <p:nvSpPr>
          <p:cNvPr id="164" name="Lorem ipsum dolor sit amet, consectetur adipiscing elit."/>
          <p:cNvSpPr txBox="1">
            <a:spLocks noGrp="1"/>
          </p:cNvSpPr>
          <p:nvPr>
            <p:ph type="body" sz="quarter" idx="16"/>
          </p:nvPr>
        </p:nvSpPr>
        <p:spPr>
          <a:xfrm>
            <a:off x="10138032" y="6429444"/>
            <a:ext cx="4089798" cy="100773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Lorem ipsum dolor sit amet, consectetur adipiscing elit.</a:t>
            </a:r>
          </a:p>
        </p:txBody>
      </p:sp>
      <p:sp>
        <p:nvSpPr>
          <p:cNvPr id="165" name="Lorem Commodo"/>
          <p:cNvSpPr txBox="1">
            <a:spLocks noGrp="1"/>
          </p:cNvSpPr>
          <p:nvPr>
            <p:ph type="body" sz="quarter" idx="17"/>
          </p:nvPr>
        </p:nvSpPr>
        <p:spPr>
          <a:xfrm>
            <a:off x="16457403" y="5768508"/>
            <a:ext cx="4089798" cy="641732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Lorem Commodo</a:t>
            </a:r>
          </a:p>
        </p:txBody>
      </p:sp>
      <p:sp>
        <p:nvSpPr>
          <p:cNvPr id="166" name="Curabitur blandit tempus porttitor."/>
          <p:cNvSpPr txBox="1">
            <a:spLocks noGrp="1"/>
          </p:cNvSpPr>
          <p:nvPr>
            <p:ph type="body" sz="quarter" idx="18"/>
          </p:nvPr>
        </p:nvSpPr>
        <p:spPr>
          <a:xfrm>
            <a:off x="16457403" y="6429444"/>
            <a:ext cx="4089798" cy="100773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Curabitur blandit tempus porttitor.</a:t>
            </a:r>
          </a:p>
        </p:txBody>
      </p:sp>
      <p:sp>
        <p:nvSpPr>
          <p:cNvPr id="167" name="Shape"/>
          <p:cNvSpPr>
            <a:spLocks noGrp="1"/>
          </p:cNvSpPr>
          <p:nvPr>
            <p:ph type="body" sz="quarter" idx="19"/>
          </p:nvPr>
        </p:nvSpPr>
        <p:spPr>
          <a:xfrm>
            <a:off x="11667834" y="4985251"/>
            <a:ext cx="1048332" cy="7339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9" h="21600" extrusionOk="0">
                <a:moveTo>
                  <a:pt x="20446" y="3084"/>
                </a:moveTo>
                <a:lnTo>
                  <a:pt x="16493" y="2364"/>
                </a:lnTo>
                <a:lnTo>
                  <a:pt x="11848" y="10465"/>
                </a:lnTo>
                <a:lnTo>
                  <a:pt x="11848" y="7716"/>
                </a:lnTo>
                <a:lnTo>
                  <a:pt x="16156" y="1544"/>
                </a:lnTo>
                <a:lnTo>
                  <a:pt x="20446" y="3081"/>
                </a:lnTo>
                <a:cubicBezTo>
                  <a:pt x="20446" y="3081"/>
                  <a:pt x="20446" y="3084"/>
                  <a:pt x="20446" y="3084"/>
                </a:cubicBezTo>
                <a:close/>
                <a:moveTo>
                  <a:pt x="18588" y="13019"/>
                </a:moveTo>
                <a:cubicBezTo>
                  <a:pt x="18523" y="13367"/>
                  <a:pt x="18415" y="13483"/>
                  <a:pt x="18329" y="13545"/>
                </a:cubicBezTo>
                <a:cubicBezTo>
                  <a:pt x="18148" y="13675"/>
                  <a:pt x="17679" y="13799"/>
                  <a:pt x="16594" y="13172"/>
                </a:cubicBezTo>
                <a:cubicBezTo>
                  <a:pt x="16398" y="13058"/>
                  <a:pt x="16276" y="12892"/>
                  <a:pt x="16208" y="12650"/>
                </a:cubicBezTo>
                <a:cubicBezTo>
                  <a:pt x="16088" y="12221"/>
                  <a:pt x="16148" y="11634"/>
                  <a:pt x="16234" y="11177"/>
                </a:cubicBezTo>
                <a:lnTo>
                  <a:pt x="18776" y="12016"/>
                </a:lnTo>
                <a:cubicBezTo>
                  <a:pt x="18776" y="12016"/>
                  <a:pt x="18588" y="13019"/>
                  <a:pt x="18588" y="13019"/>
                </a:cubicBezTo>
                <a:close/>
                <a:moveTo>
                  <a:pt x="10770" y="7715"/>
                </a:moveTo>
                <a:lnTo>
                  <a:pt x="6462" y="7715"/>
                </a:lnTo>
                <a:lnTo>
                  <a:pt x="6462" y="3086"/>
                </a:lnTo>
                <a:lnTo>
                  <a:pt x="9694" y="3086"/>
                </a:lnTo>
                <a:lnTo>
                  <a:pt x="10770" y="6172"/>
                </a:lnTo>
                <a:cubicBezTo>
                  <a:pt x="10770" y="6172"/>
                  <a:pt x="10770" y="7715"/>
                  <a:pt x="10770" y="7715"/>
                </a:cubicBezTo>
                <a:close/>
                <a:moveTo>
                  <a:pt x="10770" y="12344"/>
                </a:moveTo>
                <a:lnTo>
                  <a:pt x="1077" y="12344"/>
                </a:lnTo>
                <a:lnTo>
                  <a:pt x="1077" y="9258"/>
                </a:lnTo>
                <a:lnTo>
                  <a:pt x="10770" y="9258"/>
                </a:lnTo>
                <a:cubicBezTo>
                  <a:pt x="10770" y="9258"/>
                  <a:pt x="10770" y="12344"/>
                  <a:pt x="10770" y="12344"/>
                </a:cubicBezTo>
                <a:close/>
                <a:moveTo>
                  <a:pt x="6462" y="15429"/>
                </a:moveTo>
                <a:lnTo>
                  <a:pt x="6462" y="13887"/>
                </a:lnTo>
                <a:lnTo>
                  <a:pt x="8616" y="13887"/>
                </a:lnTo>
                <a:lnTo>
                  <a:pt x="8616" y="15429"/>
                </a:lnTo>
                <a:cubicBezTo>
                  <a:pt x="8616" y="15429"/>
                  <a:pt x="6462" y="15429"/>
                  <a:pt x="6462" y="15429"/>
                </a:cubicBezTo>
                <a:close/>
                <a:moveTo>
                  <a:pt x="14002" y="16972"/>
                </a:moveTo>
                <a:cubicBezTo>
                  <a:pt x="14597" y="16972"/>
                  <a:pt x="15079" y="17663"/>
                  <a:pt x="15079" y="18515"/>
                </a:cubicBezTo>
                <a:cubicBezTo>
                  <a:pt x="15079" y="19367"/>
                  <a:pt x="14597" y="20058"/>
                  <a:pt x="14002" y="20058"/>
                </a:cubicBezTo>
                <a:lnTo>
                  <a:pt x="3231" y="20058"/>
                </a:lnTo>
                <a:cubicBezTo>
                  <a:pt x="2636" y="20058"/>
                  <a:pt x="2154" y="19367"/>
                  <a:pt x="2154" y="18515"/>
                </a:cubicBezTo>
                <a:cubicBezTo>
                  <a:pt x="2154" y="17663"/>
                  <a:pt x="2636" y="16972"/>
                  <a:pt x="3231" y="16972"/>
                </a:cubicBezTo>
                <a:cubicBezTo>
                  <a:pt x="3231" y="16972"/>
                  <a:pt x="14002" y="16972"/>
                  <a:pt x="14002" y="16972"/>
                </a:cubicBezTo>
                <a:close/>
                <a:moveTo>
                  <a:pt x="20725" y="1589"/>
                </a:moveTo>
                <a:lnTo>
                  <a:pt x="16416" y="46"/>
                </a:lnTo>
                <a:cubicBezTo>
                  <a:pt x="16330" y="15"/>
                  <a:pt x="16242" y="0"/>
                  <a:pt x="16155" y="0"/>
                </a:cubicBezTo>
                <a:cubicBezTo>
                  <a:pt x="15873" y="0"/>
                  <a:pt x="15598" y="159"/>
                  <a:pt x="15394" y="452"/>
                </a:cubicBezTo>
                <a:lnTo>
                  <a:pt x="11778" y="5630"/>
                </a:lnTo>
                <a:cubicBezTo>
                  <a:pt x="11765" y="5579"/>
                  <a:pt x="11750" y="5530"/>
                  <a:pt x="11733" y="5481"/>
                </a:cubicBezTo>
                <a:lnTo>
                  <a:pt x="10656" y="2396"/>
                </a:lnTo>
                <a:cubicBezTo>
                  <a:pt x="10474" y="1873"/>
                  <a:pt x="10101" y="1543"/>
                  <a:pt x="9693" y="1543"/>
                </a:cubicBezTo>
                <a:lnTo>
                  <a:pt x="6462" y="1543"/>
                </a:lnTo>
                <a:cubicBezTo>
                  <a:pt x="5867" y="1543"/>
                  <a:pt x="5385" y="2233"/>
                  <a:pt x="5385" y="3085"/>
                </a:cubicBezTo>
                <a:lnTo>
                  <a:pt x="5385" y="7716"/>
                </a:lnTo>
                <a:lnTo>
                  <a:pt x="1077" y="7716"/>
                </a:lnTo>
                <a:cubicBezTo>
                  <a:pt x="482" y="7716"/>
                  <a:pt x="0" y="8406"/>
                  <a:pt x="0" y="9258"/>
                </a:cubicBezTo>
                <a:lnTo>
                  <a:pt x="0" y="12344"/>
                </a:lnTo>
                <a:cubicBezTo>
                  <a:pt x="0" y="13196"/>
                  <a:pt x="482" y="13886"/>
                  <a:pt x="1077" y="13886"/>
                </a:cubicBezTo>
                <a:lnTo>
                  <a:pt x="5385" y="13886"/>
                </a:lnTo>
                <a:lnTo>
                  <a:pt x="5385" y="15429"/>
                </a:lnTo>
                <a:lnTo>
                  <a:pt x="3231" y="15429"/>
                </a:lnTo>
                <a:cubicBezTo>
                  <a:pt x="2043" y="15429"/>
                  <a:pt x="1077" y="16813"/>
                  <a:pt x="1077" y="18514"/>
                </a:cubicBezTo>
                <a:cubicBezTo>
                  <a:pt x="1077" y="20216"/>
                  <a:pt x="2044" y="21600"/>
                  <a:pt x="3231" y="21600"/>
                </a:cubicBezTo>
                <a:lnTo>
                  <a:pt x="14002" y="21600"/>
                </a:lnTo>
                <a:cubicBezTo>
                  <a:pt x="15189" y="21600"/>
                  <a:pt x="16156" y="20216"/>
                  <a:pt x="16156" y="18514"/>
                </a:cubicBezTo>
                <a:cubicBezTo>
                  <a:pt x="16156" y="16813"/>
                  <a:pt x="15189" y="15429"/>
                  <a:pt x="14002" y="15429"/>
                </a:cubicBezTo>
                <a:lnTo>
                  <a:pt x="9693" y="15429"/>
                </a:lnTo>
                <a:lnTo>
                  <a:pt x="9693" y="13886"/>
                </a:lnTo>
                <a:lnTo>
                  <a:pt x="10770" y="13886"/>
                </a:lnTo>
                <a:cubicBezTo>
                  <a:pt x="11093" y="13886"/>
                  <a:pt x="11399" y="13680"/>
                  <a:pt x="11603" y="13323"/>
                </a:cubicBezTo>
                <a:lnTo>
                  <a:pt x="16947" y="4001"/>
                </a:lnTo>
                <a:lnTo>
                  <a:pt x="20164" y="4587"/>
                </a:lnTo>
                <a:lnTo>
                  <a:pt x="19054" y="10523"/>
                </a:lnTo>
                <a:lnTo>
                  <a:pt x="16555" y="9699"/>
                </a:lnTo>
                <a:lnTo>
                  <a:pt x="16831" y="8273"/>
                </a:lnTo>
                <a:cubicBezTo>
                  <a:pt x="16911" y="7863"/>
                  <a:pt x="16743" y="7438"/>
                  <a:pt x="16456" y="7324"/>
                </a:cubicBezTo>
                <a:cubicBezTo>
                  <a:pt x="16164" y="7214"/>
                  <a:pt x="15873" y="7452"/>
                  <a:pt x="15794" y="7862"/>
                </a:cubicBezTo>
                <a:cubicBezTo>
                  <a:pt x="15794" y="7862"/>
                  <a:pt x="14841" y="11902"/>
                  <a:pt x="15206" y="13215"/>
                </a:cubicBezTo>
                <a:cubicBezTo>
                  <a:pt x="15381" y="13851"/>
                  <a:pt x="15722" y="14330"/>
                  <a:pt x="16189" y="14601"/>
                </a:cubicBezTo>
                <a:cubicBezTo>
                  <a:pt x="16871" y="14996"/>
                  <a:pt x="17451" y="15192"/>
                  <a:pt x="17940" y="15192"/>
                </a:cubicBezTo>
                <a:cubicBezTo>
                  <a:pt x="18269" y="15192"/>
                  <a:pt x="18559" y="15103"/>
                  <a:pt x="18809" y="14924"/>
                </a:cubicBezTo>
                <a:cubicBezTo>
                  <a:pt x="19214" y="14634"/>
                  <a:pt x="19498" y="14112"/>
                  <a:pt x="19628" y="13417"/>
                </a:cubicBezTo>
                <a:lnTo>
                  <a:pt x="21530" y="3285"/>
                </a:lnTo>
                <a:cubicBezTo>
                  <a:pt x="21600" y="2513"/>
                  <a:pt x="21258" y="1780"/>
                  <a:pt x="20725" y="1589"/>
                </a:cubicBezTo>
                <a:cubicBezTo>
                  <a:pt x="20725" y="1589"/>
                  <a:pt x="20725" y="1589"/>
                  <a:pt x="20725" y="1589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68" name="Shape"/>
          <p:cNvSpPr>
            <a:spLocks noGrp="1"/>
          </p:cNvSpPr>
          <p:nvPr>
            <p:ph type="body" sz="quarter" idx="20"/>
          </p:nvPr>
        </p:nvSpPr>
        <p:spPr>
          <a:xfrm>
            <a:off x="17978135" y="5006126"/>
            <a:ext cx="1048332" cy="6921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2" h="21583" extrusionOk="0">
                <a:moveTo>
                  <a:pt x="20475" y="12594"/>
                </a:moveTo>
                <a:lnTo>
                  <a:pt x="19397" y="12594"/>
                </a:lnTo>
                <a:lnTo>
                  <a:pt x="19397" y="14228"/>
                </a:lnTo>
                <a:lnTo>
                  <a:pt x="20475" y="14228"/>
                </a:lnTo>
                <a:lnTo>
                  <a:pt x="20475" y="16680"/>
                </a:lnTo>
                <a:lnTo>
                  <a:pt x="19343" y="16680"/>
                </a:lnTo>
                <a:cubicBezTo>
                  <a:pt x="19092" y="14817"/>
                  <a:pt x="18004" y="13411"/>
                  <a:pt x="16703" y="13411"/>
                </a:cubicBezTo>
                <a:cubicBezTo>
                  <a:pt x="15402" y="13411"/>
                  <a:pt x="14314" y="14817"/>
                  <a:pt x="14063" y="16680"/>
                </a:cubicBezTo>
                <a:lnTo>
                  <a:pt x="14009" y="16680"/>
                </a:lnTo>
                <a:lnTo>
                  <a:pt x="14009" y="10960"/>
                </a:lnTo>
                <a:lnTo>
                  <a:pt x="20475" y="10960"/>
                </a:lnTo>
                <a:cubicBezTo>
                  <a:pt x="20475" y="10960"/>
                  <a:pt x="20475" y="12594"/>
                  <a:pt x="20475" y="12594"/>
                </a:cubicBezTo>
                <a:close/>
                <a:moveTo>
                  <a:pt x="16703" y="19949"/>
                </a:moveTo>
                <a:cubicBezTo>
                  <a:pt x="15811" y="19949"/>
                  <a:pt x="15087" y="18851"/>
                  <a:pt x="15087" y="17497"/>
                </a:cubicBezTo>
                <a:cubicBezTo>
                  <a:pt x="15087" y="16144"/>
                  <a:pt x="15811" y="15046"/>
                  <a:pt x="16703" y="15046"/>
                </a:cubicBezTo>
                <a:cubicBezTo>
                  <a:pt x="17596" y="15046"/>
                  <a:pt x="18319" y="16144"/>
                  <a:pt x="18319" y="17497"/>
                </a:cubicBezTo>
                <a:cubicBezTo>
                  <a:pt x="18319" y="18851"/>
                  <a:pt x="17596" y="19949"/>
                  <a:pt x="16703" y="19949"/>
                </a:cubicBezTo>
                <a:cubicBezTo>
                  <a:pt x="16703" y="19949"/>
                  <a:pt x="16703" y="19949"/>
                  <a:pt x="16703" y="19949"/>
                </a:cubicBezTo>
                <a:close/>
                <a:moveTo>
                  <a:pt x="14009" y="5239"/>
                </a:moveTo>
                <a:lnTo>
                  <a:pt x="18319" y="5239"/>
                </a:lnTo>
                <a:lnTo>
                  <a:pt x="20116" y="9326"/>
                </a:lnTo>
                <a:lnTo>
                  <a:pt x="14009" y="9325"/>
                </a:lnTo>
                <a:cubicBezTo>
                  <a:pt x="14009" y="9325"/>
                  <a:pt x="14009" y="5239"/>
                  <a:pt x="14009" y="5239"/>
                </a:cubicBezTo>
                <a:close/>
                <a:moveTo>
                  <a:pt x="7154" y="13400"/>
                </a:moveTo>
                <a:lnTo>
                  <a:pt x="10078" y="5717"/>
                </a:lnTo>
                <a:lnTo>
                  <a:pt x="10860" y="7749"/>
                </a:lnTo>
                <a:lnTo>
                  <a:pt x="8705" y="13411"/>
                </a:lnTo>
                <a:cubicBezTo>
                  <a:pt x="8705" y="13411"/>
                  <a:pt x="7154" y="13400"/>
                  <a:pt x="7154" y="13400"/>
                </a:cubicBezTo>
                <a:close/>
                <a:moveTo>
                  <a:pt x="5927" y="19949"/>
                </a:moveTo>
                <a:cubicBezTo>
                  <a:pt x="5034" y="19949"/>
                  <a:pt x="4311" y="18851"/>
                  <a:pt x="4311" y="17497"/>
                </a:cubicBezTo>
                <a:cubicBezTo>
                  <a:pt x="4311" y="16144"/>
                  <a:pt x="5034" y="15046"/>
                  <a:pt x="5927" y="15046"/>
                </a:cubicBezTo>
                <a:cubicBezTo>
                  <a:pt x="6819" y="15046"/>
                  <a:pt x="7543" y="16144"/>
                  <a:pt x="7543" y="17497"/>
                </a:cubicBezTo>
                <a:cubicBezTo>
                  <a:pt x="7543" y="18851"/>
                  <a:pt x="6819" y="19949"/>
                  <a:pt x="5927" y="19949"/>
                </a:cubicBezTo>
                <a:cubicBezTo>
                  <a:pt x="5927" y="19949"/>
                  <a:pt x="5927" y="19949"/>
                  <a:pt x="5927" y="19949"/>
                </a:cubicBezTo>
                <a:close/>
                <a:moveTo>
                  <a:pt x="3267" y="10536"/>
                </a:moveTo>
                <a:lnTo>
                  <a:pt x="6499" y="2044"/>
                </a:lnTo>
                <a:lnTo>
                  <a:pt x="9299" y="4495"/>
                </a:lnTo>
                <a:lnTo>
                  <a:pt x="6066" y="12988"/>
                </a:lnTo>
                <a:cubicBezTo>
                  <a:pt x="6066" y="12988"/>
                  <a:pt x="3267" y="10536"/>
                  <a:pt x="3267" y="10536"/>
                </a:cubicBezTo>
                <a:close/>
                <a:moveTo>
                  <a:pt x="1078" y="4846"/>
                </a:moveTo>
                <a:lnTo>
                  <a:pt x="2156" y="2015"/>
                </a:lnTo>
                <a:lnTo>
                  <a:pt x="5386" y="1699"/>
                </a:lnTo>
                <a:lnTo>
                  <a:pt x="2513" y="9247"/>
                </a:lnTo>
                <a:cubicBezTo>
                  <a:pt x="2513" y="9247"/>
                  <a:pt x="1078" y="4846"/>
                  <a:pt x="1078" y="4846"/>
                </a:cubicBezTo>
                <a:close/>
                <a:moveTo>
                  <a:pt x="21371" y="9237"/>
                </a:moveTo>
                <a:lnTo>
                  <a:pt x="19216" y="4333"/>
                </a:lnTo>
                <a:cubicBezTo>
                  <a:pt x="19017" y="3878"/>
                  <a:pt x="18680" y="3605"/>
                  <a:pt x="18319" y="3605"/>
                </a:cubicBezTo>
                <a:lnTo>
                  <a:pt x="14009" y="3605"/>
                </a:lnTo>
                <a:cubicBezTo>
                  <a:pt x="13414" y="3605"/>
                  <a:pt x="12931" y="4336"/>
                  <a:pt x="12931" y="5239"/>
                </a:cubicBezTo>
                <a:lnTo>
                  <a:pt x="12931" y="16680"/>
                </a:lnTo>
                <a:lnTo>
                  <a:pt x="8567" y="16680"/>
                </a:lnTo>
                <a:cubicBezTo>
                  <a:pt x="8484" y="16071"/>
                  <a:pt x="8306" y="15520"/>
                  <a:pt x="8067" y="15041"/>
                </a:cubicBezTo>
                <a:lnTo>
                  <a:pt x="8701" y="15046"/>
                </a:lnTo>
                <a:cubicBezTo>
                  <a:pt x="9087" y="15048"/>
                  <a:pt x="9445" y="14737"/>
                  <a:pt x="9638" y="14228"/>
                </a:cubicBezTo>
                <a:lnTo>
                  <a:pt x="11793" y="8567"/>
                </a:lnTo>
                <a:cubicBezTo>
                  <a:pt x="11986" y="8059"/>
                  <a:pt x="11986" y="7433"/>
                  <a:pt x="11791" y="6926"/>
                </a:cubicBezTo>
                <a:lnTo>
                  <a:pt x="10696" y="4081"/>
                </a:lnTo>
                <a:cubicBezTo>
                  <a:pt x="10602" y="3835"/>
                  <a:pt x="10466" y="3631"/>
                  <a:pt x="10305" y="3488"/>
                </a:cubicBezTo>
                <a:lnTo>
                  <a:pt x="6572" y="219"/>
                </a:lnTo>
                <a:cubicBezTo>
                  <a:pt x="6387" y="58"/>
                  <a:pt x="6176" y="-17"/>
                  <a:pt x="5963" y="4"/>
                </a:cubicBezTo>
                <a:lnTo>
                  <a:pt x="2086" y="384"/>
                </a:lnTo>
                <a:cubicBezTo>
                  <a:pt x="1727" y="419"/>
                  <a:pt x="1402" y="724"/>
                  <a:pt x="1223" y="1198"/>
                </a:cubicBezTo>
                <a:lnTo>
                  <a:pt x="145" y="4028"/>
                </a:lnTo>
                <a:cubicBezTo>
                  <a:pt x="-35" y="4502"/>
                  <a:pt x="-48" y="5080"/>
                  <a:pt x="112" y="5570"/>
                </a:cubicBezTo>
                <a:lnTo>
                  <a:pt x="1834" y="10853"/>
                </a:lnTo>
                <a:cubicBezTo>
                  <a:pt x="1929" y="11141"/>
                  <a:pt x="2077" y="11382"/>
                  <a:pt x="2262" y="11544"/>
                </a:cubicBezTo>
                <a:lnTo>
                  <a:pt x="4823" y="13787"/>
                </a:lnTo>
                <a:cubicBezTo>
                  <a:pt x="4047" y="14321"/>
                  <a:pt x="3462" y="15383"/>
                  <a:pt x="3288" y="16680"/>
                </a:cubicBezTo>
                <a:lnTo>
                  <a:pt x="1617" y="16680"/>
                </a:lnTo>
                <a:cubicBezTo>
                  <a:pt x="1319" y="16680"/>
                  <a:pt x="1078" y="17046"/>
                  <a:pt x="1078" y="17497"/>
                </a:cubicBezTo>
                <a:cubicBezTo>
                  <a:pt x="1078" y="17949"/>
                  <a:pt x="1319" y="18314"/>
                  <a:pt x="1617" y="18314"/>
                </a:cubicBezTo>
                <a:lnTo>
                  <a:pt x="3288" y="18314"/>
                </a:lnTo>
                <a:cubicBezTo>
                  <a:pt x="3539" y="20177"/>
                  <a:pt x="4626" y="21583"/>
                  <a:pt x="5927" y="21583"/>
                </a:cubicBezTo>
                <a:cubicBezTo>
                  <a:pt x="7228" y="21583"/>
                  <a:pt x="8316" y="20177"/>
                  <a:pt x="8567" y="18314"/>
                </a:cubicBezTo>
                <a:lnTo>
                  <a:pt x="14063" y="18314"/>
                </a:lnTo>
                <a:cubicBezTo>
                  <a:pt x="14314" y="20177"/>
                  <a:pt x="15402" y="21583"/>
                  <a:pt x="16703" y="21583"/>
                </a:cubicBezTo>
                <a:cubicBezTo>
                  <a:pt x="18004" y="21583"/>
                  <a:pt x="19092" y="20177"/>
                  <a:pt x="19343" y="18314"/>
                </a:cubicBezTo>
                <a:lnTo>
                  <a:pt x="20475" y="18314"/>
                </a:lnTo>
                <a:cubicBezTo>
                  <a:pt x="21070" y="18314"/>
                  <a:pt x="21552" y="17583"/>
                  <a:pt x="21552" y="16680"/>
                </a:cubicBezTo>
                <a:lnTo>
                  <a:pt x="21552" y="10143"/>
                </a:lnTo>
                <a:cubicBezTo>
                  <a:pt x="21552" y="9820"/>
                  <a:pt x="21489" y="9504"/>
                  <a:pt x="21371" y="9237"/>
                </a:cubicBezTo>
                <a:cubicBezTo>
                  <a:pt x="21371" y="9237"/>
                  <a:pt x="21371" y="9237"/>
                  <a:pt x="21371" y="9237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69" name="Shape"/>
          <p:cNvSpPr>
            <a:spLocks noGrp="1"/>
          </p:cNvSpPr>
          <p:nvPr>
            <p:ph type="body" sz="quarter" idx="21"/>
          </p:nvPr>
        </p:nvSpPr>
        <p:spPr>
          <a:xfrm>
            <a:off x="5375671" y="5037749"/>
            <a:ext cx="1048332" cy="681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12462"/>
                </a:moveTo>
                <a:lnTo>
                  <a:pt x="19440" y="12462"/>
                </a:lnTo>
                <a:lnTo>
                  <a:pt x="19440" y="14123"/>
                </a:lnTo>
                <a:lnTo>
                  <a:pt x="20520" y="14123"/>
                </a:lnTo>
                <a:lnTo>
                  <a:pt x="20520" y="16615"/>
                </a:lnTo>
                <a:lnTo>
                  <a:pt x="19385" y="16615"/>
                </a:lnTo>
                <a:cubicBezTo>
                  <a:pt x="19134" y="14722"/>
                  <a:pt x="18043" y="13292"/>
                  <a:pt x="16740" y="13292"/>
                </a:cubicBezTo>
                <a:cubicBezTo>
                  <a:pt x="15437" y="13292"/>
                  <a:pt x="14346" y="14722"/>
                  <a:pt x="14095" y="16615"/>
                </a:cubicBezTo>
                <a:lnTo>
                  <a:pt x="14040" y="16615"/>
                </a:lnTo>
                <a:lnTo>
                  <a:pt x="14040" y="10800"/>
                </a:lnTo>
                <a:lnTo>
                  <a:pt x="20520" y="10801"/>
                </a:lnTo>
                <a:cubicBezTo>
                  <a:pt x="20520" y="10801"/>
                  <a:pt x="20520" y="12462"/>
                  <a:pt x="20520" y="12462"/>
                </a:cubicBezTo>
                <a:close/>
                <a:moveTo>
                  <a:pt x="16740" y="19939"/>
                </a:moveTo>
                <a:cubicBezTo>
                  <a:pt x="15845" y="19939"/>
                  <a:pt x="15120" y="18822"/>
                  <a:pt x="15120" y="17446"/>
                </a:cubicBezTo>
                <a:cubicBezTo>
                  <a:pt x="15120" y="16070"/>
                  <a:pt x="15845" y="14954"/>
                  <a:pt x="16740" y="14954"/>
                </a:cubicBezTo>
                <a:cubicBezTo>
                  <a:pt x="17635" y="14954"/>
                  <a:pt x="18360" y="16070"/>
                  <a:pt x="18360" y="17446"/>
                </a:cubicBezTo>
                <a:cubicBezTo>
                  <a:pt x="18360" y="18822"/>
                  <a:pt x="17635" y="19939"/>
                  <a:pt x="16740" y="19939"/>
                </a:cubicBezTo>
                <a:cubicBezTo>
                  <a:pt x="16740" y="19939"/>
                  <a:pt x="16740" y="19939"/>
                  <a:pt x="16740" y="19939"/>
                </a:cubicBezTo>
                <a:close/>
                <a:moveTo>
                  <a:pt x="14040" y="4985"/>
                </a:moveTo>
                <a:lnTo>
                  <a:pt x="18360" y="4985"/>
                </a:lnTo>
                <a:lnTo>
                  <a:pt x="20160" y="9139"/>
                </a:lnTo>
                <a:lnTo>
                  <a:pt x="14040" y="9138"/>
                </a:lnTo>
                <a:cubicBezTo>
                  <a:pt x="14040" y="9138"/>
                  <a:pt x="14040" y="4985"/>
                  <a:pt x="14040" y="4985"/>
                </a:cubicBezTo>
                <a:close/>
                <a:moveTo>
                  <a:pt x="12960" y="16615"/>
                </a:moveTo>
                <a:lnTo>
                  <a:pt x="7506" y="16615"/>
                </a:lnTo>
                <a:cubicBezTo>
                  <a:pt x="7256" y="14719"/>
                  <a:pt x="6167" y="13292"/>
                  <a:pt x="4860" y="13292"/>
                </a:cubicBezTo>
                <a:cubicBezTo>
                  <a:pt x="3553" y="13292"/>
                  <a:pt x="2464" y="14719"/>
                  <a:pt x="2215" y="16615"/>
                </a:cubicBezTo>
                <a:lnTo>
                  <a:pt x="1080" y="16615"/>
                </a:lnTo>
                <a:lnTo>
                  <a:pt x="1080" y="11630"/>
                </a:lnTo>
                <a:lnTo>
                  <a:pt x="12960" y="11630"/>
                </a:lnTo>
                <a:cubicBezTo>
                  <a:pt x="12960" y="11630"/>
                  <a:pt x="12960" y="16615"/>
                  <a:pt x="12960" y="16615"/>
                </a:cubicBezTo>
                <a:close/>
                <a:moveTo>
                  <a:pt x="4860" y="19939"/>
                </a:moveTo>
                <a:cubicBezTo>
                  <a:pt x="3967" y="19939"/>
                  <a:pt x="3240" y="18820"/>
                  <a:pt x="3240" y="17446"/>
                </a:cubicBezTo>
                <a:cubicBezTo>
                  <a:pt x="3240" y="16072"/>
                  <a:pt x="3967" y="14954"/>
                  <a:pt x="4860" y="14954"/>
                </a:cubicBezTo>
                <a:cubicBezTo>
                  <a:pt x="5753" y="14954"/>
                  <a:pt x="6480" y="16072"/>
                  <a:pt x="6480" y="17446"/>
                </a:cubicBezTo>
                <a:cubicBezTo>
                  <a:pt x="6480" y="18820"/>
                  <a:pt x="5753" y="19939"/>
                  <a:pt x="4860" y="19939"/>
                </a:cubicBezTo>
                <a:cubicBezTo>
                  <a:pt x="4860" y="19939"/>
                  <a:pt x="4860" y="19939"/>
                  <a:pt x="4860" y="19939"/>
                </a:cubicBezTo>
                <a:close/>
                <a:moveTo>
                  <a:pt x="2160" y="8307"/>
                </a:moveTo>
                <a:lnTo>
                  <a:pt x="4320" y="8307"/>
                </a:lnTo>
                <a:lnTo>
                  <a:pt x="4320" y="9969"/>
                </a:lnTo>
                <a:lnTo>
                  <a:pt x="2160" y="9969"/>
                </a:lnTo>
                <a:cubicBezTo>
                  <a:pt x="2160" y="9969"/>
                  <a:pt x="2160" y="8307"/>
                  <a:pt x="2160" y="8307"/>
                </a:cubicBezTo>
                <a:close/>
                <a:moveTo>
                  <a:pt x="3780" y="4985"/>
                </a:moveTo>
                <a:lnTo>
                  <a:pt x="5940" y="4985"/>
                </a:lnTo>
                <a:lnTo>
                  <a:pt x="5940" y="6646"/>
                </a:lnTo>
                <a:lnTo>
                  <a:pt x="3780" y="6646"/>
                </a:lnTo>
                <a:cubicBezTo>
                  <a:pt x="3780" y="6646"/>
                  <a:pt x="3780" y="4985"/>
                  <a:pt x="3780" y="4985"/>
                </a:cubicBezTo>
                <a:close/>
                <a:moveTo>
                  <a:pt x="5400" y="1661"/>
                </a:moveTo>
                <a:lnTo>
                  <a:pt x="7560" y="1661"/>
                </a:lnTo>
                <a:lnTo>
                  <a:pt x="7560" y="3323"/>
                </a:lnTo>
                <a:lnTo>
                  <a:pt x="5400" y="3323"/>
                </a:lnTo>
                <a:cubicBezTo>
                  <a:pt x="5400" y="3323"/>
                  <a:pt x="5400" y="1661"/>
                  <a:pt x="5400" y="1661"/>
                </a:cubicBezTo>
                <a:close/>
                <a:moveTo>
                  <a:pt x="7560" y="8307"/>
                </a:moveTo>
                <a:lnTo>
                  <a:pt x="7560" y="9969"/>
                </a:lnTo>
                <a:lnTo>
                  <a:pt x="5400" y="9969"/>
                </a:lnTo>
                <a:lnTo>
                  <a:pt x="5400" y="8307"/>
                </a:lnTo>
                <a:cubicBezTo>
                  <a:pt x="5400" y="8307"/>
                  <a:pt x="7560" y="8307"/>
                  <a:pt x="7560" y="8307"/>
                </a:cubicBezTo>
                <a:close/>
                <a:moveTo>
                  <a:pt x="9180" y="4985"/>
                </a:moveTo>
                <a:lnTo>
                  <a:pt x="9180" y="6646"/>
                </a:lnTo>
                <a:lnTo>
                  <a:pt x="7020" y="6646"/>
                </a:lnTo>
                <a:lnTo>
                  <a:pt x="7020" y="4985"/>
                </a:lnTo>
                <a:cubicBezTo>
                  <a:pt x="7020" y="4985"/>
                  <a:pt x="9180" y="4985"/>
                  <a:pt x="9180" y="4985"/>
                </a:cubicBezTo>
                <a:close/>
                <a:moveTo>
                  <a:pt x="10800" y="8307"/>
                </a:moveTo>
                <a:lnTo>
                  <a:pt x="10800" y="9969"/>
                </a:lnTo>
                <a:lnTo>
                  <a:pt x="8640" y="9969"/>
                </a:lnTo>
                <a:lnTo>
                  <a:pt x="8640" y="8307"/>
                </a:lnTo>
                <a:cubicBezTo>
                  <a:pt x="8640" y="8307"/>
                  <a:pt x="10800" y="8307"/>
                  <a:pt x="10800" y="8307"/>
                </a:cubicBezTo>
                <a:close/>
                <a:moveTo>
                  <a:pt x="21419" y="9048"/>
                </a:moveTo>
                <a:lnTo>
                  <a:pt x="19258" y="4063"/>
                </a:lnTo>
                <a:cubicBezTo>
                  <a:pt x="19058" y="3600"/>
                  <a:pt x="18721" y="3323"/>
                  <a:pt x="18360" y="3323"/>
                </a:cubicBezTo>
                <a:lnTo>
                  <a:pt x="14040" y="3323"/>
                </a:lnTo>
                <a:cubicBezTo>
                  <a:pt x="13444" y="3323"/>
                  <a:pt x="12960" y="4067"/>
                  <a:pt x="12960" y="4985"/>
                </a:cubicBezTo>
                <a:lnTo>
                  <a:pt x="12960" y="9969"/>
                </a:lnTo>
                <a:lnTo>
                  <a:pt x="11880" y="9969"/>
                </a:lnTo>
                <a:lnTo>
                  <a:pt x="11880" y="8307"/>
                </a:lnTo>
                <a:cubicBezTo>
                  <a:pt x="11880" y="7390"/>
                  <a:pt x="11397" y="6646"/>
                  <a:pt x="10800" y="6646"/>
                </a:cubicBezTo>
                <a:lnTo>
                  <a:pt x="10260" y="6646"/>
                </a:lnTo>
                <a:lnTo>
                  <a:pt x="10260" y="4985"/>
                </a:lnTo>
                <a:cubicBezTo>
                  <a:pt x="10260" y="4067"/>
                  <a:pt x="9776" y="3323"/>
                  <a:pt x="9180" y="3323"/>
                </a:cubicBezTo>
                <a:lnTo>
                  <a:pt x="8640" y="3323"/>
                </a:lnTo>
                <a:lnTo>
                  <a:pt x="8640" y="1661"/>
                </a:lnTo>
                <a:cubicBezTo>
                  <a:pt x="8640" y="744"/>
                  <a:pt x="8156" y="0"/>
                  <a:pt x="7560" y="0"/>
                </a:cubicBezTo>
                <a:lnTo>
                  <a:pt x="5400" y="0"/>
                </a:lnTo>
                <a:cubicBezTo>
                  <a:pt x="4803" y="0"/>
                  <a:pt x="4320" y="744"/>
                  <a:pt x="4320" y="1661"/>
                </a:cubicBezTo>
                <a:lnTo>
                  <a:pt x="4320" y="3323"/>
                </a:lnTo>
                <a:lnTo>
                  <a:pt x="3780" y="3323"/>
                </a:lnTo>
                <a:cubicBezTo>
                  <a:pt x="3184" y="3323"/>
                  <a:pt x="2700" y="4067"/>
                  <a:pt x="2700" y="4985"/>
                </a:cubicBezTo>
                <a:lnTo>
                  <a:pt x="2700" y="6646"/>
                </a:lnTo>
                <a:lnTo>
                  <a:pt x="2160" y="6646"/>
                </a:lnTo>
                <a:cubicBezTo>
                  <a:pt x="1563" y="6646"/>
                  <a:pt x="1080" y="7390"/>
                  <a:pt x="1080" y="8307"/>
                </a:cubicBezTo>
                <a:lnTo>
                  <a:pt x="1080" y="9969"/>
                </a:lnTo>
                <a:cubicBezTo>
                  <a:pt x="483" y="9969"/>
                  <a:pt x="0" y="10713"/>
                  <a:pt x="0" y="11630"/>
                </a:cubicBezTo>
                <a:lnTo>
                  <a:pt x="0" y="16615"/>
                </a:lnTo>
                <a:cubicBezTo>
                  <a:pt x="0" y="17533"/>
                  <a:pt x="483" y="18277"/>
                  <a:pt x="1080" y="18277"/>
                </a:cubicBezTo>
                <a:lnTo>
                  <a:pt x="2215" y="18277"/>
                </a:lnTo>
                <a:cubicBezTo>
                  <a:pt x="2464" y="20173"/>
                  <a:pt x="3553" y="21600"/>
                  <a:pt x="4860" y="21600"/>
                </a:cubicBezTo>
                <a:cubicBezTo>
                  <a:pt x="6167" y="21600"/>
                  <a:pt x="7256" y="20173"/>
                  <a:pt x="7506" y="18277"/>
                </a:cubicBezTo>
                <a:lnTo>
                  <a:pt x="14095" y="18277"/>
                </a:lnTo>
                <a:cubicBezTo>
                  <a:pt x="14346" y="20170"/>
                  <a:pt x="15437" y="21600"/>
                  <a:pt x="16740" y="21600"/>
                </a:cubicBezTo>
                <a:cubicBezTo>
                  <a:pt x="18043" y="21600"/>
                  <a:pt x="19134" y="20170"/>
                  <a:pt x="19385" y="18277"/>
                </a:cubicBezTo>
                <a:lnTo>
                  <a:pt x="20520" y="18277"/>
                </a:lnTo>
                <a:cubicBezTo>
                  <a:pt x="21117" y="18277"/>
                  <a:pt x="21600" y="17533"/>
                  <a:pt x="21600" y="16615"/>
                </a:cubicBezTo>
                <a:lnTo>
                  <a:pt x="21600" y="9970"/>
                </a:lnTo>
                <a:cubicBezTo>
                  <a:pt x="21600" y="9642"/>
                  <a:pt x="21537" y="9321"/>
                  <a:pt x="21419" y="9048"/>
                </a:cubicBezTo>
                <a:cubicBezTo>
                  <a:pt x="21419" y="9048"/>
                  <a:pt x="21419" y="9048"/>
                  <a:pt x="21419" y="9048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70" name="Ullamcorper Vulputate"/>
          <p:cNvSpPr txBox="1">
            <a:spLocks noGrp="1"/>
          </p:cNvSpPr>
          <p:nvPr>
            <p:ph type="body" sz="quarter" idx="22"/>
          </p:nvPr>
        </p:nvSpPr>
        <p:spPr>
          <a:xfrm>
            <a:off x="3836800" y="9553085"/>
            <a:ext cx="4089798" cy="641733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Ullamcorper Vulputate</a:t>
            </a:r>
          </a:p>
        </p:txBody>
      </p:sp>
      <p:sp>
        <p:nvSpPr>
          <p:cNvPr id="171" name="Euismod Fermentum"/>
          <p:cNvSpPr txBox="1">
            <a:spLocks noGrp="1"/>
          </p:cNvSpPr>
          <p:nvPr>
            <p:ph type="body" sz="quarter" idx="23"/>
          </p:nvPr>
        </p:nvSpPr>
        <p:spPr>
          <a:xfrm>
            <a:off x="10138032" y="9553085"/>
            <a:ext cx="4089798" cy="641733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Euismod Fermentum</a:t>
            </a:r>
          </a:p>
        </p:txBody>
      </p:sp>
      <p:sp>
        <p:nvSpPr>
          <p:cNvPr id="172" name="Donec sed odio dui.Aenean nulla sed consectetur."/>
          <p:cNvSpPr txBox="1">
            <a:spLocks noGrp="1"/>
          </p:cNvSpPr>
          <p:nvPr>
            <p:ph type="body" sz="quarter" idx="24"/>
          </p:nvPr>
        </p:nvSpPr>
        <p:spPr>
          <a:xfrm>
            <a:off x="10138032" y="10214022"/>
            <a:ext cx="4089798" cy="100773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Donec sed odio dui.Aenean nulla sed consectetur.</a:t>
            </a:r>
          </a:p>
        </p:txBody>
      </p:sp>
      <p:sp>
        <p:nvSpPr>
          <p:cNvPr id="173" name="Dapibus Fusce"/>
          <p:cNvSpPr txBox="1">
            <a:spLocks noGrp="1"/>
          </p:cNvSpPr>
          <p:nvPr>
            <p:ph type="body" sz="quarter" idx="25"/>
          </p:nvPr>
        </p:nvSpPr>
        <p:spPr>
          <a:xfrm>
            <a:off x="16457403" y="9553085"/>
            <a:ext cx="4089798" cy="641733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Dapibus Fusce</a:t>
            </a:r>
          </a:p>
        </p:txBody>
      </p:sp>
      <p:sp>
        <p:nvSpPr>
          <p:cNvPr id="174" name="Vestibulum id ligula porta felis euismod semper."/>
          <p:cNvSpPr txBox="1">
            <a:spLocks noGrp="1"/>
          </p:cNvSpPr>
          <p:nvPr>
            <p:ph type="body" sz="quarter" idx="26"/>
          </p:nvPr>
        </p:nvSpPr>
        <p:spPr>
          <a:xfrm>
            <a:off x="16457403" y="10214022"/>
            <a:ext cx="4089798" cy="100773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 id ligula porta felis euismod semper.</a:t>
            </a:r>
          </a:p>
        </p:txBody>
      </p:sp>
      <p:sp>
        <p:nvSpPr>
          <p:cNvPr id="175" name="Nulla vitae elit libero, a pharetra augue."/>
          <p:cNvSpPr txBox="1">
            <a:spLocks noGrp="1"/>
          </p:cNvSpPr>
          <p:nvPr>
            <p:ph type="body" sz="quarter" idx="27"/>
          </p:nvPr>
        </p:nvSpPr>
        <p:spPr>
          <a:xfrm>
            <a:off x="3836800" y="10214022"/>
            <a:ext cx="4089798" cy="100773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Nulla vitae elit libero, a pharetra augue.</a:t>
            </a:r>
          </a:p>
        </p:txBody>
      </p:sp>
      <p:sp>
        <p:nvSpPr>
          <p:cNvPr id="176" name="Shape"/>
          <p:cNvSpPr>
            <a:spLocks noGrp="1"/>
          </p:cNvSpPr>
          <p:nvPr>
            <p:ph type="body" sz="quarter" idx="28"/>
          </p:nvPr>
        </p:nvSpPr>
        <p:spPr>
          <a:xfrm>
            <a:off x="5426300" y="8654968"/>
            <a:ext cx="947075" cy="8523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8152"/>
                </a:moveTo>
                <a:lnTo>
                  <a:pt x="15976" y="13200"/>
                </a:lnTo>
                <a:lnTo>
                  <a:pt x="13184" y="13200"/>
                </a:lnTo>
                <a:lnTo>
                  <a:pt x="18583" y="7200"/>
                </a:lnTo>
                <a:lnTo>
                  <a:pt x="20520" y="7200"/>
                </a:lnTo>
                <a:cubicBezTo>
                  <a:pt x="20520" y="7200"/>
                  <a:pt x="20520" y="8152"/>
                  <a:pt x="20520" y="8152"/>
                </a:cubicBezTo>
                <a:close/>
                <a:moveTo>
                  <a:pt x="20520" y="13200"/>
                </a:moveTo>
                <a:lnTo>
                  <a:pt x="17503" y="13200"/>
                </a:lnTo>
                <a:lnTo>
                  <a:pt x="20520" y="9848"/>
                </a:lnTo>
                <a:cubicBezTo>
                  <a:pt x="20520" y="9848"/>
                  <a:pt x="20520" y="13200"/>
                  <a:pt x="20520" y="13200"/>
                </a:cubicBezTo>
                <a:close/>
                <a:moveTo>
                  <a:pt x="8863" y="13200"/>
                </a:moveTo>
                <a:lnTo>
                  <a:pt x="14264" y="7200"/>
                </a:lnTo>
                <a:lnTo>
                  <a:pt x="17056" y="7200"/>
                </a:lnTo>
                <a:lnTo>
                  <a:pt x="11656" y="13200"/>
                </a:lnTo>
                <a:cubicBezTo>
                  <a:pt x="11656" y="13200"/>
                  <a:pt x="8863" y="13200"/>
                  <a:pt x="8863" y="13200"/>
                </a:cubicBezTo>
                <a:close/>
                <a:moveTo>
                  <a:pt x="4544" y="13200"/>
                </a:moveTo>
                <a:lnTo>
                  <a:pt x="9944" y="7200"/>
                </a:lnTo>
                <a:lnTo>
                  <a:pt x="12736" y="7200"/>
                </a:lnTo>
                <a:lnTo>
                  <a:pt x="7336" y="13200"/>
                </a:lnTo>
                <a:cubicBezTo>
                  <a:pt x="7336" y="13200"/>
                  <a:pt x="4544" y="13200"/>
                  <a:pt x="4544" y="13200"/>
                </a:cubicBezTo>
                <a:close/>
                <a:moveTo>
                  <a:pt x="3016" y="13200"/>
                </a:moveTo>
                <a:lnTo>
                  <a:pt x="1080" y="13200"/>
                </a:lnTo>
                <a:lnTo>
                  <a:pt x="1080" y="12248"/>
                </a:lnTo>
                <a:lnTo>
                  <a:pt x="5624" y="7200"/>
                </a:lnTo>
                <a:lnTo>
                  <a:pt x="8416" y="7200"/>
                </a:lnTo>
                <a:cubicBezTo>
                  <a:pt x="8416" y="7200"/>
                  <a:pt x="3016" y="13200"/>
                  <a:pt x="3016" y="13200"/>
                </a:cubicBezTo>
                <a:close/>
                <a:moveTo>
                  <a:pt x="1080" y="7200"/>
                </a:moveTo>
                <a:lnTo>
                  <a:pt x="4096" y="7200"/>
                </a:lnTo>
                <a:lnTo>
                  <a:pt x="1080" y="10552"/>
                </a:lnTo>
                <a:cubicBezTo>
                  <a:pt x="1080" y="10552"/>
                  <a:pt x="1080" y="7200"/>
                  <a:pt x="1080" y="7200"/>
                </a:cubicBezTo>
                <a:close/>
                <a:moveTo>
                  <a:pt x="3240" y="2400"/>
                </a:moveTo>
                <a:cubicBezTo>
                  <a:pt x="3240" y="1738"/>
                  <a:pt x="3724" y="1200"/>
                  <a:pt x="4320" y="1200"/>
                </a:cubicBezTo>
                <a:cubicBezTo>
                  <a:pt x="4915" y="1200"/>
                  <a:pt x="5400" y="1738"/>
                  <a:pt x="5400" y="2400"/>
                </a:cubicBezTo>
                <a:cubicBezTo>
                  <a:pt x="5400" y="3061"/>
                  <a:pt x="4915" y="3600"/>
                  <a:pt x="4320" y="3600"/>
                </a:cubicBezTo>
                <a:cubicBezTo>
                  <a:pt x="3724" y="3600"/>
                  <a:pt x="3240" y="3061"/>
                  <a:pt x="3240" y="2400"/>
                </a:cubicBezTo>
                <a:cubicBezTo>
                  <a:pt x="3240" y="2400"/>
                  <a:pt x="3240" y="2400"/>
                  <a:pt x="3240" y="2400"/>
                </a:cubicBezTo>
                <a:close/>
                <a:moveTo>
                  <a:pt x="16200" y="2400"/>
                </a:moveTo>
                <a:cubicBezTo>
                  <a:pt x="16200" y="1738"/>
                  <a:pt x="16685" y="1200"/>
                  <a:pt x="17280" y="1200"/>
                </a:cubicBezTo>
                <a:cubicBezTo>
                  <a:pt x="17876" y="1200"/>
                  <a:pt x="18360" y="1738"/>
                  <a:pt x="18360" y="2400"/>
                </a:cubicBezTo>
                <a:cubicBezTo>
                  <a:pt x="18360" y="3061"/>
                  <a:pt x="17876" y="3600"/>
                  <a:pt x="17280" y="3600"/>
                </a:cubicBezTo>
                <a:cubicBezTo>
                  <a:pt x="16685" y="3600"/>
                  <a:pt x="16200" y="3061"/>
                  <a:pt x="16200" y="2400"/>
                </a:cubicBezTo>
                <a:cubicBezTo>
                  <a:pt x="16200" y="2400"/>
                  <a:pt x="16200" y="2400"/>
                  <a:pt x="16200" y="2400"/>
                </a:cubicBezTo>
                <a:close/>
                <a:moveTo>
                  <a:pt x="20520" y="6000"/>
                </a:moveTo>
                <a:lnTo>
                  <a:pt x="17820" y="6000"/>
                </a:lnTo>
                <a:lnTo>
                  <a:pt x="17820" y="4715"/>
                </a:lnTo>
                <a:cubicBezTo>
                  <a:pt x="18750" y="4448"/>
                  <a:pt x="19440" y="3517"/>
                  <a:pt x="19440" y="2400"/>
                </a:cubicBezTo>
                <a:cubicBezTo>
                  <a:pt x="19440" y="1074"/>
                  <a:pt x="18473" y="0"/>
                  <a:pt x="17280" y="0"/>
                </a:cubicBezTo>
                <a:cubicBezTo>
                  <a:pt x="16087" y="0"/>
                  <a:pt x="15120" y="1074"/>
                  <a:pt x="15120" y="2400"/>
                </a:cubicBezTo>
                <a:cubicBezTo>
                  <a:pt x="15120" y="3517"/>
                  <a:pt x="15810" y="4448"/>
                  <a:pt x="16740" y="4715"/>
                </a:cubicBezTo>
                <a:lnTo>
                  <a:pt x="16740" y="6000"/>
                </a:lnTo>
                <a:lnTo>
                  <a:pt x="4860" y="6000"/>
                </a:lnTo>
                <a:lnTo>
                  <a:pt x="4860" y="4715"/>
                </a:lnTo>
                <a:cubicBezTo>
                  <a:pt x="5790" y="4448"/>
                  <a:pt x="6480" y="3517"/>
                  <a:pt x="6480" y="2400"/>
                </a:cubicBezTo>
                <a:cubicBezTo>
                  <a:pt x="6480" y="1074"/>
                  <a:pt x="5513" y="0"/>
                  <a:pt x="4320" y="0"/>
                </a:cubicBezTo>
                <a:cubicBezTo>
                  <a:pt x="3127" y="0"/>
                  <a:pt x="2160" y="1074"/>
                  <a:pt x="2160" y="2400"/>
                </a:cubicBezTo>
                <a:cubicBezTo>
                  <a:pt x="2160" y="3517"/>
                  <a:pt x="2850" y="4448"/>
                  <a:pt x="3780" y="4715"/>
                </a:cubicBezTo>
                <a:lnTo>
                  <a:pt x="3780" y="6000"/>
                </a:lnTo>
                <a:lnTo>
                  <a:pt x="1080" y="6000"/>
                </a:lnTo>
                <a:cubicBezTo>
                  <a:pt x="483" y="6000"/>
                  <a:pt x="0" y="6537"/>
                  <a:pt x="0" y="7200"/>
                </a:cubicBezTo>
                <a:lnTo>
                  <a:pt x="0" y="13200"/>
                </a:lnTo>
                <a:cubicBezTo>
                  <a:pt x="0" y="13863"/>
                  <a:pt x="483" y="14400"/>
                  <a:pt x="1080" y="14400"/>
                </a:cubicBezTo>
                <a:lnTo>
                  <a:pt x="3780" y="14400"/>
                </a:lnTo>
                <a:lnTo>
                  <a:pt x="3780" y="20400"/>
                </a:lnTo>
                <a:lnTo>
                  <a:pt x="2700" y="20400"/>
                </a:lnTo>
                <a:cubicBezTo>
                  <a:pt x="2401" y="20400"/>
                  <a:pt x="2160" y="20668"/>
                  <a:pt x="2160" y="21000"/>
                </a:cubicBezTo>
                <a:cubicBezTo>
                  <a:pt x="2160" y="21332"/>
                  <a:pt x="2401" y="21600"/>
                  <a:pt x="2700" y="21600"/>
                </a:cubicBezTo>
                <a:lnTo>
                  <a:pt x="5940" y="21600"/>
                </a:lnTo>
                <a:cubicBezTo>
                  <a:pt x="6238" y="21600"/>
                  <a:pt x="6480" y="21332"/>
                  <a:pt x="6480" y="21000"/>
                </a:cubicBezTo>
                <a:cubicBezTo>
                  <a:pt x="6480" y="20668"/>
                  <a:pt x="6238" y="20400"/>
                  <a:pt x="5940" y="20400"/>
                </a:cubicBezTo>
                <a:lnTo>
                  <a:pt x="4860" y="20400"/>
                </a:lnTo>
                <a:lnTo>
                  <a:pt x="4860" y="14400"/>
                </a:lnTo>
                <a:lnTo>
                  <a:pt x="16740" y="14400"/>
                </a:lnTo>
                <a:lnTo>
                  <a:pt x="16740" y="20400"/>
                </a:lnTo>
                <a:lnTo>
                  <a:pt x="15660" y="20400"/>
                </a:lnTo>
                <a:cubicBezTo>
                  <a:pt x="15362" y="20400"/>
                  <a:pt x="15120" y="20668"/>
                  <a:pt x="15120" y="21000"/>
                </a:cubicBezTo>
                <a:cubicBezTo>
                  <a:pt x="15120" y="21332"/>
                  <a:pt x="15362" y="21600"/>
                  <a:pt x="15660" y="21600"/>
                </a:cubicBezTo>
                <a:lnTo>
                  <a:pt x="18900" y="21600"/>
                </a:lnTo>
                <a:cubicBezTo>
                  <a:pt x="19198" y="21600"/>
                  <a:pt x="19440" y="21332"/>
                  <a:pt x="19440" y="21000"/>
                </a:cubicBezTo>
                <a:cubicBezTo>
                  <a:pt x="19440" y="20668"/>
                  <a:pt x="19198" y="20400"/>
                  <a:pt x="18900" y="20400"/>
                </a:cubicBezTo>
                <a:lnTo>
                  <a:pt x="17820" y="20400"/>
                </a:lnTo>
                <a:lnTo>
                  <a:pt x="17820" y="14400"/>
                </a:lnTo>
                <a:lnTo>
                  <a:pt x="20520" y="14400"/>
                </a:lnTo>
                <a:cubicBezTo>
                  <a:pt x="21117" y="14400"/>
                  <a:pt x="21600" y="13863"/>
                  <a:pt x="21600" y="13200"/>
                </a:cubicBezTo>
                <a:lnTo>
                  <a:pt x="21600" y="7200"/>
                </a:lnTo>
                <a:cubicBezTo>
                  <a:pt x="21600" y="6537"/>
                  <a:pt x="21117" y="6000"/>
                  <a:pt x="20520" y="6000"/>
                </a:cubicBezTo>
                <a:cubicBezTo>
                  <a:pt x="20520" y="6000"/>
                  <a:pt x="20520" y="6000"/>
                  <a:pt x="20520" y="6000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77" name="Shape"/>
          <p:cNvSpPr>
            <a:spLocks noGrp="1"/>
          </p:cNvSpPr>
          <p:nvPr>
            <p:ph type="body" sz="quarter" idx="29"/>
          </p:nvPr>
        </p:nvSpPr>
        <p:spPr>
          <a:xfrm>
            <a:off x="11667834" y="8796077"/>
            <a:ext cx="947075" cy="7339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4" h="21582" extrusionOk="0">
                <a:moveTo>
                  <a:pt x="19309" y="20190"/>
                </a:moveTo>
                <a:lnTo>
                  <a:pt x="18236" y="20190"/>
                </a:lnTo>
                <a:lnTo>
                  <a:pt x="18236" y="9050"/>
                </a:lnTo>
                <a:cubicBezTo>
                  <a:pt x="18236" y="8281"/>
                  <a:pt x="17756" y="7658"/>
                  <a:pt x="17163" y="7658"/>
                </a:cubicBezTo>
                <a:lnTo>
                  <a:pt x="4291" y="7658"/>
                </a:lnTo>
                <a:cubicBezTo>
                  <a:pt x="3698" y="7658"/>
                  <a:pt x="3218" y="8281"/>
                  <a:pt x="3218" y="9050"/>
                </a:cubicBezTo>
                <a:lnTo>
                  <a:pt x="3218" y="20190"/>
                </a:lnTo>
                <a:lnTo>
                  <a:pt x="2145" y="20190"/>
                </a:lnTo>
                <a:lnTo>
                  <a:pt x="2145" y="6141"/>
                </a:lnTo>
                <a:lnTo>
                  <a:pt x="10727" y="1451"/>
                </a:lnTo>
                <a:lnTo>
                  <a:pt x="19309" y="6141"/>
                </a:lnTo>
                <a:cubicBezTo>
                  <a:pt x="19309" y="6141"/>
                  <a:pt x="19309" y="20190"/>
                  <a:pt x="19309" y="20190"/>
                </a:cubicBezTo>
                <a:close/>
                <a:moveTo>
                  <a:pt x="17163" y="11835"/>
                </a:moveTo>
                <a:lnTo>
                  <a:pt x="4291" y="11835"/>
                </a:lnTo>
                <a:lnTo>
                  <a:pt x="4291" y="9050"/>
                </a:lnTo>
                <a:lnTo>
                  <a:pt x="17163" y="9050"/>
                </a:lnTo>
                <a:cubicBezTo>
                  <a:pt x="17163" y="9050"/>
                  <a:pt x="17163" y="11835"/>
                  <a:pt x="17163" y="11835"/>
                </a:cubicBezTo>
                <a:close/>
                <a:moveTo>
                  <a:pt x="17163" y="16013"/>
                </a:moveTo>
                <a:lnTo>
                  <a:pt x="4291" y="16013"/>
                </a:lnTo>
                <a:lnTo>
                  <a:pt x="4291" y="13228"/>
                </a:lnTo>
                <a:lnTo>
                  <a:pt x="17163" y="13228"/>
                </a:lnTo>
                <a:cubicBezTo>
                  <a:pt x="17163" y="13228"/>
                  <a:pt x="17163" y="16013"/>
                  <a:pt x="17163" y="16013"/>
                </a:cubicBezTo>
                <a:close/>
                <a:moveTo>
                  <a:pt x="17163" y="20190"/>
                </a:moveTo>
                <a:lnTo>
                  <a:pt x="4291" y="20190"/>
                </a:lnTo>
                <a:lnTo>
                  <a:pt x="4291" y="17405"/>
                </a:lnTo>
                <a:lnTo>
                  <a:pt x="17163" y="17405"/>
                </a:lnTo>
                <a:cubicBezTo>
                  <a:pt x="17163" y="17405"/>
                  <a:pt x="17163" y="20190"/>
                  <a:pt x="17163" y="20190"/>
                </a:cubicBezTo>
                <a:close/>
                <a:moveTo>
                  <a:pt x="20918" y="20190"/>
                </a:moveTo>
                <a:lnTo>
                  <a:pt x="20382" y="20190"/>
                </a:lnTo>
                <a:lnTo>
                  <a:pt x="20382" y="6727"/>
                </a:lnTo>
                <a:lnTo>
                  <a:pt x="20710" y="6907"/>
                </a:lnTo>
                <a:cubicBezTo>
                  <a:pt x="20777" y="6944"/>
                  <a:pt x="20848" y="6962"/>
                  <a:pt x="20918" y="6962"/>
                </a:cubicBezTo>
                <a:cubicBezTo>
                  <a:pt x="21127" y="6962"/>
                  <a:pt x="21326" y="6802"/>
                  <a:pt x="21412" y="6535"/>
                </a:cubicBezTo>
                <a:cubicBezTo>
                  <a:pt x="21527" y="6181"/>
                  <a:pt x="21399" y="5773"/>
                  <a:pt x="21126" y="5624"/>
                </a:cubicBezTo>
                <a:lnTo>
                  <a:pt x="10935" y="54"/>
                </a:lnTo>
                <a:cubicBezTo>
                  <a:pt x="10802" y="-18"/>
                  <a:pt x="10653" y="-18"/>
                  <a:pt x="10519" y="54"/>
                </a:cubicBezTo>
                <a:lnTo>
                  <a:pt x="329" y="5624"/>
                </a:lnTo>
                <a:cubicBezTo>
                  <a:pt x="55" y="5773"/>
                  <a:pt x="-73" y="6181"/>
                  <a:pt x="42" y="6535"/>
                </a:cubicBezTo>
                <a:cubicBezTo>
                  <a:pt x="157" y="6891"/>
                  <a:pt x="474" y="7054"/>
                  <a:pt x="745" y="6907"/>
                </a:cubicBezTo>
                <a:lnTo>
                  <a:pt x="1072" y="6727"/>
                </a:lnTo>
                <a:lnTo>
                  <a:pt x="1072" y="20190"/>
                </a:lnTo>
                <a:lnTo>
                  <a:pt x="536" y="20190"/>
                </a:lnTo>
                <a:cubicBezTo>
                  <a:pt x="240" y="20190"/>
                  <a:pt x="0" y="20501"/>
                  <a:pt x="0" y="20886"/>
                </a:cubicBezTo>
                <a:cubicBezTo>
                  <a:pt x="0" y="21271"/>
                  <a:pt x="240" y="21582"/>
                  <a:pt x="536" y="21582"/>
                </a:cubicBezTo>
                <a:lnTo>
                  <a:pt x="20918" y="21582"/>
                </a:lnTo>
                <a:cubicBezTo>
                  <a:pt x="21214" y="21582"/>
                  <a:pt x="21454" y="21271"/>
                  <a:pt x="21454" y="20886"/>
                </a:cubicBezTo>
                <a:cubicBezTo>
                  <a:pt x="21454" y="20501"/>
                  <a:pt x="21214" y="20190"/>
                  <a:pt x="20918" y="20190"/>
                </a:cubicBezTo>
                <a:cubicBezTo>
                  <a:pt x="20918" y="20190"/>
                  <a:pt x="20918" y="20190"/>
                  <a:pt x="20918" y="20190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78" name="Shape"/>
          <p:cNvSpPr>
            <a:spLocks noGrp="1"/>
          </p:cNvSpPr>
          <p:nvPr>
            <p:ph type="body" sz="quarter" idx="30"/>
          </p:nvPr>
        </p:nvSpPr>
        <p:spPr>
          <a:xfrm>
            <a:off x="17978135" y="8816953"/>
            <a:ext cx="1048332" cy="6921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2" h="21583" extrusionOk="0">
                <a:moveTo>
                  <a:pt x="20475" y="12594"/>
                </a:moveTo>
                <a:lnTo>
                  <a:pt x="19397" y="12594"/>
                </a:lnTo>
                <a:lnTo>
                  <a:pt x="19397" y="14228"/>
                </a:lnTo>
                <a:lnTo>
                  <a:pt x="20475" y="14228"/>
                </a:lnTo>
                <a:lnTo>
                  <a:pt x="20475" y="16680"/>
                </a:lnTo>
                <a:lnTo>
                  <a:pt x="19343" y="16680"/>
                </a:lnTo>
                <a:cubicBezTo>
                  <a:pt x="19092" y="14817"/>
                  <a:pt x="18004" y="13411"/>
                  <a:pt x="16703" y="13411"/>
                </a:cubicBezTo>
                <a:cubicBezTo>
                  <a:pt x="15402" y="13411"/>
                  <a:pt x="14314" y="14817"/>
                  <a:pt x="14063" y="16680"/>
                </a:cubicBezTo>
                <a:lnTo>
                  <a:pt x="14009" y="16680"/>
                </a:lnTo>
                <a:lnTo>
                  <a:pt x="14009" y="10960"/>
                </a:lnTo>
                <a:lnTo>
                  <a:pt x="20475" y="10960"/>
                </a:lnTo>
                <a:cubicBezTo>
                  <a:pt x="20475" y="10960"/>
                  <a:pt x="20475" y="12594"/>
                  <a:pt x="20475" y="12594"/>
                </a:cubicBezTo>
                <a:close/>
                <a:moveTo>
                  <a:pt x="16703" y="19949"/>
                </a:moveTo>
                <a:cubicBezTo>
                  <a:pt x="15811" y="19949"/>
                  <a:pt x="15087" y="18851"/>
                  <a:pt x="15087" y="17497"/>
                </a:cubicBezTo>
                <a:cubicBezTo>
                  <a:pt x="15087" y="16144"/>
                  <a:pt x="15811" y="15046"/>
                  <a:pt x="16703" y="15046"/>
                </a:cubicBezTo>
                <a:cubicBezTo>
                  <a:pt x="17596" y="15046"/>
                  <a:pt x="18319" y="16144"/>
                  <a:pt x="18319" y="17497"/>
                </a:cubicBezTo>
                <a:cubicBezTo>
                  <a:pt x="18319" y="18851"/>
                  <a:pt x="17596" y="19949"/>
                  <a:pt x="16703" y="19949"/>
                </a:cubicBezTo>
                <a:cubicBezTo>
                  <a:pt x="16703" y="19949"/>
                  <a:pt x="16703" y="19949"/>
                  <a:pt x="16703" y="19949"/>
                </a:cubicBezTo>
                <a:close/>
                <a:moveTo>
                  <a:pt x="14009" y="5239"/>
                </a:moveTo>
                <a:lnTo>
                  <a:pt x="18319" y="5239"/>
                </a:lnTo>
                <a:lnTo>
                  <a:pt x="20116" y="9326"/>
                </a:lnTo>
                <a:lnTo>
                  <a:pt x="14009" y="9325"/>
                </a:lnTo>
                <a:cubicBezTo>
                  <a:pt x="14009" y="9325"/>
                  <a:pt x="14009" y="5239"/>
                  <a:pt x="14009" y="5239"/>
                </a:cubicBezTo>
                <a:close/>
                <a:moveTo>
                  <a:pt x="7154" y="13400"/>
                </a:moveTo>
                <a:lnTo>
                  <a:pt x="10078" y="5717"/>
                </a:lnTo>
                <a:lnTo>
                  <a:pt x="10860" y="7749"/>
                </a:lnTo>
                <a:lnTo>
                  <a:pt x="8705" y="13411"/>
                </a:lnTo>
                <a:cubicBezTo>
                  <a:pt x="8705" y="13411"/>
                  <a:pt x="7154" y="13400"/>
                  <a:pt x="7154" y="13400"/>
                </a:cubicBezTo>
                <a:close/>
                <a:moveTo>
                  <a:pt x="5927" y="19949"/>
                </a:moveTo>
                <a:cubicBezTo>
                  <a:pt x="5034" y="19949"/>
                  <a:pt x="4311" y="18851"/>
                  <a:pt x="4311" y="17497"/>
                </a:cubicBezTo>
                <a:cubicBezTo>
                  <a:pt x="4311" y="16144"/>
                  <a:pt x="5034" y="15046"/>
                  <a:pt x="5927" y="15046"/>
                </a:cubicBezTo>
                <a:cubicBezTo>
                  <a:pt x="6819" y="15046"/>
                  <a:pt x="7543" y="16144"/>
                  <a:pt x="7543" y="17497"/>
                </a:cubicBezTo>
                <a:cubicBezTo>
                  <a:pt x="7543" y="18851"/>
                  <a:pt x="6819" y="19949"/>
                  <a:pt x="5927" y="19949"/>
                </a:cubicBezTo>
                <a:cubicBezTo>
                  <a:pt x="5927" y="19949"/>
                  <a:pt x="5927" y="19949"/>
                  <a:pt x="5927" y="19949"/>
                </a:cubicBezTo>
                <a:close/>
                <a:moveTo>
                  <a:pt x="3267" y="10536"/>
                </a:moveTo>
                <a:lnTo>
                  <a:pt x="6499" y="2044"/>
                </a:lnTo>
                <a:lnTo>
                  <a:pt x="9299" y="4495"/>
                </a:lnTo>
                <a:lnTo>
                  <a:pt x="6066" y="12988"/>
                </a:lnTo>
                <a:cubicBezTo>
                  <a:pt x="6066" y="12988"/>
                  <a:pt x="3267" y="10536"/>
                  <a:pt x="3267" y="10536"/>
                </a:cubicBezTo>
                <a:close/>
                <a:moveTo>
                  <a:pt x="1078" y="4846"/>
                </a:moveTo>
                <a:lnTo>
                  <a:pt x="2156" y="2015"/>
                </a:lnTo>
                <a:lnTo>
                  <a:pt x="5386" y="1699"/>
                </a:lnTo>
                <a:lnTo>
                  <a:pt x="2513" y="9247"/>
                </a:lnTo>
                <a:cubicBezTo>
                  <a:pt x="2513" y="9247"/>
                  <a:pt x="1078" y="4846"/>
                  <a:pt x="1078" y="4846"/>
                </a:cubicBezTo>
                <a:close/>
                <a:moveTo>
                  <a:pt x="21371" y="9237"/>
                </a:moveTo>
                <a:lnTo>
                  <a:pt x="19216" y="4333"/>
                </a:lnTo>
                <a:cubicBezTo>
                  <a:pt x="19017" y="3878"/>
                  <a:pt x="18680" y="3605"/>
                  <a:pt x="18319" y="3605"/>
                </a:cubicBezTo>
                <a:lnTo>
                  <a:pt x="14009" y="3605"/>
                </a:lnTo>
                <a:cubicBezTo>
                  <a:pt x="13414" y="3605"/>
                  <a:pt x="12931" y="4336"/>
                  <a:pt x="12931" y="5239"/>
                </a:cubicBezTo>
                <a:lnTo>
                  <a:pt x="12931" y="16680"/>
                </a:lnTo>
                <a:lnTo>
                  <a:pt x="8567" y="16680"/>
                </a:lnTo>
                <a:cubicBezTo>
                  <a:pt x="8484" y="16071"/>
                  <a:pt x="8306" y="15520"/>
                  <a:pt x="8067" y="15041"/>
                </a:cubicBezTo>
                <a:lnTo>
                  <a:pt x="8701" y="15046"/>
                </a:lnTo>
                <a:cubicBezTo>
                  <a:pt x="9087" y="15048"/>
                  <a:pt x="9445" y="14737"/>
                  <a:pt x="9638" y="14228"/>
                </a:cubicBezTo>
                <a:lnTo>
                  <a:pt x="11793" y="8567"/>
                </a:lnTo>
                <a:cubicBezTo>
                  <a:pt x="11986" y="8059"/>
                  <a:pt x="11986" y="7433"/>
                  <a:pt x="11791" y="6926"/>
                </a:cubicBezTo>
                <a:lnTo>
                  <a:pt x="10696" y="4081"/>
                </a:lnTo>
                <a:cubicBezTo>
                  <a:pt x="10602" y="3835"/>
                  <a:pt x="10466" y="3631"/>
                  <a:pt x="10305" y="3488"/>
                </a:cubicBezTo>
                <a:lnTo>
                  <a:pt x="6572" y="219"/>
                </a:lnTo>
                <a:cubicBezTo>
                  <a:pt x="6387" y="58"/>
                  <a:pt x="6176" y="-17"/>
                  <a:pt x="5963" y="4"/>
                </a:cubicBezTo>
                <a:lnTo>
                  <a:pt x="2086" y="384"/>
                </a:lnTo>
                <a:cubicBezTo>
                  <a:pt x="1727" y="419"/>
                  <a:pt x="1402" y="724"/>
                  <a:pt x="1223" y="1198"/>
                </a:cubicBezTo>
                <a:lnTo>
                  <a:pt x="145" y="4028"/>
                </a:lnTo>
                <a:cubicBezTo>
                  <a:pt x="-35" y="4502"/>
                  <a:pt x="-48" y="5080"/>
                  <a:pt x="112" y="5570"/>
                </a:cubicBezTo>
                <a:lnTo>
                  <a:pt x="1834" y="10853"/>
                </a:lnTo>
                <a:cubicBezTo>
                  <a:pt x="1929" y="11141"/>
                  <a:pt x="2077" y="11382"/>
                  <a:pt x="2262" y="11544"/>
                </a:cubicBezTo>
                <a:lnTo>
                  <a:pt x="4823" y="13787"/>
                </a:lnTo>
                <a:cubicBezTo>
                  <a:pt x="4047" y="14321"/>
                  <a:pt x="3462" y="15383"/>
                  <a:pt x="3288" y="16680"/>
                </a:cubicBezTo>
                <a:lnTo>
                  <a:pt x="1617" y="16680"/>
                </a:lnTo>
                <a:cubicBezTo>
                  <a:pt x="1319" y="16680"/>
                  <a:pt x="1078" y="17046"/>
                  <a:pt x="1078" y="17497"/>
                </a:cubicBezTo>
                <a:cubicBezTo>
                  <a:pt x="1078" y="17949"/>
                  <a:pt x="1319" y="18314"/>
                  <a:pt x="1617" y="18314"/>
                </a:cubicBezTo>
                <a:lnTo>
                  <a:pt x="3288" y="18314"/>
                </a:lnTo>
                <a:cubicBezTo>
                  <a:pt x="3539" y="20177"/>
                  <a:pt x="4626" y="21583"/>
                  <a:pt x="5927" y="21583"/>
                </a:cubicBezTo>
                <a:cubicBezTo>
                  <a:pt x="7228" y="21583"/>
                  <a:pt x="8316" y="20177"/>
                  <a:pt x="8567" y="18314"/>
                </a:cubicBezTo>
                <a:lnTo>
                  <a:pt x="14063" y="18314"/>
                </a:lnTo>
                <a:cubicBezTo>
                  <a:pt x="14314" y="20177"/>
                  <a:pt x="15402" y="21583"/>
                  <a:pt x="16703" y="21583"/>
                </a:cubicBezTo>
                <a:cubicBezTo>
                  <a:pt x="18004" y="21583"/>
                  <a:pt x="19092" y="20177"/>
                  <a:pt x="19343" y="18314"/>
                </a:cubicBezTo>
                <a:lnTo>
                  <a:pt x="20475" y="18314"/>
                </a:lnTo>
                <a:cubicBezTo>
                  <a:pt x="21070" y="18314"/>
                  <a:pt x="21552" y="17583"/>
                  <a:pt x="21552" y="16680"/>
                </a:cubicBezTo>
                <a:lnTo>
                  <a:pt x="21552" y="10143"/>
                </a:lnTo>
                <a:cubicBezTo>
                  <a:pt x="21552" y="9820"/>
                  <a:pt x="21489" y="9504"/>
                  <a:pt x="21371" y="9237"/>
                </a:cubicBezTo>
                <a:cubicBezTo>
                  <a:pt x="21371" y="9237"/>
                  <a:pt x="21371" y="9237"/>
                  <a:pt x="21371" y="9237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grpSp>
        <p:nvGrpSpPr>
          <p:cNvPr id="181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179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180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18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Rectangle"/>
          <p:cNvSpPr>
            <a:spLocks noGrp="1"/>
          </p:cNvSpPr>
          <p:nvPr>
            <p:ph type="body" sz="quarter" idx="13"/>
          </p:nvPr>
        </p:nvSpPr>
        <p:spPr>
          <a:xfrm>
            <a:off x="13189715" y="4269874"/>
            <a:ext cx="6903717" cy="3318225"/>
          </a:xfrm>
          <a:prstGeom prst="rect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90" name="Rectangle"/>
          <p:cNvSpPr>
            <a:spLocks noGrp="1"/>
          </p:cNvSpPr>
          <p:nvPr>
            <p:ph type="body" sz="quarter" idx="14"/>
          </p:nvPr>
        </p:nvSpPr>
        <p:spPr>
          <a:xfrm>
            <a:off x="4335512" y="4270010"/>
            <a:ext cx="6903717" cy="3318225"/>
          </a:xfrm>
          <a:prstGeom prst="rect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91" name="Title Text"/>
          <p:cNvSpPr txBox="1">
            <a:spLocks noGrp="1"/>
          </p:cNvSpPr>
          <p:nvPr>
            <p:ph type="title"/>
          </p:nvPr>
        </p:nvSpPr>
        <p:spPr>
          <a:xfrm>
            <a:off x="3786760" y="1807845"/>
            <a:ext cx="16810480" cy="2029237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92" name="Photo Placeholder 8.jpg"/>
          <p:cNvSpPr>
            <a:spLocks noGrp="1"/>
          </p:cNvSpPr>
          <p:nvPr>
            <p:ph type="pic" sz="quarter" idx="15"/>
          </p:nvPr>
        </p:nvSpPr>
        <p:spPr>
          <a:xfrm>
            <a:off x="4335512" y="3627883"/>
            <a:ext cx="6903717" cy="4602479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93" name="Commodo Amet"/>
          <p:cNvSpPr txBox="1">
            <a:spLocks noGrp="1"/>
          </p:cNvSpPr>
          <p:nvPr>
            <p:ph type="body" sz="quarter" idx="16"/>
          </p:nvPr>
        </p:nvSpPr>
        <p:spPr>
          <a:xfrm>
            <a:off x="4582369" y="7882058"/>
            <a:ext cx="6410004" cy="538294"/>
          </a:xfrm>
          <a:prstGeom prst="rect">
            <a:avLst/>
          </a:prstGeom>
        </p:spPr>
        <p:txBody>
          <a:bodyPr anchor="ctr"/>
          <a:lstStyle>
            <a:lvl1pPr algn="l"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19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82369" y="8504649"/>
            <a:ext cx="6410004" cy="1518047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5" name="Rectangle"/>
          <p:cNvSpPr>
            <a:spLocks noGrp="1"/>
          </p:cNvSpPr>
          <p:nvPr>
            <p:ph type="body" sz="quarter" idx="17"/>
          </p:nvPr>
        </p:nvSpPr>
        <p:spPr>
          <a:xfrm>
            <a:off x="4582369" y="10291722"/>
            <a:ext cx="6410004" cy="343766"/>
          </a:xfrm>
          <a:prstGeom prst="rect">
            <a:avLst/>
          </a:prstGeom>
          <a:solidFill>
            <a:srgbClr val="E8BE1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96" name="Rectangle"/>
          <p:cNvSpPr>
            <a:spLocks noGrp="1"/>
          </p:cNvSpPr>
          <p:nvPr>
            <p:ph type="body" sz="quarter" idx="18"/>
          </p:nvPr>
        </p:nvSpPr>
        <p:spPr>
          <a:xfrm>
            <a:off x="4582369" y="10291722"/>
            <a:ext cx="5044855" cy="343766"/>
          </a:xfrm>
          <a:prstGeom prst="rect">
            <a:avLst/>
          </a:prstGeom>
          <a:solidFill>
            <a:srgbClr val="F2D53D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97" name="Mollis Vehicula"/>
          <p:cNvSpPr txBox="1">
            <a:spLocks noGrp="1"/>
          </p:cNvSpPr>
          <p:nvPr>
            <p:ph type="body" sz="quarter" idx="19"/>
          </p:nvPr>
        </p:nvSpPr>
        <p:spPr>
          <a:xfrm>
            <a:off x="4719432" y="10291722"/>
            <a:ext cx="2213976" cy="343766"/>
          </a:xfrm>
          <a:prstGeom prst="rect">
            <a:avLst/>
          </a:prstGeom>
        </p:spPr>
        <p:txBody>
          <a:bodyPr anchor="ctr"/>
          <a:lstStyle>
            <a:lvl1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Mollis Vehicula</a:t>
            </a:r>
          </a:p>
        </p:txBody>
      </p:sp>
      <p:sp>
        <p:nvSpPr>
          <p:cNvPr id="198" name="Rectangle"/>
          <p:cNvSpPr>
            <a:spLocks noGrp="1"/>
          </p:cNvSpPr>
          <p:nvPr>
            <p:ph type="body" sz="quarter" idx="20"/>
          </p:nvPr>
        </p:nvSpPr>
        <p:spPr>
          <a:xfrm>
            <a:off x="4582369" y="10915512"/>
            <a:ext cx="6410004" cy="343766"/>
          </a:xfrm>
          <a:prstGeom prst="rect">
            <a:avLst/>
          </a:prstGeom>
          <a:solidFill>
            <a:srgbClr val="E8BE1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99" name="Rectangle"/>
          <p:cNvSpPr>
            <a:spLocks noGrp="1"/>
          </p:cNvSpPr>
          <p:nvPr>
            <p:ph type="body" sz="quarter" idx="21"/>
          </p:nvPr>
        </p:nvSpPr>
        <p:spPr>
          <a:xfrm>
            <a:off x="4582369" y="10915512"/>
            <a:ext cx="3641531" cy="343766"/>
          </a:xfrm>
          <a:prstGeom prst="rect">
            <a:avLst/>
          </a:prstGeom>
          <a:solidFill>
            <a:srgbClr val="F2D53D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00" name="Commodo Amet"/>
          <p:cNvSpPr txBox="1">
            <a:spLocks noGrp="1"/>
          </p:cNvSpPr>
          <p:nvPr>
            <p:ph type="body" sz="quarter" idx="22"/>
          </p:nvPr>
        </p:nvSpPr>
        <p:spPr>
          <a:xfrm>
            <a:off x="4719432" y="10915512"/>
            <a:ext cx="2213976" cy="343766"/>
          </a:xfrm>
          <a:prstGeom prst="rect">
            <a:avLst/>
          </a:prstGeom>
        </p:spPr>
        <p:txBody>
          <a:bodyPr anchor="ctr"/>
          <a:lstStyle>
            <a:lvl1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201" name="Photo Placeholder 8.jpg"/>
          <p:cNvSpPr>
            <a:spLocks noGrp="1"/>
          </p:cNvSpPr>
          <p:nvPr>
            <p:ph type="pic" sz="quarter" idx="23"/>
          </p:nvPr>
        </p:nvSpPr>
        <p:spPr>
          <a:xfrm>
            <a:off x="13189715" y="3627748"/>
            <a:ext cx="6903717" cy="4602478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02" name="Commodo Amet"/>
          <p:cNvSpPr txBox="1">
            <a:spLocks noGrp="1"/>
          </p:cNvSpPr>
          <p:nvPr>
            <p:ph type="body" sz="quarter" idx="24"/>
          </p:nvPr>
        </p:nvSpPr>
        <p:spPr>
          <a:xfrm>
            <a:off x="13436596" y="7968695"/>
            <a:ext cx="6410004" cy="538294"/>
          </a:xfrm>
          <a:prstGeom prst="rect">
            <a:avLst/>
          </a:prstGeom>
        </p:spPr>
        <p:txBody>
          <a:bodyPr anchor="ctr"/>
          <a:lstStyle>
            <a:lvl1pPr algn="l"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203" name="Rectangle"/>
          <p:cNvSpPr>
            <a:spLocks noGrp="1"/>
          </p:cNvSpPr>
          <p:nvPr>
            <p:ph type="body" sz="quarter" idx="25"/>
          </p:nvPr>
        </p:nvSpPr>
        <p:spPr>
          <a:xfrm>
            <a:off x="13436596" y="10378360"/>
            <a:ext cx="6410004" cy="343765"/>
          </a:xfrm>
          <a:prstGeom prst="rect">
            <a:avLst/>
          </a:prstGeom>
          <a:solidFill>
            <a:srgbClr val="E8BE1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04" name="Rectangle"/>
          <p:cNvSpPr>
            <a:spLocks noGrp="1"/>
          </p:cNvSpPr>
          <p:nvPr>
            <p:ph type="body" sz="quarter" idx="26"/>
          </p:nvPr>
        </p:nvSpPr>
        <p:spPr>
          <a:xfrm>
            <a:off x="13436596" y="10378360"/>
            <a:ext cx="5044855" cy="343765"/>
          </a:xfrm>
          <a:prstGeom prst="rect">
            <a:avLst/>
          </a:prstGeom>
          <a:solidFill>
            <a:srgbClr val="F2D53D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05" name="Cras Pellentesque"/>
          <p:cNvSpPr txBox="1">
            <a:spLocks noGrp="1"/>
          </p:cNvSpPr>
          <p:nvPr>
            <p:ph type="body" sz="quarter" idx="27"/>
          </p:nvPr>
        </p:nvSpPr>
        <p:spPr>
          <a:xfrm>
            <a:off x="13573659" y="10378360"/>
            <a:ext cx="2213976" cy="343765"/>
          </a:xfrm>
          <a:prstGeom prst="rect">
            <a:avLst/>
          </a:prstGeom>
        </p:spPr>
        <p:txBody>
          <a:bodyPr anchor="ctr"/>
          <a:lstStyle>
            <a:lvl1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Cras Pellentesque</a:t>
            </a:r>
          </a:p>
        </p:txBody>
      </p:sp>
      <p:sp>
        <p:nvSpPr>
          <p:cNvPr id="206" name="Rectangle"/>
          <p:cNvSpPr>
            <a:spLocks noGrp="1"/>
          </p:cNvSpPr>
          <p:nvPr>
            <p:ph type="body" sz="quarter" idx="28"/>
          </p:nvPr>
        </p:nvSpPr>
        <p:spPr>
          <a:xfrm>
            <a:off x="13436596" y="11002150"/>
            <a:ext cx="6410004" cy="343765"/>
          </a:xfrm>
          <a:prstGeom prst="rect">
            <a:avLst/>
          </a:prstGeom>
          <a:solidFill>
            <a:srgbClr val="E8BE1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07" name="Rectangle"/>
          <p:cNvSpPr>
            <a:spLocks noGrp="1"/>
          </p:cNvSpPr>
          <p:nvPr>
            <p:ph type="body" sz="quarter" idx="29"/>
          </p:nvPr>
        </p:nvSpPr>
        <p:spPr>
          <a:xfrm>
            <a:off x="13436596" y="11002150"/>
            <a:ext cx="3641531" cy="343765"/>
          </a:xfrm>
          <a:prstGeom prst="rect">
            <a:avLst/>
          </a:prstGeom>
          <a:solidFill>
            <a:srgbClr val="F2D53D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08" name="Etiam Fringilla"/>
          <p:cNvSpPr txBox="1">
            <a:spLocks noGrp="1"/>
          </p:cNvSpPr>
          <p:nvPr>
            <p:ph type="body" sz="quarter" idx="30"/>
          </p:nvPr>
        </p:nvSpPr>
        <p:spPr>
          <a:xfrm>
            <a:off x="13573659" y="11002150"/>
            <a:ext cx="2213976" cy="343765"/>
          </a:xfrm>
          <a:prstGeom prst="rect">
            <a:avLst/>
          </a:prstGeom>
        </p:spPr>
        <p:txBody>
          <a:bodyPr anchor="ctr"/>
          <a:lstStyle>
            <a:lvl1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Etiam Fringilla</a:t>
            </a:r>
          </a:p>
        </p:txBody>
      </p:sp>
      <p:sp>
        <p:nvSpPr>
          <p:cNvPr id="209" name="Vivamus sagittis lacus vel augue laoreet rutrum faucibus dolor auctor. Nullam id dolor id nibh ultricies vehicula ut id elit."/>
          <p:cNvSpPr txBox="1">
            <a:spLocks noGrp="1"/>
          </p:cNvSpPr>
          <p:nvPr>
            <p:ph type="body" sz="quarter" idx="31"/>
          </p:nvPr>
        </p:nvSpPr>
        <p:spPr>
          <a:xfrm>
            <a:off x="13436596" y="8591287"/>
            <a:ext cx="6410004" cy="1518048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Vivamus sagittis lacus vel augue laoreet rutrum faucibus dolor auctor. Nullam id dolor id nibh ultricies vehicula ut id elit.</a:t>
            </a:r>
          </a:p>
        </p:txBody>
      </p:sp>
      <p:sp>
        <p:nvSpPr>
          <p:cNvPr id="210" name="Shape"/>
          <p:cNvSpPr>
            <a:spLocks noGrp="1"/>
          </p:cNvSpPr>
          <p:nvPr>
            <p:ph type="body" sz="quarter" idx="32"/>
          </p:nvPr>
        </p:nvSpPr>
        <p:spPr>
          <a:xfrm>
            <a:off x="6906083" y="5050166"/>
            <a:ext cx="1762577" cy="1757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4" h="21293" extrusionOk="0">
                <a:moveTo>
                  <a:pt x="18247" y="2660"/>
                </a:moveTo>
                <a:cubicBezTo>
                  <a:pt x="17956" y="2151"/>
                  <a:pt x="18132" y="1499"/>
                  <a:pt x="18640" y="1207"/>
                </a:cubicBezTo>
                <a:cubicBezTo>
                  <a:pt x="19148" y="915"/>
                  <a:pt x="19799" y="1091"/>
                  <a:pt x="20090" y="1601"/>
                </a:cubicBezTo>
                <a:cubicBezTo>
                  <a:pt x="20382" y="2110"/>
                  <a:pt x="20205" y="2762"/>
                  <a:pt x="19698" y="3054"/>
                </a:cubicBezTo>
                <a:cubicBezTo>
                  <a:pt x="19189" y="3346"/>
                  <a:pt x="18539" y="3170"/>
                  <a:pt x="18247" y="2660"/>
                </a:cubicBezTo>
                <a:cubicBezTo>
                  <a:pt x="18247" y="2660"/>
                  <a:pt x="18247" y="2660"/>
                  <a:pt x="18247" y="2660"/>
                </a:cubicBezTo>
                <a:close/>
                <a:moveTo>
                  <a:pt x="10100" y="7960"/>
                </a:moveTo>
                <a:lnTo>
                  <a:pt x="9431" y="7117"/>
                </a:lnTo>
                <a:lnTo>
                  <a:pt x="17127" y="2691"/>
                </a:lnTo>
                <a:cubicBezTo>
                  <a:pt x="17174" y="2862"/>
                  <a:pt x="17234" y="3030"/>
                  <a:pt x="17326" y="3190"/>
                </a:cubicBezTo>
                <a:cubicBezTo>
                  <a:pt x="17418" y="3351"/>
                  <a:pt x="17532" y="3488"/>
                  <a:pt x="17655" y="3615"/>
                </a:cubicBezTo>
                <a:cubicBezTo>
                  <a:pt x="17655" y="3615"/>
                  <a:pt x="10100" y="7960"/>
                  <a:pt x="10100" y="7960"/>
                </a:cubicBezTo>
                <a:close/>
                <a:moveTo>
                  <a:pt x="10859" y="10628"/>
                </a:moveTo>
                <a:lnTo>
                  <a:pt x="7459" y="10619"/>
                </a:lnTo>
                <a:lnTo>
                  <a:pt x="7471" y="6358"/>
                </a:lnTo>
                <a:cubicBezTo>
                  <a:pt x="7471" y="6358"/>
                  <a:pt x="10859" y="10628"/>
                  <a:pt x="10859" y="10628"/>
                </a:cubicBezTo>
                <a:close/>
                <a:moveTo>
                  <a:pt x="11700" y="13826"/>
                </a:moveTo>
                <a:lnTo>
                  <a:pt x="3200" y="13802"/>
                </a:lnTo>
                <a:lnTo>
                  <a:pt x="3206" y="11672"/>
                </a:lnTo>
                <a:lnTo>
                  <a:pt x="11706" y="11696"/>
                </a:lnTo>
                <a:cubicBezTo>
                  <a:pt x="11706" y="11696"/>
                  <a:pt x="11700" y="13826"/>
                  <a:pt x="11700" y="13826"/>
                </a:cubicBezTo>
                <a:close/>
                <a:moveTo>
                  <a:pt x="4257" y="15936"/>
                </a:moveTo>
                <a:lnTo>
                  <a:pt x="4260" y="14870"/>
                </a:lnTo>
                <a:lnTo>
                  <a:pt x="9572" y="14885"/>
                </a:lnTo>
                <a:lnTo>
                  <a:pt x="9569" y="15951"/>
                </a:lnTo>
                <a:cubicBezTo>
                  <a:pt x="9569" y="15951"/>
                  <a:pt x="4257" y="15936"/>
                  <a:pt x="4257" y="15936"/>
                </a:cubicBezTo>
                <a:close/>
                <a:moveTo>
                  <a:pt x="15409" y="17032"/>
                </a:moveTo>
                <a:cubicBezTo>
                  <a:pt x="16290" y="17035"/>
                  <a:pt x="17001" y="17752"/>
                  <a:pt x="16999" y="18634"/>
                </a:cubicBezTo>
                <a:cubicBezTo>
                  <a:pt x="16996" y="19517"/>
                  <a:pt x="16281" y="20230"/>
                  <a:pt x="15400" y="20228"/>
                </a:cubicBezTo>
                <a:lnTo>
                  <a:pt x="2652" y="20192"/>
                </a:lnTo>
                <a:cubicBezTo>
                  <a:pt x="1772" y="20189"/>
                  <a:pt x="1060" y="19472"/>
                  <a:pt x="1062" y="18590"/>
                </a:cubicBezTo>
                <a:cubicBezTo>
                  <a:pt x="1065" y="17707"/>
                  <a:pt x="1780" y="16994"/>
                  <a:pt x="2660" y="16996"/>
                </a:cubicBezTo>
                <a:cubicBezTo>
                  <a:pt x="2660" y="16996"/>
                  <a:pt x="15409" y="17032"/>
                  <a:pt x="15409" y="17032"/>
                </a:cubicBezTo>
                <a:close/>
                <a:moveTo>
                  <a:pt x="3221" y="6346"/>
                </a:moveTo>
                <a:lnTo>
                  <a:pt x="6409" y="6355"/>
                </a:lnTo>
                <a:lnTo>
                  <a:pt x="6397" y="10616"/>
                </a:lnTo>
                <a:lnTo>
                  <a:pt x="3209" y="10607"/>
                </a:lnTo>
                <a:cubicBezTo>
                  <a:pt x="3209" y="10607"/>
                  <a:pt x="3221" y="6346"/>
                  <a:pt x="3221" y="6346"/>
                </a:cubicBezTo>
                <a:close/>
                <a:moveTo>
                  <a:pt x="14798" y="2802"/>
                </a:moveTo>
                <a:lnTo>
                  <a:pt x="8762" y="6274"/>
                </a:lnTo>
                <a:lnTo>
                  <a:pt x="8302" y="5695"/>
                </a:lnTo>
                <a:cubicBezTo>
                  <a:pt x="8142" y="5493"/>
                  <a:pt x="7908" y="5382"/>
                  <a:pt x="7659" y="5336"/>
                </a:cubicBezTo>
                <a:cubicBezTo>
                  <a:pt x="7659" y="5336"/>
                  <a:pt x="14798" y="2802"/>
                  <a:pt x="14798" y="2802"/>
                </a:cubicBezTo>
                <a:close/>
                <a:moveTo>
                  <a:pt x="20730" y="13852"/>
                </a:moveTo>
                <a:cubicBezTo>
                  <a:pt x="20437" y="13851"/>
                  <a:pt x="20198" y="14088"/>
                  <a:pt x="20198" y="14382"/>
                </a:cubicBezTo>
                <a:cubicBezTo>
                  <a:pt x="20197" y="14677"/>
                  <a:pt x="19957" y="14914"/>
                  <a:pt x="19665" y="14913"/>
                </a:cubicBezTo>
                <a:cubicBezTo>
                  <a:pt x="19372" y="14913"/>
                  <a:pt x="19134" y="14674"/>
                  <a:pt x="19135" y="14379"/>
                </a:cubicBezTo>
                <a:cubicBezTo>
                  <a:pt x="19136" y="14085"/>
                  <a:pt x="19225" y="13971"/>
                  <a:pt x="19420" y="13721"/>
                </a:cubicBezTo>
                <a:cubicBezTo>
                  <a:pt x="19740" y="13313"/>
                  <a:pt x="20171" y="12808"/>
                  <a:pt x="20201" y="11323"/>
                </a:cubicBezTo>
                <a:lnTo>
                  <a:pt x="20206" y="11320"/>
                </a:lnTo>
                <a:lnTo>
                  <a:pt x="20227" y="3978"/>
                </a:lnTo>
                <a:cubicBezTo>
                  <a:pt x="21244" y="3393"/>
                  <a:pt x="21596" y="2091"/>
                  <a:pt x="21012" y="1070"/>
                </a:cubicBezTo>
                <a:cubicBezTo>
                  <a:pt x="20428" y="50"/>
                  <a:pt x="19129" y="-303"/>
                  <a:pt x="18112" y="283"/>
                </a:cubicBezTo>
                <a:cubicBezTo>
                  <a:pt x="17943" y="380"/>
                  <a:pt x="17816" y="515"/>
                  <a:pt x="17686" y="648"/>
                </a:cubicBezTo>
                <a:lnTo>
                  <a:pt x="4620" y="5285"/>
                </a:lnTo>
                <a:lnTo>
                  <a:pt x="3224" y="5281"/>
                </a:lnTo>
                <a:cubicBezTo>
                  <a:pt x="2638" y="5279"/>
                  <a:pt x="2161" y="5755"/>
                  <a:pt x="2159" y="6343"/>
                </a:cubicBezTo>
                <a:lnTo>
                  <a:pt x="2138" y="13799"/>
                </a:lnTo>
                <a:cubicBezTo>
                  <a:pt x="2137" y="14388"/>
                  <a:pt x="2611" y="14866"/>
                  <a:pt x="3198" y="14867"/>
                </a:cubicBezTo>
                <a:lnTo>
                  <a:pt x="3195" y="15933"/>
                </a:lnTo>
                <a:lnTo>
                  <a:pt x="2663" y="15931"/>
                </a:lnTo>
                <a:cubicBezTo>
                  <a:pt x="1199" y="15927"/>
                  <a:pt x="4" y="17118"/>
                  <a:pt x="0" y="18587"/>
                </a:cubicBezTo>
                <a:cubicBezTo>
                  <a:pt x="-4" y="20055"/>
                  <a:pt x="1185" y="21253"/>
                  <a:pt x="2649" y="21257"/>
                </a:cubicBezTo>
                <a:lnTo>
                  <a:pt x="15397" y="21293"/>
                </a:lnTo>
                <a:cubicBezTo>
                  <a:pt x="16862" y="21297"/>
                  <a:pt x="18057" y="20105"/>
                  <a:pt x="18061" y="18637"/>
                </a:cubicBezTo>
                <a:cubicBezTo>
                  <a:pt x="18065" y="17169"/>
                  <a:pt x="16877" y="15971"/>
                  <a:pt x="15412" y="15967"/>
                </a:cubicBezTo>
                <a:lnTo>
                  <a:pt x="10632" y="15954"/>
                </a:lnTo>
                <a:lnTo>
                  <a:pt x="10634" y="14888"/>
                </a:lnTo>
                <a:lnTo>
                  <a:pt x="11697" y="14891"/>
                </a:lnTo>
                <a:cubicBezTo>
                  <a:pt x="12284" y="14893"/>
                  <a:pt x="12761" y="14417"/>
                  <a:pt x="12762" y="13829"/>
                </a:cubicBezTo>
                <a:lnTo>
                  <a:pt x="12768" y="11699"/>
                </a:lnTo>
                <a:cubicBezTo>
                  <a:pt x="12769" y="11457"/>
                  <a:pt x="12687" y="11222"/>
                  <a:pt x="12537" y="11033"/>
                </a:cubicBezTo>
                <a:lnTo>
                  <a:pt x="10769" y="8804"/>
                </a:lnTo>
                <a:lnTo>
                  <a:pt x="18755" y="4211"/>
                </a:lnTo>
                <a:cubicBezTo>
                  <a:pt x="18889" y="4238"/>
                  <a:pt x="19026" y="4250"/>
                  <a:pt x="19164" y="4251"/>
                </a:cubicBezTo>
                <a:lnTo>
                  <a:pt x="19144" y="11184"/>
                </a:lnTo>
                <a:cubicBezTo>
                  <a:pt x="19141" y="12353"/>
                  <a:pt x="18858" y="12714"/>
                  <a:pt x="18585" y="13064"/>
                </a:cubicBezTo>
                <a:cubicBezTo>
                  <a:pt x="18346" y="13369"/>
                  <a:pt x="18074" y="13716"/>
                  <a:pt x="18073" y="14377"/>
                </a:cubicBezTo>
                <a:cubicBezTo>
                  <a:pt x="18070" y="15257"/>
                  <a:pt x="18783" y="15976"/>
                  <a:pt x="19662" y="15979"/>
                </a:cubicBezTo>
                <a:cubicBezTo>
                  <a:pt x="20540" y="15981"/>
                  <a:pt x="21258" y="15266"/>
                  <a:pt x="21260" y="14385"/>
                </a:cubicBezTo>
                <a:cubicBezTo>
                  <a:pt x="21261" y="14091"/>
                  <a:pt x="21024" y="13852"/>
                  <a:pt x="20730" y="13852"/>
                </a:cubicBezTo>
                <a:cubicBezTo>
                  <a:pt x="20730" y="13852"/>
                  <a:pt x="20730" y="13852"/>
                  <a:pt x="20730" y="13852"/>
                </a:cubicBezTo>
                <a:close/>
              </a:path>
            </a:pathLst>
          </a:custGeom>
          <a:solidFill>
            <a:srgbClr val="F2D53D"/>
          </a:solidFill>
        </p:spPr>
        <p:txBody>
          <a:bodyPr lIns="53578" tIns="53578" rIns="53578" bIns="5357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11" name="Shape"/>
          <p:cNvSpPr>
            <a:spLocks noGrp="1"/>
          </p:cNvSpPr>
          <p:nvPr>
            <p:ph type="body" sz="quarter" idx="33"/>
          </p:nvPr>
        </p:nvSpPr>
        <p:spPr>
          <a:xfrm>
            <a:off x="15762596" y="5050030"/>
            <a:ext cx="1757958" cy="1757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1" h="21600" extrusionOk="0">
                <a:moveTo>
                  <a:pt x="2582" y="20520"/>
                </a:moveTo>
                <a:lnTo>
                  <a:pt x="1070" y="18992"/>
                </a:lnTo>
                <a:lnTo>
                  <a:pt x="4852" y="15174"/>
                </a:lnTo>
                <a:lnTo>
                  <a:pt x="6364" y="16702"/>
                </a:lnTo>
                <a:cubicBezTo>
                  <a:pt x="6364" y="16702"/>
                  <a:pt x="2582" y="20520"/>
                  <a:pt x="2582" y="20520"/>
                </a:cubicBezTo>
                <a:close/>
                <a:moveTo>
                  <a:pt x="17297" y="15590"/>
                </a:moveTo>
                <a:lnTo>
                  <a:pt x="5952" y="4135"/>
                </a:lnTo>
                <a:lnTo>
                  <a:pt x="8977" y="1080"/>
                </a:lnTo>
                <a:lnTo>
                  <a:pt x="20322" y="12535"/>
                </a:lnTo>
                <a:cubicBezTo>
                  <a:pt x="20322" y="12535"/>
                  <a:pt x="17297" y="15590"/>
                  <a:pt x="17297" y="15590"/>
                </a:cubicBezTo>
                <a:close/>
                <a:moveTo>
                  <a:pt x="19909" y="14480"/>
                </a:moveTo>
                <a:lnTo>
                  <a:pt x="21078" y="13299"/>
                </a:lnTo>
                <a:cubicBezTo>
                  <a:pt x="21496" y="12877"/>
                  <a:pt x="21496" y="12193"/>
                  <a:pt x="21078" y="11771"/>
                </a:cubicBezTo>
                <a:lnTo>
                  <a:pt x="9734" y="316"/>
                </a:lnTo>
                <a:cubicBezTo>
                  <a:pt x="9525" y="106"/>
                  <a:pt x="9251" y="0"/>
                  <a:pt x="8977" y="0"/>
                </a:cubicBezTo>
                <a:cubicBezTo>
                  <a:pt x="8703" y="0"/>
                  <a:pt x="8430" y="106"/>
                  <a:pt x="8221" y="316"/>
                </a:cubicBezTo>
                <a:lnTo>
                  <a:pt x="5196" y="3371"/>
                </a:lnTo>
                <a:cubicBezTo>
                  <a:pt x="4779" y="3793"/>
                  <a:pt x="4779" y="4477"/>
                  <a:pt x="5196" y="4898"/>
                </a:cubicBezTo>
                <a:lnTo>
                  <a:pt x="16541" y="16354"/>
                </a:lnTo>
                <a:cubicBezTo>
                  <a:pt x="16749" y="16565"/>
                  <a:pt x="17023" y="16671"/>
                  <a:pt x="17297" y="16671"/>
                </a:cubicBezTo>
                <a:cubicBezTo>
                  <a:pt x="17570" y="16671"/>
                  <a:pt x="17844" y="16565"/>
                  <a:pt x="18053" y="16354"/>
                </a:cubicBezTo>
                <a:lnTo>
                  <a:pt x="19152" y="15243"/>
                </a:lnTo>
                <a:lnTo>
                  <a:pt x="20100" y="16200"/>
                </a:lnTo>
                <a:lnTo>
                  <a:pt x="16311" y="20027"/>
                </a:lnTo>
                <a:lnTo>
                  <a:pt x="8935" y="12579"/>
                </a:lnTo>
                <a:cubicBezTo>
                  <a:pt x="8726" y="12367"/>
                  <a:pt x="8388" y="12367"/>
                  <a:pt x="8179" y="12579"/>
                </a:cubicBezTo>
                <a:lnTo>
                  <a:pt x="5986" y="14793"/>
                </a:lnTo>
                <a:lnTo>
                  <a:pt x="5608" y="14411"/>
                </a:lnTo>
                <a:cubicBezTo>
                  <a:pt x="5399" y="14200"/>
                  <a:pt x="5125" y="14094"/>
                  <a:pt x="4852" y="14094"/>
                </a:cubicBezTo>
                <a:cubicBezTo>
                  <a:pt x="4578" y="14094"/>
                  <a:pt x="4304" y="14200"/>
                  <a:pt x="4095" y="14411"/>
                </a:cubicBezTo>
                <a:lnTo>
                  <a:pt x="314" y="18229"/>
                </a:lnTo>
                <a:cubicBezTo>
                  <a:pt x="-104" y="18651"/>
                  <a:pt x="-104" y="19335"/>
                  <a:pt x="314" y="19756"/>
                </a:cubicBezTo>
                <a:lnTo>
                  <a:pt x="1826" y="21284"/>
                </a:lnTo>
                <a:cubicBezTo>
                  <a:pt x="2035" y="21494"/>
                  <a:pt x="2308" y="21600"/>
                  <a:pt x="2582" y="21600"/>
                </a:cubicBezTo>
                <a:cubicBezTo>
                  <a:pt x="2856" y="21600"/>
                  <a:pt x="3130" y="21494"/>
                  <a:pt x="3338" y="21284"/>
                </a:cubicBezTo>
                <a:lnTo>
                  <a:pt x="7120" y="17465"/>
                </a:lnTo>
                <a:cubicBezTo>
                  <a:pt x="7538" y="17043"/>
                  <a:pt x="7538" y="16359"/>
                  <a:pt x="7120" y="15938"/>
                </a:cubicBezTo>
                <a:lnTo>
                  <a:pt x="6742" y="15556"/>
                </a:lnTo>
                <a:lnTo>
                  <a:pt x="8557" y="13723"/>
                </a:lnTo>
                <a:lnTo>
                  <a:pt x="15932" y="21171"/>
                </a:lnTo>
                <a:cubicBezTo>
                  <a:pt x="16037" y="21277"/>
                  <a:pt x="16174" y="21329"/>
                  <a:pt x="16311" y="21329"/>
                </a:cubicBezTo>
                <a:cubicBezTo>
                  <a:pt x="16448" y="21329"/>
                  <a:pt x="16585" y="21277"/>
                  <a:pt x="16689" y="21171"/>
                </a:cubicBezTo>
                <a:lnTo>
                  <a:pt x="21235" y="16581"/>
                </a:lnTo>
                <a:cubicBezTo>
                  <a:pt x="21443" y="16370"/>
                  <a:pt x="21443" y="16029"/>
                  <a:pt x="21235" y="15818"/>
                </a:cubicBezTo>
                <a:cubicBezTo>
                  <a:pt x="21235" y="15818"/>
                  <a:pt x="19909" y="14480"/>
                  <a:pt x="19909" y="14480"/>
                </a:cubicBezTo>
                <a:close/>
              </a:path>
            </a:pathLst>
          </a:custGeom>
          <a:solidFill>
            <a:srgbClr val="F2D53D"/>
          </a:solidFill>
        </p:spPr>
        <p:txBody>
          <a:bodyPr lIns="53578" tIns="53578" rIns="53578" bIns="5357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grpSp>
        <p:nvGrpSpPr>
          <p:cNvPr id="214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212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213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2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397453" y="4634246"/>
            <a:ext cx="11589094" cy="44475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833937" y="9269015"/>
            <a:ext cx="14716126" cy="960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45453" y="13019484"/>
            <a:ext cx="275235" cy="2794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ransition spd="med"/>
  <p:txStyles>
    <p:title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9pPr>
    </p:titleStyle>
    <p:body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79" baseline="0">
          <a:solidFill>
            <a:srgbClr val="FFFFFF"/>
          </a:solidFill>
          <a:uFillTx/>
          <a:latin typeface="Avenir Next Demi Bold"/>
          <a:ea typeface="Avenir Next Demi Bold"/>
          <a:cs typeface="Avenir Next Demi Bold"/>
          <a:sym typeface="Avenir Next Demi Bold"/>
        </a:defRPr>
      </a:lvl1pPr>
      <a:lvl2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79" baseline="0">
          <a:solidFill>
            <a:srgbClr val="FFFFFF"/>
          </a:solidFill>
          <a:uFillTx/>
          <a:latin typeface="Avenir Next Demi Bold"/>
          <a:ea typeface="Avenir Next Demi Bold"/>
          <a:cs typeface="Avenir Next Demi Bold"/>
          <a:sym typeface="Avenir Next Demi Bold"/>
        </a:defRPr>
      </a:lvl2pPr>
      <a:lvl3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79" baseline="0">
          <a:solidFill>
            <a:srgbClr val="FFFFFF"/>
          </a:solidFill>
          <a:uFillTx/>
          <a:latin typeface="Avenir Next Demi Bold"/>
          <a:ea typeface="Avenir Next Demi Bold"/>
          <a:cs typeface="Avenir Next Demi Bold"/>
          <a:sym typeface="Avenir Next Demi Bold"/>
        </a:defRPr>
      </a:lvl3pPr>
      <a:lvl4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79" baseline="0">
          <a:solidFill>
            <a:srgbClr val="FFFFFF"/>
          </a:solidFill>
          <a:uFillTx/>
          <a:latin typeface="Avenir Next Demi Bold"/>
          <a:ea typeface="Avenir Next Demi Bold"/>
          <a:cs typeface="Avenir Next Demi Bold"/>
          <a:sym typeface="Avenir Next Demi Bold"/>
        </a:defRPr>
      </a:lvl4pPr>
      <a:lvl5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79" baseline="0">
          <a:solidFill>
            <a:srgbClr val="FFFFFF"/>
          </a:solidFill>
          <a:uFillTx/>
          <a:latin typeface="Avenir Next Demi Bold"/>
          <a:ea typeface="Avenir Next Demi Bold"/>
          <a:cs typeface="Avenir Next Demi Bold"/>
          <a:sym typeface="Avenir Next Demi Bold"/>
        </a:defRPr>
      </a:lvl5pPr>
      <a:lvl6pPr marL="0" marR="0" indent="355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79" baseline="0">
          <a:solidFill>
            <a:srgbClr val="FFFFFF"/>
          </a:solidFill>
          <a:uFillTx/>
          <a:latin typeface="Avenir Next Demi Bold"/>
          <a:ea typeface="Avenir Next Demi Bold"/>
          <a:cs typeface="Avenir Next Demi Bold"/>
          <a:sym typeface="Avenir Next Demi Bold"/>
        </a:defRPr>
      </a:lvl6pPr>
      <a:lvl7pPr marL="0" marR="0" indent="711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79" baseline="0">
          <a:solidFill>
            <a:srgbClr val="FFFFFF"/>
          </a:solidFill>
          <a:uFillTx/>
          <a:latin typeface="Avenir Next Demi Bold"/>
          <a:ea typeface="Avenir Next Demi Bold"/>
          <a:cs typeface="Avenir Next Demi Bold"/>
          <a:sym typeface="Avenir Next Demi Bold"/>
        </a:defRPr>
      </a:lvl7pPr>
      <a:lvl8pPr marL="0" marR="0" indent="1066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79" baseline="0">
          <a:solidFill>
            <a:srgbClr val="FFFFFF"/>
          </a:solidFill>
          <a:uFillTx/>
          <a:latin typeface="Avenir Next Demi Bold"/>
          <a:ea typeface="Avenir Next Demi Bold"/>
          <a:cs typeface="Avenir Next Demi Bold"/>
          <a:sym typeface="Avenir Next Demi Bold"/>
        </a:defRPr>
      </a:lvl8pPr>
      <a:lvl9pPr marL="0" marR="0" indent="1422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79" baseline="0">
          <a:solidFill>
            <a:srgbClr val="FFFFFF"/>
          </a:solidFill>
          <a:uFillTx/>
          <a:latin typeface="Avenir Next Demi Bold"/>
          <a:ea typeface="Avenir Next Demi Bold"/>
          <a:cs typeface="Avenir Next Demi Bold"/>
          <a:sym typeface="Avenir Next Demi Bold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Rectangle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 dirty="0"/>
          </a:p>
        </p:txBody>
      </p:sp>
      <p:sp>
        <p:nvSpPr>
          <p:cNvPr id="476" name="프로젝트 수행 계획서"/>
          <p:cNvSpPr txBox="1">
            <a:spLocks noGrp="1"/>
          </p:cNvSpPr>
          <p:nvPr>
            <p:ph type="title"/>
          </p:nvPr>
        </p:nvSpPr>
        <p:spPr>
          <a:xfrm>
            <a:off x="9433730" y="2540218"/>
            <a:ext cx="11400045" cy="3107915"/>
          </a:xfrm>
          <a:prstGeom prst="rect">
            <a:avLst/>
          </a:prstGeom>
        </p:spPr>
        <p:txBody>
          <a:bodyPr/>
          <a:lstStyle>
            <a:lvl1pPr>
              <a:defRPr sz="8200" b="1"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pPr algn="ctr"/>
            <a:r>
              <a:rPr sz="96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프로젝트</a:t>
            </a:r>
            <a:r>
              <a:rPr sz="96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96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수행</a:t>
            </a:r>
            <a:r>
              <a:rPr sz="96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96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계획서</a:t>
            </a:r>
            <a:endParaRPr sz="96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477" name="인공지능반 6조"/>
          <p:cNvSpPr txBox="1">
            <a:spLocks noGrp="1"/>
          </p:cNvSpPr>
          <p:nvPr>
            <p:ph type="body" idx="16"/>
          </p:nvPr>
        </p:nvSpPr>
        <p:spPr>
          <a:xfrm>
            <a:off x="15102673" y="8878730"/>
            <a:ext cx="3301706" cy="1512916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sz="4400" dirty="0" err="1">
                <a:latin typeface="배달의민족 한나체 Pro" pitchFamily="50" charset="-127"/>
                <a:ea typeface="배달의민족 한나체 Pro" pitchFamily="50" charset="-127"/>
              </a:rPr>
              <a:t>인공지능반</a:t>
            </a:r>
            <a:r>
              <a:rPr sz="4400" dirty="0"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endParaRPr lang="en-US" sz="4400" dirty="0">
              <a:latin typeface="배달의민족 한나체 Pro" pitchFamily="50" charset="-127"/>
              <a:ea typeface="배달의민족 한나체 Pro" pitchFamily="50" charset="-127"/>
            </a:endParaRPr>
          </a:p>
          <a:p>
            <a:r>
              <a:rPr sz="4400" dirty="0">
                <a:latin typeface="배달의민족 한나체 Pro" pitchFamily="50" charset="-127"/>
                <a:ea typeface="배달의민족 한나체 Pro" pitchFamily="50" charset="-127"/>
              </a:rPr>
              <a:t>6조</a:t>
            </a:r>
          </a:p>
        </p:txBody>
      </p:sp>
      <p:sp>
        <p:nvSpPr>
          <p:cNvPr id="478" name="송창대 정인준 최정윤 이성민"/>
          <p:cNvSpPr txBox="1">
            <a:spLocks noGrp="1"/>
          </p:cNvSpPr>
          <p:nvPr>
            <p:ph type="body" idx="17"/>
          </p:nvPr>
        </p:nvSpPr>
        <p:spPr>
          <a:xfrm>
            <a:off x="13729528" y="10902939"/>
            <a:ext cx="6018282" cy="855921"/>
          </a:xfrm>
          <a:prstGeom prst="rect">
            <a:avLst/>
          </a:prstGeom>
        </p:spPr>
        <p:txBody>
          <a:bodyPr/>
          <a:lstStyle>
            <a:lvl1pPr>
              <a:defRPr sz="2900"/>
            </a:lvl1pPr>
          </a:lstStyle>
          <a:p>
            <a:r>
              <a:rPr sz="3600" dirty="0" err="1">
                <a:latin typeface="배달의민족 한나체 Pro" pitchFamily="50" charset="-127"/>
                <a:ea typeface="배달의민족 한나체 Pro" pitchFamily="50" charset="-127"/>
              </a:rPr>
              <a:t>송창대</a:t>
            </a:r>
            <a:r>
              <a:rPr sz="3600" dirty="0"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3600" dirty="0" err="1">
                <a:latin typeface="배달의민족 한나체 Pro" pitchFamily="50" charset="-127"/>
                <a:ea typeface="배달의민족 한나체 Pro" pitchFamily="50" charset="-127"/>
              </a:rPr>
              <a:t>정인준</a:t>
            </a:r>
            <a:r>
              <a:rPr sz="3600" dirty="0"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3600" dirty="0" err="1">
                <a:latin typeface="배달의민족 한나체 Pro" pitchFamily="50" charset="-127"/>
                <a:ea typeface="배달의민족 한나체 Pro" pitchFamily="50" charset="-127"/>
              </a:rPr>
              <a:t>최정윤</a:t>
            </a:r>
            <a:r>
              <a:rPr sz="3600" dirty="0"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3600" dirty="0" err="1">
                <a:latin typeface="배달의민족 한나체 Pro" pitchFamily="50" charset="-127"/>
                <a:ea typeface="배달의민족 한나체 Pro" pitchFamily="50" charset="-127"/>
              </a:rPr>
              <a:t>이성민</a:t>
            </a:r>
            <a:endParaRPr sz="3600" dirty="0"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pic>
        <p:nvPicPr>
          <p:cNvPr id="480" name="Image" descr="Image"/>
          <p:cNvPicPr>
            <a:picLocks noGrp="1" noChangeAspect="1"/>
          </p:cNvPicPr>
          <p:nvPr>
            <p:ph type="pic" idx="19"/>
          </p:nvPr>
        </p:nvPicPr>
        <p:blipFill>
          <a:blip r:embed="rId2"/>
          <a:srcRect/>
          <a:stretch>
            <a:fillRect/>
          </a:stretch>
        </p:blipFill>
        <p:spPr>
          <a:xfrm>
            <a:off x="2564194" y="1295920"/>
            <a:ext cx="5510181" cy="11124436"/>
          </a:xfrm>
          <a:prstGeom prst="rect">
            <a:avLst/>
          </a:prstGeom>
        </p:spPr>
      </p:pic>
      <p:sp>
        <p:nvSpPr>
          <p:cNvPr id="481" name="Shape"/>
          <p:cNvSpPr>
            <a:spLocks noGrp="1"/>
          </p:cNvSpPr>
          <p:nvPr>
            <p:ph type="body" idx="23"/>
          </p:nvPr>
        </p:nvSpPr>
        <p:spPr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317" y="0"/>
                </a:moveTo>
                <a:cubicBezTo>
                  <a:pt x="1040" y="0"/>
                  <a:pt x="5" y="479"/>
                  <a:pt x="5" y="1069"/>
                </a:cubicBezTo>
                <a:lnTo>
                  <a:pt x="5" y="2393"/>
                </a:lnTo>
                <a:cubicBezTo>
                  <a:pt x="5" y="2418"/>
                  <a:pt x="4" y="2437"/>
                  <a:pt x="2" y="2456"/>
                </a:cubicBezTo>
                <a:cubicBezTo>
                  <a:pt x="1" y="2476"/>
                  <a:pt x="0" y="2497"/>
                  <a:pt x="0" y="2524"/>
                </a:cubicBezTo>
                <a:lnTo>
                  <a:pt x="0" y="19880"/>
                </a:lnTo>
                <a:cubicBezTo>
                  <a:pt x="0" y="20129"/>
                  <a:pt x="0" y="20316"/>
                  <a:pt x="23" y="20474"/>
                </a:cubicBezTo>
                <a:cubicBezTo>
                  <a:pt x="46" y="20632"/>
                  <a:pt x="91" y="20760"/>
                  <a:pt x="182" y="20893"/>
                </a:cubicBezTo>
                <a:cubicBezTo>
                  <a:pt x="296" y="21037"/>
                  <a:pt x="477" y="21167"/>
                  <a:pt x="707" y="21273"/>
                </a:cubicBezTo>
                <a:cubicBezTo>
                  <a:pt x="938" y="21380"/>
                  <a:pt x="1218" y="21463"/>
                  <a:pt x="1531" y="21516"/>
                </a:cubicBezTo>
                <a:cubicBezTo>
                  <a:pt x="1818" y="21558"/>
                  <a:pt x="2096" y="21579"/>
                  <a:pt x="2435" y="21589"/>
                </a:cubicBezTo>
                <a:cubicBezTo>
                  <a:pt x="2774" y="21600"/>
                  <a:pt x="3174" y="21600"/>
                  <a:pt x="3705" y="21600"/>
                </a:cubicBezTo>
                <a:lnTo>
                  <a:pt x="17877" y="21600"/>
                </a:lnTo>
                <a:cubicBezTo>
                  <a:pt x="18417" y="21600"/>
                  <a:pt x="18821" y="21600"/>
                  <a:pt x="19163" y="21589"/>
                </a:cubicBezTo>
                <a:cubicBezTo>
                  <a:pt x="19504" y="21579"/>
                  <a:pt x="19782" y="21558"/>
                  <a:pt x="20069" y="21516"/>
                </a:cubicBezTo>
                <a:cubicBezTo>
                  <a:pt x="20382" y="21463"/>
                  <a:pt x="20662" y="21380"/>
                  <a:pt x="20893" y="21273"/>
                </a:cubicBezTo>
                <a:cubicBezTo>
                  <a:pt x="21123" y="21167"/>
                  <a:pt x="21304" y="21037"/>
                  <a:pt x="21418" y="20893"/>
                </a:cubicBezTo>
                <a:cubicBezTo>
                  <a:pt x="21509" y="20760"/>
                  <a:pt x="21554" y="20632"/>
                  <a:pt x="21577" y="20475"/>
                </a:cubicBezTo>
                <a:cubicBezTo>
                  <a:pt x="21600" y="20318"/>
                  <a:pt x="21600" y="20134"/>
                  <a:pt x="21600" y="19888"/>
                </a:cubicBezTo>
                <a:lnTo>
                  <a:pt x="21600" y="2532"/>
                </a:lnTo>
                <a:cubicBezTo>
                  <a:pt x="21600" y="2421"/>
                  <a:pt x="21599" y="2326"/>
                  <a:pt x="21596" y="2240"/>
                </a:cubicBezTo>
                <a:cubicBezTo>
                  <a:pt x="21593" y="2154"/>
                  <a:pt x="21588" y="2077"/>
                  <a:pt x="21580" y="2004"/>
                </a:cubicBezTo>
                <a:lnTo>
                  <a:pt x="21580" y="1069"/>
                </a:lnTo>
                <a:cubicBezTo>
                  <a:pt x="21580" y="479"/>
                  <a:pt x="20545" y="0"/>
                  <a:pt x="19268" y="0"/>
                </a:cubicBezTo>
                <a:cubicBezTo>
                  <a:pt x="19235" y="0"/>
                  <a:pt x="19203" y="4"/>
                  <a:pt x="19170" y="5"/>
                </a:cubicBezTo>
                <a:cubicBezTo>
                  <a:pt x="19131" y="3"/>
                  <a:pt x="19090" y="2"/>
                  <a:pt x="19043" y="1"/>
                </a:cubicBezTo>
                <a:cubicBezTo>
                  <a:pt x="18996" y="0"/>
                  <a:pt x="18943" y="0"/>
                  <a:pt x="18879" y="0"/>
                </a:cubicBezTo>
                <a:lnTo>
                  <a:pt x="17592" y="0"/>
                </a:lnTo>
                <a:cubicBezTo>
                  <a:pt x="17480" y="0"/>
                  <a:pt x="17397" y="0"/>
                  <a:pt x="17326" y="3"/>
                </a:cubicBezTo>
                <a:cubicBezTo>
                  <a:pt x="17256" y="5"/>
                  <a:pt x="17198" y="9"/>
                  <a:pt x="17139" y="18"/>
                </a:cubicBezTo>
                <a:cubicBezTo>
                  <a:pt x="17074" y="29"/>
                  <a:pt x="17015" y="46"/>
                  <a:pt x="16966" y="69"/>
                </a:cubicBezTo>
                <a:cubicBezTo>
                  <a:pt x="16917" y="91"/>
                  <a:pt x="16879" y="118"/>
                  <a:pt x="16856" y="148"/>
                </a:cubicBezTo>
                <a:cubicBezTo>
                  <a:pt x="16837" y="175"/>
                  <a:pt x="16827" y="202"/>
                  <a:pt x="16823" y="235"/>
                </a:cubicBezTo>
                <a:cubicBezTo>
                  <a:pt x="16818" y="267"/>
                  <a:pt x="16819" y="306"/>
                  <a:pt x="16819" y="357"/>
                </a:cubicBezTo>
                <a:cubicBezTo>
                  <a:pt x="16771" y="536"/>
                  <a:pt x="16535" y="693"/>
                  <a:pt x="16188" y="776"/>
                </a:cubicBezTo>
                <a:cubicBezTo>
                  <a:pt x="15918" y="840"/>
                  <a:pt x="15603" y="853"/>
                  <a:pt x="15312" y="812"/>
                </a:cubicBezTo>
                <a:lnTo>
                  <a:pt x="13806" y="812"/>
                </a:lnTo>
                <a:lnTo>
                  <a:pt x="10793" y="812"/>
                </a:lnTo>
                <a:lnTo>
                  <a:pt x="7780" y="812"/>
                </a:lnTo>
                <a:lnTo>
                  <a:pt x="6273" y="812"/>
                </a:lnTo>
                <a:cubicBezTo>
                  <a:pt x="6057" y="823"/>
                  <a:pt x="5838" y="811"/>
                  <a:pt x="5633" y="776"/>
                </a:cubicBezTo>
                <a:cubicBezTo>
                  <a:pt x="5221" y="705"/>
                  <a:pt x="4901" y="551"/>
                  <a:pt x="4767" y="357"/>
                </a:cubicBezTo>
                <a:cubicBezTo>
                  <a:pt x="4767" y="306"/>
                  <a:pt x="4767" y="267"/>
                  <a:pt x="4762" y="235"/>
                </a:cubicBezTo>
                <a:cubicBezTo>
                  <a:pt x="4758" y="202"/>
                  <a:pt x="4749" y="175"/>
                  <a:pt x="4730" y="148"/>
                </a:cubicBezTo>
                <a:cubicBezTo>
                  <a:pt x="4706" y="118"/>
                  <a:pt x="4669" y="91"/>
                  <a:pt x="4621" y="69"/>
                </a:cubicBezTo>
                <a:cubicBezTo>
                  <a:pt x="4572" y="46"/>
                  <a:pt x="4514" y="29"/>
                  <a:pt x="4449" y="18"/>
                </a:cubicBezTo>
                <a:cubicBezTo>
                  <a:pt x="4390" y="9"/>
                  <a:pt x="4331" y="5"/>
                  <a:pt x="4260" y="3"/>
                </a:cubicBezTo>
                <a:cubicBezTo>
                  <a:pt x="4189" y="0"/>
                  <a:pt x="4105" y="0"/>
                  <a:pt x="3994" y="0"/>
                </a:cubicBezTo>
                <a:lnTo>
                  <a:pt x="2708" y="0"/>
                </a:lnTo>
                <a:cubicBezTo>
                  <a:pt x="2645" y="0"/>
                  <a:pt x="2591" y="0"/>
                  <a:pt x="2543" y="1"/>
                </a:cubicBezTo>
                <a:cubicBezTo>
                  <a:pt x="2496" y="2"/>
                  <a:pt x="2454" y="3"/>
                  <a:pt x="2415" y="5"/>
                </a:cubicBezTo>
                <a:cubicBezTo>
                  <a:pt x="2382" y="4"/>
                  <a:pt x="2350" y="0"/>
                  <a:pt x="2317" y="0"/>
                </a:cubicBezTo>
                <a:close/>
              </a:path>
            </a:pathLst>
          </a:cu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pic>
        <p:nvPicPr>
          <p:cNvPr id="482" name="Screen Shot 2021-07-22 at 3.07.34 PM.png" descr="Screen Shot 2021-07-22 at 3.07.34 PM.png"/>
          <p:cNvPicPr>
            <a:picLocks noGrp="1" noChangeAspect="1"/>
          </p:cNvPicPr>
          <p:nvPr>
            <p:ph type="pic" idx="24"/>
          </p:nvPr>
        </p:nvPicPr>
        <p:blipFill>
          <a:blip r:embed="rId3">
            <a:alphaModFix amt="50000"/>
          </a:blip>
          <a:srcRect l="40134" r="40134" b="1"/>
          <a:stretch>
            <a:fillRect/>
          </a:stretch>
        </p:blipFill>
        <p:spPr>
          <a:xfrm>
            <a:off x="2871283" y="1559449"/>
            <a:ext cx="4895852" cy="105969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592" extrusionOk="0">
                <a:moveTo>
                  <a:pt x="4162" y="0"/>
                </a:moveTo>
                <a:lnTo>
                  <a:pt x="2402" y="10"/>
                </a:lnTo>
                <a:cubicBezTo>
                  <a:pt x="2060" y="-8"/>
                  <a:pt x="1751" y="14"/>
                  <a:pt x="1455" y="68"/>
                </a:cubicBezTo>
                <a:cubicBezTo>
                  <a:pt x="1160" y="121"/>
                  <a:pt x="892" y="196"/>
                  <a:pt x="672" y="297"/>
                </a:cubicBezTo>
                <a:cubicBezTo>
                  <a:pt x="453" y="398"/>
                  <a:pt x="281" y="523"/>
                  <a:pt x="173" y="660"/>
                </a:cubicBezTo>
                <a:cubicBezTo>
                  <a:pt x="87" y="786"/>
                  <a:pt x="45" y="908"/>
                  <a:pt x="23" y="1057"/>
                </a:cubicBezTo>
                <a:cubicBezTo>
                  <a:pt x="1" y="1207"/>
                  <a:pt x="0" y="1383"/>
                  <a:pt x="0" y="1616"/>
                </a:cubicBezTo>
                <a:lnTo>
                  <a:pt x="0" y="19956"/>
                </a:lnTo>
                <a:cubicBezTo>
                  <a:pt x="0" y="20193"/>
                  <a:pt x="1" y="20370"/>
                  <a:pt x="23" y="20520"/>
                </a:cubicBezTo>
                <a:cubicBezTo>
                  <a:pt x="45" y="20670"/>
                  <a:pt x="87" y="20794"/>
                  <a:pt x="173" y="20920"/>
                </a:cubicBezTo>
                <a:cubicBezTo>
                  <a:pt x="282" y="21057"/>
                  <a:pt x="454" y="21180"/>
                  <a:pt x="672" y="21281"/>
                </a:cubicBezTo>
                <a:cubicBezTo>
                  <a:pt x="891" y="21382"/>
                  <a:pt x="1157" y="21461"/>
                  <a:pt x="1455" y="21512"/>
                </a:cubicBezTo>
                <a:cubicBezTo>
                  <a:pt x="1727" y="21551"/>
                  <a:pt x="1993" y="21572"/>
                  <a:pt x="2315" y="21582"/>
                </a:cubicBezTo>
                <a:cubicBezTo>
                  <a:pt x="2637" y="21592"/>
                  <a:pt x="3015" y="21592"/>
                  <a:pt x="3519" y="21592"/>
                </a:cubicBezTo>
                <a:lnTo>
                  <a:pt x="18080" y="21592"/>
                </a:lnTo>
                <a:cubicBezTo>
                  <a:pt x="18584" y="21592"/>
                  <a:pt x="18964" y="21592"/>
                  <a:pt x="19286" y="21582"/>
                </a:cubicBezTo>
                <a:cubicBezTo>
                  <a:pt x="19608" y="21572"/>
                  <a:pt x="19872" y="21551"/>
                  <a:pt x="20144" y="21512"/>
                </a:cubicBezTo>
                <a:cubicBezTo>
                  <a:pt x="20442" y="21461"/>
                  <a:pt x="20710" y="21382"/>
                  <a:pt x="20929" y="21281"/>
                </a:cubicBezTo>
                <a:cubicBezTo>
                  <a:pt x="21147" y="21180"/>
                  <a:pt x="21318" y="21057"/>
                  <a:pt x="21426" y="20920"/>
                </a:cubicBezTo>
                <a:cubicBezTo>
                  <a:pt x="21512" y="20794"/>
                  <a:pt x="21556" y="20670"/>
                  <a:pt x="21578" y="20520"/>
                </a:cubicBezTo>
                <a:cubicBezTo>
                  <a:pt x="21600" y="20370"/>
                  <a:pt x="21599" y="20193"/>
                  <a:pt x="21599" y="19956"/>
                </a:cubicBezTo>
                <a:lnTo>
                  <a:pt x="21599" y="1616"/>
                </a:lnTo>
                <a:cubicBezTo>
                  <a:pt x="21599" y="1383"/>
                  <a:pt x="21600" y="1207"/>
                  <a:pt x="21578" y="1057"/>
                </a:cubicBezTo>
                <a:cubicBezTo>
                  <a:pt x="21556" y="908"/>
                  <a:pt x="21512" y="786"/>
                  <a:pt x="21426" y="660"/>
                </a:cubicBezTo>
                <a:cubicBezTo>
                  <a:pt x="21318" y="523"/>
                  <a:pt x="21148" y="398"/>
                  <a:pt x="20929" y="297"/>
                </a:cubicBezTo>
                <a:cubicBezTo>
                  <a:pt x="20709" y="196"/>
                  <a:pt x="20439" y="121"/>
                  <a:pt x="20144" y="68"/>
                </a:cubicBezTo>
                <a:cubicBezTo>
                  <a:pt x="19848" y="14"/>
                  <a:pt x="19541" y="-8"/>
                  <a:pt x="19199" y="10"/>
                </a:cubicBezTo>
                <a:lnTo>
                  <a:pt x="17439" y="0"/>
                </a:lnTo>
                <a:cubicBezTo>
                  <a:pt x="17346" y="-1"/>
                  <a:pt x="17254" y="1"/>
                  <a:pt x="17164" y="6"/>
                </a:cubicBezTo>
                <a:cubicBezTo>
                  <a:pt x="17100" y="10"/>
                  <a:pt x="17033" y="15"/>
                  <a:pt x="16979" y="33"/>
                </a:cubicBezTo>
                <a:cubicBezTo>
                  <a:pt x="16903" y="58"/>
                  <a:pt x="16871" y="101"/>
                  <a:pt x="16856" y="144"/>
                </a:cubicBezTo>
                <a:cubicBezTo>
                  <a:pt x="16840" y="189"/>
                  <a:pt x="16843" y="232"/>
                  <a:pt x="16833" y="282"/>
                </a:cubicBezTo>
                <a:cubicBezTo>
                  <a:pt x="16808" y="412"/>
                  <a:pt x="16691" y="530"/>
                  <a:pt x="16502" y="622"/>
                </a:cubicBezTo>
                <a:cubicBezTo>
                  <a:pt x="16303" y="719"/>
                  <a:pt x="16025" y="788"/>
                  <a:pt x="15714" y="799"/>
                </a:cubicBezTo>
                <a:cubicBezTo>
                  <a:pt x="15626" y="803"/>
                  <a:pt x="15572" y="802"/>
                  <a:pt x="15567" y="802"/>
                </a:cubicBezTo>
                <a:lnTo>
                  <a:pt x="11076" y="802"/>
                </a:lnTo>
                <a:lnTo>
                  <a:pt x="10523" y="802"/>
                </a:lnTo>
                <a:lnTo>
                  <a:pt x="6032" y="802"/>
                </a:lnTo>
                <a:cubicBezTo>
                  <a:pt x="6027" y="802"/>
                  <a:pt x="5973" y="803"/>
                  <a:pt x="5885" y="799"/>
                </a:cubicBezTo>
                <a:cubicBezTo>
                  <a:pt x="5575" y="788"/>
                  <a:pt x="5298" y="719"/>
                  <a:pt x="5099" y="622"/>
                </a:cubicBezTo>
                <a:cubicBezTo>
                  <a:pt x="4910" y="530"/>
                  <a:pt x="4793" y="412"/>
                  <a:pt x="4768" y="282"/>
                </a:cubicBezTo>
                <a:cubicBezTo>
                  <a:pt x="4758" y="232"/>
                  <a:pt x="4759" y="189"/>
                  <a:pt x="4743" y="144"/>
                </a:cubicBezTo>
                <a:cubicBezTo>
                  <a:pt x="4728" y="101"/>
                  <a:pt x="4698" y="58"/>
                  <a:pt x="4622" y="33"/>
                </a:cubicBezTo>
                <a:cubicBezTo>
                  <a:pt x="4568" y="15"/>
                  <a:pt x="4501" y="10"/>
                  <a:pt x="4437" y="6"/>
                </a:cubicBezTo>
                <a:cubicBezTo>
                  <a:pt x="4347" y="1"/>
                  <a:pt x="4255" y="-1"/>
                  <a:pt x="4162" y="0"/>
                </a:cubicBezTo>
                <a:close/>
              </a:path>
            </a:pathLst>
          </a:custGeom>
        </p:spPr>
      </p:pic>
      <p:grpSp>
        <p:nvGrpSpPr>
          <p:cNvPr id="52" name="Group"/>
          <p:cNvGrpSpPr/>
          <p:nvPr/>
        </p:nvGrpSpPr>
        <p:grpSpPr>
          <a:xfrm>
            <a:off x="22165020" y="11590211"/>
            <a:ext cx="1678265" cy="1858728"/>
            <a:chOff x="-1" y="-1"/>
            <a:chExt cx="3647568" cy="4419477"/>
          </a:xfrm>
        </p:grpSpPr>
        <p:sp>
          <p:nvSpPr>
            <p:cNvPr id="53" name="Shape"/>
            <p:cNvSpPr/>
            <p:nvPr/>
          </p:nvSpPr>
          <p:spPr>
            <a:xfrm>
              <a:off x="63499" y="76199"/>
              <a:ext cx="3584068" cy="434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0882" y="11752"/>
                  </a:moveTo>
                  <a:lnTo>
                    <a:pt x="20457" y="11303"/>
                  </a:lnTo>
                  <a:cubicBezTo>
                    <a:pt x="20438" y="11284"/>
                    <a:pt x="20417" y="11265"/>
                    <a:pt x="20396" y="11248"/>
                  </a:cubicBezTo>
                  <a:cubicBezTo>
                    <a:pt x="20434" y="11220"/>
                    <a:pt x="20467" y="11188"/>
                    <a:pt x="20493" y="11153"/>
                  </a:cubicBezTo>
                  <a:lnTo>
                    <a:pt x="20586" y="11034"/>
                  </a:lnTo>
                  <a:cubicBezTo>
                    <a:pt x="20685" y="10912"/>
                    <a:pt x="20704" y="10757"/>
                    <a:pt x="20638" y="10620"/>
                  </a:cubicBezTo>
                  <a:lnTo>
                    <a:pt x="20536" y="10408"/>
                  </a:lnTo>
                  <a:cubicBezTo>
                    <a:pt x="20443" y="10212"/>
                    <a:pt x="20231" y="10083"/>
                    <a:pt x="19983" y="10073"/>
                  </a:cubicBezTo>
                  <a:lnTo>
                    <a:pt x="19848" y="10066"/>
                  </a:lnTo>
                  <a:lnTo>
                    <a:pt x="19848" y="6043"/>
                  </a:lnTo>
                  <a:cubicBezTo>
                    <a:pt x="19848" y="5318"/>
                    <a:pt x="19272" y="4414"/>
                    <a:pt x="18536" y="3986"/>
                  </a:cubicBezTo>
                  <a:lnTo>
                    <a:pt x="12279" y="346"/>
                  </a:lnTo>
                  <a:cubicBezTo>
                    <a:pt x="11895" y="123"/>
                    <a:pt x="11393" y="0"/>
                    <a:pt x="10864" y="0"/>
                  </a:cubicBezTo>
                  <a:cubicBezTo>
                    <a:pt x="10335" y="0"/>
                    <a:pt x="9833" y="123"/>
                    <a:pt x="9449" y="346"/>
                  </a:cubicBezTo>
                  <a:lnTo>
                    <a:pt x="3191" y="3986"/>
                  </a:lnTo>
                  <a:cubicBezTo>
                    <a:pt x="2456" y="4414"/>
                    <a:pt x="1879" y="5318"/>
                    <a:pt x="1879" y="6043"/>
                  </a:cubicBezTo>
                  <a:lnTo>
                    <a:pt x="1879" y="10057"/>
                  </a:lnTo>
                  <a:lnTo>
                    <a:pt x="1585" y="10073"/>
                  </a:lnTo>
                  <a:cubicBezTo>
                    <a:pt x="1332" y="10083"/>
                    <a:pt x="1118" y="10212"/>
                    <a:pt x="1026" y="10408"/>
                  </a:cubicBezTo>
                  <a:lnTo>
                    <a:pt x="925" y="10619"/>
                  </a:lnTo>
                  <a:cubicBezTo>
                    <a:pt x="858" y="10756"/>
                    <a:pt x="876" y="10910"/>
                    <a:pt x="973" y="11030"/>
                  </a:cubicBezTo>
                  <a:lnTo>
                    <a:pt x="1065" y="11148"/>
                  </a:lnTo>
                  <a:cubicBezTo>
                    <a:pt x="1092" y="11185"/>
                    <a:pt x="1127" y="11219"/>
                    <a:pt x="1167" y="11248"/>
                  </a:cubicBezTo>
                  <a:cubicBezTo>
                    <a:pt x="1143" y="11267"/>
                    <a:pt x="1121" y="11287"/>
                    <a:pt x="1099" y="11309"/>
                  </a:cubicBezTo>
                  <a:lnTo>
                    <a:pt x="679" y="11753"/>
                  </a:lnTo>
                  <a:cubicBezTo>
                    <a:pt x="222" y="12241"/>
                    <a:pt x="-19" y="12848"/>
                    <a:pt x="1" y="13462"/>
                  </a:cubicBezTo>
                  <a:lnTo>
                    <a:pt x="123" y="17275"/>
                  </a:lnTo>
                  <a:lnTo>
                    <a:pt x="339" y="18066"/>
                  </a:lnTo>
                  <a:cubicBezTo>
                    <a:pt x="348" y="18099"/>
                    <a:pt x="359" y="18131"/>
                    <a:pt x="372" y="18163"/>
                  </a:cubicBezTo>
                  <a:lnTo>
                    <a:pt x="372" y="19124"/>
                  </a:lnTo>
                  <a:cubicBezTo>
                    <a:pt x="372" y="19620"/>
                    <a:pt x="862" y="20024"/>
                    <a:pt x="1464" y="20024"/>
                  </a:cubicBezTo>
                  <a:lnTo>
                    <a:pt x="1879" y="20024"/>
                  </a:lnTo>
                  <a:lnTo>
                    <a:pt x="1879" y="20082"/>
                  </a:lnTo>
                  <a:cubicBezTo>
                    <a:pt x="1879" y="20919"/>
                    <a:pt x="2735" y="21600"/>
                    <a:pt x="3786" y="21600"/>
                  </a:cubicBezTo>
                  <a:lnTo>
                    <a:pt x="17942" y="21600"/>
                  </a:lnTo>
                  <a:cubicBezTo>
                    <a:pt x="18993" y="21600"/>
                    <a:pt x="19848" y="20919"/>
                    <a:pt x="19848" y="20082"/>
                  </a:cubicBezTo>
                  <a:lnTo>
                    <a:pt x="19848" y="20024"/>
                  </a:lnTo>
                  <a:lnTo>
                    <a:pt x="20098" y="20024"/>
                  </a:lnTo>
                  <a:cubicBezTo>
                    <a:pt x="20700" y="20024"/>
                    <a:pt x="21190" y="19620"/>
                    <a:pt x="21190" y="19124"/>
                  </a:cubicBezTo>
                  <a:lnTo>
                    <a:pt x="21190" y="18164"/>
                  </a:lnTo>
                  <a:cubicBezTo>
                    <a:pt x="21204" y="18131"/>
                    <a:pt x="21420" y="17361"/>
                    <a:pt x="21420" y="17361"/>
                  </a:cubicBezTo>
                  <a:lnTo>
                    <a:pt x="21451" y="16944"/>
                  </a:lnTo>
                  <a:lnTo>
                    <a:pt x="21561" y="13462"/>
                  </a:lnTo>
                  <a:cubicBezTo>
                    <a:pt x="21581" y="12848"/>
                    <a:pt x="21340" y="12241"/>
                    <a:pt x="20882" y="11752"/>
                  </a:cubicBezTo>
                  <a:close/>
                </a:path>
              </a:pathLst>
            </a:custGeom>
            <a:solidFill>
              <a:srgbClr val="559EA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4" name="Shape"/>
            <p:cNvSpPr/>
            <p:nvPr/>
          </p:nvSpPr>
          <p:spPr>
            <a:xfrm>
              <a:off x="304800" y="-1"/>
              <a:ext cx="2986876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23" y="3986"/>
                  </a:moveTo>
                  <a:lnTo>
                    <a:pt x="12501" y="346"/>
                  </a:lnTo>
                  <a:cubicBezTo>
                    <a:pt x="12040" y="123"/>
                    <a:pt x="11436" y="0"/>
                    <a:pt x="10800" y="0"/>
                  </a:cubicBezTo>
                  <a:cubicBezTo>
                    <a:pt x="10165" y="0"/>
                    <a:pt x="9560" y="123"/>
                    <a:pt x="9099" y="346"/>
                  </a:cubicBezTo>
                  <a:lnTo>
                    <a:pt x="1577" y="3986"/>
                  </a:lnTo>
                  <a:cubicBezTo>
                    <a:pt x="693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028" y="21600"/>
                    <a:pt x="2292" y="21600"/>
                  </a:cubicBezTo>
                  <a:lnTo>
                    <a:pt x="19308" y="21600"/>
                  </a:lnTo>
                  <a:cubicBezTo>
                    <a:pt x="20572" y="21600"/>
                    <a:pt x="21600" y="20919"/>
                    <a:pt x="21600" y="20082"/>
                  </a:cubicBezTo>
                  <a:lnTo>
                    <a:pt x="21600" y="6043"/>
                  </a:lnTo>
                  <a:cubicBezTo>
                    <a:pt x="21600" y="5318"/>
                    <a:pt x="20907" y="4414"/>
                    <a:pt x="20023" y="3986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5" name="Shape"/>
            <p:cNvSpPr/>
            <p:nvPr/>
          </p:nvSpPr>
          <p:spPr>
            <a:xfrm>
              <a:off x="304799" y="-1"/>
              <a:ext cx="1759950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97" y="20533"/>
                  </a:moveTo>
                  <a:lnTo>
                    <a:pt x="2897" y="6494"/>
                  </a:lnTo>
                  <a:cubicBezTo>
                    <a:pt x="2897" y="5768"/>
                    <a:pt x="4073" y="4865"/>
                    <a:pt x="5574" y="4437"/>
                  </a:cubicBezTo>
                  <a:lnTo>
                    <a:pt x="18340" y="797"/>
                  </a:lnTo>
                  <a:cubicBezTo>
                    <a:pt x="19122" y="574"/>
                    <a:pt x="20148" y="450"/>
                    <a:pt x="21226" y="450"/>
                  </a:cubicBezTo>
                  <a:cubicBezTo>
                    <a:pt x="21352" y="450"/>
                    <a:pt x="21476" y="453"/>
                    <a:pt x="21600" y="456"/>
                  </a:cubicBezTo>
                  <a:lnTo>
                    <a:pt x="21216" y="346"/>
                  </a:lnTo>
                  <a:cubicBezTo>
                    <a:pt x="20434" y="123"/>
                    <a:pt x="19408" y="0"/>
                    <a:pt x="18330" y="0"/>
                  </a:cubicBezTo>
                  <a:cubicBezTo>
                    <a:pt x="17251" y="0"/>
                    <a:pt x="16225" y="123"/>
                    <a:pt x="15443" y="346"/>
                  </a:cubicBezTo>
                  <a:lnTo>
                    <a:pt x="2677" y="3986"/>
                  </a:lnTo>
                  <a:cubicBezTo>
                    <a:pt x="1176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745" y="21600"/>
                    <a:pt x="3890" y="21600"/>
                  </a:cubicBezTo>
                  <a:lnTo>
                    <a:pt x="4024" y="21600"/>
                  </a:lnTo>
                  <a:cubicBezTo>
                    <a:pt x="3328" y="21326"/>
                    <a:pt x="2897" y="20948"/>
                    <a:pt x="2897" y="20533"/>
                  </a:cubicBezTo>
                  <a:close/>
                </a:path>
              </a:pathLst>
            </a:custGeom>
            <a:solidFill>
              <a:srgbClr val="FDEDBE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6" name="Shape"/>
            <p:cNvSpPr/>
            <p:nvPr/>
          </p:nvSpPr>
          <p:spPr>
            <a:xfrm>
              <a:off x="368213" y="61075"/>
              <a:ext cx="2860050" cy="422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21" y="20351"/>
                  </a:moveTo>
                  <a:cubicBezTo>
                    <a:pt x="21121" y="20867"/>
                    <a:pt x="20477" y="21288"/>
                    <a:pt x="19685" y="21288"/>
                  </a:cubicBezTo>
                  <a:lnTo>
                    <a:pt x="1915" y="21288"/>
                  </a:lnTo>
                  <a:cubicBezTo>
                    <a:pt x="1123" y="21288"/>
                    <a:pt x="479" y="20867"/>
                    <a:pt x="479" y="20351"/>
                  </a:cubicBezTo>
                  <a:lnTo>
                    <a:pt x="479" y="5906"/>
                  </a:lnTo>
                  <a:cubicBezTo>
                    <a:pt x="479" y="5356"/>
                    <a:pt x="1053" y="4618"/>
                    <a:pt x="1733" y="4294"/>
                  </a:cubicBezTo>
                  <a:lnTo>
                    <a:pt x="9588" y="548"/>
                  </a:lnTo>
                  <a:cubicBezTo>
                    <a:pt x="9907" y="396"/>
                    <a:pt x="10338" y="312"/>
                    <a:pt x="10800" y="312"/>
                  </a:cubicBezTo>
                  <a:cubicBezTo>
                    <a:pt x="11262" y="312"/>
                    <a:pt x="11692" y="396"/>
                    <a:pt x="12011" y="548"/>
                  </a:cubicBezTo>
                  <a:lnTo>
                    <a:pt x="19867" y="4294"/>
                  </a:lnTo>
                  <a:cubicBezTo>
                    <a:pt x="20547" y="4618"/>
                    <a:pt x="21121" y="5356"/>
                    <a:pt x="21121" y="5906"/>
                  </a:cubicBezTo>
                  <a:cubicBezTo>
                    <a:pt x="21121" y="5906"/>
                    <a:pt x="21121" y="20351"/>
                    <a:pt x="21121" y="20351"/>
                  </a:cubicBezTo>
                  <a:close/>
                  <a:moveTo>
                    <a:pt x="20149" y="4041"/>
                  </a:moveTo>
                  <a:lnTo>
                    <a:pt x="12294" y="296"/>
                  </a:lnTo>
                  <a:cubicBezTo>
                    <a:pt x="11893" y="105"/>
                    <a:pt x="11363" y="0"/>
                    <a:pt x="10800" y="0"/>
                  </a:cubicBezTo>
                  <a:cubicBezTo>
                    <a:pt x="10237" y="0"/>
                    <a:pt x="9707" y="105"/>
                    <a:pt x="9306" y="296"/>
                  </a:cubicBezTo>
                  <a:lnTo>
                    <a:pt x="1451" y="4041"/>
                  </a:lnTo>
                  <a:cubicBezTo>
                    <a:pt x="651" y="4423"/>
                    <a:pt x="0" y="5259"/>
                    <a:pt x="0" y="5906"/>
                  </a:cubicBezTo>
                  <a:lnTo>
                    <a:pt x="0" y="20351"/>
                  </a:lnTo>
                  <a:cubicBezTo>
                    <a:pt x="0" y="21040"/>
                    <a:pt x="859" y="21600"/>
                    <a:pt x="1915" y="21600"/>
                  </a:cubicBezTo>
                  <a:lnTo>
                    <a:pt x="19685" y="21600"/>
                  </a:lnTo>
                  <a:cubicBezTo>
                    <a:pt x="20741" y="21600"/>
                    <a:pt x="21600" y="21040"/>
                    <a:pt x="21600" y="20351"/>
                  </a:cubicBezTo>
                  <a:lnTo>
                    <a:pt x="21600" y="5906"/>
                  </a:lnTo>
                  <a:cubicBezTo>
                    <a:pt x="21600" y="5259"/>
                    <a:pt x="20949" y="4423"/>
                    <a:pt x="20149" y="404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7" name="Shape"/>
            <p:cNvSpPr/>
            <p:nvPr/>
          </p:nvSpPr>
          <p:spPr>
            <a:xfrm>
              <a:off x="-1" y="1689100"/>
              <a:ext cx="3584077" cy="2368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1451" y="15951"/>
                  </a:moveTo>
                  <a:lnTo>
                    <a:pt x="21561" y="9566"/>
                  </a:lnTo>
                  <a:cubicBezTo>
                    <a:pt x="21581" y="8439"/>
                    <a:pt x="21340" y="7325"/>
                    <a:pt x="20882" y="6429"/>
                  </a:cubicBezTo>
                  <a:lnTo>
                    <a:pt x="20457" y="5605"/>
                  </a:lnTo>
                  <a:cubicBezTo>
                    <a:pt x="20438" y="5569"/>
                    <a:pt x="20417" y="5536"/>
                    <a:pt x="20396" y="5504"/>
                  </a:cubicBezTo>
                  <a:cubicBezTo>
                    <a:pt x="20434" y="5453"/>
                    <a:pt x="20467" y="5394"/>
                    <a:pt x="20493" y="5330"/>
                  </a:cubicBezTo>
                  <a:lnTo>
                    <a:pt x="20586" y="5112"/>
                  </a:lnTo>
                  <a:cubicBezTo>
                    <a:pt x="20685" y="4888"/>
                    <a:pt x="20705" y="4603"/>
                    <a:pt x="20638" y="4353"/>
                  </a:cubicBezTo>
                  <a:lnTo>
                    <a:pt x="20536" y="3964"/>
                  </a:lnTo>
                  <a:cubicBezTo>
                    <a:pt x="20443" y="3604"/>
                    <a:pt x="20231" y="3368"/>
                    <a:pt x="19983" y="3350"/>
                  </a:cubicBezTo>
                  <a:lnTo>
                    <a:pt x="19071" y="3259"/>
                  </a:lnTo>
                  <a:cubicBezTo>
                    <a:pt x="18775" y="3229"/>
                    <a:pt x="18498" y="3466"/>
                    <a:pt x="18352" y="3864"/>
                  </a:cubicBezTo>
                  <a:lnTo>
                    <a:pt x="17212" y="1353"/>
                  </a:lnTo>
                  <a:cubicBezTo>
                    <a:pt x="16950" y="772"/>
                    <a:pt x="16532" y="405"/>
                    <a:pt x="16064" y="346"/>
                  </a:cubicBezTo>
                  <a:cubicBezTo>
                    <a:pt x="14986" y="217"/>
                    <a:pt x="12865" y="1"/>
                    <a:pt x="10778" y="0"/>
                  </a:cubicBezTo>
                  <a:cubicBezTo>
                    <a:pt x="8702" y="1"/>
                    <a:pt x="6582" y="217"/>
                    <a:pt x="5503" y="346"/>
                  </a:cubicBezTo>
                  <a:cubicBezTo>
                    <a:pt x="5036" y="404"/>
                    <a:pt x="4618" y="771"/>
                    <a:pt x="4357" y="1352"/>
                  </a:cubicBezTo>
                  <a:lnTo>
                    <a:pt x="3214" y="3868"/>
                  </a:lnTo>
                  <a:cubicBezTo>
                    <a:pt x="3081" y="3495"/>
                    <a:pt x="2825" y="3257"/>
                    <a:pt x="2539" y="3257"/>
                  </a:cubicBezTo>
                  <a:cubicBezTo>
                    <a:pt x="2523" y="3257"/>
                    <a:pt x="2507" y="3257"/>
                    <a:pt x="2490" y="3259"/>
                  </a:cubicBezTo>
                  <a:lnTo>
                    <a:pt x="1585" y="3349"/>
                  </a:lnTo>
                  <a:cubicBezTo>
                    <a:pt x="1332" y="3368"/>
                    <a:pt x="1118" y="3604"/>
                    <a:pt x="1026" y="3963"/>
                  </a:cubicBezTo>
                  <a:lnTo>
                    <a:pt x="924" y="4350"/>
                  </a:lnTo>
                  <a:cubicBezTo>
                    <a:pt x="858" y="4602"/>
                    <a:pt x="876" y="4885"/>
                    <a:pt x="973" y="5104"/>
                  </a:cubicBezTo>
                  <a:lnTo>
                    <a:pt x="1065" y="5321"/>
                  </a:lnTo>
                  <a:cubicBezTo>
                    <a:pt x="1092" y="5388"/>
                    <a:pt x="1127" y="5450"/>
                    <a:pt x="1167" y="5504"/>
                  </a:cubicBezTo>
                  <a:cubicBezTo>
                    <a:pt x="1143" y="5539"/>
                    <a:pt x="1121" y="5576"/>
                    <a:pt x="1099" y="5616"/>
                  </a:cubicBezTo>
                  <a:lnTo>
                    <a:pt x="679" y="6431"/>
                  </a:lnTo>
                  <a:cubicBezTo>
                    <a:pt x="222" y="7326"/>
                    <a:pt x="-19" y="8439"/>
                    <a:pt x="1" y="9565"/>
                  </a:cubicBezTo>
                  <a:lnTo>
                    <a:pt x="123" y="16559"/>
                  </a:lnTo>
                  <a:lnTo>
                    <a:pt x="339" y="18009"/>
                  </a:lnTo>
                  <a:cubicBezTo>
                    <a:pt x="347" y="18069"/>
                    <a:pt x="359" y="18128"/>
                    <a:pt x="372" y="18187"/>
                  </a:cubicBezTo>
                  <a:lnTo>
                    <a:pt x="372" y="19949"/>
                  </a:lnTo>
                  <a:cubicBezTo>
                    <a:pt x="372" y="20859"/>
                    <a:pt x="862" y="21600"/>
                    <a:pt x="1464" y="21600"/>
                  </a:cubicBezTo>
                  <a:lnTo>
                    <a:pt x="3722" y="21600"/>
                  </a:lnTo>
                  <a:cubicBezTo>
                    <a:pt x="4328" y="21600"/>
                    <a:pt x="4820" y="20859"/>
                    <a:pt x="4820" y="19949"/>
                  </a:cubicBezTo>
                  <a:lnTo>
                    <a:pt x="4820" y="19175"/>
                  </a:lnTo>
                  <a:lnTo>
                    <a:pt x="10437" y="19722"/>
                  </a:lnTo>
                  <a:lnTo>
                    <a:pt x="10776" y="19755"/>
                  </a:lnTo>
                  <a:lnTo>
                    <a:pt x="11125" y="19722"/>
                  </a:lnTo>
                  <a:lnTo>
                    <a:pt x="16742" y="19175"/>
                  </a:lnTo>
                  <a:lnTo>
                    <a:pt x="16742" y="19949"/>
                  </a:lnTo>
                  <a:cubicBezTo>
                    <a:pt x="16742" y="20859"/>
                    <a:pt x="17234" y="21600"/>
                    <a:pt x="17840" y="21600"/>
                  </a:cubicBezTo>
                  <a:lnTo>
                    <a:pt x="20098" y="21600"/>
                  </a:lnTo>
                  <a:cubicBezTo>
                    <a:pt x="20700" y="21600"/>
                    <a:pt x="21190" y="20859"/>
                    <a:pt x="21190" y="19949"/>
                  </a:cubicBezTo>
                  <a:lnTo>
                    <a:pt x="21190" y="18188"/>
                  </a:lnTo>
                  <a:cubicBezTo>
                    <a:pt x="21204" y="18128"/>
                    <a:pt x="21420" y="16717"/>
                    <a:pt x="21420" y="16717"/>
                  </a:cubicBezTo>
                  <a:cubicBezTo>
                    <a:pt x="21420" y="16717"/>
                    <a:pt x="21451" y="15951"/>
                    <a:pt x="21451" y="15951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8" name="Shape"/>
            <p:cNvSpPr/>
            <p:nvPr/>
          </p:nvSpPr>
          <p:spPr>
            <a:xfrm>
              <a:off x="63500" y="2108199"/>
              <a:ext cx="3455847" cy="169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7" extrusionOk="0">
                  <a:moveTo>
                    <a:pt x="20939" y="4150"/>
                  </a:moveTo>
                  <a:lnTo>
                    <a:pt x="20506" y="3012"/>
                  </a:lnTo>
                  <a:cubicBezTo>
                    <a:pt x="20450" y="2873"/>
                    <a:pt x="20376" y="2771"/>
                    <a:pt x="20283" y="2734"/>
                  </a:cubicBezTo>
                  <a:lnTo>
                    <a:pt x="19390" y="2361"/>
                  </a:lnTo>
                  <a:lnTo>
                    <a:pt x="20376" y="1963"/>
                  </a:lnTo>
                  <a:cubicBezTo>
                    <a:pt x="20431" y="1937"/>
                    <a:pt x="20487" y="1862"/>
                    <a:pt x="20518" y="1759"/>
                  </a:cubicBezTo>
                  <a:lnTo>
                    <a:pt x="20617" y="1443"/>
                  </a:lnTo>
                  <a:cubicBezTo>
                    <a:pt x="20655" y="1330"/>
                    <a:pt x="20661" y="1191"/>
                    <a:pt x="20636" y="1065"/>
                  </a:cubicBezTo>
                  <a:lnTo>
                    <a:pt x="20530" y="520"/>
                  </a:lnTo>
                  <a:cubicBezTo>
                    <a:pt x="20487" y="293"/>
                    <a:pt x="20388" y="141"/>
                    <a:pt x="20271" y="129"/>
                  </a:cubicBezTo>
                  <a:lnTo>
                    <a:pt x="19330" y="2"/>
                  </a:lnTo>
                  <a:cubicBezTo>
                    <a:pt x="19131" y="-23"/>
                    <a:pt x="18952" y="230"/>
                    <a:pt x="18890" y="622"/>
                  </a:cubicBezTo>
                  <a:lnTo>
                    <a:pt x="18717" y="1747"/>
                  </a:lnTo>
                  <a:lnTo>
                    <a:pt x="18878" y="2228"/>
                  </a:lnTo>
                  <a:lnTo>
                    <a:pt x="19027" y="2265"/>
                  </a:lnTo>
                  <a:lnTo>
                    <a:pt x="14723" y="1684"/>
                  </a:lnTo>
                  <a:lnTo>
                    <a:pt x="14197" y="1141"/>
                  </a:lnTo>
                  <a:lnTo>
                    <a:pt x="14036" y="4276"/>
                  </a:lnTo>
                  <a:lnTo>
                    <a:pt x="10783" y="4755"/>
                  </a:lnTo>
                  <a:lnTo>
                    <a:pt x="7530" y="4276"/>
                  </a:lnTo>
                  <a:lnTo>
                    <a:pt x="7369" y="1141"/>
                  </a:lnTo>
                  <a:lnTo>
                    <a:pt x="6842" y="1684"/>
                  </a:lnTo>
                  <a:lnTo>
                    <a:pt x="2539" y="2265"/>
                  </a:lnTo>
                  <a:lnTo>
                    <a:pt x="2688" y="2228"/>
                  </a:lnTo>
                  <a:lnTo>
                    <a:pt x="2849" y="1747"/>
                  </a:lnTo>
                  <a:lnTo>
                    <a:pt x="2676" y="622"/>
                  </a:lnTo>
                  <a:cubicBezTo>
                    <a:pt x="2614" y="230"/>
                    <a:pt x="2434" y="-23"/>
                    <a:pt x="2237" y="2"/>
                  </a:cubicBezTo>
                  <a:lnTo>
                    <a:pt x="1295" y="129"/>
                  </a:lnTo>
                  <a:cubicBezTo>
                    <a:pt x="1178" y="141"/>
                    <a:pt x="1079" y="293"/>
                    <a:pt x="1035" y="520"/>
                  </a:cubicBezTo>
                  <a:lnTo>
                    <a:pt x="930" y="1065"/>
                  </a:lnTo>
                  <a:cubicBezTo>
                    <a:pt x="906" y="1191"/>
                    <a:pt x="912" y="1330"/>
                    <a:pt x="949" y="1443"/>
                  </a:cubicBezTo>
                  <a:lnTo>
                    <a:pt x="1048" y="1759"/>
                  </a:lnTo>
                  <a:cubicBezTo>
                    <a:pt x="1079" y="1862"/>
                    <a:pt x="1135" y="1937"/>
                    <a:pt x="1190" y="1963"/>
                  </a:cubicBezTo>
                  <a:lnTo>
                    <a:pt x="2176" y="2361"/>
                  </a:lnTo>
                  <a:lnTo>
                    <a:pt x="1283" y="2734"/>
                  </a:lnTo>
                  <a:cubicBezTo>
                    <a:pt x="1190" y="2771"/>
                    <a:pt x="1116" y="2873"/>
                    <a:pt x="1060" y="3012"/>
                  </a:cubicBezTo>
                  <a:lnTo>
                    <a:pt x="627" y="4150"/>
                  </a:lnTo>
                  <a:cubicBezTo>
                    <a:pt x="206" y="5263"/>
                    <a:pt x="-17" y="6641"/>
                    <a:pt x="2" y="8058"/>
                  </a:cubicBezTo>
                  <a:lnTo>
                    <a:pt x="125" y="17796"/>
                  </a:lnTo>
                  <a:lnTo>
                    <a:pt x="342" y="19718"/>
                  </a:lnTo>
                  <a:cubicBezTo>
                    <a:pt x="416" y="20401"/>
                    <a:pt x="701" y="20907"/>
                    <a:pt x="1048" y="20970"/>
                  </a:cubicBezTo>
                  <a:lnTo>
                    <a:pt x="3128" y="21362"/>
                  </a:lnTo>
                  <a:cubicBezTo>
                    <a:pt x="3289" y="21387"/>
                    <a:pt x="3444" y="21261"/>
                    <a:pt x="3549" y="21021"/>
                  </a:cubicBezTo>
                  <a:cubicBezTo>
                    <a:pt x="3654" y="20780"/>
                    <a:pt x="3803" y="20654"/>
                    <a:pt x="3958" y="20679"/>
                  </a:cubicBezTo>
                  <a:lnTo>
                    <a:pt x="10780" y="21577"/>
                  </a:lnTo>
                  <a:lnTo>
                    <a:pt x="10786" y="21577"/>
                  </a:lnTo>
                  <a:lnTo>
                    <a:pt x="17608" y="20679"/>
                  </a:lnTo>
                  <a:cubicBezTo>
                    <a:pt x="17763" y="20654"/>
                    <a:pt x="17912" y="20780"/>
                    <a:pt x="18017" y="21021"/>
                  </a:cubicBezTo>
                  <a:cubicBezTo>
                    <a:pt x="18122" y="21261"/>
                    <a:pt x="18277" y="21387"/>
                    <a:pt x="18438" y="21362"/>
                  </a:cubicBezTo>
                  <a:lnTo>
                    <a:pt x="20518" y="20970"/>
                  </a:lnTo>
                  <a:cubicBezTo>
                    <a:pt x="20865" y="20907"/>
                    <a:pt x="21150" y="20401"/>
                    <a:pt x="21224" y="19718"/>
                  </a:cubicBezTo>
                  <a:lnTo>
                    <a:pt x="21440" y="17796"/>
                  </a:lnTo>
                  <a:lnTo>
                    <a:pt x="21564" y="8058"/>
                  </a:lnTo>
                  <a:cubicBezTo>
                    <a:pt x="21583" y="6641"/>
                    <a:pt x="21360" y="5263"/>
                    <a:pt x="20939" y="415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9" name="Shape"/>
            <p:cNvSpPr/>
            <p:nvPr/>
          </p:nvSpPr>
          <p:spPr>
            <a:xfrm>
              <a:off x="25399" y="2082800"/>
              <a:ext cx="3513830" cy="175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67" extrusionOk="0">
                  <a:moveTo>
                    <a:pt x="2404" y="715"/>
                  </a:moveTo>
                  <a:lnTo>
                    <a:pt x="1463" y="838"/>
                  </a:lnTo>
                  <a:cubicBezTo>
                    <a:pt x="1416" y="843"/>
                    <a:pt x="1379" y="899"/>
                    <a:pt x="1362" y="989"/>
                  </a:cubicBezTo>
                  <a:lnTo>
                    <a:pt x="1258" y="1518"/>
                  </a:lnTo>
                  <a:cubicBezTo>
                    <a:pt x="1254" y="1536"/>
                    <a:pt x="1256" y="1547"/>
                    <a:pt x="1259" y="1555"/>
                  </a:cubicBezTo>
                  <a:lnTo>
                    <a:pt x="1358" y="1865"/>
                  </a:lnTo>
                  <a:cubicBezTo>
                    <a:pt x="1363" y="1881"/>
                    <a:pt x="1375" y="1900"/>
                    <a:pt x="1387" y="1905"/>
                  </a:cubicBezTo>
                  <a:lnTo>
                    <a:pt x="2664" y="2412"/>
                  </a:lnTo>
                  <a:lnTo>
                    <a:pt x="2653" y="2191"/>
                  </a:lnTo>
                  <a:lnTo>
                    <a:pt x="2720" y="2175"/>
                  </a:lnTo>
                  <a:lnTo>
                    <a:pt x="2784" y="1988"/>
                  </a:lnTo>
                  <a:lnTo>
                    <a:pt x="2640" y="1065"/>
                  </a:lnTo>
                  <a:cubicBezTo>
                    <a:pt x="2606" y="857"/>
                    <a:pt x="2511" y="715"/>
                    <a:pt x="2404" y="715"/>
                  </a:cubicBezTo>
                  <a:close/>
                  <a:moveTo>
                    <a:pt x="18844" y="2175"/>
                  </a:moveTo>
                  <a:lnTo>
                    <a:pt x="18911" y="2191"/>
                  </a:lnTo>
                  <a:lnTo>
                    <a:pt x="18901" y="2412"/>
                  </a:lnTo>
                  <a:lnTo>
                    <a:pt x="20181" y="1904"/>
                  </a:lnTo>
                  <a:cubicBezTo>
                    <a:pt x="20188" y="1901"/>
                    <a:pt x="20201" y="1882"/>
                    <a:pt x="20204" y="1870"/>
                  </a:cubicBezTo>
                  <a:lnTo>
                    <a:pt x="20304" y="1559"/>
                  </a:lnTo>
                  <a:lnTo>
                    <a:pt x="20304" y="1559"/>
                  </a:lnTo>
                  <a:lnTo>
                    <a:pt x="20306" y="1518"/>
                  </a:lnTo>
                  <a:lnTo>
                    <a:pt x="20203" y="991"/>
                  </a:lnTo>
                  <a:cubicBezTo>
                    <a:pt x="20185" y="899"/>
                    <a:pt x="20148" y="843"/>
                    <a:pt x="20104" y="838"/>
                  </a:cubicBezTo>
                  <a:lnTo>
                    <a:pt x="19176" y="716"/>
                  </a:lnTo>
                  <a:cubicBezTo>
                    <a:pt x="19175" y="716"/>
                    <a:pt x="19175" y="716"/>
                    <a:pt x="19174" y="716"/>
                  </a:cubicBezTo>
                  <a:cubicBezTo>
                    <a:pt x="19053" y="716"/>
                    <a:pt x="18958" y="857"/>
                    <a:pt x="18924" y="1068"/>
                  </a:cubicBezTo>
                  <a:lnTo>
                    <a:pt x="18780" y="1988"/>
                  </a:lnTo>
                  <a:cubicBezTo>
                    <a:pt x="18780" y="1988"/>
                    <a:pt x="18844" y="2175"/>
                    <a:pt x="18844" y="2175"/>
                  </a:cubicBezTo>
                  <a:close/>
                  <a:moveTo>
                    <a:pt x="4031" y="19982"/>
                  </a:moveTo>
                  <a:cubicBezTo>
                    <a:pt x="4049" y="19982"/>
                    <a:pt x="4066" y="19983"/>
                    <a:pt x="4084" y="19986"/>
                  </a:cubicBezTo>
                  <a:lnTo>
                    <a:pt x="10782" y="20853"/>
                  </a:lnTo>
                  <a:lnTo>
                    <a:pt x="17483" y="19986"/>
                  </a:lnTo>
                  <a:cubicBezTo>
                    <a:pt x="17498" y="19983"/>
                    <a:pt x="17515" y="19982"/>
                    <a:pt x="17533" y="19982"/>
                  </a:cubicBezTo>
                  <a:cubicBezTo>
                    <a:pt x="17720" y="19982"/>
                    <a:pt x="17901" y="20147"/>
                    <a:pt x="18029" y="20434"/>
                  </a:cubicBezTo>
                  <a:cubicBezTo>
                    <a:pt x="18096" y="20583"/>
                    <a:pt x="18195" y="20662"/>
                    <a:pt x="18297" y="20646"/>
                  </a:cubicBezTo>
                  <a:lnTo>
                    <a:pt x="20340" y="20268"/>
                  </a:lnTo>
                  <a:cubicBezTo>
                    <a:pt x="20605" y="20220"/>
                    <a:pt x="20820" y="19846"/>
                    <a:pt x="20877" y="19336"/>
                  </a:cubicBezTo>
                  <a:lnTo>
                    <a:pt x="21086" y="17510"/>
                  </a:lnTo>
                  <a:lnTo>
                    <a:pt x="21207" y="8136"/>
                  </a:lnTo>
                  <a:cubicBezTo>
                    <a:pt x="21224" y="6860"/>
                    <a:pt x="21019" y="5599"/>
                    <a:pt x="20629" y="4586"/>
                  </a:cubicBezTo>
                  <a:lnTo>
                    <a:pt x="20204" y="3488"/>
                  </a:lnTo>
                  <a:cubicBezTo>
                    <a:pt x="20174" y="3415"/>
                    <a:pt x="20136" y="3368"/>
                    <a:pt x="20090" y="3350"/>
                  </a:cubicBezTo>
                  <a:lnTo>
                    <a:pt x="18880" y="2853"/>
                  </a:lnTo>
                  <a:lnTo>
                    <a:pt x="18878" y="2902"/>
                  </a:lnTo>
                  <a:lnTo>
                    <a:pt x="14609" y="2337"/>
                  </a:lnTo>
                  <a:lnTo>
                    <a:pt x="14290" y="2012"/>
                  </a:lnTo>
                  <a:lnTo>
                    <a:pt x="14143" y="4825"/>
                  </a:lnTo>
                  <a:lnTo>
                    <a:pt x="10782" y="5311"/>
                  </a:lnTo>
                  <a:lnTo>
                    <a:pt x="10769" y="5309"/>
                  </a:lnTo>
                  <a:lnTo>
                    <a:pt x="7421" y="4825"/>
                  </a:lnTo>
                  <a:lnTo>
                    <a:pt x="7274" y="2012"/>
                  </a:lnTo>
                  <a:lnTo>
                    <a:pt x="6955" y="2337"/>
                  </a:lnTo>
                  <a:lnTo>
                    <a:pt x="2687" y="2902"/>
                  </a:lnTo>
                  <a:lnTo>
                    <a:pt x="2684" y="2853"/>
                  </a:lnTo>
                  <a:lnTo>
                    <a:pt x="1475" y="3349"/>
                  </a:lnTo>
                  <a:cubicBezTo>
                    <a:pt x="1428" y="3368"/>
                    <a:pt x="1390" y="3415"/>
                    <a:pt x="1358" y="3495"/>
                  </a:cubicBezTo>
                  <a:lnTo>
                    <a:pt x="934" y="4587"/>
                  </a:lnTo>
                  <a:cubicBezTo>
                    <a:pt x="545" y="5599"/>
                    <a:pt x="340" y="6860"/>
                    <a:pt x="357" y="8136"/>
                  </a:cubicBezTo>
                  <a:lnTo>
                    <a:pt x="478" y="17510"/>
                  </a:lnTo>
                  <a:lnTo>
                    <a:pt x="687" y="19333"/>
                  </a:lnTo>
                  <a:cubicBezTo>
                    <a:pt x="744" y="19846"/>
                    <a:pt x="960" y="20220"/>
                    <a:pt x="1224" y="20268"/>
                  </a:cubicBezTo>
                  <a:lnTo>
                    <a:pt x="3270" y="20647"/>
                  </a:lnTo>
                  <a:cubicBezTo>
                    <a:pt x="3276" y="20648"/>
                    <a:pt x="3284" y="20648"/>
                    <a:pt x="3293" y="20648"/>
                  </a:cubicBezTo>
                  <a:cubicBezTo>
                    <a:pt x="3386" y="20648"/>
                    <a:pt x="3475" y="20570"/>
                    <a:pt x="3535" y="20434"/>
                  </a:cubicBezTo>
                  <a:cubicBezTo>
                    <a:pt x="3663" y="20147"/>
                    <a:pt x="3844" y="19982"/>
                    <a:pt x="4031" y="19982"/>
                  </a:cubicBezTo>
                  <a:close/>
                  <a:moveTo>
                    <a:pt x="10791" y="21567"/>
                  </a:moveTo>
                  <a:lnTo>
                    <a:pt x="10779" y="21567"/>
                  </a:lnTo>
                  <a:lnTo>
                    <a:pt x="4058" y="20699"/>
                  </a:lnTo>
                  <a:cubicBezTo>
                    <a:pt x="4048" y="20697"/>
                    <a:pt x="4039" y="20696"/>
                    <a:pt x="4031" y="20696"/>
                  </a:cubicBezTo>
                  <a:cubicBezTo>
                    <a:pt x="3944" y="20696"/>
                    <a:pt x="3862" y="20772"/>
                    <a:pt x="3801" y="20910"/>
                  </a:cubicBezTo>
                  <a:cubicBezTo>
                    <a:pt x="3661" y="21224"/>
                    <a:pt x="3452" y="21392"/>
                    <a:pt x="3240" y="21358"/>
                  </a:cubicBezTo>
                  <a:lnTo>
                    <a:pt x="1192" y="20979"/>
                  </a:lnTo>
                  <a:cubicBezTo>
                    <a:pt x="773" y="20904"/>
                    <a:pt x="430" y="20306"/>
                    <a:pt x="340" y="19491"/>
                  </a:cubicBezTo>
                  <a:lnTo>
                    <a:pt x="123" y="17565"/>
                  </a:lnTo>
                  <a:lnTo>
                    <a:pt x="1" y="8154"/>
                  </a:lnTo>
                  <a:cubicBezTo>
                    <a:pt x="-18" y="6715"/>
                    <a:pt x="214" y="5293"/>
                    <a:pt x="653" y="4150"/>
                  </a:cubicBezTo>
                  <a:lnTo>
                    <a:pt x="1080" y="3049"/>
                  </a:lnTo>
                  <a:cubicBezTo>
                    <a:pt x="1167" y="2835"/>
                    <a:pt x="1279" y="2699"/>
                    <a:pt x="1405" y="2649"/>
                  </a:cubicBezTo>
                  <a:lnTo>
                    <a:pt x="1415" y="2645"/>
                  </a:lnTo>
                  <a:lnTo>
                    <a:pt x="1314" y="2604"/>
                  </a:lnTo>
                  <a:cubicBezTo>
                    <a:pt x="1205" y="2556"/>
                    <a:pt x="1111" y="2422"/>
                    <a:pt x="1056" y="2244"/>
                  </a:cubicBezTo>
                  <a:lnTo>
                    <a:pt x="961" y="1945"/>
                  </a:lnTo>
                  <a:cubicBezTo>
                    <a:pt x="894" y="1745"/>
                    <a:pt x="881" y="1485"/>
                    <a:pt x="927" y="1255"/>
                  </a:cubicBezTo>
                  <a:lnTo>
                    <a:pt x="1031" y="729"/>
                  </a:lnTo>
                  <a:cubicBezTo>
                    <a:pt x="1099" y="376"/>
                    <a:pt x="1257" y="144"/>
                    <a:pt x="1443" y="125"/>
                  </a:cubicBezTo>
                  <a:lnTo>
                    <a:pt x="2365" y="3"/>
                  </a:lnTo>
                  <a:cubicBezTo>
                    <a:pt x="2379" y="1"/>
                    <a:pt x="2391" y="1"/>
                    <a:pt x="2404" y="1"/>
                  </a:cubicBezTo>
                  <a:cubicBezTo>
                    <a:pt x="2666" y="1"/>
                    <a:pt x="2897" y="341"/>
                    <a:pt x="2979" y="849"/>
                  </a:cubicBezTo>
                  <a:lnTo>
                    <a:pt x="3175" y="2105"/>
                  </a:lnTo>
                  <a:lnTo>
                    <a:pt x="3169" y="2122"/>
                  </a:lnTo>
                  <a:lnTo>
                    <a:pt x="6859" y="1634"/>
                  </a:lnTo>
                  <a:lnTo>
                    <a:pt x="7574" y="907"/>
                  </a:lnTo>
                  <a:lnTo>
                    <a:pt x="7744" y="4156"/>
                  </a:lnTo>
                  <a:lnTo>
                    <a:pt x="10782" y="4595"/>
                  </a:lnTo>
                  <a:lnTo>
                    <a:pt x="13820" y="4156"/>
                  </a:lnTo>
                  <a:lnTo>
                    <a:pt x="13989" y="907"/>
                  </a:lnTo>
                  <a:lnTo>
                    <a:pt x="14705" y="1634"/>
                  </a:lnTo>
                  <a:lnTo>
                    <a:pt x="18395" y="2122"/>
                  </a:lnTo>
                  <a:lnTo>
                    <a:pt x="18389" y="2105"/>
                  </a:lnTo>
                  <a:lnTo>
                    <a:pt x="18585" y="851"/>
                  </a:lnTo>
                  <a:cubicBezTo>
                    <a:pt x="18671" y="317"/>
                    <a:pt x="18919" y="-33"/>
                    <a:pt x="19198" y="3"/>
                  </a:cubicBezTo>
                  <a:lnTo>
                    <a:pt x="20125" y="125"/>
                  </a:lnTo>
                  <a:cubicBezTo>
                    <a:pt x="20307" y="144"/>
                    <a:pt x="20465" y="376"/>
                    <a:pt x="20534" y="730"/>
                  </a:cubicBezTo>
                  <a:lnTo>
                    <a:pt x="20637" y="1255"/>
                  </a:lnTo>
                  <a:cubicBezTo>
                    <a:pt x="20683" y="1485"/>
                    <a:pt x="20670" y="1745"/>
                    <a:pt x="20602" y="1951"/>
                  </a:cubicBezTo>
                  <a:lnTo>
                    <a:pt x="20505" y="2251"/>
                  </a:lnTo>
                  <a:cubicBezTo>
                    <a:pt x="20453" y="2423"/>
                    <a:pt x="20358" y="2556"/>
                    <a:pt x="20254" y="2603"/>
                  </a:cubicBezTo>
                  <a:lnTo>
                    <a:pt x="20149" y="2645"/>
                  </a:lnTo>
                  <a:lnTo>
                    <a:pt x="20161" y="2649"/>
                  </a:lnTo>
                  <a:cubicBezTo>
                    <a:pt x="20286" y="2699"/>
                    <a:pt x="20397" y="2835"/>
                    <a:pt x="20482" y="3042"/>
                  </a:cubicBezTo>
                  <a:lnTo>
                    <a:pt x="20911" y="4148"/>
                  </a:lnTo>
                  <a:cubicBezTo>
                    <a:pt x="21351" y="5293"/>
                    <a:pt x="21582" y="6715"/>
                    <a:pt x="21563" y="8155"/>
                  </a:cubicBezTo>
                  <a:lnTo>
                    <a:pt x="21437" y="17636"/>
                  </a:lnTo>
                  <a:lnTo>
                    <a:pt x="21224" y="19493"/>
                  </a:lnTo>
                  <a:cubicBezTo>
                    <a:pt x="21134" y="20306"/>
                    <a:pt x="20792" y="20904"/>
                    <a:pt x="20372" y="20979"/>
                  </a:cubicBezTo>
                  <a:lnTo>
                    <a:pt x="18327" y="21358"/>
                  </a:lnTo>
                  <a:cubicBezTo>
                    <a:pt x="18306" y="21361"/>
                    <a:pt x="18289" y="21363"/>
                    <a:pt x="18271" y="21363"/>
                  </a:cubicBezTo>
                  <a:cubicBezTo>
                    <a:pt x="18077" y="21363"/>
                    <a:pt x="17892" y="21198"/>
                    <a:pt x="17764" y="20910"/>
                  </a:cubicBezTo>
                  <a:cubicBezTo>
                    <a:pt x="17697" y="20760"/>
                    <a:pt x="17604" y="20681"/>
                    <a:pt x="17508" y="20698"/>
                  </a:cubicBezTo>
                  <a:cubicBezTo>
                    <a:pt x="17508" y="20698"/>
                    <a:pt x="10791" y="21567"/>
                    <a:pt x="10791" y="2156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0" name="Shape"/>
            <p:cNvSpPr/>
            <p:nvPr/>
          </p:nvSpPr>
          <p:spPr>
            <a:xfrm>
              <a:off x="127000" y="3594100"/>
              <a:ext cx="621091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7" y="21600"/>
                  </a:moveTo>
                  <a:lnTo>
                    <a:pt x="4279" y="21600"/>
                  </a:lnTo>
                  <a:cubicBezTo>
                    <a:pt x="1898" y="21600"/>
                    <a:pt x="0" y="18690"/>
                    <a:pt x="0" y="15160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5160"/>
                  </a:lnTo>
                  <a:cubicBezTo>
                    <a:pt x="21600" y="18690"/>
                    <a:pt x="19667" y="21600"/>
                    <a:pt x="1728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1" name="Shape"/>
            <p:cNvSpPr/>
            <p:nvPr/>
          </p:nvSpPr>
          <p:spPr>
            <a:xfrm>
              <a:off x="660400" y="3327400"/>
              <a:ext cx="1150622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21600" y="3600"/>
                  </a:moveTo>
                  <a:lnTo>
                    <a:pt x="5123" y="31"/>
                  </a:lnTo>
                  <a:cubicBezTo>
                    <a:pt x="2813" y="-481"/>
                    <a:pt x="745" y="5358"/>
                    <a:pt x="131" y="14114"/>
                  </a:cubicBezTo>
                  <a:lnTo>
                    <a:pt x="0" y="15863"/>
                  </a:lnTo>
                  <a:lnTo>
                    <a:pt x="21288" y="21119"/>
                  </a:lnTo>
                  <a:cubicBezTo>
                    <a:pt x="21288" y="21119"/>
                    <a:pt x="21600" y="3600"/>
                    <a:pt x="21600" y="3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2" name="Circle"/>
            <p:cNvSpPr/>
            <p:nvPr/>
          </p:nvSpPr>
          <p:spPr>
            <a:xfrm>
              <a:off x="190500" y="3175000"/>
              <a:ext cx="293651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3" name="Shape"/>
            <p:cNvSpPr/>
            <p:nvPr/>
          </p:nvSpPr>
          <p:spPr>
            <a:xfrm>
              <a:off x="1650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2" y="6809"/>
                    <a:pt x="3562" y="10801"/>
                  </a:cubicBezTo>
                  <a:cubicBezTo>
                    <a:pt x="3562" y="14792"/>
                    <a:pt x="6808" y="18038"/>
                    <a:pt x="10797" y="18038"/>
                  </a:cubicBezTo>
                  <a:cubicBezTo>
                    <a:pt x="14790" y="18038"/>
                    <a:pt x="18039" y="14792"/>
                    <a:pt x="18039" y="10801"/>
                  </a:cubicBezTo>
                  <a:cubicBezTo>
                    <a:pt x="18039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5" y="21600"/>
                    <a:pt x="0" y="16755"/>
                    <a:pt x="0" y="10801"/>
                  </a:cubicBezTo>
                  <a:cubicBezTo>
                    <a:pt x="0" y="4844"/>
                    <a:pt x="4845" y="0"/>
                    <a:pt x="10797" y="0"/>
                  </a:cubicBezTo>
                  <a:cubicBezTo>
                    <a:pt x="16754" y="0"/>
                    <a:pt x="21600" y="4844"/>
                    <a:pt x="21600" y="10801"/>
                  </a:cubicBezTo>
                  <a:cubicBezTo>
                    <a:pt x="21600" y="16755"/>
                    <a:pt x="16754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4" name="Shape"/>
            <p:cNvSpPr/>
            <p:nvPr/>
          </p:nvSpPr>
          <p:spPr>
            <a:xfrm>
              <a:off x="673099" y="2641599"/>
              <a:ext cx="1119127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0" y="3976"/>
                  </a:moveTo>
                  <a:lnTo>
                    <a:pt x="612" y="0"/>
                  </a:lnTo>
                  <a:cubicBezTo>
                    <a:pt x="937" y="1882"/>
                    <a:pt x="1129" y="3921"/>
                    <a:pt x="1129" y="6017"/>
                  </a:cubicBezTo>
                  <a:cubicBezTo>
                    <a:pt x="1129" y="9244"/>
                    <a:pt x="728" y="12252"/>
                    <a:pt x="0" y="14724"/>
                  </a:cubicBezTo>
                  <a:lnTo>
                    <a:pt x="21600" y="21600"/>
                  </a:lnTo>
                  <a:lnTo>
                    <a:pt x="21600" y="3976"/>
                  </a:lnTo>
                  <a:cubicBezTo>
                    <a:pt x="21600" y="3976"/>
                    <a:pt x="21580" y="3976"/>
                    <a:pt x="21580" y="3976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5" name="Shape"/>
            <p:cNvSpPr/>
            <p:nvPr/>
          </p:nvSpPr>
          <p:spPr>
            <a:xfrm>
              <a:off x="241300" y="2616200"/>
              <a:ext cx="452408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84" y="2017"/>
                  </a:moveTo>
                  <a:lnTo>
                    <a:pt x="3126" y="288"/>
                  </a:lnTo>
                  <a:lnTo>
                    <a:pt x="0" y="0"/>
                  </a:lnTo>
                  <a:lnTo>
                    <a:pt x="1138" y="6190"/>
                  </a:lnTo>
                  <a:lnTo>
                    <a:pt x="2606" y="13968"/>
                  </a:lnTo>
                  <a:cubicBezTo>
                    <a:pt x="3175" y="17062"/>
                    <a:pt x="4926" y="19295"/>
                    <a:pt x="7012" y="19655"/>
                  </a:cubicBezTo>
                  <a:lnTo>
                    <a:pt x="18473" y="21600"/>
                  </a:lnTo>
                  <a:cubicBezTo>
                    <a:pt x="20417" y="18720"/>
                    <a:pt x="21600" y="14685"/>
                    <a:pt x="21600" y="10292"/>
                  </a:cubicBezTo>
                  <a:cubicBezTo>
                    <a:pt x="21600" y="7271"/>
                    <a:pt x="21031" y="4462"/>
                    <a:pt x="20084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6" name="Shape"/>
            <p:cNvSpPr/>
            <p:nvPr/>
          </p:nvSpPr>
          <p:spPr>
            <a:xfrm>
              <a:off x="203200" y="2578100"/>
              <a:ext cx="520260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28" y="3774"/>
                  </a:moveTo>
                  <a:lnTo>
                    <a:pt x="5037" y="12975"/>
                  </a:lnTo>
                  <a:cubicBezTo>
                    <a:pt x="5401" y="14860"/>
                    <a:pt x="6503" y="16214"/>
                    <a:pt x="7847" y="16434"/>
                  </a:cubicBezTo>
                  <a:lnTo>
                    <a:pt x="17219" y="17950"/>
                  </a:lnTo>
                  <a:cubicBezTo>
                    <a:pt x="18480" y="15893"/>
                    <a:pt x="19193" y="13188"/>
                    <a:pt x="19193" y="10411"/>
                  </a:cubicBezTo>
                  <a:cubicBezTo>
                    <a:pt x="19193" y="8619"/>
                    <a:pt x="18906" y="6881"/>
                    <a:pt x="18339" y="5232"/>
                  </a:cubicBezTo>
                  <a:cubicBezTo>
                    <a:pt x="18339" y="5232"/>
                    <a:pt x="3228" y="3774"/>
                    <a:pt x="3228" y="3774"/>
                  </a:cubicBezTo>
                  <a:close/>
                  <a:moveTo>
                    <a:pt x="18110" y="21600"/>
                  </a:moveTo>
                  <a:lnTo>
                    <a:pt x="7578" y="19896"/>
                  </a:lnTo>
                  <a:cubicBezTo>
                    <a:pt x="5253" y="19516"/>
                    <a:pt x="3348" y="17171"/>
                    <a:pt x="2720" y="13925"/>
                  </a:cubicBezTo>
                  <a:lnTo>
                    <a:pt x="0" y="0"/>
                  </a:lnTo>
                  <a:lnTo>
                    <a:pt x="4405" y="386"/>
                  </a:lnTo>
                  <a:lnTo>
                    <a:pt x="19794" y="1881"/>
                  </a:lnTo>
                  <a:lnTo>
                    <a:pt x="20117" y="2675"/>
                  </a:lnTo>
                  <a:cubicBezTo>
                    <a:pt x="21086" y="5064"/>
                    <a:pt x="21600" y="7739"/>
                    <a:pt x="21600" y="10411"/>
                  </a:cubicBezTo>
                  <a:cubicBezTo>
                    <a:pt x="21600" y="14391"/>
                    <a:pt x="20476" y="18260"/>
                    <a:pt x="18518" y="21024"/>
                  </a:cubicBezTo>
                  <a:cubicBezTo>
                    <a:pt x="18518" y="21024"/>
                    <a:pt x="18110" y="21600"/>
                    <a:pt x="1811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7" name="Shape"/>
            <p:cNvSpPr/>
            <p:nvPr/>
          </p:nvSpPr>
          <p:spPr>
            <a:xfrm>
              <a:off x="1295399" y="2514599"/>
              <a:ext cx="49303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593"/>
                  </a:lnTo>
                  <a:lnTo>
                    <a:pt x="21600" y="21600"/>
                  </a:lnTo>
                  <a:lnTo>
                    <a:pt x="2084" y="14054"/>
                  </a:lnTo>
                  <a:cubicBezTo>
                    <a:pt x="1171" y="13720"/>
                    <a:pt x="390" y="8916"/>
                    <a:pt x="130" y="2388"/>
                  </a:cubicBezTo>
                  <a:cubicBezTo>
                    <a:pt x="130" y="238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8" name="Shape"/>
            <p:cNvSpPr/>
            <p:nvPr/>
          </p:nvSpPr>
          <p:spPr>
            <a:xfrm>
              <a:off x="2832100" y="3594100"/>
              <a:ext cx="620999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13" y="21600"/>
                  </a:moveTo>
                  <a:lnTo>
                    <a:pt x="17322" y="21600"/>
                  </a:lnTo>
                  <a:cubicBezTo>
                    <a:pt x="19703" y="21600"/>
                    <a:pt x="21600" y="18690"/>
                    <a:pt x="21600" y="15160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15160"/>
                  </a:lnTo>
                  <a:cubicBezTo>
                    <a:pt x="0" y="18690"/>
                    <a:pt x="1932" y="21600"/>
                    <a:pt x="4313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9" name="Shape"/>
            <p:cNvSpPr/>
            <p:nvPr/>
          </p:nvSpPr>
          <p:spPr>
            <a:xfrm>
              <a:off x="1752599" y="3327400"/>
              <a:ext cx="1167670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0" y="3387"/>
                  </a:moveTo>
                  <a:lnTo>
                    <a:pt x="16553" y="31"/>
                  </a:lnTo>
                  <a:cubicBezTo>
                    <a:pt x="18828" y="-481"/>
                    <a:pt x="20865" y="5358"/>
                    <a:pt x="21471" y="14114"/>
                  </a:cubicBezTo>
                  <a:lnTo>
                    <a:pt x="21600" y="15863"/>
                  </a:lnTo>
                  <a:lnTo>
                    <a:pt x="623" y="21119"/>
                  </a:lnTo>
                  <a:cubicBezTo>
                    <a:pt x="623" y="21119"/>
                    <a:pt x="0" y="3387"/>
                    <a:pt x="0" y="338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0" name="Circle"/>
            <p:cNvSpPr/>
            <p:nvPr/>
          </p:nvSpPr>
          <p:spPr>
            <a:xfrm>
              <a:off x="3098800" y="3175000"/>
              <a:ext cx="293663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1" name="Shape"/>
            <p:cNvSpPr/>
            <p:nvPr/>
          </p:nvSpPr>
          <p:spPr>
            <a:xfrm>
              <a:off x="30606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1" y="6809"/>
                    <a:pt x="3561" y="10801"/>
                  </a:cubicBezTo>
                  <a:cubicBezTo>
                    <a:pt x="3561" y="14792"/>
                    <a:pt x="6808" y="18038"/>
                    <a:pt x="10797" y="18038"/>
                  </a:cubicBezTo>
                  <a:cubicBezTo>
                    <a:pt x="14790" y="18038"/>
                    <a:pt x="18038" y="14792"/>
                    <a:pt x="18038" y="10801"/>
                  </a:cubicBezTo>
                  <a:cubicBezTo>
                    <a:pt x="18038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2" y="21600"/>
                    <a:pt x="0" y="16755"/>
                    <a:pt x="0" y="10801"/>
                  </a:cubicBezTo>
                  <a:cubicBezTo>
                    <a:pt x="0" y="4844"/>
                    <a:pt x="4842" y="0"/>
                    <a:pt x="10797" y="0"/>
                  </a:cubicBezTo>
                  <a:cubicBezTo>
                    <a:pt x="16753" y="0"/>
                    <a:pt x="21600" y="4844"/>
                    <a:pt x="21600" y="10801"/>
                  </a:cubicBezTo>
                  <a:cubicBezTo>
                    <a:pt x="21600" y="16755"/>
                    <a:pt x="16753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2" name="Shape"/>
            <p:cNvSpPr/>
            <p:nvPr/>
          </p:nvSpPr>
          <p:spPr>
            <a:xfrm>
              <a:off x="1777999" y="2641599"/>
              <a:ext cx="1123691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949"/>
                  </a:moveTo>
                  <a:lnTo>
                    <a:pt x="20991" y="0"/>
                  </a:lnTo>
                  <a:cubicBezTo>
                    <a:pt x="20665" y="1882"/>
                    <a:pt x="20475" y="3921"/>
                    <a:pt x="20475" y="6017"/>
                  </a:cubicBezTo>
                  <a:cubicBezTo>
                    <a:pt x="20475" y="9244"/>
                    <a:pt x="20877" y="12252"/>
                    <a:pt x="21600" y="14724"/>
                  </a:cubicBezTo>
                  <a:lnTo>
                    <a:pt x="88" y="21600"/>
                  </a:lnTo>
                  <a:lnTo>
                    <a:pt x="0" y="4125"/>
                  </a:lnTo>
                  <a:cubicBezTo>
                    <a:pt x="0" y="4125"/>
                    <a:pt x="0" y="3949"/>
                    <a:pt x="0" y="3949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3" name="Shape"/>
            <p:cNvSpPr/>
            <p:nvPr/>
          </p:nvSpPr>
          <p:spPr>
            <a:xfrm>
              <a:off x="2870200" y="2616200"/>
              <a:ext cx="452475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0" y="2017"/>
                  </a:moveTo>
                  <a:lnTo>
                    <a:pt x="18473" y="288"/>
                  </a:lnTo>
                  <a:lnTo>
                    <a:pt x="21600" y="0"/>
                  </a:lnTo>
                  <a:lnTo>
                    <a:pt x="20461" y="6190"/>
                  </a:lnTo>
                  <a:lnTo>
                    <a:pt x="18994" y="13968"/>
                  </a:lnTo>
                  <a:cubicBezTo>
                    <a:pt x="18427" y="17062"/>
                    <a:pt x="16673" y="19295"/>
                    <a:pt x="14590" y="19655"/>
                  </a:cubicBezTo>
                  <a:lnTo>
                    <a:pt x="3126" y="21600"/>
                  </a:lnTo>
                  <a:cubicBezTo>
                    <a:pt x="1188" y="18720"/>
                    <a:pt x="0" y="14685"/>
                    <a:pt x="0" y="10292"/>
                  </a:cubicBezTo>
                  <a:cubicBezTo>
                    <a:pt x="0" y="7271"/>
                    <a:pt x="570" y="4462"/>
                    <a:pt x="1520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4" name="Shape"/>
            <p:cNvSpPr/>
            <p:nvPr/>
          </p:nvSpPr>
          <p:spPr>
            <a:xfrm>
              <a:off x="2844799" y="2578100"/>
              <a:ext cx="520342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64" y="5232"/>
                  </a:moveTo>
                  <a:cubicBezTo>
                    <a:pt x="2695" y="6881"/>
                    <a:pt x="2407" y="8619"/>
                    <a:pt x="2407" y="10411"/>
                  </a:cubicBezTo>
                  <a:cubicBezTo>
                    <a:pt x="2407" y="13184"/>
                    <a:pt x="3120" y="15887"/>
                    <a:pt x="4382" y="17950"/>
                  </a:cubicBezTo>
                  <a:lnTo>
                    <a:pt x="13757" y="16434"/>
                  </a:lnTo>
                  <a:cubicBezTo>
                    <a:pt x="15100" y="16213"/>
                    <a:pt x="16200" y="14860"/>
                    <a:pt x="16561" y="12988"/>
                  </a:cubicBezTo>
                  <a:lnTo>
                    <a:pt x="18372" y="3774"/>
                  </a:lnTo>
                  <a:lnTo>
                    <a:pt x="17339" y="3865"/>
                  </a:lnTo>
                  <a:cubicBezTo>
                    <a:pt x="17339" y="3865"/>
                    <a:pt x="3264" y="5232"/>
                    <a:pt x="3264" y="5232"/>
                  </a:cubicBezTo>
                  <a:close/>
                  <a:moveTo>
                    <a:pt x="3488" y="21600"/>
                  </a:moveTo>
                  <a:lnTo>
                    <a:pt x="3080" y="21022"/>
                  </a:lnTo>
                  <a:cubicBezTo>
                    <a:pt x="1123" y="18251"/>
                    <a:pt x="0" y="14384"/>
                    <a:pt x="0" y="10411"/>
                  </a:cubicBezTo>
                  <a:cubicBezTo>
                    <a:pt x="0" y="7738"/>
                    <a:pt x="515" y="5062"/>
                    <a:pt x="1488" y="2673"/>
                  </a:cubicBezTo>
                  <a:lnTo>
                    <a:pt x="1810" y="1881"/>
                  </a:lnTo>
                  <a:lnTo>
                    <a:pt x="21600" y="0"/>
                  </a:lnTo>
                  <a:lnTo>
                    <a:pt x="18877" y="13936"/>
                  </a:lnTo>
                  <a:cubicBezTo>
                    <a:pt x="18253" y="17170"/>
                    <a:pt x="16350" y="19515"/>
                    <a:pt x="14028" y="19896"/>
                  </a:cubicBezTo>
                  <a:cubicBezTo>
                    <a:pt x="14028" y="19896"/>
                    <a:pt x="3488" y="21600"/>
                    <a:pt x="3488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5" name="Shape"/>
            <p:cNvSpPr/>
            <p:nvPr/>
          </p:nvSpPr>
          <p:spPr>
            <a:xfrm>
              <a:off x="634999" y="2641599"/>
              <a:ext cx="2312604" cy="40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435"/>
                  </a:moveTo>
                  <a:lnTo>
                    <a:pt x="21257" y="14648"/>
                  </a:lnTo>
                  <a:cubicBezTo>
                    <a:pt x="21220" y="14383"/>
                    <a:pt x="21183" y="14115"/>
                    <a:pt x="21146" y="13796"/>
                  </a:cubicBezTo>
                  <a:cubicBezTo>
                    <a:pt x="21137" y="13691"/>
                    <a:pt x="21119" y="13584"/>
                    <a:pt x="21109" y="13479"/>
                  </a:cubicBezTo>
                  <a:cubicBezTo>
                    <a:pt x="21091" y="13318"/>
                    <a:pt x="21072" y="13108"/>
                    <a:pt x="21044" y="12950"/>
                  </a:cubicBezTo>
                  <a:cubicBezTo>
                    <a:pt x="21026" y="12790"/>
                    <a:pt x="21016" y="12631"/>
                    <a:pt x="20998" y="12525"/>
                  </a:cubicBezTo>
                  <a:cubicBezTo>
                    <a:pt x="20989" y="12367"/>
                    <a:pt x="20970" y="12257"/>
                    <a:pt x="20960" y="12099"/>
                  </a:cubicBezTo>
                  <a:cubicBezTo>
                    <a:pt x="20943" y="11939"/>
                    <a:pt x="20923" y="11729"/>
                    <a:pt x="20914" y="11515"/>
                  </a:cubicBezTo>
                  <a:cubicBezTo>
                    <a:pt x="20905" y="11463"/>
                    <a:pt x="20905" y="11356"/>
                    <a:pt x="20896" y="11304"/>
                  </a:cubicBezTo>
                  <a:cubicBezTo>
                    <a:pt x="20813" y="10189"/>
                    <a:pt x="20757" y="9072"/>
                    <a:pt x="20729" y="7853"/>
                  </a:cubicBezTo>
                  <a:lnTo>
                    <a:pt x="19200" y="8704"/>
                  </a:lnTo>
                  <a:lnTo>
                    <a:pt x="19015" y="16134"/>
                  </a:lnTo>
                  <a:lnTo>
                    <a:pt x="18783" y="16293"/>
                  </a:lnTo>
                  <a:lnTo>
                    <a:pt x="18969" y="8863"/>
                  </a:lnTo>
                  <a:lnTo>
                    <a:pt x="17273" y="9816"/>
                  </a:lnTo>
                  <a:lnTo>
                    <a:pt x="17087" y="17458"/>
                  </a:lnTo>
                  <a:lnTo>
                    <a:pt x="16856" y="17619"/>
                  </a:lnTo>
                  <a:lnTo>
                    <a:pt x="17041" y="9976"/>
                  </a:lnTo>
                  <a:lnTo>
                    <a:pt x="15318" y="10932"/>
                  </a:lnTo>
                  <a:lnTo>
                    <a:pt x="15151" y="18734"/>
                  </a:lnTo>
                  <a:lnTo>
                    <a:pt x="14919" y="18894"/>
                  </a:lnTo>
                  <a:lnTo>
                    <a:pt x="15086" y="11091"/>
                  </a:lnTo>
                  <a:lnTo>
                    <a:pt x="13177" y="12152"/>
                  </a:lnTo>
                  <a:lnTo>
                    <a:pt x="13084" y="20113"/>
                  </a:lnTo>
                  <a:lnTo>
                    <a:pt x="12852" y="20271"/>
                  </a:lnTo>
                  <a:lnTo>
                    <a:pt x="12945" y="12312"/>
                  </a:lnTo>
                  <a:lnTo>
                    <a:pt x="10981" y="13373"/>
                  </a:lnTo>
                  <a:lnTo>
                    <a:pt x="10981" y="21493"/>
                  </a:lnTo>
                  <a:lnTo>
                    <a:pt x="10814" y="21600"/>
                  </a:lnTo>
                  <a:lnTo>
                    <a:pt x="10814" y="21493"/>
                  </a:lnTo>
                  <a:lnTo>
                    <a:pt x="10619" y="21493"/>
                  </a:lnTo>
                  <a:lnTo>
                    <a:pt x="10619" y="13373"/>
                  </a:lnTo>
                  <a:lnTo>
                    <a:pt x="8655" y="12312"/>
                  </a:lnTo>
                  <a:lnTo>
                    <a:pt x="8747" y="20271"/>
                  </a:lnTo>
                  <a:lnTo>
                    <a:pt x="8516" y="20113"/>
                  </a:lnTo>
                  <a:lnTo>
                    <a:pt x="8423" y="12152"/>
                  </a:lnTo>
                  <a:lnTo>
                    <a:pt x="6514" y="11091"/>
                  </a:lnTo>
                  <a:lnTo>
                    <a:pt x="6681" y="18894"/>
                  </a:lnTo>
                  <a:lnTo>
                    <a:pt x="6449" y="18734"/>
                  </a:lnTo>
                  <a:lnTo>
                    <a:pt x="6283" y="10932"/>
                  </a:lnTo>
                  <a:lnTo>
                    <a:pt x="4559" y="9976"/>
                  </a:lnTo>
                  <a:lnTo>
                    <a:pt x="4744" y="17619"/>
                  </a:lnTo>
                  <a:lnTo>
                    <a:pt x="4513" y="17458"/>
                  </a:lnTo>
                  <a:lnTo>
                    <a:pt x="4328" y="9816"/>
                  </a:lnTo>
                  <a:lnTo>
                    <a:pt x="2632" y="8863"/>
                  </a:lnTo>
                  <a:lnTo>
                    <a:pt x="2817" y="16293"/>
                  </a:lnTo>
                  <a:lnTo>
                    <a:pt x="2585" y="16134"/>
                  </a:lnTo>
                  <a:lnTo>
                    <a:pt x="2400" y="8704"/>
                  </a:lnTo>
                  <a:lnTo>
                    <a:pt x="871" y="7853"/>
                  </a:lnTo>
                  <a:cubicBezTo>
                    <a:pt x="843" y="9072"/>
                    <a:pt x="787" y="10189"/>
                    <a:pt x="704" y="11304"/>
                  </a:cubicBezTo>
                  <a:cubicBezTo>
                    <a:pt x="695" y="11356"/>
                    <a:pt x="695" y="11463"/>
                    <a:pt x="686" y="11515"/>
                  </a:cubicBezTo>
                  <a:cubicBezTo>
                    <a:pt x="676" y="11729"/>
                    <a:pt x="658" y="11939"/>
                    <a:pt x="640" y="12099"/>
                  </a:cubicBezTo>
                  <a:cubicBezTo>
                    <a:pt x="630" y="12257"/>
                    <a:pt x="611" y="12367"/>
                    <a:pt x="602" y="12525"/>
                  </a:cubicBezTo>
                  <a:cubicBezTo>
                    <a:pt x="584" y="12631"/>
                    <a:pt x="574" y="12790"/>
                    <a:pt x="556" y="12950"/>
                  </a:cubicBezTo>
                  <a:cubicBezTo>
                    <a:pt x="528" y="13108"/>
                    <a:pt x="509" y="13318"/>
                    <a:pt x="491" y="13479"/>
                  </a:cubicBezTo>
                  <a:cubicBezTo>
                    <a:pt x="482" y="13584"/>
                    <a:pt x="463" y="13691"/>
                    <a:pt x="454" y="13796"/>
                  </a:cubicBezTo>
                  <a:cubicBezTo>
                    <a:pt x="417" y="14115"/>
                    <a:pt x="380" y="14383"/>
                    <a:pt x="343" y="14648"/>
                  </a:cubicBezTo>
                  <a:lnTo>
                    <a:pt x="0" y="14435"/>
                  </a:lnTo>
                  <a:cubicBezTo>
                    <a:pt x="380" y="12312"/>
                    <a:pt x="611" y="9393"/>
                    <a:pt x="611" y="6102"/>
                  </a:cubicBezTo>
                  <a:cubicBezTo>
                    <a:pt x="611" y="3875"/>
                    <a:pt x="500" y="1752"/>
                    <a:pt x="315" y="0"/>
                  </a:cubicBezTo>
                  <a:lnTo>
                    <a:pt x="648" y="107"/>
                  </a:lnTo>
                  <a:cubicBezTo>
                    <a:pt x="815" y="1911"/>
                    <a:pt x="899" y="3979"/>
                    <a:pt x="899" y="6048"/>
                  </a:cubicBezTo>
                  <a:cubicBezTo>
                    <a:pt x="899" y="6157"/>
                    <a:pt x="899" y="6313"/>
                    <a:pt x="899" y="6473"/>
                  </a:cubicBezTo>
                  <a:lnTo>
                    <a:pt x="2382" y="7270"/>
                  </a:lnTo>
                  <a:lnTo>
                    <a:pt x="2224" y="636"/>
                  </a:lnTo>
                  <a:lnTo>
                    <a:pt x="2456" y="740"/>
                  </a:lnTo>
                  <a:lnTo>
                    <a:pt x="2622" y="7378"/>
                  </a:lnTo>
                  <a:lnTo>
                    <a:pt x="4318" y="8330"/>
                  </a:lnTo>
                  <a:lnTo>
                    <a:pt x="4151" y="1379"/>
                  </a:lnTo>
                  <a:lnTo>
                    <a:pt x="4383" y="1484"/>
                  </a:lnTo>
                  <a:lnTo>
                    <a:pt x="4549" y="8489"/>
                  </a:lnTo>
                  <a:lnTo>
                    <a:pt x="6283" y="9446"/>
                  </a:lnTo>
                  <a:lnTo>
                    <a:pt x="6134" y="2176"/>
                  </a:lnTo>
                  <a:lnTo>
                    <a:pt x="6366" y="2281"/>
                  </a:lnTo>
                  <a:lnTo>
                    <a:pt x="6514" y="9605"/>
                  </a:lnTo>
                  <a:lnTo>
                    <a:pt x="8441" y="10668"/>
                  </a:lnTo>
                  <a:lnTo>
                    <a:pt x="8358" y="3080"/>
                  </a:lnTo>
                  <a:lnTo>
                    <a:pt x="8590" y="3181"/>
                  </a:lnTo>
                  <a:lnTo>
                    <a:pt x="8673" y="10826"/>
                  </a:lnTo>
                  <a:lnTo>
                    <a:pt x="10648" y="11939"/>
                  </a:lnTo>
                  <a:lnTo>
                    <a:pt x="10648" y="3979"/>
                  </a:lnTo>
                  <a:lnTo>
                    <a:pt x="10953" y="3979"/>
                  </a:lnTo>
                  <a:lnTo>
                    <a:pt x="10953" y="11939"/>
                  </a:lnTo>
                  <a:lnTo>
                    <a:pt x="12927" y="10826"/>
                  </a:lnTo>
                  <a:lnTo>
                    <a:pt x="13010" y="3181"/>
                  </a:lnTo>
                  <a:lnTo>
                    <a:pt x="13242" y="3080"/>
                  </a:lnTo>
                  <a:lnTo>
                    <a:pt x="13159" y="10668"/>
                  </a:lnTo>
                  <a:lnTo>
                    <a:pt x="15086" y="9605"/>
                  </a:lnTo>
                  <a:lnTo>
                    <a:pt x="15234" y="2281"/>
                  </a:lnTo>
                  <a:lnTo>
                    <a:pt x="15465" y="2176"/>
                  </a:lnTo>
                  <a:lnTo>
                    <a:pt x="15318" y="9446"/>
                  </a:lnTo>
                  <a:lnTo>
                    <a:pt x="17050" y="8489"/>
                  </a:lnTo>
                  <a:lnTo>
                    <a:pt x="17217" y="1484"/>
                  </a:lnTo>
                  <a:lnTo>
                    <a:pt x="17448" y="1379"/>
                  </a:lnTo>
                  <a:lnTo>
                    <a:pt x="17282" y="8330"/>
                  </a:lnTo>
                  <a:lnTo>
                    <a:pt x="18978" y="7378"/>
                  </a:lnTo>
                  <a:lnTo>
                    <a:pt x="19145" y="740"/>
                  </a:lnTo>
                  <a:lnTo>
                    <a:pt x="19376" y="636"/>
                  </a:lnTo>
                  <a:lnTo>
                    <a:pt x="19219" y="7270"/>
                  </a:lnTo>
                  <a:lnTo>
                    <a:pt x="20701" y="6473"/>
                  </a:lnTo>
                  <a:cubicBezTo>
                    <a:pt x="20701" y="6313"/>
                    <a:pt x="20701" y="6157"/>
                    <a:pt x="20701" y="6048"/>
                  </a:cubicBezTo>
                  <a:cubicBezTo>
                    <a:pt x="20701" y="3979"/>
                    <a:pt x="20784" y="1911"/>
                    <a:pt x="20952" y="107"/>
                  </a:cubicBezTo>
                  <a:lnTo>
                    <a:pt x="21285" y="0"/>
                  </a:lnTo>
                  <a:cubicBezTo>
                    <a:pt x="21099" y="1752"/>
                    <a:pt x="20989" y="3875"/>
                    <a:pt x="20989" y="6102"/>
                  </a:cubicBezTo>
                  <a:cubicBezTo>
                    <a:pt x="20989" y="9393"/>
                    <a:pt x="21220" y="12312"/>
                    <a:pt x="21600" y="14435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6" name="Shape"/>
            <p:cNvSpPr/>
            <p:nvPr/>
          </p:nvSpPr>
          <p:spPr>
            <a:xfrm>
              <a:off x="1778000" y="2514599"/>
              <a:ext cx="49768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445"/>
                  </a:lnTo>
                  <a:lnTo>
                    <a:pt x="0" y="21600"/>
                  </a:lnTo>
                  <a:lnTo>
                    <a:pt x="19531" y="14054"/>
                  </a:lnTo>
                  <a:cubicBezTo>
                    <a:pt x="20438" y="13720"/>
                    <a:pt x="21215" y="8916"/>
                    <a:pt x="21471" y="2388"/>
                  </a:cubicBezTo>
                  <a:cubicBezTo>
                    <a:pt x="21471" y="2388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7" name="Shape"/>
            <p:cNvSpPr/>
            <p:nvPr/>
          </p:nvSpPr>
          <p:spPr>
            <a:xfrm>
              <a:off x="444499" y="1714500"/>
              <a:ext cx="2688669" cy="56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85" y="4310"/>
                  </a:moveTo>
                  <a:cubicBezTo>
                    <a:pt x="18914" y="2293"/>
                    <a:pt x="18368" y="1453"/>
                    <a:pt x="17890" y="1251"/>
                  </a:cubicBezTo>
                  <a:cubicBezTo>
                    <a:pt x="16577" y="726"/>
                    <a:pt x="13673" y="5"/>
                    <a:pt x="10849" y="0"/>
                  </a:cubicBezTo>
                  <a:lnTo>
                    <a:pt x="10849" y="0"/>
                  </a:lnTo>
                  <a:cubicBezTo>
                    <a:pt x="10846" y="0"/>
                    <a:pt x="10843" y="0"/>
                    <a:pt x="10841" y="0"/>
                  </a:cubicBezTo>
                  <a:cubicBezTo>
                    <a:pt x="10838" y="0"/>
                    <a:pt x="10836" y="0"/>
                    <a:pt x="10833" y="0"/>
                  </a:cubicBezTo>
                  <a:lnTo>
                    <a:pt x="10833" y="0"/>
                  </a:lnTo>
                  <a:cubicBezTo>
                    <a:pt x="8009" y="5"/>
                    <a:pt x="4958" y="836"/>
                    <a:pt x="3646" y="1360"/>
                  </a:cubicBezTo>
                  <a:cubicBezTo>
                    <a:pt x="3168" y="1562"/>
                    <a:pt x="2658" y="3125"/>
                    <a:pt x="2387" y="5142"/>
                  </a:cubicBezTo>
                  <a:lnTo>
                    <a:pt x="0" y="21123"/>
                  </a:lnTo>
                  <a:lnTo>
                    <a:pt x="750" y="21600"/>
                  </a:lnTo>
                  <a:lnTo>
                    <a:pt x="5756" y="19904"/>
                  </a:lnTo>
                  <a:lnTo>
                    <a:pt x="6433" y="18170"/>
                  </a:lnTo>
                  <a:lnTo>
                    <a:pt x="10841" y="17240"/>
                  </a:lnTo>
                  <a:lnTo>
                    <a:pt x="15248" y="18170"/>
                  </a:lnTo>
                  <a:lnTo>
                    <a:pt x="15926" y="19904"/>
                  </a:lnTo>
                  <a:lnTo>
                    <a:pt x="20931" y="21600"/>
                  </a:lnTo>
                  <a:lnTo>
                    <a:pt x="21600" y="21143"/>
                  </a:lnTo>
                  <a:cubicBezTo>
                    <a:pt x="21600" y="21143"/>
                    <a:pt x="19185" y="4310"/>
                    <a:pt x="19185" y="431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8" name="Shape"/>
            <p:cNvSpPr/>
            <p:nvPr/>
          </p:nvSpPr>
          <p:spPr>
            <a:xfrm>
              <a:off x="381000" y="1689099"/>
              <a:ext cx="2790503" cy="621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" y="19377"/>
                  </a:moveTo>
                  <a:lnTo>
                    <a:pt x="1129" y="19575"/>
                  </a:lnTo>
                  <a:lnTo>
                    <a:pt x="5881" y="18060"/>
                  </a:lnTo>
                  <a:lnTo>
                    <a:pt x="6537" y="16481"/>
                  </a:lnTo>
                  <a:lnTo>
                    <a:pt x="10834" y="15629"/>
                  </a:lnTo>
                  <a:lnTo>
                    <a:pt x="15152" y="16481"/>
                  </a:lnTo>
                  <a:lnTo>
                    <a:pt x="15808" y="18060"/>
                  </a:lnTo>
                  <a:lnTo>
                    <a:pt x="20559" y="19575"/>
                  </a:lnTo>
                  <a:lnTo>
                    <a:pt x="20822" y="19405"/>
                  </a:lnTo>
                  <a:lnTo>
                    <a:pt x="18699" y="5484"/>
                  </a:lnTo>
                  <a:cubicBezTo>
                    <a:pt x="18438" y="3655"/>
                    <a:pt x="17855" y="3241"/>
                    <a:pt x="17616" y="3145"/>
                  </a:cubicBezTo>
                  <a:cubicBezTo>
                    <a:pt x="16415" y="2694"/>
                    <a:pt x="13620" y="2020"/>
                    <a:pt x="10852" y="2016"/>
                  </a:cubicBezTo>
                  <a:cubicBezTo>
                    <a:pt x="8159" y="2020"/>
                    <a:pt x="5240" y="2753"/>
                    <a:pt x="3931" y="3245"/>
                  </a:cubicBezTo>
                  <a:cubicBezTo>
                    <a:pt x="3545" y="3398"/>
                    <a:pt x="3116" y="4619"/>
                    <a:pt x="2888" y="6213"/>
                  </a:cubicBezTo>
                  <a:cubicBezTo>
                    <a:pt x="2888" y="6213"/>
                    <a:pt x="798" y="19377"/>
                    <a:pt x="798" y="19377"/>
                  </a:cubicBezTo>
                  <a:close/>
                  <a:moveTo>
                    <a:pt x="20575" y="21600"/>
                  </a:moveTo>
                  <a:lnTo>
                    <a:pt x="20551" y="21593"/>
                  </a:lnTo>
                  <a:lnTo>
                    <a:pt x="15680" y="20041"/>
                  </a:lnTo>
                  <a:lnTo>
                    <a:pt x="15030" y="18474"/>
                  </a:lnTo>
                  <a:lnTo>
                    <a:pt x="10834" y="17642"/>
                  </a:lnTo>
                  <a:lnTo>
                    <a:pt x="6659" y="18474"/>
                  </a:lnTo>
                  <a:lnTo>
                    <a:pt x="6008" y="20041"/>
                  </a:lnTo>
                  <a:lnTo>
                    <a:pt x="1115" y="21600"/>
                  </a:lnTo>
                  <a:lnTo>
                    <a:pt x="0" y="20932"/>
                  </a:lnTo>
                  <a:lnTo>
                    <a:pt x="2517" y="5084"/>
                  </a:lnTo>
                  <a:cubicBezTo>
                    <a:pt x="2813" y="3008"/>
                    <a:pt x="3368" y="1446"/>
                    <a:pt x="3893" y="1238"/>
                  </a:cubicBezTo>
                  <a:cubicBezTo>
                    <a:pt x="5210" y="742"/>
                    <a:pt x="8146" y="4"/>
                    <a:pt x="10837" y="0"/>
                  </a:cubicBezTo>
                  <a:cubicBezTo>
                    <a:pt x="13634" y="4"/>
                    <a:pt x="16444" y="683"/>
                    <a:pt x="17655" y="1137"/>
                  </a:cubicBezTo>
                  <a:cubicBezTo>
                    <a:pt x="18034" y="1288"/>
                    <a:pt x="18721" y="1908"/>
                    <a:pt x="19073" y="4370"/>
                  </a:cubicBezTo>
                  <a:lnTo>
                    <a:pt x="21600" y="20941"/>
                  </a:lnTo>
                  <a:cubicBezTo>
                    <a:pt x="21600" y="20941"/>
                    <a:pt x="20575" y="21600"/>
                    <a:pt x="20575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9" name="Shape"/>
            <p:cNvSpPr/>
            <p:nvPr/>
          </p:nvSpPr>
          <p:spPr>
            <a:xfrm>
              <a:off x="533400" y="1803400"/>
              <a:ext cx="2512028" cy="484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70" y="1773"/>
                  </a:moveTo>
                  <a:cubicBezTo>
                    <a:pt x="18870" y="1773"/>
                    <a:pt x="15381" y="5"/>
                    <a:pt x="10808" y="0"/>
                  </a:cubicBezTo>
                  <a:lnTo>
                    <a:pt x="10808" y="0"/>
                  </a:lnTo>
                  <a:cubicBezTo>
                    <a:pt x="10805" y="0"/>
                    <a:pt x="10803" y="0"/>
                    <a:pt x="10800" y="0"/>
                  </a:cubicBezTo>
                  <a:cubicBezTo>
                    <a:pt x="10797" y="0"/>
                    <a:pt x="10794" y="0"/>
                    <a:pt x="10792" y="0"/>
                  </a:cubicBezTo>
                  <a:lnTo>
                    <a:pt x="10792" y="0"/>
                  </a:lnTo>
                  <a:cubicBezTo>
                    <a:pt x="6219" y="5"/>
                    <a:pt x="2730" y="1773"/>
                    <a:pt x="2730" y="1773"/>
                  </a:cubicBezTo>
                  <a:lnTo>
                    <a:pt x="0" y="21600"/>
                  </a:lnTo>
                  <a:lnTo>
                    <a:pt x="5357" y="19741"/>
                  </a:lnTo>
                  <a:lnTo>
                    <a:pt x="6083" y="17839"/>
                  </a:lnTo>
                  <a:lnTo>
                    <a:pt x="10800" y="16821"/>
                  </a:lnTo>
                  <a:lnTo>
                    <a:pt x="15518" y="17839"/>
                  </a:lnTo>
                  <a:lnTo>
                    <a:pt x="16243" y="19741"/>
                  </a:lnTo>
                  <a:lnTo>
                    <a:pt x="21600" y="21600"/>
                  </a:lnTo>
                  <a:cubicBezTo>
                    <a:pt x="21600" y="21600"/>
                    <a:pt x="18870" y="1773"/>
                    <a:pt x="18870" y="1773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0" name="Shape"/>
            <p:cNvSpPr/>
            <p:nvPr/>
          </p:nvSpPr>
          <p:spPr>
            <a:xfrm>
              <a:off x="469900" y="1765299"/>
              <a:ext cx="2630457" cy="54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62" y="17518"/>
                  </a:moveTo>
                  <a:lnTo>
                    <a:pt x="20628" y="18989"/>
                  </a:lnTo>
                  <a:lnTo>
                    <a:pt x="18377" y="3811"/>
                  </a:lnTo>
                  <a:cubicBezTo>
                    <a:pt x="17772" y="3548"/>
                    <a:pt x="14680" y="2297"/>
                    <a:pt x="10808" y="2293"/>
                  </a:cubicBezTo>
                  <a:cubicBezTo>
                    <a:pt x="6921" y="2297"/>
                    <a:pt x="3828" y="3548"/>
                    <a:pt x="3224" y="3811"/>
                  </a:cubicBezTo>
                  <a:lnTo>
                    <a:pt x="973" y="18989"/>
                  </a:lnTo>
                  <a:lnTo>
                    <a:pt x="5538" y="17518"/>
                  </a:lnTo>
                  <a:lnTo>
                    <a:pt x="6233" y="15825"/>
                  </a:lnTo>
                  <a:lnTo>
                    <a:pt x="10790" y="14912"/>
                  </a:lnTo>
                  <a:lnTo>
                    <a:pt x="15366" y="15825"/>
                  </a:lnTo>
                  <a:cubicBezTo>
                    <a:pt x="15366" y="15825"/>
                    <a:pt x="16062" y="17518"/>
                    <a:pt x="16062" y="17518"/>
                  </a:cubicBezTo>
                  <a:close/>
                  <a:moveTo>
                    <a:pt x="21600" y="21600"/>
                  </a:moveTo>
                  <a:lnTo>
                    <a:pt x="15934" y="19775"/>
                  </a:lnTo>
                  <a:lnTo>
                    <a:pt x="15244" y="18096"/>
                  </a:lnTo>
                  <a:lnTo>
                    <a:pt x="10790" y="17203"/>
                  </a:lnTo>
                  <a:lnTo>
                    <a:pt x="6356" y="18096"/>
                  </a:lnTo>
                  <a:lnTo>
                    <a:pt x="5666" y="19775"/>
                  </a:lnTo>
                  <a:lnTo>
                    <a:pt x="0" y="21600"/>
                  </a:lnTo>
                  <a:lnTo>
                    <a:pt x="2962" y="1628"/>
                  </a:lnTo>
                  <a:lnTo>
                    <a:pt x="3070" y="1577"/>
                  </a:lnTo>
                  <a:cubicBezTo>
                    <a:pt x="3103" y="1561"/>
                    <a:pt x="6464" y="4"/>
                    <a:pt x="10792" y="0"/>
                  </a:cubicBezTo>
                  <a:cubicBezTo>
                    <a:pt x="15137" y="4"/>
                    <a:pt x="18497" y="1561"/>
                    <a:pt x="18530" y="1577"/>
                  </a:cubicBezTo>
                  <a:lnTo>
                    <a:pt x="18638" y="1628"/>
                  </a:lnTo>
                  <a:cubicBezTo>
                    <a:pt x="18638" y="1628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1" name="Shape"/>
            <p:cNvSpPr/>
            <p:nvPr/>
          </p:nvSpPr>
          <p:spPr>
            <a:xfrm>
              <a:off x="76200" y="3505200"/>
              <a:ext cx="3416847" cy="171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3726"/>
                  </a:moveTo>
                  <a:lnTo>
                    <a:pt x="0" y="0"/>
                  </a:lnTo>
                  <a:cubicBezTo>
                    <a:pt x="107" y="6119"/>
                    <a:pt x="382" y="10235"/>
                    <a:pt x="702" y="10612"/>
                  </a:cubicBezTo>
                  <a:lnTo>
                    <a:pt x="10794" y="21586"/>
                  </a:lnTo>
                  <a:lnTo>
                    <a:pt x="10794" y="21600"/>
                  </a:lnTo>
                  <a:lnTo>
                    <a:pt x="10800" y="21592"/>
                  </a:lnTo>
                  <a:lnTo>
                    <a:pt x="10806" y="21600"/>
                  </a:lnTo>
                  <a:lnTo>
                    <a:pt x="10806" y="21586"/>
                  </a:lnTo>
                  <a:lnTo>
                    <a:pt x="20897" y="10612"/>
                  </a:lnTo>
                  <a:cubicBezTo>
                    <a:pt x="21217" y="10235"/>
                    <a:pt x="21493" y="6119"/>
                    <a:pt x="21600" y="0"/>
                  </a:cubicBezTo>
                  <a:cubicBezTo>
                    <a:pt x="21600" y="0"/>
                    <a:pt x="10800" y="13726"/>
                    <a:pt x="10800" y="1372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2" name="Shape"/>
            <p:cNvSpPr/>
            <p:nvPr/>
          </p:nvSpPr>
          <p:spPr>
            <a:xfrm>
              <a:off x="63500" y="3492499"/>
              <a:ext cx="3458506" cy="20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6" y="3394"/>
                  </a:moveTo>
                  <a:cubicBezTo>
                    <a:pt x="392" y="6717"/>
                    <a:pt x="597" y="8896"/>
                    <a:pt x="829" y="9132"/>
                  </a:cubicBezTo>
                  <a:lnTo>
                    <a:pt x="10801" y="18420"/>
                  </a:lnTo>
                  <a:lnTo>
                    <a:pt x="20771" y="9132"/>
                  </a:lnTo>
                  <a:cubicBezTo>
                    <a:pt x="21003" y="8896"/>
                    <a:pt x="21208" y="6717"/>
                    <a:pt x="21324" y="3394"/>
                  </a:cubicBezTo>
                  <a:lnTo>
                    <a:pt x="10806" y="14849"/>
                  </a:lnTo>
                  <a:cubicBezTo>
                    <a:pt x="10806" y="14849"/>
                    <a:pt x="276" y="3394"/>
                    <a:pt x="276" y="3394"/>
                  </a:cubicBezTo>
                  <a:close/>
                  <a:moveTo>
                    <a:pt x="10699" y="21600"/>
                  </a:moveTo>
                  <a:lnTo>
                    <a:pt x="10699" y="21418"/>
                  </a:lnTo>
                  <a:lnTo>
                    <a:pt x="819" y="12214"/>
                  </a:lnTo>
                  <a:cubicBezTo>
                    <a:pt x="465" y="11856"/>
                    <a:pt x="161" y="7924"/>
                    <a:pt x="45" y="2194"/>
                  </a:cubicBezTo>
                  <a:lnTo>
                    <a:pt x="0" y="0"/>
                  </a:lnTo>
                  <a:lnTo>
                    <a:pt x="10806" y="11767"/>
                  </a:lnTo>
                  <a:lnTo>
                    <a:pt x="21600" y="0"/>
                  </a:lnTo>
                  <a:lnTo>
                    <a:pt x="21555" y="2194"/>
                  </a:lnTo>
                  <a:cubicBezTo>
                    <a:pt x="21439" y="7922"/>
                    <a:pt x="21135" y="11856"/>
                    <a:pt x="20781" y="12214"/>
                  </a:cubicBezTo>
                  <a:lnTo>
                    <a:pt x="10896" y="21423"/>
                  </a:lnTo>
                  <a:lnTo>
                    <a:pt x="10896" y="21598"/>
                  </a:lnTo>
                  <a:lnTo>
                    <a:pt x="10795" y="21508"/>
                  </a:lnTo>
                  <a:cubicBezTo>
                    <a:pt x="10795" y="21508"/>
                    <a:pt x="10699" y="21600"/>
                    <a:pt x="10699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3" name="Shape"/>
            <p:cNvSpPr/>
            <p:nvPr/>
          </p:nvSpPr>
          <p:spPr>
            <a:xfrm>
              <a:off x="1282699" y="1828800"/>
              <a:ext cx="840552" cy="339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043" y="0"/>
                  </a:lnTo>
                  <a:lnTo>
                    <a:pt x="21600" y="376"/>
                  </a:lnTo>
                  <a:lnTo>
                    <a:pt x="15180" y="20677"/>
                  </a:lnTo>
                  <a:lnTo>
                    <a:pt x="12892" y="20331"/>
                  </a:lnTo>
                  <a:cubicBezTo>
                    <a:pt x="12892" y="20331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4" name="Shape"/>
            <p:cNvSpPr/>
            <p:nvPr/>
          </p:nvSpPr>
          <p:spPr>
            <a:xfrm>
              <a:off x="1244599" y="2171699"/>
              <a:ext cx="1096312" cy="306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76"/>
                  </a:moveTo>
                  <a:lnTo>
                    <a:pt x="10828" y="0"/>
                  </a:lnTo>
                  <a:lnTo>
                    <a:pt x="0" y="1676"/>
                  </a:lnTo>
                  <a:lnTo>
                    <a:pt x="508" y="18944"/>
                  </a:lnTo>
                  <a:lnTo>
                    <a:pt x="10809" y="21594"/>
                  </a:lnTo>
                  <a:lnTo>
                    <a:pt x="10828" y="21600"/>
                  </a:lnTo>
                  <a:lnTo>
                    <a:pt x="21091" y="18944"/>
                  </a:lnTo>
                  <a:cubicBezTo>
                    <a:pt x="21091" y="18944"/>
                    <a:pt x="21600" y="1676"/>
                    <a:pt x="21600" y="1676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5" name="Shape"/>
            <p:cNvSpPr/>
            <p:nvPr/>
          </p:nvSpPr>
          <p:spPr>
            <a:xfrm>
              <a:off x="1219200" y="2159000"/>
              <a:ext cx="1128354" cy="335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1" y="17363"/>
                  </a:moveTo>
                  <a:lnTo>
                    <a:pt x="10829" y="19728"/>
                  </a:lnTo>
                  <a:lnTo>
                    <a:pt x="20548" y="17363"/>
                  </a:lnTo>
                  <a:lnTo>
                    <a:pt x="20987" y="3353"/>
                  </a:lnTo>
                  <a:lnTo>
                    <a:pt x="10816" y="1864"/>
                  </a:lnTo>
                  <a:lnTo>
                    <a:pt x="613" y="3353"/>
                  </a:lnTo>
                  <a:cubicBezTo>
                    <a:pt x="613" y="3353"/>
                    <a:pt x="1051" y="17363"/>
                    <a:pt x="1051" y="17363"/>
                  </a:cubicBezTo>
                  <a:close/>
                  <a:moveTo>
                    <a:pt x="10826" y="21600"/>
                  </a:moveTo>
                  <a:lnTo>
                    <a:pt x="10785" y="21588"/>
                  </a:lnTo>
                  <a:lnTo>
                    <a:pt x="548" y="19112"/>
                  </a:lnTo>
                  <a:lnTo>
                    <a:pt x="0" y="1574"/>
                  </a:lnTo>
                  <a:lnTo>
                    <a:pt x="10816" y="0"/>
                  </a:lnTo>
                  <a:lnTo>
                    <a:pt x="21600" y="1574"/>
                  </a:lnTo>
                  <a:lnTo>
                    <a:pt x="21051" y="19112"/>
                  </a:lnTo>
                  <a:cubicBezTo>
                    <a:pt x="21051" y="19112"/>
                    <a:pt x="10826" y="21600"/>
                    <a:pt x="10826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6" name="Shape"/>
            <p:cNvSpPr/>
            <p:nvPr/>
          </p:nvSpPr>
          <p:spPr>
            <a:xfrm>
              <a:off x="990600" y="1828800"/>
              <a:ext cx="499065" cy="38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547" y="21116"/>
                  </a:lnTo>
                  <a:lnTo>
                    <a:pt x="21600" y="0"/>
                  </a:lnTo>
                  <a:lnTo>
                    <a:pt x="16050" y="40"/>
                  </a:lnTo>
                  <a:cubicBezTo>
                    <a:pt x="16050" y="4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7" name="Shape"/>
            <p:cNvSpPr/>
            <p:nvPr/>
          </p:nvSpPr>
          <p:spPr>
            <a:xfrm>
              <a:off x="215900" y="3225800"/>
              <a:ext cx="20889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7" y="18694"/>
                  </a:moveTo>
                  <a:cubicBezTo>
                    <a:pt x="9212" y="18694"/>
                    <a:pt x="3746" y="13540"/>
                    <a:pt x="3746" y="7204"/>
                  </a:cubicBezTo>
                  <a:cubicBezTo>
                    <a:pt x="3746" y="4463"/>
                    <a:pt x="4813" y="1976"/>
                    <a:pt x="6515" y="0"/>
                  </a:cubicBezTo>
                  <a:cubicBezTo>
                    <a:pt x="2662" y="1931"/>
                    <a:pt x="0" y="5713"/>
                    <a:pt x="0" y="10111"/>
                  </a:cubicBezTo>
                  <a:cubicBezTo>
                    <a:pt x="0" y="16446"/>
                    <a:pt x="5464" y="21600"/>
                    <a:pt x="12180" y="21600"/>
                  </a:cubicBezTo>
                  <a:cubicBezTo>
                    <a:pt x="15996" y="21600"/>
                    <a:pt x="19364" y="19906"/>
                    <a:pt x="21600" y="17311"/>
                  </a:cubicBezTo>
                  <a:cubicBezTo>
                    <a:pt x="19899" y="18164"/>
                    <a:pt x="17989" y="18694"/>
                    <a:pt x="15927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8" name="Shape"/>
            <p:cNvSpPr/>
            <p:nvPr/>
          </p:nvSpPr>
          <p:spPr>
            <a:xfrm>
              <a:off x="3124199" y="3225800"/>
              <a:ext cx="20894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8" y="18694"/>
                  </a:moveTo>
                  <a:cubicBezTo>
                    <a:pt x="9215" y="18694"/>
                    <a:pt x="3748" y="13540"/>
                    <a:pt x="3748" y="7204"/>
                  </a:cubicBezTo>
                  <a:cubicBezTo>
                    <a:pt x="3748" y="4463"/>
                    <a:pt x="4812" y="1976"/>
                    <a:pt x="6514" y="0"/>
                  </a:cubicBezTo>
                  <a:cubicBezTo>
                    <a:pt x="2663" y="1931"/>
                    <a:pt x="0" y="5713"/>
                    <a:pt x="0" y="10111"/>
                  </a:cubicBezTo>
                  <a:cubicBezTo>
                    <a:pt x="0" y="16446"/>
                    <a:pt x="5467" y="21600"/>
                    <a:pt x="12179" y="21600"/>
                  </a:cubicBezTo>
                  <a:cubicBezTo>
                    <a:pt x="15992" y="21600"/>
                    <a:pt x="19363" y="19906"/>
                    <a:pt x="21600" y="17311"/>
                  </a:cubicBezTo>
                  <a:cubicBezTo>
                    <a:pt x="19896" y="18164"/>
                    <a:pt x="17987" y="18694"/>
                    <a:pt x="15928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9" name="Shape"/>
            <p:cNvSpPr/>
            <p:nvPr/>
          </p:nvSpPr>
          <p:spPr>
            <a:xfrm>
              <a:off x="279400" y="2641600"/>
              <a:ext cx="358378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54" y="16638"/>
                  </a:moveTo>
                  <a:cubicBezTo>
                    <a:pt x="6504" y="16301"/>
                    <a:pt x="4903" y="14237"/>
                    <a:pt x="4375" y="11367"/>
                  </a:cubicBezTo>
                  <a:lnTo>
                    <a:pt x="2289" y="230"/>
                  </a:lnTo>
                  <a:lnTo>
                    <a:pt x="0" y="0"/>
                  </a:lnTo>
                  <a:lnTo>
                    <a:pt x="2627" y="14022"/>
                  </a:lnTo>
                  <a:cubicBezTo>
                    <a:pt x="3156" y="16892"/>
                    <a:pt x="4756" y="18956"/>
                    <a:pt x="6707" y="19293"/>
                  </a:cubicBezTo>
                  <a:lnTo>
                    <a:pt x="20313" y="21600"/>
                  </a:lnTo>
                  <a:cubicBezTo>
                    <a:pt x="20804" y="20758"/>
                    <a:pt x="21228" y="19835"/>
                    <a:pt x="21600" y="18868"/>
                  </a:cubicBezTo>
                  <a:cubicBezTo>
                    <a:pt x="21600" y="18868"/>
                    <a:pt x="8454" y="16638"/>
                    <a:pt x="8454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0" name="Shape"/>
            <p:cNvSpPr/>
            <p:nvPr/>
          </p:nvSpPr>
          <p:spPr>
            <a:xfrm>
              <a:off x="2933700" y="2641600"/>
              <a:ext cx="358341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45" y="16638"/>
                  </a:moveTo>
                  <a:cubicBezTo>
                    <a:pt x="15097" y="16301"/>
                    <a:pt x="16698" y="14237"/>
                    <a:pt x="17227" y="11367"/>
                  </a:cubicBezTo>
                  <a:lnTo>
                    <a:pt x="19313" y="230"/>
                  </a:lnTo>
                  <a:lnTo>
                    <a:pt x="21600" y="0"/>
                  </a:lnTo>
                  <a:lnTo>
                    <a:pt x="18974" y="14022"/>
                  </a:lnTo>
                  <a:cubicBezTo>
                    <a:pt x="18445" y="16892"/>
                    <a:pt x="16845" y="18956"/>
                    <a:pt x="14892" y="19293"/>
                  </a:cubicBezTo>
                  <a:lnTo>
                    <a:pt x="1286" y="21600"/>
                  </a:lnTo>
                  <a:cubicBezTo>
                    <a:pt x="795" y="20758"/>
                    <a:pt x="373" y="19835"/>
                    <a:pt x="0" y="18868"/>
                  </a:cubicBezTo>
                  <a:cubicBezTo>
                    <a:pt x="0" y="18868"/>
                    <a:pt x="13145" y="16638"/>
                    <a:pt x="13145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1" name="Line"/>
            <p:cNvSpPr/>
            <p:nvPr/>
          </p:nvSpPr>
          <p:spPr>
            <a:xfrm>
              <a:off x="1536700" y="2184400"/>
              <a:ext cx="502941" cy="280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62"/>
                  </a:moveTo>
                  <a:lnTo>
                    <a:pt x="10264" y="0"/>
                  </a:lnTo>
                  <a:lnTo>
                    <a:pt x="21232" y="1119"/>
                  </a:lnTo>
                  <a:lnTo>
                    <a:pt x="21600" y="20208"/>
                  </a:lnTo>
                  <a:lnTo>
                    <a:pt x="10633" y="21600"/>
                  </a:lnTo>
                  <a:lnTo>
                    <a:pt x="0" y="20255"/>
                  </a:lnTo>
                </a:path>
              </a:pathLst>
            </a:custGeom>
            <a:solidFill>
              <a:srgbClr val="E45A3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2" name="Shape"/>
            <p:cNvSpPr/>
            <p:nvPr/>
          </p:nvSpPr>
          <p:spPr>
            <a:xfrm>
              <a:off x="1828800" y="3936999"/>
              <a:ext cx="149709" cy="14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87" y="12697"/>
                  </a:moveTo>
                  <a:lnTo>
                    <a:pt x="21600" y="7736"/>
                  </a:lnTo>
                  <a:lnTo>
                    <a:pt x="13698" y="7804"/>
                  </a:lnTo>
                  <a:lnTo>
                    <a:pt x="11162" y="0"/>
                  </a:lnTo>
                  <a:lnTo>
                    <a:pt x="8546" y="7845"/>
                  </a:lnTo>
                  <a:lnTo>
                    <a:pt x="0" y="7918"/>
                  </a:lnTo>
                  <a:lnTo>
                    <a:pt x="6811" y="13044"/>
                  </a:lnTo>
                  <a:lnTo>
                    <a:pt x="3960" y="21600"/>
                  </a:lnTo>
                  <a:lnTo>
                    <a:pt x="10919" y="16132"/>
                  </a:lnTo>
                  <a:lnTo>
                    <a:pt x="18180" y="21600"/>
                  </a:lnTo>
                  <a:cubicBezTo>
                    <a:pt x="18180" y="21600"/>
                    <a:pt x="15287" y="12697"/>
                    <a:pt x="15287" y="12697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3" name="SINCE         2021"/>
            <p:cNvSpPr txBox="1"/>
            <p:nvPr/>
          </p:nvSpPr>
          <p:spPr>
            <a:xfrm>
              <a:off x="696014" y="3760538"/>
              <a:ext cx="2265571" cy="5793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l" defTabSz="457200">
                <a:lnSpc>
                  <a:spcPts val="1300"/>
                </a:lnSpc>
                <a:tabLst>
                  <a:tab pos="1066800" algn="l"/>
                </a:tabLst>
                <a:defRPr sz="1095" spc="131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dirty="0" smtClean="0"/>
                <a:t>SINCE</a:t>
              </a:r>
              <a:r>
                <a:rPr lang="en-US" dirty="0" smtClean="0"/>
                <a:t>  </a:t>
              </a:r>
              <a:r>
                <a:rPr dirty="0" smtClean="0"/>
                <a:t>2021</a:t>
              </a:r>
              <a:endParaRPr dirty="0"/>
            </a:p>
          </p:txBody>
        </p:sp>
        <p:sp>
          <p:nvSpPr>
            <p:cNvPr id="94" name="ABAP MOTORS"/>
            <p:cNvSpPr txBox="1"/>
            <p:nvPr/>
          </p:nvSpPr>
          <p:spPr>
            <a:xfrm>
              <a:off x="344201" y="504045"/>
              <a:ext cx="2895199" cy="11780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457200">
                <a:lnSpc>
                  <a:spcPts val="3800"/>
                </a:lnSpc>
                <a:tabLst>
                  <a:tab pos="1066800" algn="l"/>
                </a:tabLst>
                <a:defRPr sz="3200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lang="en-US" sz="1800" dirty="0" smtClean="0"/>
                <a:t>CD</a:t>
              </a:r>
              <a:r>
                <a:rPr sz="1800" dirty="0" smtClean="0"/>
                <a:t> </a:t>
              </a:r>
              <a:r>
                <a:rPr sz="1800" dirty="0"/>
                <a:t>MOTORS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Rectangle"/>
          <p:cNvSpPr>
            <a:spLocks noGrp="1"/>
          </p:cNvSpPr>
          <p:nvPr>
            <p:ph type="body" idx="14"/>
          </p:nvPr>
        </p:nvSpPr>
        <p:spPr>
          <a:xfrm>
            <a:off x="7331825" y="4853"/>
            <a:ext cx="17052175" cy="13706293"/>
          </a:xfrm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0307782" y="2456560"/>
            <a:ext cx="7547956" cy="9132967"/>
          </a:xfrm>
          <a:prstGeom prst="roundRect">
            <a:avLst/>
          </a:prstGeom>
          <a:noFill/>
          <a:ln w="762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venir Next"/>
            </a:endParaRPr>
          </a:p>
        </p:txBody>
      </p:sp>
      <p:sp>
        <p:nvSpPr>
          <p:cNvPr id="394" name="중고가형 모델.…"/>
          <p:cNvSpPr txBox="1">
            <a:spLocks noGrp="1"/>
          </p:cNvSpPr>
          <p:nvPr>
            <p:ph type="body" idx="18"/>
          </p:nvPr>
        </p:nvSpPr>
        <p:spPr>
          <a:xfrm>
            <a:off x="10859173" y="3441867"/>
            <a:ext cx="6715211" cy="7162351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sz="8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•</a:t>
            </a:r>
            <a:r>
              <a:rPr lang="en-US" altLang="ko-KR" sz="88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AS - IS</a:t>
            </a:r>
          </a:p>
          <a:p>
            <a:pPr algn="l"/>
            <a:endParaRPr lang="en-US" altLang="ko-KR" sz="6000" dirty="0" smtClean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algn="l"/>
            <a:r>
              <a:rPr lang="en-US" altLang="ko-KR" sz="8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•</a:t>
            </a:r>
            <a:r>
              <a:rPr lang="en-US" altLang="ko-KR" sz="88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TO - BE</a:t>
            </a:r>
          </a:p>
          <a:p>
            <a:pPr algn="l"/>
            <a:endParaRPr lang="en-US" altLang="ko-KR" sz="60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algn="l"/>
            <a:r>
              <a:rPr lang="en-US" altLang="ko-KR" sz="8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•</a:t>
            </a:r>
            <a:r>
              <a:rPr lang="en-US" altLang="ko-KR" sz="88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WBS</a:t>
            </a:r>
            <a:endParaRPr lang="ko-KR" altLang="en-US" sz="88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395" name="회사 소개 1…"/>
          <p:cNvSpPr txBox="1">
            <a:spLocks/>
          </p:cNvSpPr>
          <p:nvPr/>
        </p:nvSpPr>
        <p:spPr>
          <a:xfrm>
            <a:off x="745651" y="4688378"/>
            <a:ext cx="6077818" cy="3743995"/>
          </a:xfrm>
          <a:prstGeom prst="rect">
            <a:avLst/>
          </a:prstGeom>
        </p:spPr>
        <p:txBody>
          <a:bodyPr anchor="ctr"/>
          <a:lstStyle>
            <a:lvl1pPr marL="0" marR="0" indent="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pPr>
              <a:defRPr b="1">
                <a:latin typeface="+mn-lt"/>
                <a:ea typeface="+mn-ea"/>
                <a:cs typeface="+mn-cs"/>
                <a:sym typeface="Avenir Next"/>
              </a:defRPr>
            </a:pPr>
            <a:r>
              <a:rPr lang="ko-KR" altLang="en-US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프로젝트 </a:t>
            </a:r>
            <a:endParaRPr lang="en-US" altLang="ko-KR" dirty="0" smtClean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>
              <a:defRPr b="1">
                <a:latin typeface="+mn-lt"/>
                <a:ea typeface="+mn-ea"/>
                <a:cs typeface="+mn-cs"/>
                <a:sym typeface="Avenir Next"/>
              </a:defRPr>
            </a:pPr>
            <a:r>
              <a:rPr lang="ko-KR" altLang="en-US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개요</a:t>
            </a:r>
            <a:endParaRPr lang="ko-KR" altLang="en-US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grpSp>
        <p:nvGrpSpPr>
          <p:cNvPr id="135" name="Group"/>
          <p:cNvGrpSpPr/>
          <p:nvPr/>
        </p:nvGrpSpPr>
        <p:grpSpPr>
          <a:xfrm>
            <a:off x="22165020" y="11590211"/>
            <a:ext cx="1678265" cy="1858728"/>
            <a:chOff x="-1" y="-1"/>
            <a:chExt cx="3647568" cy="4419477"/>
          </a:xfrm>
        </p:grpSpPr>
        <p:sp>
          <p:nvSpPr>
            <p:cNvPr id="136" name="Shape"/>
            <p:cNvSpPr/>
            <p:nvPr/>
          </p:nvSpPr>
          <p:spPr>
            <a:xfrm>
              <a:off x="63499" y="76199"/>
              <a:ext cx="3584068" cy="434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0882" y="11752"/>
                  </a:moveTo>
                  <a:lnTo>
                    <a:pt x="20457" y="11303"/>
                  </a:lnTo>
                  <a:cubicBezTo>
                    <a:pt x="20438" y="11284"/>
                    <a:pt x="20417" y="11265"/>
                    <a:pt x="20396" y="11248"/>
                  </a:cubicBezTo>
                  <a:cubicBezTo>
                    <a:pt x="20434" y="11220"/>
                    <a:pt x="20467" y="11188"/>
                    <a:pt x="20493" y="11153"/>
                  </a:cubicBezTo>
                  <a:lnTo>
                    <a:pt x="20586" y="11034"/>
                  </a:lnTo>
                  <a:cubicBezTo>
                    <a:pt x="20685" y="10912"/>
                    <a:pt x="20704" y="10757"/>
                    <a:pt x="20638" y="10620"/>
                  </a:cubicBezTo>
                  <a:lnTo>
                    <a:pt x="20536" y="10408"/>
                  </a:lnTo>
                  <a:cubicBezTo>
                    <a:pt x="20443" y="10212"/>
                    <a:pt x="20231" y="10083"/>
                    <a:pt x="19983" y="10073"/>
                  </a:cubicBezTo>
                  <a:lnTo>
                    <a:pt x="19848" y="10066"/>
                  </a:lnTo>
                  <a:lnTo>
                    <a:pt x="19848" y="6043"/>
                  </a:lnTo>
                  <a:cubicBezTo>
                    <a:pt x="19848" y="5318"/>
                    <a:pt x="19272" y="4414"/>
                    <a:pt x="18536" y="3986"/>
                  </a:cubicBezTo>
                  <a:lnTo>
                    <a:pt x="12279" y="346"/>
                  </a:lnTo>
                  <a:cubicBezTo>
                    <a:pt x="11895" y="123"/>
                    <a:pt x="11393" y="0"/>
                    <a:pt x="10864" y="0"/>
                  </a:cubicBezTo>
                  <a:cubicBezTo>
                    <a:pt x="10335" y="0"/>
                    <a:pt x="9833" y="123"/>
                    <a:pt x="9449" y="346"/>
                  </a:cubicBezTo>
                  <a:lnTo>
                    <a:pt x="3191" y="3986"/>
                  </a:lnTo>
                  <a:cubicBezTo>
                    <a:pt x="2456" y="4414"/>
                    <a:pt x="1879" y="5318"/>
                    <a:pt x="1879" y="6043"/>
                  </a:cubicBezTo>
                  <a:lnTo>
                    <a:pt x="1879" y="10057"/>
                  </a:lnTo>
                  <a:lnTo>
                    <a:pt x="1585" y="10073"/>
                  </a:lnTo>
                  <a:cubicBezTo>
                    <a:pt x="1332" y="10083"/>
                    <a:pt x="1118" y="10212"/>
                    <a:pt x="1026" y="10408"/>
                  </a:cubicBezTo>
                  <a:lnTo>
                    <a:pt x="925" y="10619"/>
                  </a:lnTo>
                  <a:cubicBezTo>
                    <a:pt x="858" y="10756"/>
                    <a:pt x="876" y="10910"/>
                    <a:pt x="973" y="11030"/>
                  </a:cubicBezTo>
                  <a:lnTo>
                    <a:pt x="1065" y="11148"/>
                  </a:lnTo>
                  <a:cubicBezTo>
                    <a:pt x="1092" y="11185"/>
                    <a:pt x="1127" y="11219"/>
                    <a:pt x="1167" y="11248"/>
                  </a:cubicBezTo>
                  <a:cubicBezTo>
                    <a:pt x="1143" y="11267"/>
                    <a:pt x="1121" y="11287"/>
                    <a:pt x="1099" y="11309"/>
                  </a:cubicBezTo>
                  <a:lnTo>
                    <a:pt x="679" y="11753"/>
                  </a:lnTo>
                  <a:cubicBezTo>
                    <a:pt x="222" y="12241"/>
                    <a:pt x="-19" y="12848"/>
                    <a:pt x="1" y="13462"/>
                  </a:cubicBezTo>
                  <a:lnTo>
                    <a:pt x="123" y="17275"/>
                  </a:lnTo>
                  <a:lnTo>
                    <a:pt x="339" y="18066"/>
                  </a:lnTo>
                  <a:cubicBezTo>
                    <a:pt x="348" y="18099"/>
                    <a:pt x="359" y="18131"/>
                    <a:pt x="372" y="18163"/>
                  </a:cubicBezTo>
                  <a:lnTo>
                    <a:pt x="372" y="19124"/>
                  </a:lnTo>
                  <a:cubicBezTo>
                    <a:pt x="372" y="19620"/>
                    <a:pt x="862" y="20024"/>
                    <a:pt x="1464" y="20024"/>
                  </a:cubicBezTo>
                  <a:lnTo>
                    <a:pt x="1879" y="20024"/>
                  </a:lnTo>
                  <a:lnTo>
                    <a:pt x="1879" y="20082"/>
                  </a:lnTo>
                  <a:cubicBezTo>
                    <a:pt x="1879" y="20919"/>
                    <a:pt x="2735" y="21600"/>
                    <a:pt x="3786" y="21600"/>
                  </a:cubicBezTo>
                  <a:lnTo>
                    <a:pt x="17942" y="21600"/>
                  </a:lnTo>
                  <a:cubicBezTo>
                    <a:pt x="18993" y="21600"/>
                    <a:pt x="19848" y="20919"/>
                    <a:pt x="19848" y="20082"/>
                  </a:cubicBezTo>
                  <a:lnTo>
                    <a:pt x="19848" y="20024"/>
                  </a:lnTo>
                  <a:lnTo>
                    <a:pt x="20098" y="20024"/>
                  </a:lnTo>
                  <a:cubicBezTo>
                    <a:pt x="20700" y="20024"/>
                    <a:pt x="21190" y="19620"/>
                    <a:pt x="21190" y="19124"/>
                  </a:cubicBezTo>
                  <a:lnTo>
                    <a:pt x="21190" y="18164"/>
                  </a:lnTo>
                  <a:cubicBezTo>
                    <a:pt x="21204" y="18131"/>
                    <a:pt x="21420" y="17361"/>
                    <a:pt x="21420" y="17361"/>
                  </a:cubicBezTo>
                  <a:lnTo>
                    <a:pt x="21451" y="16944"/>
                  </a:lnTo>
                  <a:lnTo>
                    <a:pt x="21561" y="13462"/>
                  </a:lnTo>
                  <a:cubicBezTo>
                    <a:pt x="21581" y="12848"/>
                    <a:pt x="21340" y="12241"/>
                    <a:pt x="20882" y="11752"/>
                  </a:cubicBezTo>
                  <a:close/>
                </a:path>
              </a:pathLst>
            </a:custGeom>
            <a:solidFill>
              <a:srgbClr val="559EA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7" name="Shape"/>
            <p:cNvSpPr/>
            <p:nvPr/>
          </p:nvSpPr>
          <p:spPr>
            <a:xfrm>
              <a:off x="304800" y="-1"/>
              <a:ext cx="2986876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23" y="3986"/>
                  </a:moveTo>
                  <a:lnTo>
                    <a:pt x="12501" y="346"/>
                  </a:lnTo>
                  <a:cubicBezTo>
                    <a:pt x="12040" y="123"/>
                    <a:pt x="11436" y="0"/>
                    <a:pt x="10800" y="0"/>
                  </a:cubicBezTo>
                  <a:cubicBezTo>
                    <a:pt x="10165" y="0"/>
                    <a:pt x="9560" y="123"/>
                    <a:pt x="9099" y="346"/>
                  </a:cubicBezTo>
                  <a:lnTo>
                    <a:pt x="1577" y="3986"/>
                  </a:lnTo>
                  <a:cubicBezTo>
                    <a:pt x="693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028" y="21600"/>
                    <a:pt x="2292" y="21600"/>
                  </a:cubicBezTo>
                  <a:lnTo>
                    <a:pt x="19308" y="21600"/>
                  </a:lnTo>
                  <a:cubicBezTo>
                    <a:pt x="20572" y="21600"/>
                    <a:pt x="21600" y="20919"/>
                    <a:pt x="21600" y="20082"/>
                  </a:cubicBezTo>
                  <a:lnTo>
                    <a:pt x="21600" y="6043"/>
                  </a:lnTo>
                  <a:cubicBezTo>
                    <a:pt x="21600" y="5318"/>
                    <a:pt x="20907" y="4414"/>
                    <a:pt x="20023" y="3986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8" name="Shape"/>
            <p:cNvSpPr/>
            <p:nvPr/>
          </p:nvSpPr>
          <p:spPr>
            <a:xfrm>
              <a:off x="304799" y="-1"/>
              <a:ext cx="1759950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97" y="20533"/>
                  </a:moveTo>
                  <a:lnTo>
                    <a:pt x="2897" y="6494"/>
                  </a:lnTo>
                  <a:cubicBezTo>
                    <a:pt x="2897" y="5768"/>
                    <a:pt x="4073" y="4865"/>
                    <a:pt x="5574" y="4437"/>
                  </a:cubicBezTo>
                  <a:lnTo>
                    <a:pt x="18340" y="797"/>
                  </a:lnTo>
                  <a:cubicBezTo>
                    <a:pt x="19122" y="574"/>
                    <a:pt x="20148" y="450"/>
                    <a:pt x="21226" y="450"/>
                  </a:cubicBezTo>
                  <a:cubicBezTo>
                    <a:pt x="21352" y="450"/>
                    <a:pt x="21476" y="453"/>
                    <a:pt x="21600" y="456"/>
                  </a:cubicBezTo>
                  <a:lnTo>
                    <a:pt x="21216" y="346"/>
                  </a:lnTo>
                  <a:cubicBezTo>
                    <a:pt x="20434" y="123"/>
                    <a:pt x="19408" y="0"/>
                    <a:pt x="18330" y="0"/>
                  </a:cubicBezTo>
                  <a:cubicBezTo>
                    <a:pt x="17251" y="0"/>
                    <a:pt x="16225" y="123"/>
                    <a:pt x="15443" y="346"/>
                  </a:cubicBezTo>
                  <a:lnTo>
                    <a:pt x="2677" y="3986"/>
                  </a:lnTo>
                  <a:cubicBezTo>
                    <a:pt x="1176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745" y="21600"/>
                    <a:pt x="3890" y="21600"/>
                  </a:cubicBezTo>
                  <a:lnTo>
                    <a:pt x="4024" y="21600"/>
                  </a:lnTo>
                  <a:cubicBezTo>
                    <a:pt x="3328" y="21326"/>
                    <a:pt x="2897" y="20948"/>
                    <a:pt x="2897" y="20533"/>
                  </a:cubicBezTo>
                  <a:close/>
                </a:path>
              </a:pathLst>
            </a:custGeom>
            <a:solidFill>
              <a:srgbClr val="FDEDBE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9" name="Shape"/>
            <p:cNvSpPr/>
            <p:nvPr/>
          </p:nvSpPr>
          <p:spPr>
            <a:xfrm>
              <a:off x="368213" y="61075"/>
              <a:ext cx="2860050" cy="422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21" y="20351"/>
                  </a:moveTo>
                  <a:cubicBezTo>
                    <a:pt x="21121" y="20867"/>
                    <a:pt x="20477" y="21288"/>
                    <a:pt x="19685" y="21288"/>
                  </a:cubicBezTo>
                  <a:lnTo>
                    <a:pt x="1915" y="21288"/>
                  </a:lnTo>
                  <a:cubicBezTo>
                    <a:pt x="1123" y="21288"/>
                    <a:pt x="479" y="20867"/>
                    <a:pt x="479" y="20351"/>
                  </a:cubicBezTo>
                  <a:lnTo>
                    <a:pt x="479" y="5906"/>
                  </a:lnTo>
                  <a:cubicBezTo>
                    <a:pt x="479" y="5356"/>
                    <a:pt x="1053" y="4618"/>
                    <a:pt x="1733" y="4294"/>
                  </a:cubicBezTo>
                  <a:lnTo>
                    <a:pt x="9588" y="548"/>
                  </a:lnTo>
                  <a:cubicBezTo>
                    <a:pt x="9907" y="396"/>
                    <a:pt x="10338" y="312"/>
                    <a:pt x="10800" y="312"/>
                  </a:cubicBezTo>
                  <a:cubicBezTo>
                    <a:pt x="11262" y="312"/>
                    <a:pt x="11692" y="396"/>
                    <a:pt x="12011" y="548"/>
                  </a:cubicBezTo>
                  <a:lnTo>
                    <a:pt x="19867" y="4294"/>
                  </a:lnTo>
                  <a:cubicBezTo>
                    <a:pt x="20547" y="4618"/>
                    <a:pt x="21121" y="5356"/>
                    <a:pt x="21121" y="5906"/>
                  </a:cubicBezTo>
                  <a:cubicBezTo>
                    <a:pt x="21121" y="5906"/>
                    <a:pt x="21121" y="20351"/>
                    <a:pt x="21121" y="20351"/>
                  </a:cubicBezTo>
                  <a:close/>
                  <a:moveTo>
                    <a:pt x="20149" y="4041"/>
                  </a:moveTo>
                  <a:lnTo>
                    <a:pt x="12294" y="296"/>
                  </a:lnTo>
                  <a:cubicBezTo>
                    <a:pt x="11893" y="105"/>
                    <a:pt x="11363" y="0"/>
                    <a:pt x="10800" y="0"/>
                  </a:cubicBezTo>
                  <a:cubicBezTo>
                    <a:pt x="10237" y="0"/>
                    <a:pt x="9707" y="105"/>
                    <a:pt x="9306" y="296"/>
                  </a:cubicBezTo>
                  <a:lnTo>
                    <a:pt x="1451" y="4041"/>
                  </a:lnTo>
                  <a:cubicBezTo>
                    <a:pt x="651" y="4423"/>
                    <a:pt x="0" y="5259"/>
                    <a:pt x="0" y="5906"/>
                  </a:cubicBezTo>
                  <a:lnTo>
                    <a:pt x="0" y="20351"/>
                  </a:lnTo>
                  <a:cubicBezTo>
                    <a:pt x="0" y="21040"/>
                    <a:pt x="859" y="21600"/>
                    <a:pt x="1915" y="21600"/>
                  </a:cubicBezTo>
                  <a:lnTo>
                    <a:pt x="19685" y="21600"/>
                  </a:lnTo>
                  <a:cubicBezTo>
                    <a:pt x="20741" y="21600"/>
                    <a:pt x="21600" y="21040"/>
                    <a:pt x="21600" y="20351"/>
                  </a:cubicBezTo>
                  <a:lnTo>
                    <a:pt x="21600" y="5906"/>
                  </a:lnTo>
                  <a:cubicBezTo>
                    <a:pt x="21600" y="5259"/>
                    <a:pt x="20949" y="4423"/>
                    <a:pt x="20149" y="404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0" name="Shape"/>
            <p:cNvSpPr/>
            <p:nvPr/>
          </p:nvSpPr>
          <p:spPr>
            <a:xfrm>
              <a:off x="-1" y="1689100"/>
              <a:ext cx="3584077" cy="2368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1451" y="15951"/>
                  </a:moveTo>
                  <a:lnTo>
                    <a:pt x="21561" y="9566"/>
                  </a:lnTo>
                  <a:cubicBezTo>
                    <a:pt x="21581" y="8439"/>
                    <a:pt x="21340" y="7325"/>
                    <a:pt x="20882" y="6429"/>
                  </a:cubicBezTo>
                  <a:lnTo>
                    <a:pt x="20457" y="5605"/>
                  </a:lnTo>
                  <a:cubicBezTo>
                    <a:pt x="20438" y="5569"/>
                    <a:pt x="20417" y="5536"/>
                    <a:pt x="20396" y="5504"/>
                  </a:cubicBezTo>
                  <a:cubicBezTo>
                    <a:pt x="20434" y="5453"/>
                    <a:pt x="20467" y="5394"/>
                    <a:pt x="20493" y="5330"/>
                  </a:cubicBezTo>
                  <a:lnTo>
                    <a:pt x="20586" y="5112"/>
                  </a:lnTo>
                  <a:cubicBezTo>
                    <a:pt x="20685" y="4888"/>
                    <a:pt x="20705" y="4603"/>
                    <a:pt x="20638" y="4353"/>
                  </a:cubicBezTo>
                  <a:lnTo>
                    <a:pt x="20536" y="3964"/>
                  </a:lnTo>
                  <a:cubicBezTo>
                    <a:pt x="20443" y="3604"/>
                    <a:pt x="20231" y="3368"/>
                    <a:pt x="19983" y="3350"/>
                  </a:cubicBezTo>
                  <a:lnTo>
                    <a:pt x="19071" y="3259"/>
                  </a:lnTo>
                  <a:cubicBezTo>
                    <a:pt x="18775" y="3229"/>
                    <a:pt x="18498" y="3466"/>
                    <a:pt x="18352" y="3864"/>
                  </a:cubicBezTo>
                  <a:lnTo>
                    <a:pt x="17212" y="1353"/>
                  </a:lnTo>
                  <a:cubicBezTo>
                    <a:pt x="16950" y="772"/>
                    <a:pt x="16532" y="405"/>
                    <a:pt x="16064" y="346"/>
                  </a:cubicBezTo>
                  <a:cubicBezTo>
                    <a:pt x="14986" y="217"/>
                    <a:pt x="12865" y="1"/>
                    <a:pt x="10778" y="0"/>
                  </a:cubicBezTo>
                  <a:cubicBezTo>
                    <a:pt x="8702" y="1"/>
                    <a:pt x="6582" y="217"/>
                    <a:pt x="5503" y="346"/>
                  </a:cubicBezTo>
                  <a:cubicBezTo>
                    <a:pt x="5036" y="404"/>
                    <a:pt x="4618" y="771"/>
                    <a:pt x="4357" y="1352"/>
                  </a:cubicBezTo>
                  <a:lnTo>
                    <a:pt x="3214" y="3868"/>
                  </a:lnTo>
                  <a:cubicBezTo>
                    <a:pt x="3081" y="3495"/>
                    <a:pt x="2825" y="3257"/>
                    <a:pt x="2539" y="3257"/>
                  </a:cubicBezTo>
                  <a:cubicBezTo>
                    <a:pt x="2523" y="3257"/>
                    <a:pt x="2507" y="3257"/>
                    <a:pt x="2490" y="3259"/>
                  </a:cubicBezTo>
                  <a:lnTo>
                    <a:pt x="1585" y="3349"/>
                  </a:lnTo>
                  <a:cubicBezTo>
                    <a:pt x="1332" y="3368"/>
                    <a:pt x="1118" y="3604"/>
                    <a:pt x="1026" y="3963"/>
                  </a:cubicBezTo>
                  <a:lnTo>
                    <a:pt x="924" y="4350"/>
                  </a:lnTo>
                  <a:cubicBezTo>
                    <a:pt x="858" y="4602"/>
                    <a:pt x="876" y="4885"/>
                    <a:pt x="973" y="5104"/>
                  </a:cubicBezTo>
                  <a:lnTo>
                    <a:pt x="1065" y="5321"/>
                  </a:lnTo>
                  <a:cubicBezTo>
                    <a:pt x="1092" y="5388"/>
                    <a:pt x="1127" y="5450"/>
                    <a:pt x="1167" y="5504"/>
                  </a:cubicBezTo>
                  <a:cubicBezTo>
                    <a:pt x="1143" y="5539"/>
                    <a:pt x="1121" y="5576"/>
                    <a:pt x="1099" y="5616"/>
                  </a:cubicBezTo>
                  <a:lnTo>
                    <a:pt x="679" y="6431"/>
                  </a:lnTo>
                  <a:cubicBezTo>
                    <a:pt x="222" y="7326"/>
                    <a:pt x="-19" y="8439"/>
                    <a:pt x="1" y="9565"/>
                  </a:cubicBezTo>
                  <a:lnTo>
                    <a:pt x="123" y="16559"/>
                  </a:lnTo>
                  <a:lnTo>
                    <a:pt x="339" y="18009"/>
                  </a:lnTo>
                  <a:cubicBezTo>
                    <a:pt x="347" y="18069"/>
                    <a:pt x="359" y="18128"/>
                    <a:pt x="372" y="18187"/>
                  </a:cubicBezTo>
                  <a:lnTo>
                    <a:pt x="372" y="19949"/>
                  </a:lnTo>
                  <a:cubicBezTo>
                    <a:pt x="372" y="20859"/>
                    <a:pt x="862" y="21600"/>
                    <a:pt x="1464" y="21600"/>
                  </a:cubicBezTo>
                  <a:lnTo>
                    <a:pt x="3722" y="21600"/>
                  </a:lnTo>
                  <a:cubicBezTo>
                    <a:pt x="4328" y="21600"/>
                    <a:pt x="4820" y="20859"/>
                    <a:pt x="4820" y="19949"/>
                  </a:cubicBezTo>
                  <a:lnTo>
                    <a:pt x="4820" y="19175"/>
                  </a:lnTo>
                  <a:lnTo>
                    <a:pt x="10437" y="19722"/>
                  </a:lnTo>
                  <a:lnTo>
                    <a:pt x="10776" y="19755"/>
                  </a:lnTo>
                  <a:lnTo>
                    <a:pt x="11125" y="19722"/>
                  </a:lnTo>
                  <a:lnTo>
                    <a:pt x="16742" y="19175"/>
                  </a:lnTo>
                  <a:lnTo>
                    <a:pt x="16742" y="19949"/>
                  </a:lnTo>
                  <a:cubicBezTo>
                    <a:pt x="16742" y="20859"/>
                    <a:pt x="17234" y="21600"/>
                    <a:pt x="17840" y="21600"/>
                  </a:cubicBezTo>
                  <a:lnTo>
                    <a:pt x="20098" y="21600"/>
                  </a:lnTo>
                  <a:cubicBezTo>
                    <a:pt x="20700" y="21600"/>
                    <a:pt x="21190" y="20859"/>
                    <a:pt x="21190" y="19949"/>
                  </a:cubicBezTo>
                  <a:lnTo>
                    <a:pt x="21190" y="18188"/>
                  </a:lnTo>
                  <a:cubicBezTo>
                    <a:pt x="21204" y="18128"/>
                    <a:pt x="21420" y="16717"/>
                    <a:pt x="21420" y="16717"/>
                  </a:cubicBezTo>
                  <a:cubicBezTo>
                    <a:pt x="21420" y="16717"/>
                    <a:pt x="21451" y="15951"/>
                    <a:pt x="21451" y="15951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1" name="Shape"/>
            <p:cNvSpPr/>
            <p:nvPr/>
          </p:nvSpPr>
          <p:spPr>
            <a:xfrm>
              <a:off x="63500" y="2108199"/>
              <a:ext cx="3455847" cy="169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7" extrusionOk="0">
                  <a:moveTo>
                    <a:pt x="20939" y="4150"/>
                  </a:moveTo>
                  <a:lnTo>
                    <a:pt x="20506" y="3012"/>
                  </a:lnTo>
                  <a:cubicBezTo>
                    <a:pt x="20450" y="2873"/>
                    <a:pt x="20376" y="2771"/>
                    <a:pt x="20283" y="2734"/>
                  </a:cubicBezTo>
                  <a:lnTo>
                    <a:pt x="19390" y="2361"/>
                  </a:lnTo>
                  <a:lnTo>
                    <a:pt x="20376" y="1963"/>
                  </a:lnTo>
                  <a:cubicBezTo>
                    <a:pt x="20431" y="1937"/>
                    <a:pt x="20487" y="1862"/>
                    <a:pt x="20518" y="1759"/>
                  </a:cubicBezTo>
                  <a:lnTo>
                    <a:pt x="20617" y="1443"/>
                  </a:lnTo>
                  <a:cubicBezTo>
                    <a:pt x="20655" y="1330"/>
                    <a:pt x="20661" y="1191"/>
                    <a:pt x="20636" y="1065"/>
                  </a:cubicBezTo>
                  <a:lnTo>
                    <a:pt x="20530" y="520"/>
                  </a:lnTo>
                  <a:cubicBezTo>
                    <a:pt x="20487" y="293"/>
                    <a:pt x="20388" y="141"/>
                    <a:pt x="20271" y="129"/>
                  </a:cubicBezTo>
                  <a:lnTo>
                    <a:pt x="19330" y="2"/>
                  </a:lnTo>
                  <a:cubicBezTo>
                    <a:pt x="19131" y="-23"/>
                    <a:pt x="18952" y="230"/>
                    <a:pt x="18890" y="622"/>
                  </a:cubicBezTo>
                  <a:lnTo>
                    <a:pt x="18717" y="1747"/>
                  </a:lnTo>
                  <a:lnTo>
                    <a:pt x="18878" y="2228"/>
                  </a:lnTo>
                  <a:lnTo>
                    <a:pt x="19027" y="2265"/>
                  </a:lnTo>
                  <a:lnTo>
                    <a:pt x="14723" y="1684"/>
                  </a:lnTo>
                  <a:lnTo>
                    <a:pt x="14197" y="1141"/>
                  </a:lnTo>
                  <a:lnTo>
                    <a:pt x="14036" y="4276"/>
                  </a:lnTo>
                  <a:lnTo>
                    <a:pt x="10783" y="4755"/>
                  </a:lnTo>
                  <a:lnTo>
                    <a:pt x="7530" y="4276"/>
                  </a:lnTo>
                  <a:lnTo>
                    <a:pt x="7369" y="1141"/>
                  </a:lnTo>
                  <a:lnTo>
                    <a:pt x="6842" y="1684"/>
                  </a:lnTo>
                  <a:lnTo>
                    <a:pt x="2539" y="2265"/>
                  </a:lnTo>
                  <a:lnTo>
                    <a:pt x="2688" y="2228"/>
                  </a:lnTo>
                  <a:lnTo>
                    <a:pt x="2849" y="1747"/>
                  </a:lnTo>
                  <a:lnTo>
                    <a:pt x="2676" y="622"/>
                  </a:lnTo>
                  <a:cubicBezTo>
                    <a:pt x="2614" y="230"/>
                    <a:pt x="2434" y="-23"/>
                    <a:pt x="2237" y="2"/>
                  </a:cubicBezTo>
                  <a:lnTo>
                    <a:pt x="1295" y="129"/>
                  </a:lnTo>
                  <a:cubicBezTo>
                    <a:pt x="1178" y="141"/>
                    <a:pt x="1079" y="293"/>
                    <a:pt x="1035" y="520"/>
                  </a:cubicBezTo>
                  <a:lnTo>
                    <a:pt x="930" y="1065"/>
                  </a:lnTo>
                  <a:cubicBezTo>
                    <a:pt x="906" y="1191"/>
                    <a:pt x="912" y="1330"/>
                    <a:pt x="949" y="1443"/>
                  </a:cubicBezTo>
                  <a:lnTo>
                    <a:pt x="1048" y="1759"/>
                  </a:lnTo>
                  <a:cubicBezTo>
                    <a:pt x="1079" y="1862"/>
                    <a:pt x="1135" y="1937"/>
                    <a:pt x="1190" y="1963"/>
                  </a:cubicBezTo>
                  <a:lnTo>
                    <a:pt x="2176" y="2361"/>
                  </a:lnTo>
                  <a:lnTo>
                    <a:pt x="1283" y="2734"/>
                  </a:lnTo>
                  <a:cubicBezTo>
                    <a:pt x="1190" y="2771"/>
                    <a:pt x="1116" y="2873"/>
                    <a:pt x="1060" y="3012"/>
                  </a:cubicBezTo>
                  <a:lnTo>
                    <a:pt x="627" y="4150"/>
                  </a:lnTo>
                  <a:cubicBezTo>
                    <a:pt x="206" y="5263"/>
                    <a:pt x="-17" y="6641"/>
                    <a:pt x="2" y="8058"/>
                  </a:cubicBezTo>
                  <a:lnTo>
                    <a:pt x="125" y="17796"/>
                  </a:lnTo>
                  <a:lnTo>
                    <a:pt x="342" y="19718"/>
                  </a:lnTo>
                  <a:cubicBezTo>
                    <a:pt x="416" y="20401"/>
                    <a:pt x="701" y="20907"/>
                    <a:pt x="1048" y="20970"/>
                  </a:cubicBezTo>
                  <a:lnTo>
                    <a:pt x="3128" y="21362"/>
                  </a:lnTo>
                  <a:cubicBezTo>
                    <a:pt x="3289" y="21387"/>
                    <a:pt x="3444" y="21261"/>
                    <a:pt x="3549" y="21021"/>
                  </a:cubicBezTo>
                  <a:cubicBezTo>
                    <a:pt x="3654" y="20780"/>
                    <a:pt x="3803" y="20654"/>
                    <a:pt x="3958" y="20679"/>
                  </a:cubicBezTo>
                  <a:lnTo>
                    <a:pt x="10780" y="21577"/>
                  </a:lnTo>
                  <a:lnTo>
                    <a:pt x="10786" y="21577"/>
                  </a:lnTo>
                  <a:lnTo>
                    <a:pt x="17608" y="20679"/>
                  </a:lnTo>
                  <a:cubicBezTo>
                    <a:pt x="17763" y="20654"/>
                    <a:pt x="17912" y="20780"/>
                    <a:pt x="18017" y="21021"/>
                  </a:cubicBezTo>
                  <a:cubicBezTo>
                    <a:pt x="18122" y="21261"/>
                    <a:pt x="18277" y="21387"/>
                    <a:pt x="18438" y="21362"/>
                  </a:cubicBezTo>
                  <a:lnTo>
                    <a:pt x="20518" y="20970"/>
                  </a:lnTo>
                  <a:cubicBezTo>
                    <a:pt x="20865" y="20907"/>
                    <a:pt x="21150" y="20401"/>
                    <a:pt x="21224" y="19718"/>
                  </a:cubicBezTo>
                  <a:lnTo>
                    <a:pt x="21440" y="17796"/>
                  </a:lnTo>
                  <a:lnTo>
                    <a:pt x="21564" y="8058"/>
                  </a:lnTo>
                  <a:cubicBezTo>
                    <a:pt x="21583" y="6641"/>
                    <a:pt x="21360" y="5263"/>
                    <a:pt x="20939" y="415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2" name="Shape"/>
            <p:cNvSpPr/>
            <p:nvPr/>
          </p:nvSpPr>
          <p:spPr>
            <a:xfrm>
              <a:off x="25399" y="2082800"/>
              <a:ext cx="3513830" cy="175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67" extrusionOk="0">
                  <a:moveTo>
                    <a:pt x="2404" y="715"/>
                  </a:moveTo>
                  <a:lnTo>
                    <a:pt x="1463" y="838"/>
                  </a:lnTo>
                  <a:cubicBezTo>
                    <a:pt x="1416" y="843"/>
                    <a:pt x="1379" y="899"/>
                    <a:pt x="1362" y="989"/>
                  </a:cubicBezTo>
                  <a:lnTo>
                    <a:pt x="1258" y="1518"/>
                  </a:lnTo>
                  <a:cubicBezTo>
                    <a:pt x="1254" y="1536"/>
                    <a:pt x="1256" y="1547"/>
                    <a:pt x="1259" y="1555"/>
                  </a:cubicBezTo>
                  <a:lnTo>
                    <a:pt x="1358" y="1865"/>
                  </a:lnTo>
                  <a:cubicBezTo>
                    <a:pt x="1363" y="1881"/>
                    <a:pt x="1375" y="1900"/>
                    <a:pt x="1387" y="1905"/>
                  </a:cubicBezTo>
                  <a:lnTo>
                    <a:pt x="2664" y="2412"/>
                  </a:lnTo>
                  <a:lnTo>
                    <a:pt x="2653" y="2191"/>
                  </a:lnTo>
                  <a:lnTo>
                    <a:pt x="2720" y="2175"/>
                  </a:lnTo>
                  <a:lnTo>
                    <a:pt x="2784" y="1988"/>
                  </a:lnTo>
                  <a:lnTo>
                    <a:pt x="2640" y="1065"/>
                  </a:lnTo>
                  <a:cubicBezTo>
                    <a:pt x="2606" y="857"/>
                    <a:pt x="2511" y="715"/>
                    <a:pt x="2404" y="715"/>
                  </a:cubicBezTo>
                  <a:close/>
                  <a:moveTo>
                    <a:pt x="18844" y="2175"/>
                  </a:moveTo>
                  <a:lnTo>
                    <a:pt x="18911" y="2191"/>
                  </a:lnTo>
                  <a:lnTo>
                    <a:pt x="18901" y="2412"/>
                  </a:lnTo>
                  <a:lnTo>
                    <a:pt x="20181" y="1904"/>
                  </a:lnTo>
                  <a:cubicBezTo>
                    <a:pt x="20188" y="1901"/>
                    <a:pt x="20201" y="1882"/>
                    <a:pt x="20204" y="1870"/>
                  </a:cubicBezTo>
                  <a:lnTo>
                    <a:pt x="20304" y="1559"/>
                  </a:lnTo>
                  <a:lnTo>
                    <a:pt x="20304" y="1559"/>
                  </a:lnTo>
                  <a:lnTo>
                    <a:pt x="20306" y="1518"/>
                  </a:lnTo>
                  <a:lnTo>
                    <a:pt x="20203" y="991"/>
                  </a:lnTo>
                  <a:cubicBezTo>
                    <a:pt x="20185" y="899"/>
                    <a:pt x="20148" y="843"/>
                    <a:pt x="20104" y="838"/>
                  </a:cubicBezTo>
                  <a:lnTo>
                    <a:pt x="19176" y="716"/>
                  </a:lnTo>
                  <a:cubicBezTo>
                    <a:pt x="19175" y="716"/>
                    <a:pt x="19175" y="716"/>
                    <a:pt x="19174" y="716"/>
                  </a:cubicBezTo>
                  <a:cubicBezTo>
                    <a:pt x="19053" y="716"/>
                    <a:pt x="18958" y="857"/>
                    <a:pt x="18924" y="1068"/>
                  </a:cubicBezTo>
                  <a:lnTo>
                    <a:pt x="18780" y="1988"/>
                  </a:lnTo>
                  <a:cubicBezTo>
                    <a:pt x="18780" y="1988"/>
                    <a:pt x="18844" y="2175"/>
                    <a:pt x="18844" y="2175"/>
                  </a:cubicBezTo>
                  <a:close/>
                  <a:moveTo>
                    <a:pt x="4031" y="19982"/>
                  </a:moveTo>
                  <a:cubicBezTo>
                    <a:pt x="4049" y="19982"/>
                    <a:pt x="4066" y="19983"/>
                    <a:pt x="4084" y="19986"/>
                  </a:cubicBezTo>
                  <a:lnTo>
                    <a:pt x="10782" y="20853"/>
                  </a:lnTo>
                  <a:lnTo>
                    <a:pt x="17483" y="19986"/>
                  </a:lnTo>
                  <a:cubicBezTo>
                    <a:pt x="17498" y="19983"/>
                    <a:pt x="17515" y="19982"/>
                    <a:pt x="17533" y="19982"/>
                  </a:cubicBezTo>
                  <a:cubicBezTo>
                    <a:pt x="17720" y="19982"/>
                    <a:pt x="17901" y="20147"/>
                    <a:pt x="18029" y="20434"/>
                  </a:cubicBezTo>
                  <a:cubicBezTo>
                    <a:pt x="18096" y="20583"/>
                    <a:pt x="18195" y="20662"/>
                    <a:pt x="18297" y="20646"/>
                  </a:cubicBezTo>
                  <a:lnTo>
                    <a:pt x="20340" y="20268"/>
                  </a:lnTo>
                  <a:cubicBezTo>
                    <a:pt x="20605" y="20220"/>
                    <a:pt x="20820" y="19846"/>
                    <a:pt x="20877" y="19336"/>
                  </a:cubicBezTo>
                  <a:lnTo>
                    <a:pt x="21086" y="17510"/>
                  </a:lnTo>
                  <a:lnTo>
                    <a:pt x="21207" y="8136"/>
                  </a:lnTo>
                  <a:cubicBezTo>
                    <a:pt x="21224" y="6860"/>
                    <a:pt x="21019" y="5599"/>
                    <a:pt x="20629" y="4586"/>
                  </a:cubicBezTo>
                  <a:lnTo>
                    <a:pt x="20204" y="3488"/>
                  </a:lnTo>
                  <a:cubicBezTo>
                    <a:pt x="20174" y="3415"/>
                    <a:pt x="20136" y="3368"/>
                    <a:pt x="20090" y="3350"/>
                  </a:cubicBezTo>
                  <a:lnTo>
                    <a:pt x="18880" y="2853"/>
                  </a:lnTo>
                  <a:lnTo>
                    <a:pt x="18878" y="2902"/>
                  </a:lnTo>
                  <a:lnTo>
                    <a:pt x="14609" y="2337"/>
                  </a:lnTo>
                  <a:lnTo>
                    <a:pt x="14290" y="2012"/>
                  </a:lnTo>
                  <a:lnTo>
                    <a:pt x="14143" y="4825"/>
                  </a:lnTo>
                  <a:lnTo>
                    <a:pt x="10782" y="5311"/>
                  </a:lnTo>
                  <a:lnTo>
                    <a:pt x="10769" y="5309"/>
                  </a:lnTo>
                  <a:lnTo>
                    <a:pt x="7421" y="4825"/>
                  </a:lnTo>
                  <a:lnTo>
                    <a:pt x="7274" y="2012"/>
                  </a:lnTo>
                  <a:lnTo>
                    <a:pt x="6955" y="2337"/>
                  </a:lnTo>
                  <a:lnTo>
                    <a:pt x="2687" y="2902"/>
                  </a:lnTo>
                  <a:lnTo>
                    <a:pt x="2684" y="2853"/>
                  </a:lnTo>
                  <a:lnTo>
                    <a:pt x="1475" y="3349"/>
                  </a:lnTo>
                  <a:cubicBezTo>
                    <a:pt x="1428" y="3368"/>
                    <a:pt x="1390" y="3415"/>
                    <a:pt x="1358" y="3495"/>
                  </a:cubicBezTo>
                  <a:lnTo>
                    <a:pt x="934" y="4587"/>
                  </a:lnTo>
                  <a:cubicBezTo>
                    <a:pt x="545" y="5599"/>
                    <a:pt x="340" y="6860"/>
                    <a:pt x="357" y="8136"/>
                  </a:cubicBezTo>
                  <a:lnTo>
                    <a:pt x="478" y="17510"/>
                  </a:lnTo>
                  <a:lnTo>
                    <a:pt x="687" y="19333"/>
                  </a:lnTo>
                  <a:cubicBezTo>
                    <a:pt x="744" y="19846"/>
                    <a:pt x="960" y="20220"/>
                    <a:pt x="1224" y="20268"/>
                  </a:cubicBezTo>
                  <a:lnTo>
                    <a:pt x="3270" y="20647"/>
                  </a:lnTo>
                  <a:cubicBezTo>
                    <a:pt x="3276" y="20648"/>
                    <a:pt x="3284" y="20648"/>
                    <a:pt x="3293" y="20648"/>
                  </a:cubicBezTo>
                  <a:cubicBezTo>
                    <a:pt x="3386" y="20648"/>
                    <a:pt x="3475" y="20570"/>
                    <a:pt x="3535" y="20434"/>
                  </a:cubicBezTo>
                  <a:cubicBezTo>
                    <a:pt x="3663" y="20147"/>
                    <a:pt x="3844" y="19982"/>
                    <a:pt x="4031" y="19982"/>
                  </a:cubicBezTo>
                  <a:close/>
                  <a:moveTo>
                    <a:pt x="10791" y="21567"/>
                  </a:moveTo>
                  <a:lnTo>
                    <a:pt x="10779" y="21567"/>
                  </a:lnTo>
                  <a:lnTo>
                    <a:pt x="4058" y="20699"/>
                  </a:lnTo>
                  <a:cubicBezTo>
                    <a:pt x="4048" y="20697"/>
                    <a:pt x="4039" y="20696"/>
                    <a:pt x="4031" y="20696"/>
                  </a:cubicBezTo>
                  <a:cubicBezTo>
                    <a:pt x="3944" y="20696"/>
                    <a:pt x="3862" y="20772"/>
                    <a:pt x="3801" y="20910"/>
                  </a:cubicBezTo>
                  <a:cubicBezTo>
                    <a:pt x="3661" y="21224"/>
                    <a:pt x="3452" y="21392"/>
                    <a:pt x="3240" y="21358"/>
                  </a:cubicBezTo>
                  <a:lnTo>
                    <a:pt x="1192" y="20979"/>
                  </a:lnTo>
                  <a:cubicBezTo>
                    <a:pt x="773" y="20904"/>
                    <a:pt x="430" y="20306"/>
                    <a:pt x="340" y="19491"/>
                  </a:cubicBezTo>
                  <a:lnTo>
                    <a:pt x="123" y="17565"/>
                  </a:lnTo>
                  <a:lnTo>
                    <a:pt x="1" y="8154"/>
                  </a:lnTo>
                  <a:cubicBezTo>
                    <a:pt x="-18" y="6715"/>
                    <a:pt x="214" y="5293"/>
                    <a:pt x="653" y="4150"/>
                  </a:cubicBezTo>
                  <a:lnTo>
                    <a:pt x="1080" y="3049"/>
                  </a:lnTo>
                  <a:cubicBezTo>
                    <a:pt x="1167" y="2835"/>
                    <a:pt x="1279" y="2699"/>
                    <a:pt x="1405" y="2649"/>
                  </a:cubicBezTo>
                  <a:lnTo>
                    <a:pt x="1415" y="2645"/>
                  </a:lnTo>
                  <a:lnTo>
                    <a:pt x="1314" y="2604"/>
                  </a:lnTo>
                  <a:cubicBezTo>
                    <a:pt x="1205" y="2556"/>
                    <a:pt x="1111" y="2422"/>
                    <a:pt x="1056" y="2244"/>
                  </a:cubicBezTo>
                  <a:lnTo>
                    <a:pt x="961" y="1945"/>
                  </a:lnTo>
                  <a:cubicBezTo>
                    <a:pt x="894" y="1745"/>
                    <a:pt x="881" y="1485"/>
                    <a:pt x="927" y="1255"/>
                  </a:cubicBezTo>
                  <a:lnTo>
                    <a:pt x="1031" y="729"/>
                  </a:lnTo>
                  <a:cubicBezTo>
                    <a:pt x="1099" y="376"/>
                    <a:pt x="1257" y="144"/>
                    <a:pt x="1443" y="125"/>
                  </a:cubicBezTo>
                  <a:lnTo>
                    <a:pt x="2365" y="3"/>
                  </a:lnTo>
                  <a:cubicBezTo>
                    <a:pt x="2379" y="1"/>
                    <a:pt x="2391" y="1"/>
                    <a:pt x="2404" y="1"/>
                  </a:cubicBezTo>
                  <a:cubicBezTo>
                    <a:pt x="2666" y="1"/>
                    <a:pt x="2897" y="341"/>
                    <a:pt x="2979" y="849"/>
                  </a:cubicBezTo>
                  <a:lnTo>
                    <a:pt x="3175" y="2105"/>
                  </a:lnTo>
                  <a:lnTo>
                    <a:pt x="3169" y="2122"/>
                  </a:lnTo>
                  <a:lnTo>
                    <a:pt x="6859" y="1634"/>
                  </a:lnTo>
                  <a:lnTo>
                    <a:pt x="7574" y="907"/>
                  </a:lnTo>
                  <a:lnTo>
                    <a:pt x="7744" y="4156"/>
                  </a:lnTo>
                  <a:lnTo>
                    <a:pt x="10782" y="4595"/>
                  </a:lnTo>
                  <a:lnTo>
                    <a:pt x="13820" y="4156"/>
                  </a:lnTo>
                  <a:lnTo>
                    <a:pt x="13989" y="907"/>
                  </a:lnTo>
                  <a:lnTo>
                    <a:pt x="14705" y="1634"/>
                  </a:lnTo>
                  <a:lnTo>
                    <a:pt x="18395" y="2122"/>
                  </a:lnTo>
                  <a:lnTo>
                    <a:pt x="18389" y="2105"/>
                  </a:lnTo>
                  <a:lnTo>
                    <a:pt x="18585" y="851"/>
                  </a:lnTo>
                  <a:cubicBezTo>
                    <a:pt x="18671" y="317"/>
                    <a:pt x="18919" y="-33"/>
                    <a:pt x="19198" y="3"/>
                  </a:cubicBezTo>
                  <a:lnTo>
                    <a:pt x="20125" y="125"/>
                  </a:lnTo>
                  <a:cubicBezTo>
                    <a:pt x="20307" y="144"/>
                    <a:pt x="20465" y="376"/>
                    <a:pt x="20534" y="730"/>
                  </a:cubicBezTo>
                  <a:lnTo>
                    <a:pt x="20637" y="1255"/>
                  </a:lnTo>
                  <a:cubicBezTo>
                    <a:pt x="20683" y="1485"/>
                    <a:pt x="20670" y="1745"/>
                    <a:pt x="20602" y="1951"/>
                  </a:cubicBezTo>
                  <a:lnTo>
                    <a:pt x="20505" y="2251"/>
                  </a:lnTo>
                  <a:cubicBezTo>
                    <a:pt x="20453" y="2423"/>
                    <a:pt x="20358" y="2556"/>
                    <a:pt x="20254" y="2603"/>
                  </a:cubicBezTo>
                  <a:lnTo>
                    <a:pt x="20149" y="2645"/>
                  </a:lnTo>
                  <a:lnTo>
                    <a:pt x="20161" y="2649"/>
                  </a:lnTo>
                  <a:cubicBezTo>
                    <a:pt x="20286" y="2699"/>
                    <a:pt x="20397" y="2835"/>
                    <a:pt x="20482" y="3042"/>
                  </a:cubicBezTo>
                  <a:lnTo>
                    <a:pt x="20911" y="4148"/>
                  </a:lnTo>
                  <a:cubicBezTo>
                    <a:pt x="21351" y="5293"/>
                    <a:pt x="21582" y="6715"/>
                    <a:pt x="21563" y="8155"/>
                  </a:cubicBezTo>
                  <a:lnTo>
                    <a:pt x="21437" y="17636"/>
                  </a:lnTo>
                  <a:lnTo>
                    <a:pt x="21224" y="19493"/>
                  </a:lnTo>
                  <a:cubicBezTo>
                    <a:pt x="21134" y="20306"/>
                    <a:pt x="20792" y="20904"/>
                    <a:pt x="20372" y="20979"/>
                  </a:cubicBezTo>
                  <a:lnTo>
                    <a:pt x="18327" y="21358"/>
                  </a:lnTo>
                  <a:cubicBezTo>
                    <a:pt x="18306" y="21361"/>
                    <a:pt x="18289" y="21363"/>
                    <a:pt x="18271" y="21363"/>
                  </a:cubicBezTo>
                  <a:cubicBezTo>
                    <a:pt x="18077" y="21363"/>
                    <a:pt x="17892" y="21198"/>
                    <a:pt x="17764" y="20910"/>
                  </a:cubicBezTo>
                  <a:cubicBezTo>
                    <a:pt x="17697" y="20760"/>
                    <a:pt x="17604" y="20681"/>
                    <a:pt x="17508" y="20698"/>
                  </a:cubicBezTo>
                  <a:cubicBezTo>
                    <a:pt x="17508" y="20698"/>
                    <a:pt x="10791" y="21567"/>
                    <a:pt x="10791" y="2156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3" name="Shape"/>
            <p:cNvSpPr/>
            <p:nvPr/>
          </p:nvSpPr>
          <p:spPr>
            <a:xfrm>
              <a:off x="127000" y="3594100"/>
              <a:ext cx="621091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7" y="21600"/>
                  </a:moveTo>
                  <a:lnTo>
                    <a:pt x="4279" y="21600"/>
                  </a:lnTo>
                  <a:cubicBezTo>
                    <a:pt x="1898" y="21600"/>
                    <a:pt x="0" y="18690"/>
                    <a:pt x="0" y="15160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5160"/>
                  </a:lnTo>
                  <a:cubicBezTo>
                    <a:pt x="21600" y="18690"/>
                    <a:pt x="19667" y="21600"/>
                    <a:pt x="1728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4" name="Shape"/>
            <p:cNvSpPr/>
            <p:nvPr/>
          </p:nvSpPr>
          <p:spPr>
            <a:xfrm>
              <a:off x="660400" y="3327400"/>
              <a:ext cx="1150622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21600" y="3600"/>
                  </a:moveTo>
                  <a:lnTo>
                    <a:pt x="5123" y="31"/>
                  </a:lnTo>
                  <a:cubicBezTo>
                    <a:pt x="2813" y="-481"/>
                    <a:pt x="745" y="5358"/>
                    <a:pt x="131" y="14114"/>
                  </a:cubicBezTo>
                  <a:lnTo>
                    <a:pt x="0" y="15863"/>
                  </a:lnTo>
                  <a:lnTo>
                    <a:pt x="21288" y="21119"/>
                  </a:lnTo>
                  <a:cubicBezTo>
                    <a:pt x="21288" y="21119"/>
                    <a:pt x="21600" y="3600"/>
                    <a:pt x="21600" y="3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5" name="Circle"/>
            <p:cNvSpPr/>
            <p:nvPr/>
          </p:nvSpPr>
          <p:spPr>
            <a:xfrm>
              <a:off x="190500" y="3175000"/>
              <a:ext cx="293651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6" name="Shape"/>
            <p:cNvSpPr/>
            <p:nvPr/>
          </p:nvSpPr>
          <p:spPr>
            <a:xfrm>
              <a:off x="1650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2" y="6809"/>
                    <a:pt x="3562" y="10801"/>
                  </a:cubicBezTo>
                  <a:cubicBezTo>
                    <a:pt x="3562" y="14792"/>
                    <a:pt x="6808" y="18038"/>
                    <a:pt x="10797" y="18038"/>
                  </a:cubicBezTo>
                  <a:cubicBezTo>
                    <a:pt x="14790" y="18038"/>
                    <a:pt x="18039" y="14792"/>
                    <a:pt x="18039" y="10801"/>
                  </a:cubicBezTo>
                  <a:cubicBezTo>
                    <a:pt x="18039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5" y="21600"/>
                    <a:pt x="0" y="16755"/>
                    <a:pt x="0" y="10801"/>
                  </a:cubicBezTo>
                  <a:cubicBezTo>
                    <a:pt x="0" y="4844"/>
                    <a:pt x="4845" y="0"/>
                    <a:pt x="10797" y="0"/>
                  </a:cubicBezTo>
                  <a:cubicBezTo>
                    <a:pt x="16754" y="0"/>
                    <a:pt x="21600" y="4844"/>
                    <a:pt x="21600" y="10801"/>
                  </a:cubicBezTo>
                  <a:cubicBezTo>
                    <a:pt x="21600" y="16755"/>
                    <a:pt x="16754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7" name="Shape"/>
            <p:cNvSpPr/>
            <p:nvPr/>
          </p:nvSpPr>
          <p:spPr>
            <a:xfrm>
              <a:off x="673099" y="2641599"/>
              <a:ext cx="1119127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0" y="3976"/>
                  </a:moveTo>
                  <a:lnTo>
                    <a:pt x="612" y="0"/>
                  </a:lnTo>
                  <a:cubicBezTo>
                    <a:pt x="937" y="1882"/>
                    <a:pt x="1129" y="3921"/>
                    <a:pt x="1129" y="6017"/>
                  </a:cubicBezTo>
                  <a:cubicBezTo>
                    <a:pt x="1129" y="9244"/>
                    <a:pt x="728" y="12252"/>
                    <a:pt x="0" y="14724"/>
                  </a:cubicBezTo>
                  <a:lnTo>
                    <a:pt x="21600" y="21600"/>
                  </a:lnTo>
                  <a:lnTo>
                    <a:pt x="21600" y="3976"/>
                  </a:lnTo>
                  <a:cubicBezTo>
                    <a:pt x="21600" y="3976"/>
                    <a:pt x="21580" y="3976"/>
                    <a:pt x="21580" y="3976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8" name="Shape"/>
            <p:cNvSpPr/>
            <p:nvPr/>
          </p:nvSpPr>
          <p:spPr>
            <a:xfrm>
              <a:off x="241300" y="2616200"/>
              <a:ext cx="452408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84" y="2017"/>
                  </a:moveTo>
                  <a:lnTo>
                    <a:pt x="3126" y="288"/>
                  </a:lnTo>
                  <a:lnTo>
                    <a:pt x="0" y="0"/>
                  </a:lnTo>
                  <a:lnTo>
                    <a:pt x="1138" y="6190"/>
                  </a:lnTo>
                  <a:lnTo>
                    <a:pt x="2606" y="13968"/>
                  </a:lnTo>
                  <a:cubicBezTo>
                    <a:pt x="3175" y="17062"/>
                    <a:pt x="4926" y="19295"/>
                    <a:pt x="7012" y="19655"/>
                  </a:cubicBezTo>
                  <a:lnTo>
                    <a:pt x="18473" y="21600"/>
                  </a:lnTo>
                  <a:cubicBezTo>
                    <a:pt x="20417" y="18720"/>
                    <a:pt x="21600" y="14685"/>
                    <a:pt x="21600" y="10292"/>
                  </a:cubicBezTo>
                  <a:cubicBezTo>
                    <a:pt x="21600" y="7271"/>
                    <a:pt x="21031" y="4462"/>
                    <a:pt x="20084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9" name="Shape"/>
            <p:cNvSpPr/>
            <p:nvPr/>
          </p:nvSpPr>
          <p:spPr>
            <a:xfrm>
              <a:off x="203200" y="2578100"/>
              <a:ext cx="520260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28" y="3774"/>
                  </a:moveTo>
                  <a:lnTo>
                    <a:pt x="5037" y="12975"/>
                  </a:lnTo>
                  <a:cubicBezTo>
                    <a:pt x="5401" y="14860"/>
                    <a:pt x="6503" y="16214"/>
                    <a:pt x="7847" y="16434"/>
                  </a:cubicBezTo>
                  <a:lnTo>
                    <a:pt x="17219" y="17950"/>
                  </a:lnTo>
                  <a:cubicBezTo>
                    <a:pt x="18480" y="15893"/>
                    <a:pt x="19193" y="13188"/>
                    <a:pt x="19193" y="10411"/>
                  </a:cubicBezTo>
                  <a:cubicBezTo>
                    <a:pt x="19193" y="8619"/>
                    <a:pt x="18906" y="6881"/>
                    <a:pt x="18339" y="5232"/>
                  </a:cubicBezTo>
                  <a:cubicBezTo>
                    <a:pt x="18339" y="5232"/>
                    <a:pt x="3228" y="3774"/>
                    <a:pt x="3228" y="3774"/>
                  </a:cubicBezTo>
                  <a:close/>
                  <a:moveTo>
                    <a:pt x="18110" y="21600"/>
                  </a:moveTo>
                  <a:lnTo>
                    <a:pt x="7578" y="19896"/>
                  </a:lnTo>
                  <a:cubicBezTo>
                    <a:pt x="5253" y="19516"/>
                    <a:pt x="3348" y="17171"/>
                    <a:pt x="2720" y="13925"/>
                  </a:cubicBezTo>
                  <a:lnTo>
                    <a:pt x="0" y="0"/>
                  </a:lnTo>
                  <a:lnTo>
                    <a:pt x="4405" y="386"/>
                  </a:lnTo>
                  <a:lnTo>
                    <a:pt x="19794" y="1881"/>
                  </a:lnTo>
                  <a:lnTo>
                    <a:pt x="20117" y="2675"/>
                  </a:lnTo>
                  <a:cubicBezTo>
                    <a:pt x="21086" y="5064"/>
                    <a:pt x="21600" y="7739"/>
                    <a:pt x="21600" y="10411"/>
                  </a:cubicBezTo>
                  <a:cubicBezTo>
                    <a:pt x="21600" y="14391"/>
                    <a:pt x="20476" y="18260"/>
                    <a:pt x="18518" y="21024"/>
                  </a:cubicBezTo>
                  <a:cubicBezTo>
                    <a:pt x="18518" y="21024"/>
                    <a:pt x="18110" y="21600"/>
                    <a:pt x="1811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0" name="Shape"/>
            <p:cNvSpPr/>
            <p:nvPr/>
          </p:nvSpPr>
          <p:spPr>
            <a:xfrm>
              <a:off x="1295399" y="2514599"/>
              <a:ext cx="49303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593"/>
                  </a:lnTo>
                  <a:lnTo>
                    <a:pt x="21600" y="21600"/>
                  </a:lnTo>
                  <a:lnTo>
                    <a:pt x="2084" y="14054"/>
                  </a:lnTo>
                  <a:cubicBezTo>
                    <a:pt x="1171" y="13720"/>
                    <a:pt x="390" y="8916"/>
                    <a:pt x="130" y="2388"/>
                  </a:cubicBezTo>
                  <a:cubicBezTo>
                    <a:pt x="130" y="238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1" name="Shape"/>
            <p:cNvSpPr/>
            <p:nvPr/>
          </p:nvSpPr>
          <p:spPr>
            <a:xfrm>
              <a:off x="2832100" y="3594100"/>
              <a:ext cx="620999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13" y="21600"/>
                  </a:moveTo>
                  <a:lnTo>
                    <a:pt x="17322" y="21600"/>
                  </a:lnTo>
                  <a:cubicBezTo>
                    <a:pt x="19703" y="21600"/>
                    <a:pt x="21600" y="18690"/>
                    <a:pt x="21600" y="15160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15160"/>
                  </a:lnTo>
                  <a:cubicBezTo>
                    <a:pt x="0" y="18690"/>
                    <a:pt x="1932" y="21600"/>
                    <a:pt x="4313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2" name="Shape"/>
            <p:cNvSpPr/>
            <p:nvPr/>
          </p:nvSpPr>
          <p:spPr>
            <a:xfrm>
              <a:off x="1752599" y="3327400"/>
              <a:ext cx="1167670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0" y="3387"/>
                  </a:moveTo>
                  <a:lnTo>
                    <a:pt x="16553" y="31"/>
                  </a:lnTo>
                  <a:cubicBezTo>
                    <a:pt x="18828" y="-481"/>
                    <a:pt x="20865" y="5358"/>
                    <a:pt x="21471" y="14114"/>
                  </a:cubicBezTo>
                  <a:lnTo>
                    <a:pt x="21600" y="15863"/>
                  </a:lnTo>
                  <a:lnTo>
                    <a:pt x="623" y="21119"/>
                  </a:lnTo>
                  <a:cubicBezTo>
                    <a:pt x="623" y="21119"/>
                    <a:pt x="0" y="3387"/>
                    <a:pt x="0" y="338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3" name="Circle"/>
            <p:cNvSpPr/>
            <p:nvPr/>
          </p:nvSpPr>
          <p:spPr>
            <a:xfrm>
              <a:off x="3098800" y="3175000"/>
              <a:ext cx="293663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4" name="Shape"/>
            <p:cNvSpPr/>
            <p:nvPr/>
          </p:nvSpPr>
          <p:spPr>
            <a:xfrm>
              <a:off x="30606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1" y="6809"/>
                    <a:pt x="3561" y="10801"/>
                  </a:cubicBezTo>
                  <a:cubicBezTo>
                    <a:pt x="3561" y="14792"/>
                    <a:pt x="6808" y="18038"/>
                    <a:pt x="10797" y="18038"/>
                  </a:cubicBezTo>
                  <a:cubicBezTo>
                    <a:pt x="14790" y="18038"/>
                    <a:pt x="18038" y="14792"/>
                    <a:pt x="18038" y="10801"/>
                  </a:cubicBezTo>
                  <a:cubicBezTo>
                    <a:pt x="18038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2" y="21600"/>
                    <a:pt x="0" y="16755"/>
                    <a:pt x="0" y="10801"/>
                  </a:cubicBezTo>
                  <a:cubicBezTo>
                    <a:pt x="0" y="4844"/>
                    <a:pt x="4842" y="0"/>
                    <a:pt x="10797" y="0"/>
                  </a:cubicBezTo>
                  <a:cubicBezTo>
                    <a:pt x="16753" y="0"/>
                    <a:pt x="21600" y="4844"/>
                    <a:pt x="21600" y="10801"/>
                  </a:cubicBezTo>
                  <a:cubicBezTo>
                    <a:pt x="21600" y="16755"/>
                    <a:pt x="16753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5" name="Shape"/>
            <p:cNvSpPr/>
            <p:nvPr/>
          </p:nvSpPr>
          <p:spPr>
            <a:xfrm>
              <a:off x="1777999" y="2641599"/>
              <a:ext cx="1123691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949"/>
                  </a:moveTo>
                  <a:lnTo>
                    <a:pt x="20991" y="0"/>
                  </a:lnTo>
                  <a:cubicBezTo>
                    <a:pt x="20665" y="1882"/>
                    <a:pt x="20475" y="3921"/>
                    <a:pt x="20475" y="6017"/>
                  </a:cubicBezTo>
                  <a:cubicBezTo>
                    <a:pt x="20475" y="9244"/>
                    <a:pt x="20877" y="12252"/>
                    <a:pt x="21600" y="14724"/>
                  </a:cubicBezTo>
                  <a:lnTo>
                    <a:pt x="88" y="21600"/>
                  </a:lnTo>
                  <a:lnTo>
                    <a:pt x="0" y="4125"/>
                  </a:lnTo>
                  <a:cubicBezTo>
                    <a:pt x="0" y="4125"/>
                    <a:pt x="0" y="3949"/>
                    <a:pt x="0" y="3949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6" name="Shape"/>
            <p:cNvSpPr/>
            <p:nvPr/>
          </p:nvSpPr>
          <p:spPr>
            <a:xfrm>
              <a:off x="2870200" y="2616200"/>
              <a:ext cx="452475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0" y="2017"/>
                  </a:moveTo>
                  <a:lnTo>
                    <a:pt x="18473" y="288"/>
                  </a:lnTo>
                  <a:lnTo>
                    <a:pt x="21600" y="0"/>
                  </a:lnTo>
                  <a:lnTo>
                    <a:pt x="20461" y="6190"/>
                  </a:lnTo>
                  <a:lnTo>
                    <a:pt x="18994" y="13968"/>
                  </a:lnTo>
                  <a:cubicBezTo>
                    <a:pt x="18427" y="17062"/>
                    <a:pt x="16673" y="19295"/>
                    <a:pt x="14590" y="19655"/>
                  </a:cubicBezTo>
                  <a:lnTo>
                    <a:pt x="3126" y="21600"/>
                  </a:lnTo>
                  <a:cubicBezTo>
                    <a:pt x="1188" y="18720"/>
                    <a:pt x="0" y="14685"/>
                    <a:pt x="0" y="10292"/>
                  </a:cubicBezTo>
                  <a:cubicBezTo>
                    <a:pt x="0" y="7271"/>
                    <a:pt x="570" y="4462"/>
                    <a:pt x="1520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7" name="Shape"/>
            <p:cNvSpPr/>
            <p:nvPr/>
          </p:nvSpPr>
          <p:spPr>
            <a:xfrm>
              <a:off x="2844799" y="2578100"/>
              <a:ext cx="520342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64" y="5232"/>
                  </a:moveTo>
                  <a:cubicBezTo>
                    <a:pt x="2695" y="6881"/>
                    <a:pt x="2407" y="8619"/>
                    <a:pt x="2407" y="10411"/>
                  </a:cubicBezTo>
                  <a:cubicBezTo>
                    <a:pt x="2407" y="13184"/>
                    <a:pt x="3120" y="15887"/>
                    <a:pt x="4382" y="17950"/>
                  </a:cubicBezTo>
                  <a:lnTo>
                    <a:pt x="13757" y="16434"/>
                  </a:lnTo>
                  <a:cubicBezTo>
                    <a:pt x="15100" y="16213"/>
                    <a:pt x="16200" y="14860"/>
                    <a:pt x="16561" y="12988"/>
                  </a:cubicBezTo>
                  <a:lnTo>
                    <a:pt x="18372" y="3774"/>
                  </a:lnTo>
                  <a:lnTo>
                    <a:pt x="17339" y="3865"/>
                  </a:lnTo>
                  <a:cubicBezTo>
                    <a:pt x="17339" y="3865"/>
                    <a:pt x="3264" y="5232"/>
                    <a:pt x="3264" y="5232"/>
                  </a:cubicBezTo>
                  <a:close/>
                  <a:moveTo>
                    <a:pt x="3488" y="21600"/>
                  </a:moveTo>
                  <a:lnTo>
                    <a:pt x="3080" y="21022"/>
                  </a:lnTo>
                  <a:cubicBezTo>
                    <a:pt x="1123" y="18251"/>
                    <a:pt x="0" y="14384"/>
                    <a:pt x="0" y="10411"/>
                  </a:cubicBezTo>
                  <a:cubicBezTo>
                    <a:pt x="0" y="7738"/>
                    <a:pt x="515" y="5062"/>
                    <a:pt x="1488" y="2673"/>
                  </a:cubicBezTo>
                  <a:lnTo>
                    <a:pt x="1810" y="1881"/>
                  </a:lnTo>
                  <a:lnTo>
                    <a:pt x="21600" y="0"/>
                  </a:lnTo>
                  <a:lnTo>
                    <a:pt x="18877" y="13936"/>
                  </a:lnTo>
                  <a:cubicBezTo>
                    <a:pt x="18253" y="17170"/>
                    <a:pt x="16350" y="19515"/>
                    <a:pt x="14028" y="19896"/>
                  </a:cubicBezTo>
                  <a:cubicBezTo>
                    <a:pt x="14028" y="19896"/>
                    <a:pt x="3488" y="21600"/>
                    <a:pt x="3488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8" name="Shape"/>
            <p:cNvSpPr/>
            <p:nvPr/>
          </p:nvSpPr>
          <p:spPr>
            <a:xfrm>
              <a:off x="634999" y="2641599"/>
              <a:ext cx="2312604" cy="40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435"/>
                  </a:moveTo>
                  <a:lnTo>
                    <a:pt x="21257" y="14648"/>
                  </a:lnTo>
                  <a:cubicBezTo>
                    <a:pt x="21220" y="14383"/>
                    <a:pt x="21183" y="14115"/>
                    <a:pt x="21146" y="13796"/>
                  </a:cubicBezTo>
                  <a:cubicBezTo>
                    <a:pt x="21137" y="13691"/>
                    <a:pt x="21119" y="13584"/>
                    <a:pt x="21109" y="13479"/>
                  </a:cubicBezTo>
                  <a:cubicBezTo>
                    <a:pt x="21091" y="13318"/>
                    <a:pt x="21072" y="13108"/>
                    <a:pt x="21044" y="12950"/>
                  </a:cubicBezTo>
                  <a:cubicBezTo>
                    <a:pt x="21026" y="12790"/>
                    <a:pt x="21016" y="12631"/>
                    <a:pt x="20998" y="12525"/>
                  </a:cubicBezTo>
                  <a:cubicBezTo>
                    <a:pt x="20989" y="12367"/>
                    <a:pt x="20970" y="12257"/>
                    <a:pt x="20960" y="12099"/>
                  </a:cubicBezTo>
                  <a:cubicBezTo>
                    <a:pt x="20943" y="11939"/>
                    <a:pt x="20923" y="11729"/>
                    <a:pt x="20914" y="11515"/>
                  </a:cubicBezTo>
                  <a:cubicBezTo>
                    <a:pt x="20905" y="11463"/>
                    <a:pt x="20905" y="11356"/>
                    <a:pt x="20896" y="11304"/>
                  </a:cubicBezTo>
                  <a:cubicBezTo>
                    <a:pt x="20813" y="10189"/>
                    <a:pt x="20757" y="9072"/>
                    <a:pt x="20729" y="7853"/>
                  </a:cubicBezTo>
                  <a:lnTo>
                    <a:pt x="19200" y="8704"/>
                  </a:lnTo>
                  <a:lnTo>
                    <a:pt x="19015" y="16134"/>
                  </a:lnTo>
                  <a:lnTo>
                    <a:pt x="18783" y="16293"/>
                  </a:lnTo>
                  <a:lnTo>
                    <a:pt x="18969" y="8863"/>
                  </a:lnTo>
                  <a:lnTo>
                    <a:pt x="17273" y="9816"/>
                  </a:lnTo>
                  <a:lnTo>
                    <a:pt x="17087" y="17458"/>
                  </a:lnTo>
                  <a:lnTo>
                    <a:pt x="16856" y="17619"/>
                  </a:lnTo>
                  <a:lnTo>
                    <a:pt x="17041" y="9976"/>
                  </a:lnTo>
                  <a:lnTo>
                    <a:pt x="15318" y="10932"/>
                  </a:lnTo>
                  <a:lnTo>
                    <a:pt x="15151" y="18734"/>
                  </a:lnTo>
                  <a:lnTo>
                    <a:pt x="14919" y="18894"/>
                  </a:lnTo>
                  <a:lnTo>
                    <a:pt x="15086" y="11091"/>
                  </a:lnTo>
                  <a:lnTo>
                    <a:pt x="13177" y="12152"/>
                  </a:lnTo>
                  <a:lnTo>
                    <a:pt x="13084" y="20113"/>
                  </a:lnTo>
                  <a:lnTo>
                    <a:pt x="12852" y="20271"/>
                  </a:lnTo>
                  <a:lnTo>
                    <a:pt x="12945" y="12312"/>
                  </a:lnTo>
                  <a:lnTo>
                    <a:pt x="10981" y="13373"/>
                  </a:lnTo>
                  <a:lnTo>
                    <a:pt x="10981" y="21493"/>
                  </a:lnTo>
                  <a:lnTo>
                    <a:pt x="10814" y="21600"/>
                  </a:lnTo>
                  <a:lnTo>
                    <a:pt x="10814" y="21493"/>
                  </a:lnTo>
                  <a:lnTo>
                    <a:pt x="10619" y="21493"/>
                  </a:lnTo>
                  <a:lnTo>
                    <a:pt x="10619" y="13373"/>
                  </a:lnTo>
                  <a:lnTo>
                    <a:pt x="8655" y="12312"/>
                  </a:lnTo>
                  <a:lnTo>
                    <a:pt x="8747" y="20271"/>
                  </a:lnTo>
                  <a:lnTo>
                    <a:pt x="8516" y="20113"/>
                  </a:lnTo>
                  <a:lnTo>
                    <a:pt x="8423" y="12152"/>
                  </a:lnTo>
                  <a:lnTo>
                    <a:pt x="6514" y="11091"/>
                  </a:lnTo>
                  <a:lnTo>
                    <a:pt x="6681" y="18894"/>
                  </a:lnTo>
                  <a:lnTo>
                    <a:pt x="6449" y="18734"/>
                  </a:lnTo>
                  <a:lnTo>
                    <a:pt x="6283" y="10932"/>
                  </a:lnTo>
                  <a:lnTo>
                    <a:pt x="4559" y="9976"/>
                  </a:lnTo>
                  <a:lnTo>
                    <a:pt x="4744" y="17619"/>
                  </a:lnTo>
                  <a:lnTo>
                    <a:pt x="4513" y="17458"/>
                  </a:lnTo>
                  <a:lnTo>
                    <a:pt x="4328" y="9816"/>
                  </a:lnTo>
                  <a:lnTo>
                    <a:pt x="2632" y="8863"/>
                  </a:lnTo>
                  <a:lnTo>
                    <a:pt x="2817" y="16293"/>
                  </a:lnTo>
                  <a:lnTo>
                    <a:pt x="2585" y="16134"/>
                  </a:lnTo>
                  <a:lnTo>
                    <a:pt x="2400" y="8704"/>
                  </a:lnTo>
                  <a:lnTo>
                    <a:pt x="871" y="7853"/>
                  </a:lnTo>
                  <a:cubicBezTo>
                    <a:pt x="843" y="9072"/>
                    <a:pt x="787" y="10189"/>
                    <a:pt x="704" y="11304"/>
                  </a:cubicBezTo>
                  <a:cubicBezTo>
                    <a:pt x="695" y="11356"/>
                    <a:pt x="695" y="11463"/>
                    <a:pt x="686" y="11515"/>
                  </a:cubicBezTo>
                  <a:cubicBezTo>
                    <a:pt x="676" y="11729"/>
                    <a:pt x="658" y="11939"/>
                    <a:pt x="640" y="12099"/>
                  </a:cubicBezTo>
                  <a:cubicBezTo>
                    <a:pt x="630" y="12257"/>
                    <a:pt x="611" y="12367"/>
                    <a:pt x="602" y="12525"/>
                  </a:cubicBezTo>
                  <a:cubicBezTo>
                    <a:pt x="584" y="12631"/>
                    <a:pt x="574" y="12790"/>
                    <a:pt x="556" y="12950"/>
                  </a:cubicBezTo>
                  <a:cubicBezTo>
                    <a:pt x="528" y="13108"/>
                    <a:pt x="509" y="13318"/>
                    <a:pt x="491" y="13479"/>
                  </a:cubicBezTo>
                  <a:cubicBezTo>
                    <a:pt x="482" y="13584"/>
                    <a:pt x="463" y="13691"/>
                    <a:pt x="454" y="13796"/>
                  </a:cubicBezTo>
                  <a:cubicBezTo>
                    <a:pt x="417" y="14115"/>
                    <a:pt x="380" y="14383"/>
                    <a:pt x="343" y="14648"/>
                  </a:cubicBezTo>
                  <a:lnTo>
                    <a:pt x="0" y="14435"/>
                  </a:lnTo>
                  <a:cubicBezTo>
                    <a:pt x="380" y="12312"/>
                    <a:pt x="611" y="9393"/>
                    <a:pt x="611" y="6102"/>
                  </a:cubicBezTo>
                  <a:cubicBezTo>
                    <a:pt x="611" y="3875"/>
                    <a:pt x="500" y="1752"/>
                    <a:pt x="315" y="0"/>
                  </a:cubicBezTo>
                  <a:lnTo>
                    <a:pt x="648" y="107"/>
                  </a:lnTo>
                  <a:cubicBezTo>
                    <a:pt x="815" y="1911"/>
                    <a:pt x="899" y="3979"/>
                    <a:pt x="899" y="6048"/>
                  </a:cubicBezTo>
                  <a:cubicBezTo>
                    <a:pt x="899" y="6157"/>
                    <a:pt x="899" y="6313"/>
                    <a:pt x="899" y="6473"/>
                  </a:cubicBezTo>
                  <a:lnTo>
                    <a:pt x="2382" y="7270"/>
                  </a:lnTo>
                  <a:lnTo>
                    <a:pt x="2224" y="636"/>
                  </a:lnTo>
                  <a:lnTo>
                    <a:pt x="2456" y="740"/>
                  </a:lnTo>
                  <a:lnTo>
                    <a:pt x="2622" y="7378"/>
                  </a:lnTo>
                  <a:lnTo>
                    <a:pt x="4318" y="8330"/>
                  </a:lnTo>
                  <a:lnTo>
                    <a:pt x="4151" y="1379"/>
                  </a:lnTo>
                  <a:lnTo>
                    <a:pt x="4383" y="1484"/>
                  </a:lnTo>
                  <a:lnTo>
                    <a:pt x="4549" y="8489"/>
                  </a:lnTo>
                  <a:lnTo>
                    <a:pt x="6283" y="9446"/>
                  </a:lnTo>
                  <a:lnTo>
                    <a:pt x="6134" y="2176"/>
                  </a:lnTo>
                  <a:lnTo>
                    <a:pt x="6366" y="2281"/>
                  </a:lnTo>
                  <a:lnTo>
                    <a:pt x="6514" y="9605"/>
                  </a:lnTo>
                  <a:lnTo>
                    <a:pt x="8441" y="10668"/>
                  </a:lnTo>
                  <a:lnTo>
                    <a:pt x="8358" y="3080"/>
                  </a:lnTo>
                  <a:lnTo>
                    <a:pt x="8590" y="3181"/>
                  </a:lnTo>
                  <a:lnTo>
                    <a:pt x="8673" y="10826"/>
                  </a:lnTo>
                  <a:lnTo>
                    <a:pt x="10648" y="11939"/>
                  </a:lnTo>
                  <a:lnTo>
                    <a:pt x="10648" y="3979"/>
                  </a:lnTo>
                  <a:lnTo>
                    <a:pt x="10953" y="3979"/>
                  </a:lnTo>
                  <a:lnTo>
                    <a:pt x="10953" y="11939"/>
                  </a:lnTo>
                  <a:lnTo>
                    <a:pt x="12927" y="10826"/>
                  </a:lnTo>
                  <a:lnTo>
                    <a:pt x="13010" y="3181"/>
                  </a:lnTo>
                  <a:lnTo>
                    <a:pt x="13242" y="3080"/>
                  </a:lnTo>
                  <a:lnTo>
                    <a:pt x="13159" y="10668"/>
                  </a:lnTo>
                  <a:lnTo>
                    <a:pt x="15086" y="9605"/>
                  </a:lnTo>
                  <a:lnTo>
                    <a:pt x="15234" y="2281"/>
                  </a:lnTo>
                  <a:lnTo>
                    <a:pt x="15465" y="2176"/>
                  </a:lnTo>
                  <a:lnTo>
                    <a:pt x="15318" y="9446"/>
                  </a:lnTo>
                  <a:lnTo>
                    <a:pt x="17050" y="8489"/>
                  </a:lnTo>
                  <a:lnTo>
                    <a:pt x="17217" y="1484"/>
                  </a:lnTo>
                  <a:lnTo>
                    <a:pt x="17448" y="1379"/>
                  </a:lnTo>
                  <a:lnTo>
                    <a:pt x="17282" y="8330"/>
                  </a:lnTo>
                  <a:lnTo>
                    <a:pt x="18978" y="7378"/>
                  </a:lnTo>
                  <a:lnTo>
                    <a:pt x="19145" y="740"/>
                  </a:lnTo>
                  <a:lnTo>
                    <a:pt x="19376" y="636"/>
                  </a:lnTo>
                  <a:lnTo>
                    <a:pt x="19219" y="7270"/>
                  </a:lnTo>
                  <a:lnTo>
                    <a:pt x="20701" y="6473"/>
                  </a:lnTo>
                  <a:cubicBezTo>
                    <a:pt x="20701" y="6313"/>
                    <a:pt x="20701" y="6157"/>
                    <a:pt x="20701" y="6048"/>
                  </a:cubicBezTo>
                  <a:cubicBezTo>
                    <a:pt x="20701" y="3979"/>
                    <a:pt x="20784" y="1911"/>
                    <a:pt x="20952" y="107"/>
                  </a:cubicBezTo>
                  <a:lnTo>
                    <a:pt x="21285" y="0"/>
                  </a:lnTo>
                  <a:cubicBezTo>
                    <a:pt x="21099" y="1752"/>
                    <a:pt x="20989" y="3875"/>
                    <a:pt x="20989" y="6102"/>
                  </a:cubicBezTo>
                  <a:cubicBezTo>
                    <a:pt x="20989" y="9393"/>
                    <a:pt x="21220" y="12312"/>
                    <a:pt x="21600" y="14435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9" name="Shape"/>
            <p:cNvSpPr/>
            <p:nvPr/>
          </p:nvSpPr>
          <p:spPr>
            <a:xfrm>
              <a:off x="1778000" y="2514599"/>
              <a:ext cx="49768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445"/>
                  </a:lnTo>
                  <a:lnTo>
                    <a:pt x="0" y="21600"/>
                  </a:lnTo>
                  <a:lnTo>
                    <a:pt x="19531" y="14054"/>
                  </a:lnTo>
                  <a:cubicBezTo>
                    <a:pt x="20438" y="13720"/>
                    <a:pt x="21215" y="8916"/>
                    <a:pt x="21471" y="2388"/>
                  </a:cubicBezTo>
                  <a:cubicBezTo>
                    <a:pt x="21471" y="2388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0" name="Shape"/>
            <p:cNvSpPr/>
            <p:nvPr/>
          </p:nvSpPr>
          <p:spPr>
            <a:xfrm>
              <a:off x="444499" y="1714500"/>
              <a:ext cx="2688669" cy="56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85" y="4310"/>
                  </a:moveTo>
                  <a:cubicBezTo>
                    <a:pt x="18914" y="2293"/>
                    <a:pt x="18368" y="1453"/>
                    <a:pt x="17890" y="1251"/>
                  </a:cubicBezTo>
                  <a:cubicBezTo>
                    <a:pt x="16577" y="726"/>
                    <a:pt x="13673" y="5"/>
                    <a:pt x="10849" y="0"/>
                  </a:cubicBezTo>
                  <a:lnTo>
                    <a:pt x="10849" y="0"/>
                  </a:lnTo>
                  <a:cubicBezTo>
                    <a:pt x="10846" y="0"/>
                    <a:pt x="10843" y="0"/>
                    <a:pt x="10841" y="0"/>
                  </a:cubicBezTo>
                  <a:cubicBezTo>
                    <a:pt x="10838" y="0"/>
                    <a:pt x="10836" y="0"/>
                    <a:pt x="10833" y="0"/>
                  </a:cubicBezTo>
                  <a:lnTo>
                    <a:pt x="10833" y="0"/>
                  </a:lnTo>
                  <a:cubicBezTo>
                    <a:pt x="8009" y="5"/>
                    <a:pt x="4958" y="836"/>
                    <a:pt x="3646" y="1360"/>
                  </a:cubicBezTo>
                  <a:cubicBezTo>
                    <a:pt x="3168" y="1562"/>
                    <a:pt x="2658" y="3125"/>
                    <a:pt x="2387" y="5142"/>
                  </a:cubicBezTo>
                  <a:lnTo>
                    <a:pt x="0" y="21123"/>
                  </a:lnTo>
                  <a:lnTo>
                    <a:pt x="750" y="21600"/>
                  </a:lnTo>
                  <a:lnTo>
                    <a:pt x="5756" y="19904"/>
                  </a:lnTo>
                  <a:lnTo>
                    <a:pt x="6433" y="18170"/>
                  </a:lnTo>
                  <a:lnTo>
                    <a:pt x="10841" y="17240"/>
                  </a:lnTo>
                  <a:lnTo>
                    <a:pt x="15248" y="18170"/>
                  </a:lnTo>
                  <a:lnTo>
                    <a:pt x="15926" y="19904"/>
                  </a:lnTo>
                  <a:lnTo>
                    <a:pt x="20931" y="21600"/>
                  </a:lnTo>
                  <a:lnTo>
                    <a:pt x="21600" y="21143"/>
                  </a:lnTo>
                  <a:cubicBezTo>
                    <a:pt x="21600" y="21143"/>
                    <a:pt x="19185" y="4310"/>
                    <a:pt x="19185" y="431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1" name="Shape"/>
            <p:cNvSpPr/>
            <p:nvPr/>
          </p:nvSpPr>
          <p:spPr>
            <a:xfrm>
              <a:off x="381000" y="1689099"/>
              <a:ext cx="2790503" cy="621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" y="19377"/>
                  </a:moveTo>
                  <a:lnTo>
                    <a:pt x="1129" y="19575"/>
                  </a:lnTo>
                  <a:lnTo>
                    <a:pt x="5881" y="18060"/>
                  </a:lnTo>
                  <a:lnTo>
                    <a:pt x="6537" y="16481"/>
                  </a:lnTo>
                  <a:lnTo>
                    <a:pt x="10834" y="15629"/>
                  </a:lnTo>
                  <a:lnTo>
                    <a:pt x="15152" y="16481"/>
                  </a:lnTo>
                  <a:lnTo>
                    <a:pt x="15808" y="18060"/>
                  </a:lnTo>
                  <a:lnTo>
                    <a:pt x="20559" y="19575"/>
                  </a:lnTo>
                  <a:lnTo>
                    <a:pt x="20822" y="19405"/>
                  </a:lnTo>
                  <a:lnTo>
                    <a:pt x="18699" y="5484"/>
                  </a:lnTo>
                  <a:cubicBezTo>
                    <a:pt x="18438" y="3655"/>
                    <a:pt x="17855" y="3241"/>
                    <a:pt x="17616" y="3145"/>
                  </a:cubicBezTo>
                  <a:cubicBezTo>
                    <a:pt x="16415" y="2694"/>
                    <a:pt x="13620" y="2020"/>
                    <a:pt x="10852" y="2016"/>
                  </a:cubicBezTo>
                  <a:cubicBezTo>
                    <a:pt x="8159" y="2020"/>
                    <a:pt x="5240" y="2753"/>
                    <a:pt x="3931" y="3245"/>
                  </a:cubicBezTo>
                  <a:cubicBezTo>
                    <a:pt x="3545" y="3398"/>
                    <a:pt x="3116" y="4619"/>
                    <a:pt x="2888" y="6213"/>
                  </a:cubicBezTo>
                  <a:cubicBezTo>
                    <a:pt x="2888" y="6213"/>
                    <a:pt x="798" y="19377"/>
                    <a:pt x="798" y="19377"/>
                  </a:cubicBezTo>
                  <a:close/>
                  <a:moveTo>
                    <a:pt x="20575" y="21600"/>
                  </a:moveTo>
                  <a:lnTo>
                    <a:pt x="20551" y="21593"/>
                  </a:lnTo>
                  <a:lnTo>
                    <a:pt x="15680" y="20041"/>
                  </a:lnTo>
                  <a:lnTo>
                    <a:pt x="15030" y="18474"/>
                  </a:lnTo>
                  <a:lnTo>
                    <a:pt x="10834" y="17642"/>
                  </a:lnTo>
                  <a:lnTo>
                    <a:pt x="6659" y="18474"/>
                  </a:lnTo>
                  <a:lnTo>
                    <a:pt x="6008" y="20041"/>
                  </a:lnTo>
                  <a:lnTo>
                    <a:pt x="1115" y="21600"/>
                  </a:lnTo>
                  <a:lnTo>
                    <a:pt x="0" y="20932"/>
                  </a:lnTo>
                  <a:lnTo>
                    <a:pt x="2517" y="5084"/>
                  </a:lnTo>
                  <a:cubicBezTo>
                    <a:pt x="2813" y="3008"/>
                    <a:pt x="3368" y="1446"/>
                    <a:pt x="3893" y="1238"/>
                  </a:cubicBezTo>
                  <a:cubicBezTo>
                    <a:pt x="5210" y="742"/>
                    <a:pt x="8146" y="4"/>
                    <a:pt x="10837" y="0"/>
                  </a:cubicBezTo>
                  <a:cubicBezTo>
                    <a:pt x="13634" y="4"/>
                    <a:pt x="16444" y="683"/>
                    <a:pt x="17655" y="1137"/>
                  </a:cubicBezTo>
                  <a:cubicBezTo>
                    <a:pt x="18034" y="1288"/>
                    <a:pt x="18721" y="1908"/>
                    <a:pt x="19073" y="4370"/>
                  </a:cubicBezTo>
                  <a:lnTo>
                    <a:pt x="21600" y="20941"/>
                  </a:lnTo>
                  <a:cubicBezTo>
                    <a:pt x="21600" y="20941"/>
                    <a:pt x="20575" y="21600"/>
                    <a:pt x="20575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2" name="Shape"/>
            <p:cNvSpPr/>
            <p:nvPr/>
          </p:nvSpPr>
          <p:spPr>
            <a:xfrm>
              <a:off x="533400" y="1803400"/>
              <a:ext cx="2512028" cy="484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70" y="1773"/>
                  </a:moveTo>
                  <a:cubicBezTo>
                    <a:pt x="18870" y="1773"/>
                    <a:pt x="15381" y="5"/>
                    <a:pt x="10808" y="0"/>
                  </a:cubicBezTo>
                  <a:lnTo>
                    <a:pt x="10808" y="0"/>
                  </a:lnTo>
                  <a:cubicBezTo>
                    <a:pt x="10805" y="0"/>
                    <a:pt x="10803" y="0"/>
                    <a:pt x="10800" y="0"/>
                  </a:cubicBezTo>
                  <a:cubicBezTo>
                    <a:pt x="10797" y="0"/>
                    <a:pt x="10794" y="0"/>
                    <a:pt x="10792" y="0"/>
                  </a:cubicBezTo>
                  <a:lnTo>
                    <a:pt x="10792" y="0"/>
                  </a:lnTo>
                  <a:cubicBezTo>
                    <a:pt x="6219" y="5"/>
                    <a:pt x="2730" y="1773"/>
                    <a:pt x="2730" y="1773"/>
                  </a:cubicBezTo>
                  <a:lnTo>
                    <a:pt x="0" y="21600"/>
                  </a:lnTo>
                  <a:lnTo>
                    <a:pt x="5357" y="19741"/>
                  </a:lnTo>
                  <a:lnTo>
                    <a:pt x="6083" y="17839"/>
                  </a:lnTo>
                  <a:lnTo>
                    <a:pt x="10800" y="16821"/>
                  </a:lnTo>
                  <a:lnTo>
                    <a:pt x="15518" y="17839"/>
                  </a:lnTo>
                  <a:lnTo>
                    <a:pt x="16243" y="19741"/>
                  </a:lnTo>
                  <a:lnTo>
                    <a:pt x="21600" y="21600"/>
                  </a:lnTo>
                  <a:cubicBezTo>
                    <a:pt x="21600" y="21600"/>
                    <a:pt x="18870" y="1773"/>
                    <a:pt x="18870" y="1773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3" name="Shape"/>
            <p:cNvSpPr/>
            <p:nvPr/>
          </p:nvSpPr>
          <p:spPr>
            <a:xfrm>
              <a:off x="469900" y="1765299"/>
              <a:ext cx="2630457" cy="54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62" y="17518"/>
                  </a:moveTo>
                  <a:lnTo>
                    <a:pt x="20628" y="18989"/>
                  </a:lnTo>
                  <a:lnTo>
                    <a:pt x="18377" y="3811"/>
                  </a:lnTo>
                  <a:cubicBezTo>
                    <a:pt x="17772" y="3548"/>
                    <a:pt x="14680" y="2297"/>
                    <a:pt x="10808" y="2293"/>
                  </a:cubicBezTo>
                  <a:cubicBezTo>
                    <a:pt x="6921" y="2297"/>
                    <a:pt x="3828" y="3548"/>
                    <a:pt x="3224" y="3811"/>
                  </a:cubicBezTo>
                  <a:lnTo>
                    <a:pt x="973" y="18989"/>
                  </a:lnTo>
                  <a:lnTo>
                    <a:pt x="5538" y="17518"/>
                  </a:lnTo>
                  <a:lnTo>
                    <a:pt x="6233" y="15825"/>
                  </a:lnTo>
                  <a:lnTo>
                    <a:pt x="10790" y="14912"/>
                  </a:lnTo>
                  <a:lnTo>
                    <a:pt x="15366" y="15825"/>
                  </a:lnTo>
                  <a:cubicBezTo>
                    <a:pt x="15366" y="15825"/>
                    <a:pt x="16062" y="17518"/>
                    <a:pt x="16062" y="17518"/>
                  </a:cubicBezTo>
                  <a:close/>
                  <a:moveTo>
                    <a:pt x="21600" y="21600"/>
                  </a:moveTo>
                  <a:lnTo>
                    <a:pt x="15934" y="19775"/>
                  </a:lnTo>
                  <a:lnTo>
                    <a:pt x="15244" y="18096"/>
                  </a:lnTo>
                  <a:lnTo>
                    <a:pt x="10790" y="17203"/>
                  </a:lnTo>
                  <a:lnTo>
                    <a:pt x="6356" y="18096"/>
                  </a:lnTo>
                  <a:lnTo>
                    <a:pt x="5666" y="19775"/>
                  </a:lnTo>
                  <a:lnTo>
                    <a:pt x="0" y="21600"/>
                  </a:lnTo>
                  <a:lnTo>
                    <a:pt x="2962" y="1628"/>
                  </a:lnTo>
                  <a:lnTo>
                    <a:pt x="3070" y="1577"/>
                  </a:lnTo>
                  <a:cubicBezTo>
                    <a:pt x="3103" y="1561"/>
                    <a:pt x="6464" y="4"/>
                    <a:pt x="10792" y="0"/>
                  </a:cubicBezTo>
                  <a:cubicBezTo>
                    <a:pt x="15137" y="4"/>
                    <a:pt x="18497" y="1561"/>
                    <a:pt x="18530" y="1577"/>
                  </a:cubicBezTo>
                  <a:lnTo>
                    <a:pt x="18638" y="1628"/>
                  </a:lnTo>
                  <a:cubicBezTo>
                    <a:pt x="18638" y="1628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4" name="Shape"/>
            <p:cNvSpPr/>
            <p:nvPr/>
          </p:nvSpPr>
          <p:spPr>
            <a:xfrm>
              <a:off x="76200" y="3505200"/>
              <a:ext cx="3416847" cy="171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3726"/>
                  </a:moveTo>
                  <a:lnTo>
                    <a:pt x="0" y="0"/>
                  </a:lnTo>
                  <a:cubicBezTo>
                    <a:pt x="107" y="6119"/>
                    <a:pt x="382" y="10235"/>
                    <a:pt x="702" y="10612"/>
                  </a:cubicBezTo>
                  <a:lnTo>
                    <a:pt x="10794" y="21586"/>
                  </a:lnTo>
                  <a:lnTo>
                    <a:pt x="10794" y="21600"/>
                  </a:lnTo>
                  <a:lnTo>
                    <a:pt x="10800" y="21592"/>
                  </a:lnTo>
                  <a:lnTo>
                    <a:pt x="10806" y="21600"/>
                  </a:lnTo>
                  <a:lnTo>
                    <a:pt x="10806" y="21586"/>
                  </a:lnTo>
                  <a:lnTo>
                    <a:pt x="20897" y="10612"/>
                  </a:lnTo>
                  <a:cubicBezTo>
                    <a:pt x="21217" y="10235"/>
                    <a:pt x="21493" y="6119"/>
                    <a:pt x="21600" y="0"/>
                  </a:cubicBezTo>
                  <a:cubicBezTo>
                    <a:pt x="21600" y="0"/>
                    <a:pt x="10800" y="13726"/>
                    <a:pt x="10800" y="1372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5" name="Shape"/>
            <p:cNvSpPr/>
            <p:nvPr/>
          </p:nvSpPr>
          <p:spPr>
            <a:xfrm>
              <a:off x="63500" y="3492499"/>
              <a:ext cx="3458506" cy="20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6" y="3394"/>
                  </a:moveTo>
                  <a:cubicBezTo>
                    <a:pt x="392" y="6717"/>
                    <a:pt x="597" y="8896"/>
                    <a:pt x="829" y="9132"/>
                  </a:cubicBezTo>
                  <a:lnTo>
                    <a:pt x="10801" y="18420"/>
                  </a:lnTo>
                  <a:lnTo>
                    <a:pt x="20771" y="9132"/>
                  </a:lnTo>
                  <a:cubicBezTo>
                    <a:pt x="21003" y="8896"/>
                    <a:pt x="21208" y="6717"/>
                    <a:pt x="21324" y="3394"/>
                  </a:cubicBezTo>
                  <a:lnTo>
                    <a:pt x="10806" y="14849"/>
                  </a:lnTo>
                  <a:cubicBezTo>
                    <a:pt x="10806" y="14849"/>
                    <a:pt x="276" y="3394"/>
                    <a:pt x="276" y="3394"/>
                  </a:cubicBezTo>
                  <a:close/>
                  <a:moveTo>
                    <a:pt x="10699" y="21600"/>
                  </a:moveTo>
                  <a:lnTo>
                    <a:pt x="10699" y="21418"/>
                  </a:lnTo>
                  <a:lnTo>
                    <a:pt x="819" y="12214"/>
                  </a:lnTo>
                  <a:cubicBezTo>
                    <a:pt x="465" y="11856"/>
                    <a:pt x="161" y="7924"/>
                    <a:pt x="45" y="2194"/>
                  </a:cubicBezTo>
                  <a:lnTo>
                    <a:pt x="0" y="0"/>
                  </a:lnTo>
                  <a:lnTo>
                    <a:pt x="10806" y="11767"/>
                  </a:lnTo>
                  <a:lnTo>
                    <a:pt x="21600" y="0"/>
                  </a:lnTo>
                  <a:lnTo>
                    <a:pt x="21555" y="2194"/>
                  </a:lnTo>
                  <a:cubicBezTo>
                    <a:pt x="21439" y="7922"/>
                    <a:pt x="21135" y="11856"/>
                    <a:pt x="20781" y="12214"/>
                  </a:cubicBezTo>
                  <a:lnTo>
                    <a:pt x="10896" y="21423"/>
                  </a:lnTo>
                  <a:lnTo>
                    <a:pt x="10896" y="21598"/>
                  </a:lnTo>
                  <a:lnTo>
                    <a:pt x="10795" y="21508"/>
                  </a:lnTo>
                  <a:cubicBezTo>
                    <a:pt x="10795" y="21508"/>
                    <a:pt x="10699" y="21600"/>
                    <a:pt x="10699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6" name="Shape"/>
            <p:cNvSpPr/>
            <p:nvPr/>
          </p:nvSpPr>
          <p:spPr>
            <a:xfrm>
              <a:off x="1282699" y="1828800"/>
              <a:ext cx="840552" cy="339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043" y="0"/>
                  </a:lnTo>
                  <a:lnTo>
                    <a:pt x="21600" y="376"/>
                  </a:lnTo>
                  <a:lnTo>
                    <a:pt x="15180" y="20677"/>
                  </a:lnTo>
                  <a:lnTo>
                    <a:pt x="12892" y="20331"/>
                  </a:lnTo>
                  <a:cubicBezTo>
                    <a:pt x="12892" y="20331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7" name="Shape"/>
            <p:cNvSpPr/>
            <p:nvPr/>
          </p:nvSpPr>
          <p:spPr>
            <a:xfrm>
              <a:off x="1244599" y="2171699"/>
              <a:ext cx="1096312" cy="306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76"/>
                  </a:moveTo>
                  <a:lnTo>
                    <a:pt x="10828" y="0"/>
                  </a:lnTo>
                  <a:lnTo>
                    <a:pt x="0" y="1676"/>
                  </a:lnTo>
                  <a:lnTo>
                    <a:pt x="508" y="18944"/>
                  </a:lnTo>
                  <a:lnTo>
                    <a:pt x="10809" y="21594"/>
                  </a:lnTo>
                  <a:lnTo>
                    <a:pt x="10828" y="21600"/>
                  </a:lnTo>
                  <a:lnTo>
                    <a:pt x="21091" y="18944"/>
                  </a:lnTo>
                  <a:cubicBezTo>
                    <a:pt x="21091" y="18944"/>
                    <a:pt x="21600" y="1676"/>
                    <a:pt x="21600" y="1676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8" name="Shape"/>
            <p:cNvSpPr/>
            <p:nvPr/>
          </p:nvSpPr>
          <p:spPr>
            <a:xfrm>
              <a:off x="1219200" y="2159000"/>
              <a:ext cx="1128354" cy="335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1" y="17363"/>
                  </a:moveTo>
                  <a:lnTo>
                    <a:pt x="10829" y="19728"/>
                  </a:lnTo>
                  <a:lnTo>
                    <a:pt x="20548" y="17363"/>
                  </a:lnTo>
                  <a:lnTo>
                    <a:pt x="20987" y="3353"/>
                  </a:lnTo>
                  <a:lnTo>
                    <a:pt x="10816" y="1864"/>
                  </a:lnTo>
                  <a:lnTo>
                    <a:pt x="613" y="3353"/>
                  </a:lnTo>
                  <a:cubicBezTo>
                    <a:pt x="613" y="3353"/>
                    <a:pt x="1051" y="17363"/>
                    <a:pt x="1051" y="17363"/>
                  </a:cubicBezTo>
                  <a:close/>
                  <a:moveTo>
                    <a:pt x="10826" y="21600"/>
                  </a:moveTo>
                  <a:lnTo>
                    <a:pt x="10785" y="21588"/>
                  </a:lnTo>
                  <a:lnTo>
                    <a:pt x="548" y="19112"/>
                  </a:lnTo>
                  <a:lnTo>
                    <a:pt x="0" y="1574"/>
                  </a:lnTo>
                  <a:lnTo>
                    <a:pt x="10816" y="0"/>
                  </a:lnTo>
                  <a:lnTo>
                    <a:pt x="21600" y="1574"/>
                  </a:lnTo>
                  <a:lnTo>
                    <a:pt x="21051" y="19112"/>
                  </a:lnTo>
                  <a:cubicBezTo>
                    <a:pt x="21051" y="19112"/>
                    <a:pt x="10826" y="21600"/>
                    <a:pt x="10826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9" name="Shape"/>
            <p:cNvSpPr/>
            <p:nvPr/>
          </p:nvSpPr>
          <p:spPr>
            <a:xfrm>
              <a:off x="990600" y="1828800"/>
              <a:ext cx="499065" cy="38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547" y="21116"/>
                  </a:lnTo>
                  <a:lnTo>
                    <a:pt x="21600" y="0"/>
                  </a:lnTo>
                  <a:lnTo>
                    <a:pt x="16050" y="40"/>
                  </a:lnTo>
                  <a:cubicBezTo>
                    <a:pt x="16050" y="4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0" name="Shape"/>
            <p:cNvSpPr/>
            <p:nvPr/>
          </p:nvSpPr>
          <p:spPr>
            <a:xfrm>
              <a:off x="215900" y="3225800"/>
              <a:ext cx="20889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7" y="18694"/>
                  </a:moveTo>
                  <a:cubicBezTo>
                    <a:pt x="9212" y="18694"/>
                    <a:pt x="3746" y="13540"/>
                    <a:pt x="3746" y="7204"/>
                  </a:cubicBezTo>
                  <a:cubicBezTo>
                    <a:pt x="3746" y="4463"/>
                    <a:pt x="4813" y="1976"/>
                    <a:pt x="6515" y="0"/>
                  </a:cubicBezTo>
                  <a:cubicBezTo>
                    <a:pt x="2662" y="1931"/>
                    <a:pt x="0" y="5713"/>
                    <a:pt x="0" y="10111"/>
                  </a:cubicBezTo>
                  <a:cubicBezTo>
                    <a:pt x="0" y="16446"/>
                    <a:pt x="5464" y="21600"/>
                    <a:pt x="12180" y="21600"/>
                  </a:cubicBezTo>
                  <a:cubicBezTo>
                    <a:pt x="15996" y="21600"/>
                    <a:pt x="19364" y="19906"/>
                    <a:pt x="21600" y="17311"/>
                  </a:cubicBezTo>
                  <a:cubicBezTo>
                    <a:pt x="19899" y="18164"/>
                    <a:pt x="17989" y="18694"/>
                    <a:pt x="15927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1" name="Shape"/>
            <p:cNvSpPr/>
            <p:nvPr/>
          </p:nvSpPr>
          <p:spPr>
            <a:xfrm>
              <a:off x="3124199" y="3225800"/>
              <a:ext cx="20894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8" y="18694"/>
                  </a:moveTo>
                  <a:cubicBezTo>
                    <a:pt x="9215" y="18694"/>
                    <a:pt x="3748" y="13540"/>
                    <a:pt x="3748" y="7204"/>
                  </a:cubicBezTo>
                  <a:cubicBezTo>
                    <a:pt x="3748" y="4463"/>
                    <a:pt x="4812" y="1976"/>
                    <a:pt x="6514" y="0"/>
                  </a:cubicBezTo>
                  <a:cubicBezTo>
                    <a:pt x="2663" y="1931"/>
                    <a:pt x="0" y="5713"/>
                    <a:pt x="0" y="10111"/>
                  </a:cubicBezTo>
                  <a:cubicBezTo>
                    <a:pt x="0" y="16446"/>
                    <a:pt x="5467" y="21600"/>
                    <a:pt x="12179" y="21600"/>
                  </a:cubicBezTo>
                  <a:cubicBezTo>
                    <a:pt x="15992" y="21600"/>
                    <a:pt x="19363" y="19906"/>
                    <a:pt x="21600" y="17311"/>
                  </a:cubicBezTo>
                  <a:cubicBezTo>
                    <a:pt x="19896" y="18164"/>
                    <a:pt x="17987" y="18694"/>
                    <a:pt x="15928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2" name="Shape"/>
            <p:cNvSpPr/>
            <p:nvPr/>
          </p:nvSpPr>
          <p:spPr>
            <a:xfrm>
              <a:off x="279400" y="2641600"/>
              <a:ext cx="358378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54" y="16638"/>
                  </a:moveTo>
                  <a:cubicBezTo>
                    <a:pt x="6504" y="16301"/>
                    <a:pt x="4903" y="14237"/>
                    <a:pt x="4375" y="11367"/>
                  </a:cubicBezTo>
                  <a:lnTo>
                    <a:pt x="2289" y="230"/>
                  </a:lnTo>
                  <a:lnTo>
                    <a:pt x="0" y="0"/>
                  </a:lnTo>
                  <a:lnTo>
                    <a:pt x="2627" y="14022"/>
                  </a:lnTo>
                  <a:cubicBezTo>
                    <a:pt x="3156" y="16892"/>
                    <a:pt x="4756" y="18956"/>
                    <a:pt x="6707" y="19293"/>
                  </a:cubicBezTo>
                  <a:lnTo>
                    <a:pt x="20313" y="21600"/>
                  </a:lnTo>
                  <a:cubicBezTo>
                    <a:pt x="20804" y="20758"/>
                    <a:pt x="21228" y="19835"/>
                    <a:pt x="21600" y="18868"/>
                  </a:cubicBezTo>
                  <a:cubicBezTo>
                    <a:pt x="21600" y="18868"/>
                    <a:pt x="8454" y="16638"/>
                    <a:pt x="8454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3" name="Shape"/>
            <p:cNvSpPr/>
            <p:nvPr/>
          </p:nvSpPr>
          <p:spPr>
            <a:xfrm>
              <a:off x="2933700" y="2641600"/>
              <a:ext cx="358341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45" y="16638"/>
                  </a:moveTo>
                  <a:cubicBezTo>
                    <a:pt x="15097" y="16301"/>
                    <a:pt x="16698" y="14237"/>
                    <a:pt x="17227" y="11367"/>
                  </a:cubicBezTo>
                  <a:lnTo>
                    <a:pt x="19313" y="230"/>
                  </a:lnTo>
                  <a:lnTo>
                    <a:pt x="21600" y="0"/>
                  </a:lnTo>
                  <a:lnTo>
                    <a:pt x="18974" y="14022"/>
                  </a:lnTo>
                  <a:cubicBezTo>
                    <a:pt x="18445" y="16892"/>
                    <a:pt x="16845" y="18956"/>
                    <a:pt x="14892" y="19293"/>
                  </a:cubicBezTo>
                  <a:lnTo>
                    <a:pt x="1286" y="21600"/>
                  </a:lnTo>
                  <a:cubicBezTo>
                    <a:pt x="795" y="20758"/>
                    <a:pt x="373" y="19835"/>
                    <a:pt x="0" y="18868"/>
                  </a:cubicBezTo>
                  <a:cubicBezTo>
                    <a:pt x="0" y="18868"/>
                    <a:pt x="13145" y="16638"/>
                    <a:pt x="13145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4" name="Line"/>
            <p:cNvSpPr/>
            <p:nvPr/>
          </p:nvSpPr>
          <p:spPr>
            <a:xfrm>
              <a:off x="1536700" y="2184400"/>
              <a:ext cx="502941" cy="280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62"/>
                  </a:moveTo>
                  <a:lnTo>
                    <a:pt x="10264" y="0"/>
                  </a:lnTo>
                  <a:lnTo>
                    <a:pt x="21232" y="1119"/>
                  </a:lnTo>
                  <a:lnTo>
                    <a:pt x="21600" y="20208"/>
                  </a:lnTo>
                  <a:lnTo>
                    <a:pt x="10633" y="21600"/>
                  </a:lnTo>
                  <a:lnTo>
                    <a:pt x="0" y="20255"/>
                  </a:lnTo>
                </a:path>
              </a:pathLst>
            </a:custGeom>
            <a:solidFill>
              <a:srgbClr val="E45A3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5" name="Shape"/>
            <p:cNvSpPr/>
            <p:nvPr/>
          </p:nvSpPr>
          <p:spPr>
            <a:xfrm>
              <a:off x="1828800" y="3936999"/>
              <a:ext cx="149709" cy="14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87" y="12697"/>
                  </a:moveTo>
                  <a:lnTo>
                    <a:pt x="21600" y="7736"/>
                  </a:lnTo>
                  <a:lnTo>
                    <a:pt x="13698" y="7804"/>
                  </a:lnTo>
                  <a:lnTo>
                    <a:pt x="11162" y="0"/>
                  </a:lnTo>
                  <a:lnTo>
                    <a:pt x="8546" y="7845"/>
                  </a:lnTo>
                  <a:lnTo>
                    <a:pt x="0" y="7918"/>
                  </a:lnTo>
                  <a:lnTo>
                    <a:pt x="6811" y="13044"/>
                  </a:lnTo>
                  <a:lnTo>
                    <a:pt x="3960" y="21600"/>
                  </a:lnTo>
                  <a:lnTo>
                    <a:pt x="10919" y="16132"/>
                  </a:lnTo>
                  <a:lnTo>
                    <a:pt x="18180" y="21600"/>
                  </a:lnTo>
                  <a:cubicBezTo>
                    <a:pt x="18180" y="21600"/>
                    <a:pt x="15287" y="12697"/>
                    <a:pt x="15287" y="12697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6" name="SINCE         2021"/>
            <p:cNvSpPr txBox="1"/>
            <p:nvPr/>
          </p:nvSpPr>
          <p:spPr>
            <a:xfrm>
              <a:off x="696014" y="3760538"/>
              <a:ext cx="2265571" cy="5793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l" defTabSz="457200">
                <a:lnSpc>
                  <a:spcPts val="1300"/>
                </a:lnSpc>
                <a:tabLst>
                  <a:tab pos="1066800" algn="l"/>
                </a:tabLst>
                <a:defRPr sz="1095" spc="131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dirty="0" smtClean="0"/>
                <a:t>SINCE</a:t>
              </a:r>
              <a:r>
                <a:rPr lang="en-US" dirty="0" smtClean="0"/>
                <a:t>  </a:t>
              </a:r>
              <a:r>
                <a:rPr dirty="0" smtClean="0"/>
                <a:t>2021</a:t>
              </a:r>
              <a:endParaRPr dirty="0"/>
            </a:p>
          </p:txBody>
        </p:sp>
        <p:sp>
          <p:nvSpPr>
            <p:cNvPr id="177" name="ABAP MOTORS"/>
            <p:cNvSpPr txBox="1"/>
            <p:nvPr/>
          </p:nvSpPr>
          <p:spPr>
            <a:xfrm>
              <a:off x="344201" y="504045"/>
              <a:ext cx="2895199" cy="11780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457200">
                <a:lnSpc>
                  <a:spcPts val="3800"/>
                </a:lnSpc>
                <a:tabLst>
                  <a:tab pos="1066800" algn="l"/>
                </a:tabLst>
                <a:defRPr sz="3200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lang="en-US" sz="1800" dirty="0" smtClean="0"/>
                <a:t>CD</a:t>
              </a:r>
              <a:r>
                <a:rPr sz="1800" dirty="0" smtClean="0"/>
                <a:t> </a:t>
              </a:r>
              <a:r>
                <a:rPr sz="1800" dirty="0"/>
                <a:t>MOTORS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36527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Rectangle"/>
          <p:cNvSpPr/>
          <p:nvPr/>
        </p:nvSpPr>
        <p:spPr>
          <a:xfrm>
            <a:off x="0" y="-1"/>
            <a:ext cx="24384001" cy="2354334"/>
          </a:xfrm>
          <a:prstGeom prst="rect">
            <a:avLst/>
          </a:prstGeom>
          <a:solidFill>
            <a:srgbClr val="EEC623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01" name="AS IS 분석 (SAP Standard)"/>
          <p:cNvSpPr txBox="1">
            <a:spLocks noGrp="1"/>
          </p:cNvSpPr>
          <p:nvPr>
            <p:ph type="title"/>
          </p:nvPr>
        </p:nvSpPr>
        <p:spPr>
          <a:xfrm>
            <a:off x="997523" y="162547"/>
            <a:ext cx="16745338" cy="2029237"/>
          </a:xfrm>
          <a:prstGeom prst="rect">
            <a:avLst/>
          </a:prstGeom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rPr sz="80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AS</a:t>
            </a:r>
            <a:r>
              <a:rPr lang="en-US" sz="80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-</a:t>
            </a:r>
            <a:r>
              <a:rPr sz="80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IS</a:t>
            </a:r>
            <a:endParaRPr sz="8000" dirty="0">
              <a:solidFill>
                <a:schemeClr val="bg1"/>
              </a:solidFill>
              <a:latin typeface="배달의민족 한나체 Air" pitchFamily="50" charset="-127"/>
              <a:ea typeface="배달의민족 한나체 Air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054" y="3037113"/>
            <a:ext cx="14306064" cy="9568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47667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"/>
          <p:cNvSpPr/>
          <p:nvPr/>
        </p:nvSpPr>
        <p:spPr>
          <a:xfrm>
            <a:off x="0" y="-1"/>
            <a:ext cx="24384001" cy="2183071"/>
          </a:xfrm>
          <a:prstGeom prst="rect">
            <a:avLst/>
          </a:prstGeom>
          <a:solidFill>
            <a:srgbClr val="EEC623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AS IS 분석 (SAP Standard)"/>
          <p:cNvSpPr txBox="1">
            <a:spLocks/>
          </p:cNvSpPr>
          <p:nvPr/>
        </p:nvSpPr>
        <p:spPr>
          <a:xfrm>
            <a:off x="997523" y="162547"/>
            <a:ext cx="16745338" cy="202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marL="0" marR="0" indent="0" algn="l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800" b="1" i="0" u="none" strike="noStrike" cap="none" spc="0" baseline="0">
                <a:solidFill>
                  <a:srgbClr val="111111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r>
              <a:rPr lang="en-US" sz="80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TO - BE</a:t>
            </a:r>
            <a:endParaRPr lang="en-US" sz="8000" dirty="0">
              <a:solidFill>
                <a:schemeClr val="bg1"/>
              </a:solidFill>
              <a:latin typeface="배달의민족 한나체 Air" pitchFamily="50" charset="-127"/>
              <a:ea typeface="배달의민족 한나체 Air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5253" y="2726871"/>
            <a:ext cx="14843150" cy="9927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88883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Rectangle"/>
          <p:cNvSpPr/>
          <p:nvPr/>
        </p:nvSpPr>
        <p:spPr>
          <a:xfrm>
            <a:off x="0" y="-1"/>
            <a:ext cx="24384001" cy="2354334"/>
          </a:xfrm>
          <a:prstGeom prst="rect">
            <a:avLst/>
          </a:prstGeom>
          <a:solidFill>
            <a:srgbClr val="EEC623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01" name="AS IS 분석 (SAP Standard)"/>
          <p:cNvSpPr txBox="1">
            <a:spLocks noGrp="1"/>
          </p:cNvSpPr>
          <p:nvPr>
            <p:ph type="title"/>
          </p:nvPr>
        </p:nvSpPr>
        <p:spPr>
          <a:xfrm>
            <a:off x="1141615" y="325096"/>
            <a:ext cx="16745338" cy="2029237"/>
          </a:xfrm>
          <a:prstGeom prst="rect">
            <a:avLst/>
          </a:prstGeom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rPr lang="ko-KR" altLang="en-US" sz="80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프로젝트 일정</a:t>
            </a:r>
            <a:endParaRPr sz="80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615" y="2484748"/>
            <a:ext cx="22100770" cy="1044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53601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Rectangle"/>
          <p:cNvSpPr>
            <a:spLocks noGrp="1"/>
          </p:cNvSpPr>
          <p:nvPr>
            <p:ph type="body" idx="14"/>
          </p:nvPr>
        </p:nvSpPr>
        <p:spPr>
          <a:xfrm>
            <a:off x="7331825" y="4853"/>
            <a:ext cx="17052175" cy="13706293"/>
          </a:xfrm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0237444" y="3146768"/>
            <a:ext cx="9967280" cy="7531502"/>
          </a:xfrm>
          <a:prstGeom prst="roundRect">
            <a:avLst/>
          </a:prstGeom>
          <a:noFill/>
          <a:ln w="762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venir Next"/>
            </a:endParaRPr>
          </a:p>
        </p:txBody>
      </p:sp>
      <p:sp>
        <p:nvSpPr>
          <p:cNvPr id="394" name="중고가형 모델.…"/>
          <p:cNvSpPr txBox="1">
            <a:spLocks noGrp="1"/>
          </p:cNvSpPr>
          <p:nvPr>
            <p:ph type="body" idx="18"/>
          </p:nvPr>
        </p:nvSpPr>
        <p:spPr>
          <a:xfrm>
            <a:off x="10489896" y="4968838"/>
            <a:ext cx="9837919" cy="4108409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sz="8000" dirty="0" smtClean="0">
                <a:solidFill>
                  <a:schemeClr val="bg1"/>
                </a:solidFill>
                <a:ea typeface="맑은 고딕" pitchFamily="50" charset="-127"/>
              </a:rPr>
              <a:t>• </a:t>
            </a:r>
            <a:r>
              <a:rPr lang="ko-KR" altLang="en-US" sz="80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요구사항 정의서</a:t>
            </a:r>
            <a:endParaRPr lang="en-US" altLang="ko-KR" sz="8000" dirty="0" smtClean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algn="l"/>
            <a:endParaRPr lang="en-US" altLang="ko-KR" sz="60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algn="l"/>
            <a:r>
              <a:rPr lang="en-US" altLang="ko-KR" sz="8000" dirty="0" smtClean="0">
                <a:solidFill>
                  <a:schemeClr val="bg1"/>
                </a:solidFill>
                <a:ea typeface="맑은 고딕" pitchFamily="50" charset="-127"/>
              </a:rPr>
              <a:t>• </a:t>
            </a:r>
            <a:r>
              <a:rPr lang="ko-KR" altLang="en-US" sz="80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프로그램 개발 리스트</a:t>
            </a:r>
            <a:endParaRPr lang="ko-KR" altLang="en-US" sz="6000" dirty="0">
              <a:solidFill>
                <a:schemeClr val="bg1"/>
              </a:solidFill>
              <a:ea typeface="맑은 고딕" pitchFamily="50" charset="-127"/>
            </a:endParaRPr>
          </a:p>
        </p:txBody>
      </p:sp>
      <p:sp>
        <p:nvSpPr>
          <p:cNvPr id="395" name="회사 소개 1…"/>
          <p:cNvSpPr txBox="1">
            <a:spLocks/>
          </p:cNvSpPr>
          <p:nvPr/>
        </p:nvSpPr>
        <p:spPr>
          <a:xfrm>
            <a:off x="921498" y="4688378"/>
            <a:ext cx="6077818" cy="3743995"/>
          </a:xfrm>
          <a:prstGeom prst="rect">
            <a:avLst/>
          </a:prstGeom>
        </p:spPr>
        <p:txBody>
          <a:bodyPr anchor="ctr"/>
          <a:lstStyle>
            <a:lvl1pPr marL="0" marR="0" indent="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pPr>
              <a:defRPr b="1">
                <a:latin typeface="+mn-lt"/>
                <a:ea typeface="+mn-ea"/>
                <a:cs typeface="+mn-cs"/>
                <a:sym typeface="Avenir Next"/>
              </a:defRPr>
            </a:pPr>
            <a:r>
              <a:rPr lang="ko-KR" altLang="en-US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구현기능</a:t>
            </a:r>
            <a:endParaRPr lang="ko-KR" altLang="en-US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grpSp>
        <p:nvGrpSpPr>
          <p:cNvPr id="92" name="Group"/>
          <p:cNvGrpSpPr/>
          <p:nvPr/>
        </p:nvGrpSpPr>
        <p:grpSpPr>
          <a:xfrm>
            <a:off x="22165020" y="11590211"/>
            <a:ext cx="1678265" cy="1858728"/>
            <a:chOff x="-1" y="-1"/>
            <a:chExt cx="3647568" cy="4419477"/>
          </a:xfrm>
        </p:grpSpPr>
        <p:sp>
          <p:nvSpPr>
            <p:cNvPr id="93" name="Shape"/>
            <p:cNvSpPr/>
            <p:nvPr/>
          </p:nvSpPr>
          <p:spPr>
            <a:xfrm>
              <a:off x="63499" y="76199"/>
              <a:ext cx="3584068" cy="434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0882" y="11752"/>
                  </a:moveTo>
                  <a:lnTo>
                    <a:pt x="20457" y="11303"/>
                  </a:lnTo>
                  <a:cubicBezTo>
                    <a:pt x="20438" y="11284"/>
                    <a:pt x="20417" y="11265"/>
                    <a:pt x="20396" y="11248"/>
                  </a:cubicBezTo>
                  <a:cubicBezTo>
                    <a:pt x="20434" y="11220"/>
                    <a:pt x="20467" y="11188"/>
                    <a:pt x="20493" y="11153"/>
                  </a:cubicBezTo>
                  <a:lnTo>
                    <a:pt x="20586" y="11034"/>
                  </a:lnTo>
                  <a:cubicBezTo>
                    <a:pt x="20685" y="10912"/>
                    <a:pt x="20704" y="10757"/>
                    <a:pt x="20638" y="10620"/>
                  </a:cubicBezTo>
                  <a:lnTo>
                    <a:pt x="20536" y="10408"/>
                  </a:lnTo>
                  <a:cubicBezTo>
                    <a:pt x="20443" y="10212"/>
                    <a:pt x="20231" y="10083"/>
                    <a:pt x="19983" y="10073"/>
                  </a:cubicBezTo>
                  <a:lnTo>
                    <a:pt x="19848" y="10066"/>
                  </a:lnTo>
                  <a:lnTo>
                    <a:pt x="19848" y="6043"/>
                  </a:lnTo>
                  <a:cubicBezTo>
                    <a:pt x="19848" y="5318"/>
                    <a:pt x="19272" y="4414"/>
                    <a:pt x="18536" y="3986"/>
                  </a:cubicBezTo>
                  <a:lnTo>
                    <a:pt x="12279" y="346"/>
                  </a:lnTo>
                  <a:cubicBezTo>
                    <a:pt x="11895" y="123"/>
                    <a:pt x="11393" y="0"/>
                    <a:pt x="10864" y="0"/>
                  </a:cubicBezTo>
                  <a:cubicBezTo>
                    <a:pt x="10335" y="0"/>
                    <a:pt x="9833" y="123"/>
                    <a:pt x="9449" y="346"/>
                  </a:cubicBezTo>
                  <a:lnTo>
                    <a:pt x="3191" y="3986"/>
                  </a:lnTo>
                  <a:cubicBezTo>
                    <a:pt x="2456" y="4414"/>
                    <a:pt x="1879" y="5318"/>
                    <a:pt x="1879" y="6043"/>
                  </a:cubicBezTo>
                  <a:lnTo>
                    <a:pt x="1879" y="10057"/>
                  </a:lnTo>
                  <a:lnTo>
                    <a:pt x="1585" y="10073"/>
                  </a:lnTo>
                  <a:cubicBezTo>
                    <a:pt x="1332" y="10083"/>
                    <a:pt x="1118" y="10212"/>
                    <a:pt x="1026" y="10408"/>
                  </a:cubicBezTo>
                  <a:lnTo>
                    <a:pt x="925" y="10619"/>
                  </a:lnTo>
                  <a:cubicBezTo>
                    <a:pt x="858" y="10756"/>
                    <a:pt x="876" y="10910"/>
                    <a:pt x="973" y="11030"/>
                  </a:cubicBezTo>
                  <a:lnTo>
                    <a:pt x="1065" y="11148"/>
                  </a:lnTo>
                  <a:cubicBezTo>
                    <a:pt x="1092" y="11185"/>
                    <a:pt x="1127" y="11219"/>
                    <a:pt x="1167" y="11248"/>
                  </a:cubicBezTo>
                  <a:cubicBezTo>
                    <a:pt x="1143" y="11267"/>
                    <a:pt x="1121" y="11287"/>
                    <a:pt x="1099" y="11309"/>
                  </a:cubicBezTo>
                  <a:lnTo>
                    <a:pt x="679" y="11753"/>
                  </a:lnTo>
                  <a:cubicBezTo>
                    <a:pt x="222" y="12241"/>
                    <a:pt x="-19" y="12848"/>
                    <a:pt x="1" y="13462"/>
                  </a:cubicBezTo>
                  <a:lnTo>
                    <a:pt x="123" y="17275"/>
                  </a:lnTo>
                  <a:lnTo>
                    <a:pt x="339" y="18066"/>
                  </a:lnTo>
                  <a:cubicBezTo>
                    <a:pt x="348" y="18099"/>
                    <a:pt x="359" y="18131"/>
                    <a:pt x="372" y="18163"/>
                  </a:cubicBezTo>
                  <a:lnTo>
                    <a:pt x="372" y="19124"/>
                  </a:lnTo>
                  <a:cubicBezTo>
                    <a:pt x="372" y="19620"/>
                    <a:pt x="862" y="20024"/>
                    <a:pt x="1464" y="20024"/>
                  </a:cubicBezTo>
                  <a:lnTo>
                    <a:pt x="1879" y="20024"/>
                  </a:lnTo>
                  <a:lnTo>
                    <a:pt x="1879" y="20082"/>
                  </a:lnTo>
                  <a:cubicBezTo>
                    <a:pt x="1879" y="20919"/>
                    <a:pt x="2735" y="21600"/>
                    <a:pt x="3786" y="21600"/>
                  </a:cubicBezTo>
                  <a:lnTo>
                    <a:pt x="17942" y="21600"/>
                  </a:lnTo>
                  <a:cubicBezTo>
                    <a:pt x="18993" y="21600"/>
                    <a:pt x="19848" y="20919"/>
                    <a:pt x="19848" y="20082"/>
                  </a:cubicBezTo>
                  <a:lnTo>
                    <a:pt x="19848" y="20024"/>
                  </a:lnTo>
                  <a:lnTo>
                    <a:pt x="20098" y="20024"/>
                  </a:lnTo>
                  <a:cubicBezTo>
                    <a:pt x="20700" y="20024"/>
                    <a:pt x="21190" y="19620"/>
                    <a:pt x="21190" y="19124"/>
                  </a:cubicBezTo>
                  <a:lnTo>
                    <a:pt x="21190" y="18164"/>
                  </a:lnTo>
                  <a:cubicBezTo>
                    <a:pt x="21204" y="18131"/>
                    <a:pt x="21420" y="17361"/>
                    <a:pt x="21420" y="17361"/>
                  </a:cubicBezTo>
                  <a:lnTo>
                    <a:pt x="21451" y="16944"/>
                  </a:lnTo>
                  <a:lnTo>
                    <a:pt x="21561" y="13462"/>
                  </a:lnTo>
                  <a:cubicBezTo>
                    <a:pt x="21581" y="12848"/>
                    <a:pt x="21340" y="12241"/>
                    <a:pt x="20882" y="11752"/>
                  </a:cubicBezTo>
                  <a:close/>
                </a:path>
              </a:pathLst>
            </a:custGeom>
            <a:solidFill>
              <a:srgbClr val="559EA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4" name="Shape"/>
            <p:cNvSpPr/>
            <p:nvPr/>
          </p:nvSpPr>
          <p:spPr>
            <a:xfrm>
              <a:off x="304800" y="-1"/>
              <a:ext cx="2986876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23" y="3986"/>
                  </a:moveTo>
                  <a:lnTo>
                    <a:pt x="12501" y="346"/>
                  </a:lnTo>
                  <a:cubicBezTo>
                    <a:pt x="12040" y="123"/>
                    <a:pt x="11436" y="0"/>
                    <a:pt x="10800" y="0"/>
                  </a:cubicBezTo>
                  <a:cubicBezTo>
                    <a:pt x="10165" y="0"/>
                    <a:pt x="9560" y="123"/>
                    <a:pt x="9099" y="346"/>
                  </a:cubicBezTo>
                  <a:lnTo>
                    <a:pt x="1577" y="3986"/>
                  </a:lnTo>
                  <a:cubicBezTo>
                    <a:pt x="693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028" y="21600"/>
                    <a:pt x="2292" y="21600"/>
                  </a:cubicBezTo>
                  <a:lnTo>
                    <a:pt x="19308" y="21600"/>
                  </a:lnTo>
                  <a:cubicBezTo>
                    <a:pt x="20572" y="21600"/>
                    <a:pt x="21600" y="20919"/>
                    <a:pt x="21600" y="20082"/>
                  </a:cubicBezTo>
                  <a:lnTo>
                    <a:pt x="21600" y="6043"/>
                  </a:lnTo>
                  <a:cubicBezTo>
                    <a:pt x="21600" y="5318"/>
                    <a:pt x="20907" y="4414"/>
                    <a:pt x="20023" y="3986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5" name="Shape"/>
            <p:cNvSpPr/>
            <p:nvPr/>
          </p:nvSpPr>
          <p:spPr>
            <a:xfrm>
              <a:off x="304799" y="-1"/>
              <a:ext cx="1759950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97" y="20533"/>
                  </a:moveTo>
                  <a:lnTo>
                    <a:pt x="2897" y="6494"/>
                  </a:lnTo>
                  <a:cubicBezTo>
                    <a:pt x="2897" y="5768"/>
                    <a:pt x="4073" y="4865"/>
                    <a:pt x="5574" y="4437"/>
                  </a:cubicBezTo>
                  <a:lnTo>
                    <a:pt x="18340" y="797"/>
                  </a:lnTo>
                  <a:cubicBezTo>
                    <a:pt x="19122" y="574"/>
                    <a:pt x="20148" y="450"/>
                    <a:pt x="21226" y="450"/>
                  </a:cubicBezTo>
                  <a:cubicBezTo>
                    <a:pt x="21352" y="450"/>
                    <a:pt x="21476" y="453"/>
                    <a:pt x="21600" y="456"/>
                  </a:cubicBezTo>
                  <a:lnTo>
                    <a:pt x="21216" y="346"/>
                  </a:lnTo>
                  <a:cubicBezTo>
                    <a:pt x="20434" y="123"/>
                    <a:pt x="19408" y="0"/>
                    <a:pt x="18330" y="0"/>
                  </a:cubicBezTo>
                  <a:cubicBezTo>
                    <a:pt x="17251" y="0"/>
                    <a:pt x="16225" y="123"/>
                    <a:pt x="15443" y="346"/>
                  </a:cubicBezTo>
                  <a:lnTo>
                    <a:pt x="2677" y="3986"/>
                  </a:lnTo>
                  <a:cubicBezTo>
                    <a:pt x="1176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745" y="21600"/>
                    <a:pt x="3890" y="21600"/>
                  </a:cubicBezTo>
                  <a:lnTo>
                    <a:pt x="4024" y="21600"/>
                  </a:lnTo>
                  <a:cubicBezTo>
                    <a:pt x="3328" y="21326"/>
                    <a:pt x="2897" y="20948"/>
                    <a:pt x="2897" y="20533"/>
                  </a:cubicBezTo>
                  <a:close/>
                </a:path>
              </a:pathLst>
            </a:custGeom>
            <a:solidFill>
              <a:srgbClr val="FDEDBE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6" name="Shape"/>
            <p:cNvSpPr/>
            <p:nvPr/>
          </p:nvSpPr>
          <p:spPr>
            <a:xfrm>
              <a:off x="368213" y="61075"/>
              <a:ext cx="2860050" cy="422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21" y="20351"/>
                  </a:moveTo>
                  <a:cubicBezTo>
                    <a:pt x="21121" y="20867"/>
                    <a:pt x="20477" y="21288"/>
                    <a:pt x="19685" y="21288"/>
                  </a:cubicBezTo>
                  <a:lnTo>
                    <a:pt x="1915" y="21288"/>
                  </a:lnTo>
                  <a:cubicBezTo>
                    <a:pt x="1123" y="21288"/>
                    <a:pt x="479" y="20867"/>
                    <a:pt x="479" y="20351"/>
                  </a:cubicBezTo>
                  <a:lnTo>
                    <a:pt x="479" y="5906"/>
                  </a:lnTo>
                  <a:cubicBezTo>
                    <a:pt x="479" y="5356"/>
                    <a:pt x="1053" y="4618"/>
                    <a:pt x="1733" y="4294"/>
                  </a:cubicBezTo>
                  <a:lnTo>
                    <a:pt x="9588" y="548"/>
                  </a:lnTo>
                  <a:cubicBezTo>
                    <a:pt x="9907" y="396"/>
                    <a:pt x="10338" y="312"/>
                    <a:pt x="10800" y="312"/>
                  </a:cubicBezTo>
                  <a:cubicBezTo>
                    <a:pt x="11262" y="312"/>
                    <a:pt x="11692" y="396"/>
                    <a:pt x="12011" y="548"/>
                  </a:cubicBezTo>
                  <a:lnTo>
                    <a:pt x="19867" y="4294"/>
                  </a:lnTo>
                  <a:cubicBezTo>
                    <a:pt x="20547" y="4618"/>
                    <a:pt x="21121" y="5356"/>
                    <a:pt x="21121" y="5906"/>
                  </a:cubicBezTo>
                  <a:cubicBezTo>
                    <a:pt x="21121" y="5906"/>
                    <a:pt x="21121" y="20351"/>
                    <a:pt x="21121" y="20351"/>
                  </a:cubicBezTo>
                  <a:close/>
                  <a:moveTo>
                    <a:pt x="20149" y="4041"/>
                  </a:moveTo>
                  <a:lnTo>
                    <a:pt x="12294" y="296"/>
                  </a:lnTo>
                  <a:cubicBezTo>
                    <a:pt x="11893" y="105"/>
                    <a:pt x="11363" y="0"/>
                    <a:pt x="10800" y="0"/>
                  </a:cubicBezTo>
                  <a:cubicBezTo>
                    <a:pt x="10237" y="0"/>
                    <a:pt x="9707" y="105"/>
                    <a:pt x="9306" y="296"/>
                  </a:cubicBezTo>
                  <a:lnTo>
                    <a:pt x="1451" y="4041"/>
                  </a:lnTo>
                  <a:cubicBezTo>
                    <a:pt x="651" y="4423"/>
                    <a:pt x="0" y="5259"/>
                    <a:pt x="0" y="5906"/>
                  </a:cubicBezTo>
                  <a:lnTo>
                    <a:pt x="0" y="20351"/>
                  </a:lnTo>
                  <a:cubicBezTo>
                    <a:pt x="0" y="21040"/>
                    <a:pt x="859" y="21600"/>
                    <a:pt x="1915" y="21600"/>
                  </a:cubicBezTo>
                  <a:lnTo>
                    <a:pt x="19685" y="21600"/>
                  </a:lnTo>
                  <a:cubicBezTo>
                    <a:pt x="20741" y="21600"/>
                    <a:pt x="21600" y="21040"/>
                    <a:pt x="21600" y="20351"/>
                  </a:cubicBezTo>
                  <a:lnTo>
                    <a:pt x="21600" y="5906"/>
                  </a:lnTo>
                  <a:cubicBezTo>
                    <a:pt x="21600" y="5259"/>
                    <a:pt x="20949" y="4423"/>
                    <a:pt x="20149" y="404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7" name="Shape"/>
            <p:cNvSpPr/>
            <p:nvPr/>
          </p:nvSpPr>
          <p:spPr>
            <a:xfrm>
              <a:off x="-1" y="1689100"/>
              <a:ext cx="3584077" cy="2368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1451" y="15951"/>
                  </a:moveTo>
                  <a:lnTo>
                    <a:pt x="21561" y="9566"/>
                  </a:lnTo>
                  <a:cubicBezTo>
                    <a:pt x="21581" y="8439"/>
                    <a:pt x="21340" y="7325"/>
                    <a:pt x="20882" y="6429"/>
                  </a:cubicBezTo>
                  <a:lnTo>
                    <a:pt x="20457" y="5605"/>
                  </a:lnTo>
                  <a:cubicBezTo>
                    <a:pt x="20438" y="5569"/>
                    <a:pt x="20417" y="5536"/>
                    <a:pt x="20396" y="5504"/>
                  </a:cubicBezTo>
                  <a:cubicBezTo>
                    <a:pt x="20434" y="5453"/>
                    <a:pt x="20467" y="5394"/>
                    <a:pt x="20493" y="5330"/>
                  </a:cubicBezTo>
                  <a:lnTo>
                    <a:pt x="20586" y="5112"/>
                  </a:lnTo>
                  <a:cubicBezTo>
                    <a:pt x="20685" y="4888"/>
                    <a:pt x="20705" y="4603"/>
                    <a:pt x="20638" y="4353"/>
                  </a:cubicBezTo>
                  <a:lnTo>
                    <a:pt x="20536" y="3964"/>
                  </a:lnTo>
                  <a:cubicBezTo>
                    <a:pt x="20443" y="3604"/>
                    <a:pt x="20231" y="3368"/>
                    <a:pt x="19983" y="3350"/>
                  </a:cubicBezTo>
                  <a:lnTo>
                    <a:pt x="19071" y="3259"/>
                  </a:lnTo>
                  <a:cubicBezTo>
                    <a:pt x="18775" y="3229"/>
                    <a:pt x="18498" y="3466"/>
                    <a:pt x="18352" y="3864"/>
                  </a:cubicBezTo>
                  <a:lnTo>
                    <a:pt x="17212" y="1353"/>
                  </a:lnTo>
                  <a:cubicBezTo>
                    <a:pt x="16950" y="772"/>
                    <a:pt x="16532" y="405"/>
                    <a:pt x="16064" y="346"/>
                  </a:cubicBezTo>
                  <a:cubicBezTo>
                    <a:pt x="14986" y="217"/>
                    <a:pt x="12865" y="1"/>
                    <a:pt x="10778" y="0"/>
                  </a:cubicBezTo>
                  <a:cubicBezTo>
                    <a:pt x="8702" y="1"/>
                    <a:pt x="6582" y="217"/>
                    <a:pt x="5503" y="346"/>
                  </a:cubicBezTo>
                  <a:cubicBezTo>
                    <a:pt x="5036" y="404"/>
                    <a:pt x="4618" y="771"/>
                    <a:pt x="4357" y="1352"/>
                  </a:cubicBezTo>
                  <a:lnTo>
                    <a:pt x="3214" y="3868"/>
                  </a:lnTo>
                  <a:cubicBezTo>
                    <a:pt x="3081" y="3495"/>
                    <a:pt x="2825" y="3257"/>
                    <a:pt x="2539" y="3257"/>
                  </a:cubicBezTo>
                  <a:cubicBezTo>
                    <a:pt x="2523" y="3257"/>
                    <a:pt x="2507" y="3257"/>
                    <a:pt x="2490" y="3259"/>
                  </a:cubicBezTo>
                  <a:lnTo>
                    <a:pt x="1585" y="3349"/>
                  </a:lnTo>
                  <a:cubicBezTo>
                    <a:pt x="1332" y="3368"/>
                    <a:pt x="1118" y="3604"/>
                    <a:pt x="1026" y="3963"/>
                  </a:cubicBezTo>
                  <a:lnTo>
                    <a:pt x="924" y="4350"/>
                  </a:lnTo>
                  <a:cubicBezTo>
                    <a:pt x="858" y="4602"/>
                    <a:pt x="876" y="4885"/>
                    <a:pt x="973" y="5104"/>
                  </a:cubicBezTo>
                  <a:lnTo>
                    <a:pt x="1065" y="5321"/>
                  </a:lnTo>
                  <a:cubicBezTo>
                    <a:pt x="1092" y="5388"/>
                    <a:pt x="1127" y="5450"/>
                    <a:pt x="1167" y="5504"/>
                  </a:cubicBezTo>
                  <a:cubicBezTo>
                    <a:pt x="1143" y="5539"/>
                    <a:pt x="1121" y="5576"/>
                    <a:pt x="1099" y="5616"/>
                  </a:cubicBezTo>
                  <a:lnTo>
                    <a:pt x="679" y="6431"/>
                  </a:lnTo>
                  <a:cubicBezTo>
                    <a:pt x="222" y="7326"/>
                    <a:pt x="-19" y="8439"/>
                    <a:pt x="1" y="9565"/>
                  </a:cubicBezTo>
                  <a:lnTo>
                    <a:pt x="123" y="16559"/>
                  </a:lnTo>
                  <a:lnTo>
                    <a:pt x="339" y="18009"/>
                  </a:lnTo>
                  <a:cubicBezTo>
                    <a:pt x="347" y="18069"/>
                    <a:pt x="359" y="18128"/>
                    <a:pt x="372" y="18187"/>
                  </a:cubicBezTo>
                  <a:lnTo>
                    <a:pt x="372" y="19949"/>
                  </a:lnTo>
                  <a:cubicBezTo>
                    <a:pt x="372" y="20859"/>
                    <a:pt x="862" y="21600"/>
                    <a:pt x="1464" y="21600"/>
                  </a:cubicBezTo>
                  <a:lnTo>
                    <a:pt x="3722" y="21600"/>
                  </a:lnTo>
                  <a:cubicBezTo>
                    <a:pt x="4328" y="21600"/>
                    <a:pt x="4820" y="20859"/>
                    <a:pt x="4820" y="19949"/>
                  </a:cubicBezTo>
                  <a:lnTo>
                    <a:pt x="4820" y="19175"/>
                  </a:lnTo>
                  <a:lnTo>
                    <a:pt x="10437" y="19722"/>
                  </a:lnTo>
                  <a:lnTo>
                    <a:pt x="10776" y="19755"/>
                  </a:lnTo>
                  <a:lnTo>
                    <a:pt x="11125" y="19722"/>
                  </a:lnTo>
                  <a:lnTo>
                    <a:pt x="16742" y="19175"/>
                  </a:lnTo>
                  <a:lnTo>
                    <a:pt x="16742" y="19949"/>
                  </a:lnTo>
                  <a:cubicBezTo>
                    <a:pt x="16742" y="20859"/>
                    <a:pt x="17234" y="21600"/>
                    <a:pt x="17840" y="21600"/>
                  </a:cubicBezTo>
                  <a:lnTo>
                    <a:pt x="20098" y="21600"/>
                  </a:lnTo>
                  <a:cubicBezTo>
                    <a:pt x="20700" y="21600"/>
                    <a:pt x="21190" y="20859"/>
                    <a:pt x="21190" y="19949"/>
                  </a:cubicBezTo>
                  <a:lnTo>
                    <a:pt x="21190" y="18188"/>
                  </a:lnTo>
                  <a:cubicBezTo>
                    <a:pt x="21204" y="18128"/>
                    <a:pt x="21420" y="16717"/>
                    <a:pt x="21420" y="16717"/>
                  </a:cubicBezTo>
                  <a:cubicBezTo>
                    <a:pt x="21420" y="16717"/>
                    <a:pt x="21451" y="15951"/>
                    <a:pt x="21451" y="15951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8" name="Shape"/>
            <p:cNvSpPr/>
            <p:nvPr/>
          </p:nvSpPr>
          <p:spPr>
            <a:xfrm>
              <a:off x="63500" y="2108199"/>
              <a:ext cx="3455847" cy="169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7" extrusionOk="0">
                  <a:moveTo>
                    <a:pt x="20939" y="4150"/>
                  </a:moveTo>
                  <a:lnTo>
                    <a:pt x="20506" y="3012"/>
                  </a:lnTo>
                  <a:cubicBezTo>
                    <a:pt x="20450" y="2873"/>
                    <a:pt x="20376" y="2771"/>
                    <a:pt x="20283" y="2734"/>
                  </a:cubicBezTo>
                  <a:lnTo>
                    <a:pt x="19390" y="2361"/>
                  </a:lnTo>
                  <a:lnTo>
                    <a:pt x="20376" y="1963"/>
                  </a:lnTo>
                  <a:cubicBezTo>
                    <a:pt x="20431" y="1937"/>
                    <a:pt x="20487" y="1862"/>
                    <a:pt x="20518" y="1759"/>
                  </a:cubicBezTo>
                  <a:lnTo>
                    <a:pt x="20617" y="1443"/>
                  </a:lnTo>
                  <a:cubicBezTo>
                    <a:pt x="20655" y="1330"/>
                    <a:pt x="20661" y="1191"/>
                    <a:pt x="20636" y="1065"/>
                  </a:cubicBezTo>
                  <a:lnTo>
                    <a:pt x="20530" y="520"/>
                  </a:lnTo>
                  <a:cubicBezTo>
                    <a:pt x="20487" y="293"/>
                    <a:pt x="20388" y="141"/>
                    <a:pt x="20271" y="129"/>
                  </a:cubicBezTo>
                  <a:lnTo>
                    <a:pt x="19330" y="2"/>
                  </a:lnTo>
                  <a:cubicBezTo>
                    <a:pt x="19131" y="-23"/>
                    <a:pt x="18952" y="230"/>
                    <a:pt x="18890" y="622"/>
                  </a:cubicBezTo>
                  <a:lnTo>
                    <a:pt x="18717" y="1747"/>
                  </a:lnTo>
                  <a:lnTo>
                    <a:pt x="18878" y="2228"/>
                  </a:lnTo>
                  <a:lnTo>
                    <a:pt x="19027" y="2265"/>
                  </a:lnTo>
                  <a:lnTo>
                    <a:pt x="14723" y="1684"/>
                  </a:lnTo>
                  <a:lnTo>
                    <a:pt x="14197" y="1141"/>
                  </a:lnTo>
                  <a:lnTo>
                    <a:pt x="14036" y="4276"/>
                  </a:lnTo>
                  <a:lnTo>
                    <a:pt x="10783" y="4755"/>
                  </a:lnTo>
                  <a:lnTo>
                    <a:pt x="7530" y="4276"/>
                  </a:lnTo>
                  <a:lnTo>
                    <a:pt x="7369" y="1141"/>
                  </a:lnTo>
                  <a:lnTo>
                    <a:pt x="6842" y="1684"/>
                  </a:lnTo>
                  <a:lnTo>
                    <a:pt x="2539" y="2265"/>
                  </a:lnTo>
                  <a:lnTo>
                    <a:pt x="2688" y="2228"/>
                  </a:lnTo>
                  <a:lnTo>
                    <a:pt x="2849" y="1747"/>
                  </a:lnTo>
                  <a:lnTo>
                    <a:pt x="2676" y="622"/>
                  </a:lnTo>
                  <a:cubicBezTo>
                    <a:pt x="2614" y="230"/>
                    <a:pt x="2434" y="-23"/>
                    <a:pt x="2237" y="2"/>
                  </a:cubicBezTo>
                  <a:lnTo>
                    <a:pt x="1295" y="129"/>
                  </a:lnTo>
                  <a:cubicBezTo>
                    <a:pt x="1178" y="141"/>
                    <a:pt x="1079" y="293"/>
                    <a:pt x="1035" y="520"/>
                  </a:cubicBezTo>
                  <a:lnTo>
                    <a:pt x="930" y="1065"/>
                  </a:lnTo>
                  <a:cubicBezTo>
                    <a:pt x="906" y="1191"/>
                    <a:pt x="912" y="1330"/>
                    <a:pt x="949" y="1443"/>
                  </a:cubicBezTo>
                  <a:lnTo>
                    <a:pt x="1048" y="1759"/>
                  </a:lnTo>
                  <a:cubicBezTo>
                    <a:pt x="1079" y="1862"/>
                    <a:pt x="1135" y="1937"/>
                    <a:pt x="1190" y="1963"/>
                  </a:cubicBezTo>
                  <a:lnTo>
                    <a:pt x="2176" y="2361"/>
                  </a:lnTo>
                  <a:lnTo>
                    <a:pt x="1283" y="2734"/>
                  </a:lnTo>
                  <a:cubicBezTo>
                    <a:pt x="1190" y="2771"/>
                    <a:pt x="1116" y="2873"/>
                    <a:pt x="1060" y="3012"/>
                  </a:cubicBezTo>
                  <a:lnTo>
                    <a:pt x="627" y="4150"/>
                  </a:lnTo>
                  <a:cubicBezTo>
                    <a:pt x="206" y="5263"/>
                    <a:pt x="-17" y="6641"/>
                    <a:pt x="2" y="8058"/>
                  </a:cubicBezTo>
                  <a:lnTo>
                    <a:pt x="125" y="17796"/>
                  </a:lnTo>
                  <a:lnTo>
                    <a:pt x="342" y="19718"/>
                  </a:lnTo>
                  <a:cubicBezTo>
                    <a:pt x="416" y="20401"/>
                    <a:pt x="701" y="20907"/>
                    <a:pt x="1048" y="20970"/>
                  </a:cubicBezTo>
                  <a:lnTo>
                    <a:pt x="3128" y="21362"/>
                  </a:lnTo>
                  <a:cubicBezTo>
                    <a:pt x="3289" y="21387"/>
                    <a:pt x="3444" y="21261"/>
                    <a:pt x="3549" y="21021"/>
                  </a:cubicBezTo>
                  <a:cubicBezTo>
                    <a:pt x="3654" y="20780"/>
                    <a:pt x="3803" y="20654"/>
                    <a:pt x="3958" y="20679"/>
                  </a:cubicBezTo>
                  <a:lnTo>
                    <a:pt x="10780" y="21577"/>
                  </a:lnTo>
                  <a:lnTo>
                    <a:pt x="10786" y="21577"/>
                  </a:lnTo>
                  <a:lnTo>
                    <a:pt x="17608" y="20679"/>
                  </a:lnTo>
                  <a:cubicBezTo>
                    <a:pt x="17763" y="20654"/>
                    <a:pt x="17912" y="20780"/>
                    <a:pt x="18017" y="21021"/>
                  </a:cubicBezTo>
                  <a:cubicBezTo>
                    <a:pt x="18122" y="21261"/>
                    <a:pt x="18277" y="21387"/>
                    <a:pt x="18438" y="21362"/>
                  </a:cubicBezTo>
                  <a:lnTo>
                    <a:pt x="20518" y="20970"/>
                  </a:lnTo>
                  <a:cubicBezTo>
                    <a:pt x="20865" y="20907"/>
                    <a:pt x="21150" y="20401"/>
                    <a:pt x="21224" y="19718"/>
                  </a:cubicBezTo>
                  <a:lnTo>
                    <a:pt x="21440" y="17796"/>
                  </a:lnTo>
                  <a:lnTo>
                    <a:pt x="21564" y="8058"/>
                  </a:lnTo>
                  <a:cubicBezTo>
                    <a:pt x="21583" y="6641"/>
                    <a:pt x="21360" y="5263"/>
                    <a:pt x="20939" y="415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9" name="Shape"/>
            <p:cNvSpPr/>
            <p:nvPr/>
          </p:nvSpPr>
          <p:spPr>
            <a:xfrm>
              <a:off x="25399" y="2082800"/>
              <a:ext cx="3513830" cy="175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67" extrusionOk="0">
                  <a:moveTo>
                    <a:pt x="2404" y="715"/>
                  </a:moveTo>
                  <a:lnTo>
                    <a:pt x="1463" y="838"/>
                  </a:lnTo>
                  <a:cubicBezTo>
                    <a:pt x="1416" y="843"/>
                    <a:pt x="1379" y="899"/>
                    <a:pt x="1362" y="989"/>
                  </a:cubicBezTo>
                  <a:lnTo>
                    <a:pt x="1258" y="1518"/>
                  </a:lnTo>
                  <a:cubicBezTo>
                    <a:pt x="1254" y="1536"/>
                    <a:pt x="1256" y="1547"/>
                    <a:pt x="1259" y="1555"/>
                  </a:cubicBezTo>
                  <a:lnTo>
                    <a:pt x="1358" y="1865"/>
                  </a:lnTo>
                  <a:cubicBezTo>
                    <a:pt x="1363" y="1881"/>
                    <a:pt x="1375" y="1900"/>
                    <a:pt x="1387" y="1905"/>
                  </a:cubicBezTo>
                  <a:lnTo>
                    <a:pt x="2664" y="2412"/>
                  </a:lnTo>
                  <a:lnTo>
                    <a:pt x="2653" y="2191"/>
                  </a:lnTo>
                  <a:lnTo>
                    <a:pt x="2720" y="2175"/>
                  </a:lnTo>
                  <a:lnTo>
                    <a:pt x="2784" y="1988"/>
                  </a:lnTo>
                  <a:lnTo>
                    <a:pt x="2640" y="1065"/>
                  </a:lnTo>
                  <a:cubicBezTo>
                    <a:pt x="2606" y="857"/>
                    <a:pt x="2511" y="715"/>
                    <a:pt x="2404" y="715"/>
                  </a:cubicBezTo>
                  <a:close/>
                  <a:moveTo>
                    <a:pt x="18844" y="2175"/>
                  </a:moveTo>
                  <a:lnTo>
                    <a:pt x="18911" y="2191"/>
                  </a:lnTo>
                  <a:lnTo>
                    <a:pt x="18901" y="2412"/>
                  </a:lnTo>
                  <a:lnTo>
                    <a:pt x="20181" y="1904"/>
                  </a:lnTo>
                  <a:cubicBezTo>
                    <a:pt x="20188" y="1901"/>
                    <a:pt x="20201" y="1882"/>
                    <a:pt x="20204" y="1870"/>
                  </a:cubicBezTo>
                  <a:lnTo>
                    <a:pt x="20304" y="1559"/>
                  </a:lnTo>
                  <a:lnTo>
                    <a:pt x="20304" y="1559"/>
                  </a:lnTo>
                  <a:lnTo>
                    <a:pt x="20306" y="1518"/>
                  </a:lnTo>
                  <a:lnTo>
                    <a:pt x="20203" y="991"/>
                  </a:lnTo>
                  <a:cubicBezTo>
                    <a:pt x="20185" y="899"/>
                    <a:pt x="20148" y="843"/>
                    <a:pt x="20104" y="838"/>
                  </a:cubicBezTo>
                  <a:lnTo>
                    <a:pt x="19176" y="716"/>
                  </a:lnTo>
                  <a:cubicBezTo>
                    <a:pt x="19175" y="716"/>
                    <a:pt x="19175" y="716"/>
                    <a:pt x="19174" y="716"/>
                  </a:cubicBezTo>
                  <a:cubicBezTo>
                    <a:pt x="19053" y="716"/>
                    <a:pt x="18958" y="857"/>
                    <a:pt x="18924" y="1068"/>
                  </a:cubicBezTo>
                  <a:lnTo>
                    <a:pt x="18780" y="1988"/>
                  </a:lnTo>
                  <a:cubicBezTo>
                    <a:pt x="18780" y="1988"/>
                    <a:pt x="18844" y="2175"/>
                    <a:pt x="18844" y="2175"/>
                  </a:cubicBezTo>
                  <a:close/>
                  <a:moveTo>
                    <a:pt x="4031" y="19982"/>
                  </a:moveTo>
                  <a:cubicBezTo>
                    <a:pt x="4049" y="19982"/>
                    <a:pt x="4066" y="19983"/>
                    <a:pt x="4084" y="19986"/>
                  </a:cubicBezTo>
                  <a:lnTo>
                    <a:pt x="10782" y="20853"/>
                  </a:lnTo>
                  <a:lnTo>
                    <a:pt x="17483" y="19986"/>
                  </a:lnTo>
                  <a:cubicBezTo>
                    <a:pt x="17498" y="19983"/>
                    <a:pt x="17515" y="19982"/>
                    <a:pt x="17533" y="19982"/>
                  </a:cubicBezTo>
                  <a:cubicBezTo>
                    <a:pt x="17720" y="19982"/>
                    <a:pt x="17901" y="20147"/>
                    <a:pt x="18029" y="20434"/>
                  </a:cubicBezTo>
                  <a:cubicBezTo>
                    <a:pt x="18096" y="20583"/>
                    <a:pt x="18195" y="20662"/>
                    <a:pt x="18297" y="20646"/>
                  </a:cubicBezTo>
                  <a:lnTo>
                    <a:pt x="20340" y="20268"/>
                  </a:lnTo>
                  <a:cubicBezTo>
                    <a:pt x="20605" y="20220"/>
                    <a:pt x="20820" y="19846"/>
                    <a:pt x="20877" y="19336"/>
                  </a:cubicBezTo>
                  <a:lnTo>
                    <a:pt x="21086" y="17510"/>
                  </a:lnTo>
                  <a:lnTo>
                    <a:pt x="21207" y="8136"/>
                  </a:lnTo>
                  <a:cubicBezTo>
                    <a:pt x="21224" y="6860"/>
                    <a:pt x="21019" y="5599"/>
                    <a:pt x="20629" y="4586"/>
                  </a:cubicBezTo>
                  <a:lnTo>
                    <a:pt x="20204" y="3488"/>
                  </a:lnTo>
                  <a:cubicBezTo>
                    <a:pt x="20174" y="3415"/>
                    <a:pt x="20136" y="3368"/>
                    <a:pt x="20090" y="3350"/>
                  </a:cubicBezTo>
                  <a:lnTo>
                    <a:pt x="18880" y="2853"/>
                  </a:lnTo>
                  <a:lnTo>
                    <a:pt x="18878" y="2902"/>
                  </a:lnTo>
                  <a:lnTo>
                    <a:pt x="14609" y="2337"/>
                  </a:lnTo>
                  <a:lnTo>
                    <a:pt x="14290" y="2012"/>
                  </a:lnTo>
                  <a:lnTo>
                    <a:pt x="14143" y="4825"/>
                  </a:lnTo>
                  <a:lnTo>
                    <a:pt x="10782" y="5311"/>
                  </a:lnTo>
                  <a:lnTo>
                    <a:pt x="10769" y="5309"/>
                  </a:lnTo>
                  <a:lnTo>
                    <a:pt x="7421" y="4825"/>
                  </a:lnTo>
                  <a:lnTo>
                    <a:pt x="7274" y="2012"/>
                  </a:lnTo>
                  <a:lnTo>
                    <a:pt x="6955" y="2337"/>
                  </a:lnTo>
                  <a:lnTo>
                    <a:pt x="2687" y="2902"/>
                  </a:lnTo>
                  <a:lnTo>
                    <a:pt x="2684" y="2853"/>
                  </a:lnTo>
                  <a:lnTo>
                    <a:pt x="1475" y="3349"/>
                  </a:lnTo>
                  <a:cubicBezTo>
                    <a:pt x="1428" y="3368"/>
                    <a:pt x="1390" y="3415"/>
                    <a:pt x="1358" y="3495"/>
                  </a:cubicBezTo>
                  <a:lnTo>
                    <a:pt x="934" y="4587"/>
                  </a:lnTo>
                  <a:cubicBezTo>
                    <a:pt x="545" y="5599"/>
                    <a:pt x="340" y="6860"/>
                    <a:pt x="357" y="8136"/>
                  </a:cubicBezTo>
                  <a:lnTo>
                    <a:pt x="478" y="17510"/>
                  </a:lnTo>
                  <a:lnTo>
                    <a:pt x="687" y="19333"/>
                  </a:lnTo>
                  <a:cubicBezTo>
                    <a:pt x="744" y="19846"/>
                    <a:pt x="960" y="20220"/>
                    <a:pt x="1224" y="20268"/>
                  </a:cubicBezTo>
                  <a:lnTo>
                    <a:pt x="3270" y="20647"/>
                  </a:lnTo>
                  <a:cubicBezTo>
                    <a:pt x="3276" y="20648"/>
                    <a:pt x="3284" y="20648"/>
                    <a:pt x="3293" y="20648"/>
                  </a:cubicBezTo>
                  <a:cubicBezTo>
                    <a:pt x="3386" y="20648"/>
                    <a:pt x="3475" y="20570"/>
                    <a:pt x="3535" y="20434"/>
                  </a:cubicBezTo>
                  <a:cubicBezTo>
                    <a:pt x="3663" y="20147"/>
                    <a:pt x="3844" y="19982"/>
                    <a:pt x="4031" y="19982"/>
                  </a:cubicBezTo>
                  <a:close/>
                  <a:moveTo>
                    <a:pt x="10791" y="21567"/>
                  </a:moveTo>
                  <a:lnTo>
                    <a:pt x="10779" y="21567"/>
                  </a:lnTo>
                  <a:lnTo>
                    <a:pt x="4058" y="20699"/>
                  </a:lnTo>
                  <a:cubicBezTo>
                    <a:pt x="4048" y="20697"/>
                    <a:pt x="4039" y="20696"/>
                    <a:pt x="4031" y="20696"/>
                  </a:cubicBezTo>
                  <a:cubicBezTo>
                    <a:pt x="3944" y="20696"/>
                    <a:pt x="3862" y="20772"/>
                    <a:pt x="3801" y="20910"/>
                  </a:cubicBezTo>
                  <a:cubicBezTo>
                    <a:pt x="3661" y="21224"/>
                    <a:pt x="3452" y="21392"/>
                    <a:pt x="3240" y="21358"/>
                  </a:cubicBezTo>
                  <a:lnTo>
                    <a:pt x="1192" y="20979"/>
                  </a:lnTo>
                  <a:cubicBezTo>
                    <a:pt x="773" y="20904"/>
                    <a:pt x="430" y="20306"/>
                    <a:pt x="340" y="19491"/>
                  </a:cubicBezTo>
                  <a:lnTo>
                    <a:pt x="123" y="17565"/>
                  </a:lnTo>
                  <a:lnTo>
                    <a:pt x="1" y="8154"/>
                  </a:lnTo>
                  <a:cubicBezTo>
                    <a:pt x="-18" y="6715"/>
                    <a:pt x="214" y="5293"/>
                    <a:pt x="653" y="4150"/>
                  </a:cubicBezTo>
                  <a:lnTo>
                    <a:pt x="1080" y="3049"/>
                  </a:lnTo>
                  <a:cubicBezTo>
                    <a:pt x="1167" y="2835"/>
                    <a:pt x="1279" y="2699"/>
                    <a:pt x="1405" y="2649"/>
                  </a:cubicBezTo>
                  <a:lnTo>
                    <a:pt x="1415" y="2645"/>
                  </a:lnTo>
                  <a:lnTo>
                    <a:pt x="1314" y="2604"/>
                  </a:lnTo>
                  <a:cubicBezTo>
                    <a:pt x="1205" y="2556"/>
                    <a:pt x="1111" y="2422"/>
                    <a:pt x="1056" y="2244"/>
                  </a:cubicBezTo>
                  <a:lnTo>
                    <a:pt x="961" y="1945"/>
                  </a:lnTo>
                  <a:cubicBezTo>
                    <a:pt x="894" y="1745"/>
                    <a:pt x="881" y="1485"/>
                    <a:pt x="927" y="1255"/>
                  </a:cubicBezTo>
                  <a:lnTo>
                    <a:pt x="1031" y="729"/>
                  </a:lnTo>
                  <a:cubicBezTo>
                    <a:pt x="1099" y="376"/>
                    <a:pt x="1257" y="144"/>
                    <a:pt x="1443" y="125"/>
                  </a:cubicBezTo>
                  <a:lnTo>
                    <a:pt x="2365" y="3"/>
                  </a:lnTo>
                  <a:cubicBezTo>
                    <a:pt x="2379" y="1"/>
                    <a:pt x="2391" y="1"/>
                    <a:pt x="2404" y="1"/>
                  </a:cubicBezTo>
                  <a:cubicBezTo>
                    <a:pt x="2666" y="1"/>
                    <a:pt x="2897" y="341"/>
                    <a:pt x="2979" y="849"/>
                  </a:cubicBezTo>
                  <a:lnTo>
                    <a:pt x="3175" y="2105"/>
                  </a:lnTo>
                  <a:lnTo>
                    <a:pt x="3169" y="2122"/>
                  </a:lnTo>
                  <a:lnTo>
                    <a:pt x="6859" y="1634"/>
                  </a:lnTo>
                  <a:lnTo>
                    <a:pt x="7574" y="907"/>
                  </a:lnTo>
                  <a:lnTo>
                    <a:pt x="7744" y="4156"/>
                  </a:lnTo>
                  <a:lnTo>
                    <a:pt x="10782" y="4595"/>
                  </a:lnTo>
                  <a:lnTo>
                    <a:pt x="13820" y="4156"/>
                  </a:lnTo>
                  <a:lnTo>
                    <a:pt x="13989" y="907"/>
                  </a:lnTo>
                  <a:lnTo>
                    <a:pt x="14705" y="1634"/>
                  </a:lnTo>
                  <a:lnTo>
                    <a:pt x="18395" y="2122"/>
                  </a:lnTo>
                  <a:lnTo>
                    <a:pt x="18389" y="2105"/>
                  </a:lnTo>
                  <a:lnTo>
                    <a:pt x="18585" y="851"/>
                  </a:lnTo>
                  <a:cubicBezTo>
                    <a:pt x="18671" y="317"/>
                    <a:pt x="18919" y="-33"/>
                    <a:pt x="19198" y="3"/>
                  </a:cubicBezTo>
                  <a:lnTo>
                    <a:pt x="20125" y="125"/>
                  </a:lnTo>
                  <a:cubicBezTo>
                    <a:pt x="20307" y="144"/>
                    <a:pt x="20465" y="376"/>
                    <a:pt x="20534" y="730"/>
                  </a:cubicBezTo>
                  <a:lnTo>
                    <a:pt x="20637" y="1255"/>
                  </a:lnTo>
                  <a:cubicBezTo>
                    <a:pt x="20683" y="1485"/>
                    <a:pt x="20670" y="1745"/>
                    <a:pt x="20602" y="1951"/>
                  </a:cubicBezTo>
                  <a:lnTo>
                    <a:pt x="20505" y="2251"/>
                  </a:lnTo>
                  <a:cubicBezTo>
                    <a:pt x="20453" y="2423"/>
                    <a:pt x="20358" y="2556"/>
                    <a:pt x="20254" y="2603"/>
                  </a:cubicBezTo>
                  <a:lnTo>
                    <a:pt x="20149" y="2645"/>
                  </a:lnTo>
                  <a:lnTo>
                    <a:pt x="20161" y="2649"/>
                  </a:lnTo>
                  <a:cubicBezTo>
                    <a:pt x="20286" y="2699"/>
                    <a:pt x="20397" y="2835"/>
                    <a:pt x="20482" y="3042"/>
                  </a:cubicBezTo>
                  <a:lnTo>
                    <a:pt x="20911" y="4148"/>
                  </a:lnTo>
                  <a:cubicBezTo>
                    <a:pt x="21351" y="5293"/>
                    <a:pt x="21582" y="6715"/>
                    <a:pt x="21563" y="8155"/>
                  </a:cubicBezTo>
                  <a:lnTo>
                    <a:pt x="21437" y="17636"/>
                  </a:lnTo>
                  <a:lnTo>
                    <a:pt x="21224" y="19493"/>
                  </a:lnTo>
                  <a:cubicBezTo>
                    <a:pt x="21134" y="20306"/>
                    <a:pt x="20792" y="20904"/>
                    <a:pt x="20372" y="20979"/>
                  </a:cubicBezTo>
                  <a:lnTo>
                    <a:pt x="18327" y="21358"/>
                  </a:lnTo>
                  <a:cubicBezTo>
                    <a:pt x="18306" y="21361"/>
                    <a:pt x="18289" y="21363"/>
                    <a:pt x="18271" y="21363"/>
                  </a:cubicBezTo>
                  <a:cubicBezTo>
                    <a:pt x="18077" y="21363"/>
                    <a:pt x="17892" y="21198"/>
                    <a:pt x="17764" y="20910"/>
                  </a:cubicBezTo>
                  <a:cubicBezTo>
                    <a:pt x="17697" y="20760"/>
                    <a:pt x="17604" y="20681"/>
                    <a:pt x="17508" y="20698"/>
                  </a:cubicBezTo>
                  <a:cubicBezTo>
                    <a:pt x="17508" y="20698"/>
                    <a:pt x="10791" y="21567"/>
                    <a:pt x="10791" y="2156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0" name="Shape"/>
            <p:cNvSpPr/>
            <p:nvPr/>
          </p:nvSpPr>
          <p:spPr>
            <a:xfrm>
              <a:off x="127000" y="3594100"/>
              <a:ext cx="621091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7" y="21600"/>
                  </a:moveTo>
                  <a:lnTo>
                    <a:pt x="4279" y="21600"/>
                  </a:lnTo>
                  <a:cubicBezTo>
                    <a:pt x="1898" y="21600"/>
                    <a:pt x="0" y="18690"/>
                    <a:pt x="0" y="15160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5160"/>
                  </a:lnTo>
                  <a:cubicBezTo>
                    <a:pt x="21600" y="18690"/>
                    <a:pt x="19667" y="21600"/>
                    <a:pt x="1728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1" name="Shape"/>
            <p:cNvSpPr/>
            <p:nvPr/>
          </p:nvSpPr>
          <p:spPr>
            <a:xfrm>
              <a:off x="660400" y="3327400"/>
              <a:ext cx="1150622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21600" y="3600"/>
                  </a:moveTo>
                  <a:lnTo>
                    <a:pt x="5123" y="31"/>
                  </a:lnTo>
                  <a:cubicBezTo>
                    <a:pt x="2813" y="-481"/>
                    <a:pt x="745" y="5358"/>
                    <a:pt x="131" y="14114"/>
                  </a:cubicBezTo>
                  <a:lnTo>
                    <a:pt x="0" y="15863"/>
                  </a:lnTo>
                  <a:lnTo>
                    <a:pt x="21288" y="21119"/>
                  </a:lnTo>
                  <a:cubicBezTo>
                    <a:pt x="21288" y="21119"/>
                    <a:pt x="21600" y="3600"/>
                    <a:pt x="21600" y="3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2" name="Circle"/>
            <p:cNvSpPr/>
            <p:nvPr/>
          </p:nvSpPr>
          <p:spPr>
            <a:xfrm>
              <a:off x="190500" y="3175000"/>
              <a:ext cx="293651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3" name="Shape"/>
            <p:cNvSpPr/>
            <p:nvPr/>
          </p:nvSpPr>
          <p:spPr>
            <a:xfrm>
              <a:off x="1650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2" y="6809"/>
                    <a:pt x="3562" y="10801"/>
                  </a:cubicBezTo>
                  <a:cubicBezTo>
                    <a:pt x="3562" y="14792"/>
                    <a:pt x="6808" y="18038"/>
                    <a:pt x="10797" y="18038"/>
                  </a:cubicBezTo>
                  <a:cubicBezTo>
                    <a:pt x="14790" y="18038"/>
                    <a:pt x="18039" y="14792"/>
                    <a:pt x="18039" y="10801"/>
                  </a:cubicBezTo>
                  <a:cubicBezTo>
                    <a:pt x="18039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5" y="21600"/>
                    <a:pt x="0" y="16755"/>
                    <a:pt x="0" y="10801"/>
                  </a:cubicBezTo>
                  <a:cubicBezTo>
                    <a:pt x="0" y="4844"/>
                    <a:pt x="4845" y="0"/>
                    <a:pt x="10797" y="0"/>
                  </a:cubicBezTo>
                  <a:cubicBezTo>
                    <a:pt x="16754" y="0"/>
                    <a:pt x="21600" y="4844"/>
                    <a:pt x="21600" y="10801"/>
                  </a:cubicBezTo>
                  <a:cubicBezTo>
                    <a:pt x="21600" y="16755"/>
                    <a:pt x="16754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4" name="Shape"/>
            <p:cNvSpPr/>
            <p:nvPr/>
          </p:nvSpPr>
          <p:spPr>
            <a:xfrm>
              <a:off x="673099" y="2641599"/>
              <a:ext cx="1119127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0" y="3976"/>
                  </a:moveTo>
                  <a:lnTo>
                    <a:pt x="612" y="0"/>
                  </a:lnTo>
                  <a:cubicBezTo>
                    <a:pt x="937" y="1882"/>
                    <a:pt x="1129" y="3921"/>
                    <a:pt x="1129" y="6017"/>
                  </a:cubicBezTo>
                  <a:cubicBezTo>
                    <a:pt x="1129" y="9244"/>
                    <a:pt x="728" y="12252"/>
                    <a:pt x="0" y="14724"/>
                  </a:cubicBezTo>
                  <a:lnTo>
                    <a:pt x="21600" y="21600"/>
                  </a:lnTo>
                  <a:lnTo>
                    <a:pt x="21600" y="3976"/>
                  </a:lnTo>
                  <a:cubicBezTo>
                    <a:pt x="21600" y="3976"/>
                    <a:pt x="21580" y="3976"/>
                    <a:pt x="21580" y="3976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5" name="Shape"/>
            <p:cNvSpPr/>
            <p:nvPr/>
          </p:nvSpPr>
          <p:spPr>
            <a:xfrm>
              <a:off x="241300" y="2616200"/>
              <a:ext cx="452408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84" y="2017"/>
                  </a:moveTo>
                  <a:lnTo>
                    <a:pt x="3126" y="288"/>
                  </a:lnTo>
                  <a:lnTo>
                    <a:pt x="0" y="0"/>
                  </a:lnTo>
                  <a:lnTo>
                    <a:pt x="1138" y="6190"/>
                  </a:lnTo>
                  <a:lnTo>
                    <a:pt x="2606" y="13968"/>
                  </a:lnTo>
                  <a:cubicBezTo>
                    <a:pt x="3175" y="17062"/>
                    <a:pt x="4926" y="19295"/>
                    <a:pt x="7012" y="19655"/>
                  </a:cubicBezTo>
                  <a:lnTo>
                    <a:pt x="18473" y="21600"/>
                  </a:lnTo>
                  <a:cubicBezTo>
                    <a:pt x="20417" y="18720"/>
                    <a:pt x="21600" y="14685"/>
                    <a:pt x="21600" y="10292"/>
                  </a:cubicBezTo>
                  <a:cubicBezTo>
                    <a:pt x="21600" y="7271"/>
                    <a:pt x="21031" y="4462"/>
                    <a:pt x="20084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6" name="Shape"/>
            <p:cNvSpPr/>
            <p:nvPr/>
          </p:nvSpPr>
          <p:spPr>
            <a:xfrm>
              <a:off x="203200" y="2578100"/>
              <a:ext cx="520260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28" y="3774"/>
                  </a:moveTo>
                  <a:lnTo>
                    <a:pt x="5037" y="12975"/>
                  </a:lnTo>
                  <a:cubicBezTo>
                    <a:pt x="5401" y="14860"/>
                    <a:pt x="6503" y="16214"/>
                    <a:pt x="7847" y="16434"/>
                  </a:cubicBezTo>
                  <a:lnTo>
                    <a:pt x="17219" y="17950"/>
                  </a:lnTo>
                  <a:cubicBezTo>
                    <a:pt x="18480" y="15893"/>
                    <a:pt x="19193" y="13188"/>
                    <a:pt x="19193" y="10411"/>
                  </a:cubicBezTo>
                  <a:cubicBezTo>
                    <a:pt x="19193" y="8619"/>
                    <a:pt x="18906" y="6881"/>
                    <a:pt x="18339" y="5232"/>
                  </a:cubicBezTo>
                  <a:cubicBezTo>
                    <a:pt x="18339" y="5232"/>
                    <a:pt x="3228" y="3774"/>
                    <a:pt x="3228" y="3774"/>
                  </a:cubicBezTo>
                  <a:close/>
                  <a:moveTo>
                    <a:pt x="18110" y="21600"/>
                  </a:moveTo>
                  <a:lnTo>
                    <a:pt x="7578" y="19896"/>
                  </a:lnTo>
                  <a:cubicBezTo>
                    <a:pt x="5253" y="19516"/>
                    <a:pt x="3348" y="17171"/>
                    <a:pt x="2720" y="13925"/>
                  </a:cubicBezTo>
                  <a:lnTo>
                    <a:pt x="0" y="0"/>
                  </a:lnTo>
                  <a:lnTo>
                    <a:pt x="4405" y="386"/>
                  </a:lnTo>
                  <a:lnTo>
                    <a:pt x="19794" y="1881"/>
                  </a:lnTo>
                  <a:lnTo>
                    <a:pt x="20117" y="2675"/>
                  </a:lnTo>
                  <a:cubicBezTo>
                    <a:pt x="21086" y="5064"/>
                    <a:pt x="21600" y="7739"/>
                    <a:pt x="21600" y="10411"/>
                  </a:cubicBezTo>
                  <a:cubicBezTo>
                    <a:pt x="21600" y="14391"/>
                    <a:pt x="20476" y="18260"/>
                    <a:pt x="18518" y="21024"/>
                  </a:cubicBezTo>
                  <a:cubicBezTo>
                    <a:pt x="18518" y="21024"/>
                    <a:pt x="18110" y="21600"/>
                    <a:pt x="1811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7" name="Shape"/>
            <p:cNvSpPr/>
            <p:nvPr/>
          </p:nvSpPr>
          <p:spPr>
            <a:xfrm>
              <a:off x="1295399" y="2514599"/>
              <a:ext cx="49303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593"/>
                  </a:lnTo>
                  <a:lnTo>
                    <a:pt x="21600" y="21600"/>
                  </a:lnTo>
                  <a:lnTo>
                    <a:pt x="2084" y="14054"/>
                  </a:lnTo>
                  <a:cubicBezTo>
                    <a:pt x="1171" y="13720"/>
                    <a:pt x="390" y="8916"/>
                    <a:pt x="130" y="2388"/>
                  </a:cubicBezTo>
                  <a:cubicBezTo>
                    <a:pt x="130" y="238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8" name="Shape"/>
            <p:cNvSpPr/>
            <p:nvPr/>
          </p:nvSpPr>
          <p:spPr>
            <a:xfrm>
              <a:off x="2832100" y="3594100"/>
              <a:ext cx="620999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13" y="21600"/>
                  </a:moveTo>
                  <a:lnTo>
                    <a:pt x="17322" y="21600"/>
                  </a:lnTo>
                  <a:cubicBezTo>
                    <a:pt x="19703" y="21600"/>
                    <a:pt x="21600" y="18690"/>
                    <a:pt x="21600" y="15160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15160"/>
                  </a:lnTo>
                  <a:cubicBezTo>
                    <a:pt x="0" y="18690"/>
                    <a:pt x="1932" y="21600"/>
                    <a:pt x="4313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9" name="Shape"/>
            <p:cNvSpPr/>
            <p:nvPr/>
          </p:nvSpPr>
          <p:spPr>
            <a:xfrm>
              <a:off x="1752599" y="3327400"/>
              <a:ext cx="1167670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0" y="3387"/>
                  </a:moveTo>
                  <a:lnTo>
                    <a:pt x="16553" y="31"/>
                  </a:lnTo>
                  <a:cubicBezTo>
                    <a:pt x="18828" y="-481"/>
                    <a:pt x="20865" y="5358"/>
                    <a:pt x="21471" y="14114"/>
                  </a:cubicBezTo>
                  <a:lnTo>
                    <a:pt x="21600" y="15863"/>
                  </a:lnTo>
                  <a:lnTo>
                    <a:pt x="623" y="21119"/>
                  </a:lnTo>
                  <a:cubicBezTo>
                    <a:pt x="623" y="21119"/>
                    <a:pt x="0" y="3387"/>
                    <a:pt x="0" y="338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0" name="Circle"/>
            <p:cNvSpPr/>
            <p:nvPr/>
          </p:nvSpPr>
          <p:spPr>
            <a:xfrm>
              <a:off x="3098800" y="3175000"/>
              <a:ext cx="293663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1" name="Shape"/>
            <p:cNvSpPr/>
            <p:nvPr/>
          </p:nvSpPr>
          <p:spPr>
            <a:xfrm>
              <a:off x="30606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1" y="6809"/>
                    <a:pt x="3561" y="10801"/>
                  </a:cubicBezTo>
                  <a:cubicBezTo>
                    <a:pt x="3561" y="14792"/>
                    <a:pt x="6808" y="18038"/>
                    <a:pt x="10797" y="18038"/>
                  </a:cubicBezTo>
                  <a:cubicBezTo>
                    <a:pt x="14790" y="18038"/>
                    <a:pt x="18038" y="14792"/>
                    <a:pt x="18038" y="10801"/>
                  </a:cubicBezTo>
                  <a:cubicBezTo>
                    <a:pt x="18038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2" y="21600"/>
                    <a:pt x="0" y="16755"/>
                    <a:pt x="0" y="10801"/>
                  </a:cubicBezTo>
                  <a:cubicBezTo>
                    <a:pt x="0" y="4844"/>
                    <a:pt x="4842" y="0"/>
                    <a:pt x="10797" y="0"/>
                  </a:cubicBezTo>
                  <a:cubicBezTo>
                    <a:pt x="16753" y="0"/>
                    <a:pt x="21600" y="4844"/>
                    <a:pt x="21600" y="10801"/>
                  </a:cubicBezTo>
                  <a:cubicBezTo>
                    <a:pt x="21600" y="16755"/>
                    <a:pt x="16753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2" name="Shape"/>
            <p:cNvSpPr/>
            <p:nvPr/>
          </p:nvSpPr>
          <p:spPr>
            <a:xfrm>
              <a:off x="1777999" y="2641599"/>
              <a:ext cx="1123691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949"/>
                  </a:moveTo>
                  <a:lnTo>
                    <a:pt x="20991" y="0"/>
                  </a:lnTo>
                  <a:cubicBezTo>
                    <a:pt x="20665" y="1882"/>
                    <a:pt x="20475" y="3921"/>
                    <a:pt x="20475" y="6017"/>
                  </a:cubicBezTo>
                  <a:cubicBezTo>
                    <a:pt x="20475" y="9244"/>
                    <a:pt x="20877" y="12252"/>
                    <a:pt x="21600" y="14724"/>
                  </a:cubicBezTo>
                  <a:lnTo>
                    <a:pt x="88" y="21600"/>
                  </a:lnTo>
                  <a:lnTo>
                    <a:pt x="0" y="4125"/>
                  </a:lnTo>
                  <a:cubicBezTo>
                    <a:pt x="0" y="4125"/>
                    <a:pt x="0" y="3949"/>
                    <a:pt x="0" y="3949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3" name="Shape"/>
            <p:cNvSpPr/>
            <p:nvPr/>
          </p:nvSpPr>
          <p:spPr>
            <a:xfrm>
              <a:off x="2870200" y="2616200"/>
              <a:ext cx="452475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0" y="2017"/>
                  </a:moveTo>
                  <a:lnTo>
                    <a:pt x="18473" y="288"/>
                  </a:lnTo>
                  <a:lnTo>
                    <a:pt x="21600" y="0"/>
                  </a:lnTo>
                  <a:lnTo>
                    <a:pt x="20461" y="6190"/>
                  </a:lnTo>
                  <a:lnTo>
                    <a:pt x="18994" y="13968"/>
                  </a:lnTo>
                  <a:cubicBezTo>
                    <a:pt x="18427" y="17062"/>
                    <a:pt x="16673" y="19295"/>
                    <a:pt x="14590" y="19655"/>
                  </a:cubicBezTo>
                  <a:lnTo>
                    <a:pt x="3126" y="21600"/>
                  </a:lnTo>
                  <a:cubicBezTo>
                    <a:pt x="1188" y="18720"/>
                    <a:pt x="0" y="14685"/>
                    <a:pt x="0" y="10292"/>
                  </a:cubicBezTo>
                  <a:cubicBezTo>
                    <a:pt x="0" y="7271"/>
                    <a:pt x="570" y="4462"/>
                    <a:pt x="1520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4" name="Shape"/>
            <p:cNvSpPr/>
            <p:nvPr/>
          </p:nvSpPr>
          <p:spPr>
            <a:xfrm>
              <a:off x="2844799" y="2578100"/>
              <a:ext cx="520342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64" y="5232"/>
                  </a:moveTo>
                  <a:cubicBezTo>
                    <a:pt x="2695" y="6881"/>
                    <a:pt x="2407" y="8619"/>
                    <a:pt x="2407" y="10411"/>
                  </a:cubicBezTo>
                  <a:cubicBezTo>
                    <a:pt x="2407" y="13184"/>
                    <a:pt x="3120" y="15887"/>
                    <a:pt x="4382" y="17950"/>
                  </a:cubicBezTo>
                  <a:lnTo>
                    <a:pt x="13757" y="16434"/>
                  </a:lnTo>
                  <a:cubicBezTo>
                    <a:pt x="15100" y="16213"/>
                    <a:pt x="16200" y="14860"/>
                    <a:pt x="16561" y="12988"/>
                  </a:cubicBezTo>
                  <a:lnTo>
                    <a:pt x="18372" y="3774"/>
                  </a:lnTo>
                  <a:lnTo>
                    <a:pt x="17339" y="3865"/>
                  </a:lnTo>
                  <a:cubicBezTo>
                    <a:pt x="17339" y="3865"/>
                    <a:pt x="3264" y="5232"/>
                    <a:pt x="3264" y="5232"/>
                  </a:cubicBezTo>
                  <a:close/>
                  <a:moveTo>
                    <a:pt x="3488" y="21600"/>
                  </a:moveTo>
                  <a:lnTo>
                    <a:pt x="3080" y="21022"/>
                  </a:lnTo>
                  <a:cubicBezTo>
                    <a:pt x="1123" y="18251"/>
                    <a:pt x="0" y="14384"/>
                    <a:pt x="0" y="10411"/>
                  </a:cubicBezTo>
                  <a:cubicBezTo>
                    <a:pt x="0" y="7738"/>
                    <a:pt x="515" y="5062"/>
                    <a:pt x="1488" y="2673"/>
                  </a:cubicBezTo>
                  <a:lnTo>
                    <a:pt x="1810" y="1881"/>
                  </a:lnTo>
                  <a:lnTo>
                    <a:pt x="21600" y="0"/>
                  </a:lnTo>
                  <a:lnTo>
                    <a:pt x="18877" y="13936"/>
                  </a:lnTo>
                  <a:cubicBezTo>
                    <a:pt x="18253" y="17170"/>
                    <a:pt x="16350" y="19515"/>
                    <a:pt x="14028" y="19896"/>
                  </a:cubicBezTo>
                  <a:cubicBezTo>
                    <a:pt x="14028" y="19896"/>
                    <a:pt x="3488" y="21600"/>
                    <a:pt x="3488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5" name="Shape"/>
            <p:cNvSpPr/>
            <p:nvPr/>
          </p:nvSpPr>
          <p:spPr>
            <a:xfrm>
              <a:off x="634999" y="2641599"/>
              <a:ext cx="2312604" cy="40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435"/>
                  </a:moveTo>
                  <a:lnTo>
                    <a:pt x="21257" y="14648"/>
                  </a:lnTo>
                  <a:cubicBezTo>
                    <a:pt x="21220" y="14383"/>
                    <a:pt x="21183" y="14115"/>
                    <a:pt x="21146" y="13796"/>
                  </a:cubicBezTo>
                  <a:cubicBezTo>
                    <a:pt x="21137" y="13691"/>
                    <a:pt x="21119" y="13584"/>
                    <a:pt x="21109" y="13479"/>
                  </a:cubicBezTo>
                  <a:cubicBezTo>
                    <a:pt x="21091" y="13318"/>
                    <a:pt x="21072" y="13108"/>
                    <a:pt x="21044" y="12950"/>
                  </a:cubicBezTo>
                  <a:cubicBezTo>
                    <a:pt x="21026" y="12790"/>
                    <a:pt x="21016" y="12631"/>
                    <a:pt x="20998" y="12525"/>
                  </a:cubicBezTo>
                  <a:cubicBezTo>
                    <a:pt x="20989" y="12367"/>
                    <a:pt x="20970" y="12257"/>
                    <a:pt x="20960" y="12099"/>
                  </a:cubicBezTo>
                  <a:cubicBezTo>
                    <a:pt x="20943" y="11939"/>
                    <a:pt x="20923" y="11729"/>
                    <a:pt x="20914" y="11515"/>
                  </a:cubicBezTo>
                  <a:cubicBezTo>
                    <a:pt x="20905" y="11463"/>
                    <a:pt x="20905" y="11356"/>
                    <a:pt x="20896" y="11304"/>
                  </a:cubicBezTo>
                  <a:cubicBezTo>
                    <a:pt x="20813" y="10189"/>
                    <a:pt x="20757" y="9072"/>
                    <a:pt x="20729" y="7853"/>
                  </a:cubicBezTo>
                  <a:lnTo>
                    <a:pt x="19200" y="8704"/>
                  </a:lnTo>
                  <a:lnTo>
                    <a:pt x="19015" y="16134"/>
                  </a:lnTo>
                  <a:lnTo>
                    <a:pt x="18783" y="16293"/>
                  </a:lnTo>
                  <a:lnTo>
                    <a:pt x="18969" y="8863"/>
                  </a:lnTo>
                  <a:lnTo>
                    <a:pt x="17273" y="9816"/>
                  </a:lnTo>
                  <a:lnTo>
                    <a:pt x="17087" y="17458"/>
                  </a:lnTo>
                  <a:lnTo>
                    <a:pt x="16856" y="17619"/>
                  </a:lnTo>
                  <a:lnTo>
                    <a:pt x="17041" y="9976"/>
                  </a:lnTo>
                  <a:lnTo>
                    <a:pt x="15318" y="10932"/>
                  </a:lnTo>
                  <a:lnTo>
                    <a:pt x="15151" y="18734"/>
                  </a:lnTo>
                  <a:lnTo>
                    <a:pt x="14919" y="18894"/>
                  </a:lnTo>
                  <a:lnTo>
                    <a:pt x="15086" y="11091"/>
                  </a:lnTo>
                  <a:lnTo>
                    <a:pt x="13177" y="12152"/>
                  </a:lnTo>
                  <a:lnTo>
                    <a:pt x="13084" y="20113"/>
                  </a:lnTo>
                  <a:lnTo>
                    <a:pt x="12852" y="20271"/>
                  </a:lnTo>
                  <a:lnTo>
                    <a:pt x="12945" y="12312"/>
                  </a:lnTo>
                  <a:lnTo>
                    <a:pt x="10981" y="13373"/>
                  </a:lnTo>
                  <a:lnTo>
                    <a:pt x="10981" y="21493"/>
                  </a:lnTo>
                  <a:lnTo>
                    <a:pt x="10814" y="21600"/>
                  </a:lnTo>
                  <a:lnTo>
                    <a:pt x="10814" y="21493"/>
                  </a:lnTo>
                  <a:lnTo>
                    <a:pt x="10619" y="21493"/>
                  </a:lnTo>
                  <a:lnTo>
                    <a:pt x="10619" y="13373"/>
                  </a:lnTo>
                  <a:lnTo>
                    <a:pt x="8655" y="12312"/>
                  </a:lnTo>
                  <a:lnTo>
                    <a:pt x="8747" y="20271"/>
                  </a:lnTo>
                  <a:lnTo>
                    <a:pt x="8516" y="20113"/>
                  </a:lnTo>
                  <a:lnTo>
                    <a:pt x="8423" y="12152"/>
                  </a:lnTo>
                  <a:lnTo>
                    <a:pt x="6514" y="11091"/>
                  </a:lnTo>
                  <a:lnTo>
                    <a:pt x="6681" y="18894"/>
                  </a:lnTo>
                  <a:lnTo>
                    <a:pt x="6449" y="18734"/>
                  </a:lnTo>
                  <a:lnTo>
                    <a:pt x="6283" y="10932"/>
                  </a:lnTo>
                  <a:lnTo>
                    <a:pt x="4559" y="9976"/>
                  </a:lnTo>
                  <a:lnTo>
                    <a:pt x="4744" y="17619"/>
                  </a:lnTo>
                  <a:lnTo>
                    <a:pt x="4513" y="17458"/>
                  </a:lnTo>
                  <a:lnTo>
                    <a:pt x="4328" y="9816"/>
                  </a:lnTo>
                  <a:lnTo>
                    <a:pt x="2632" y="8863"/>
                  </a:lnTo>
                  <a:lnTo>
                    <a:pt x="2817" y="16293"/>
                  </a:lnTo>
                  <a:lnTo>
                    <a:pt x="2585" y="16134"/>
                  </a:lnTo>
                  <a:lnTo>
                    <a:pt x="2400" y="8704"/>
                  </a:lnTo>
                  <a:lnTo>
                    <a:pt x="871" y="7853"/>
                  </a:lnTo>
                  <a:cubicBezTo>
                    <a:pt x="843" y="9072"/>
                    <a:pt x="787" y="10189"/>
                    <a:pt x="704" y="11304"/>
                  </a:cubicBezTo>
                  <a:cubicBezTo>
                    <a:pt x="695" y="11356"/>
                    <a:pt x="695" y="11463"/>
                    <a:pt x="686" y="11515"/>
                  </a:cubicBezTo>
                  <a:cubicBezTo>
                    <a:pt x="676" y="11729"/>
                    <a:pt x="658" y="11939"/>
                    <a:pt x="640" y="12099"/>
                  </a:cubicBezTo>
                  <a:cubicBezTo>
                    <a:pt x="630" y="12257"/>
                    <a:pt x="611" y="12367"/>
                    <a:pt x="602" y="12525"/>
                  </a:cubicBezTo>
                  <a:cubicBezTo>
                    <a:pt x="584" y="12631"/>
                    <a:pt x="574" y="12790"/>
                    <a:pt x="556" y="12950"/>
                  </a:cubicBezTo>
                  <a:cubicBezTo>
                    <a:pt x="528" y="13108"/>
                    <a:pt x="509" y="13318"/>
                    <a:pt x="491" y="13479"/>
                  </a:cubicBezTo>
                  <a:cubicBezTo>
                    <a:pt x="482" y="13584"/>
                    <a:pt x="463" y="13691"/>
                    <a:pt x="454" y="13796"/>
                  </a:cubicBezTo>
                  <a:cubicBezTo>
                    <a:pt x="417" y="14115"/>
                    <a:pt x="380" y="14383"/>
                    <a:pt x="343" y="14648"/>
                  </a:cubicBezTo>
                  <a:lnTo>
                    <a:pt x="0" y="14435"/>
                  </a:lnTo>
                  <a:cubicBezTo>
                    <a:pt x="380" y="12312"/>
                    <a:pt x="611" y="9393"/>
                    <a:pt x="611" y="6102"/>
                  </a:cubicBezTo>
                  <a:cubicBezTo>
                    <a:pt x="611" y="3875"/>
                    <a:pt x="500" y="1752"/>
                    <a:pt x="315" y="0"/>
                  </a:cubicBezTo>
                  <a:lnTo>
                    <a:pt x="648" y="107"/>
                  </a:lnTo>
                  <a:cubicBezTo>
                    <a:pt x="815" y="1911"/>
                    <a:pt x="899" y="3979"/>
                    <a:pt x="899" y="6048"/>
                  </a:cubicBezTo>
                  <a:cubicBezTo>
                    <a:pt x="899" y="6157"/>
                    <a:pt x="899" y="6313"/>
                    <a:pt x="899" y="6473"/>
                  </a:cubicBezTo>
                  <a:lnTo>
                    <a:pt x="2382" y="7270"/>
                  </a:lnTo>
                  <a:lnTo>
                    <a:pt x="2224" y="636"/>
                  </a:lnTo>
                  <a:lnTo>
                    <a:pt x="2456" y="740"/>
                  </a:lnTo>
                  <a:lnTo>
                    <a:pt x="2622" y="7378"/>
                  </a:lnTo>
                  <a:lnTo>
                    <a:pt x="4318" y="8330"/>
                  </a:lnTo>
                  <a:lnTo>
                    <a:pt x="4151" y="1379"/>
                  </a:lnTo>
                  <a:lnTo>
                    <a:pt x="4383" y="1484"/>
                  </a:lnTo>
                  <a:lnTo>
                    <a:pt x="4549" y="8489"/>
                  </a:lnTo>
                  <a:lnTo>
                    <a:pt x="6283" y="9446"/>
                  </a:lnTo>
                  <a:lnTo>
                    <a:pt x="6134" y="2176"/>
                  </a:lnTo>
                  <a:lnTo>
                    <a:pt x="6366" y="2281"/>
                  </a:lnTo>
                  <a:lnTo>
                    <a:pt x="6514" y="9605"/>
                  </a:lnTo>
                  <a:lnTo>
                    <a:pt x="8441" y="10668"/>
                  </a:lnTo>
                  <a:lnTo>
                    <a:pt x="8358" y="3080"/>
                  </a:lnTo>
                  <a:lnTo>
                    <a:pt x="8590" y="3181"/>
                  </a:lnTo>
                  <a:lnTo>
                    <a:pt x="8673" y="10826"/>
                  </a:lnTo>
                  <a:lnTo>
                    <a:pt x="10648" y="11939"/>
                  </a:lnTo>
                  <a:lnTo>
                    <a:pt x="10648" y="3979"/>
                  </a:lnTo>
                  <a:lnTo>
                    <a:pt x="10953" y="3979"/>
                  </a:lnTo>
                  <a:lnTo>
                    <a:pt x="10953" y="11939"/>
                  </a:lnTo>
                  <a:lnTo>
                    <a:pt x="12927" y="10826"/>
                  </a:lnTo>
                  <a:lnTo>
                    <a:pt x="13010" y="3181"/>
                  </a:lnTo>
                  <a:lnTo>
                    <a:pt x="13242" y="3080"/>
                  </a:lnTo>
                  <a:lnTo>
                    <a:pt x="13159" y="10668"/>
                  </a:lnTo>
                  <a:lnTo>
                    <a:pt x="15086" y="9605"/>
                  </a:lnTo>
                  <a:lnTo>
                    <a:pt x="15234" y="2281"/>
                  </a:lnTo>
                  <a:lnTo>
                    <a:pt x="15465" y="2176"/>
                  </a:lnTo>
                  <a:lnTo>
                    <a:pt x="15318" y="9446"/>
                  </a:lnTo>
                  <a:lnTo>
                    <a:pt x="17050" y="8489"/>
                  </a:lnTo>
                  <a:lnTo>
                    <a:pt x="17217" y="1484"/>
                  </a:lnTo>
                  <a:lnTo>
                    <a:pt x="17448" y="1379"/>
                  </a:lnTo>
                  <a:lnTo>
                    <a:pt x="17282" y="8330"/>
                  </a:lnTo>
                  <a:lnTo>
                    <a:pt x="18978" y="7378"/>
                  </a:lnTo>
                  <a:lnTo>
                    <a:pt x="19145" y="740"/>
                  </a:lnTo>
                  <a:lnTo>
                    <a:pt x="19376" y="636"/>
                  </a:lnTo>
                  <a:lnTo>
                    <a:pt x="19219" y="7270"/>
                  </a:lnTo>
                  <a:lnTo>
                    <a:pt x="20701" y="6473"/>
                  </a:lnTo>
                  <a:cubicBezTo>
                    <a:pt x="20701" y="6313"/>
                    <a:pt x="20701" y="6157"/>
                    <a:pt x="20701" y="6048"/>
                  </a:cubicBezTo>
                  <a:cubicBezTo>
                    <a:pt x="20701" y="3979"/>
                    <a:pt x="20784" y="1911"/>
                    <a:pt x="20952" y="107"/>
                  </a:cubicBezTo>
                  <a:lnTo>
                    <a:pt x="21285" y="0"/>
                  </a:lnTo>
                  <a:cubicBezTo>
                    <a:pt x="21099" y="1752"/>
                    <a:pt x="20989" y="3875"/>
                    <a:pt x="20989" y="6102"/>
                  </a:cubicBezTo>
                  <a:cubicBezTo>
                    <a:pt x="20989" y="9393"/>
                    <a:pt x="21220" y="12312"/>
                    <a:pt x="21600" y="14435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6" name="Shape"/>
            <p:cNvSpPr/>
            <p:nvPr/>
          </p:nvSpPr>
          <p:spPr>
            <a:xfrm>
              <a:off x="1778000" y="2514599"/>
              <a:ext cx="49768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445"/>
                  </a:lnTo>
                  <a:lnTo>
                    <a:pt x="0" y="21600"/>
                  </a:lnTo>
                  <a:lnTo>
                    <a:pt x="19531" y="14054"/>
                  </a:lnTo>
                  <a:cubicBezTo>
                    <a:pt x="20438" y="13720"/>
                    <a:pt x="21215" y="8916"/>
                    <a:pt x="21471" y="2388"/>
                  </a:cubicBezTo>
                  <a:cubicBezTo>
                    <a:pt x="21471" y="2388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7" name="Shape"/>
            <p:cNvSpPr/>
            <p:nvPr/>
          </p:nvSpPr>
          <p:spPr>
            <a:xfrm>
              <a:off x="444499" y="1714500"/>
              <a:ext cx="2688669" cy="56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85" y="4310"/>
                  </a:moveTo>
                  <a:cubicBezTo>
                    <a:pt x="18914" y="2293"/>
                    <a:pt x="18368" y="1453"/>
                    <a:pt x="17890" y="1251"/>
                  </a:cubicBezTo>
                  <a:cubicBezTo>
                    <a:pt x="16577" y="726"/>
                    <a:pt x="13673" y="5"/>
                    <a:pt x="10849" y="0"/>
                  </a:cubicBezTo>
                  <a:lnTo>
                    <a:pt x="10849" y="0"/>
                  </a:lnTo>
                  <a:cubicBezTo>
                    <a:pt x="10846" y="0"/>
                    <a:pt x="10843" y="0"/>
                    <a:pt x="10841" y="0"/>
                  </a:cubicBezTo>
                  <a:cubicBezTo>
                    <a:pt x="10838" y="0"/>
                    <a:pt x="10836" y="0"/>
                    <a:pt x="10833" y="0"/>
                  </a:cubicBezTo>
                  <a:lnTo>
                    <a:pt x="10833" y="0"/>
                  </a:lnTo>
                  <a:cubicBezTo>
                    <a:pt x="8009" y="5"/>
                    <a:pt x="4958" y="836"/>
                    <a:pt x="3646" y="1360"/>
                  </a:cubicBezTo>
                  <a:cubicBezTo>
                    <a:pt x="3168" y="1562"/>
                    <a:pt x="2658" y="3125"/>
                    <a:pt x="2387" y="5142"/>
                  </a:cubicBezTo>
                  <a:lnTo>
                    <a:pt x="0" y="21123"/>
                  </a:lnTo>
                  <a:lnTo>
                    <a:pt x="750" y="21600"/>
                  </a:lnTo>
                  <a:lnTo>
                    <a:pt x="5756" y="19904"/>
                  </a:lnTo>
                  <a:lnTo>
                    <a:pt x="6433" y="18170"/>
                  </a:lnTo>
                  <a:lnTo>
                    <a:pt x="10841" y="17240"/>
                  </a:lnTo>
                  <a:lnTo>
                    <a:pt x="15248" y="18170"/>
                  </a:lnTo>
                  <a:lnTo>
                    <a:pt x="15926" y="19904"/>
                  </a:lnTo>
                  <a:lnTo>
                    <a:pt x="20931" y="21600"/>
                  </a:lnTo>
                  <a:lnTo>
                    <a:pt x="21600" y="21143"/>
                  </a:lnTo>
                  <a:cubicBezTo>
                    <a:pt x="21600" y="21143"/>
                    <a:pt x="19185" y="4310"/>
                    <a:pt x="19185" y="431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8" name="Shape"/>
            <p:cNvSpPr/>
            <p:nvPr/>
          </p:nvSpPr>
          <p:spPr>
            <a:xfrm>
              <a:off x="381000" y="1689099"/>
              <a:ext cx="2790503" cy="621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" y="19377"/>
                  </a:moveTo>
                  <a:lnTo>
                    <a:pt x="1129" y="19575"/>
                  </a:lnTo>
                  <a:lnTo>
                    <a:pt x="5881" y="18060"/>
                  </a:lnTo>
                  <a:lnTo>
                    <a:pt x="6537" y="16481"/>
                  </a:lnTo>
                  <a:lnTo>
                    <a:pt x="10834" y="15629"/>
                  </a:lnTo>
                  <a:lnTo>
                    <a:pt x="15152" y="16481"/>
                  </a:lnTo>
                  <a:lnTo>
                    <a:pt x="15808" y="18060"/>
                  </a:lnTo>
                  <a:lnTo>
                    <a:pt x="20559" y="19575"/>
                  </a:lnTo>
                  <a:lnTo>
                    <a:pt x="20822" y="19405"/>
                  </a:lnTo>
                  <a:lnTo>
                    <a:pt x="18699" y="5484"/>
                  </a:lnTo>
                  <a:cubicBezTo>
                    <a:pt x="18438" y="3655"/>
                    <a:pt x="17855" y="3241"/>
                    <a:pt x="17616" y="3145"/>
                  </a:cubicBezTo>
                  <a:cubicBezTo>
                    <a:pt x="16415" y="2694"/>
                    <a:pt x="13620" y="2020"/>
                    <a:pt x="10852" y="2016"/>
                  </a:cubicBezTo>
                  <a:cubicBezTo>
                    <a:pt x="8159" y="2020"/>
                    <a:pt x="5240" y="2753"/>
                    <a:pt x="3931" y="3245"/>
                  </a:cubicBezTo>
                  <a:cubicBezTo>
                    <a:pt x="3545" y="3398"/>
                    <a:pt x="3116" y="4619"/>
                    <a:pt x="2888" y="6213"/>
                  </a:cubicBezTo>
                  <a:cubicBezTo>
                    <a:pt x="2888" y="6213"/>
                    <a:pt x="798" y="19377"/>
                    <a:pt x="798" y="19377"/>
                  </a:cubicBezTo>
                  <a:close/>
                  <a:moveTo>
                    <a:pt x="20575" y="21600"/>
                  </a:moveTo>
                  <a:lnTo>
                    <a:pt x="20551" y="21593"/>
                  </a:lnTo>
                  <a:lnTo>
                    <a:pt x="15680" y="20041"/>
                  </a:lnTo>
                  <a:lnTo>
                    <a:pt x="15030" y="18474"/>
                  </a:lnTo>
                  <a:lnTo>
                    <a:pt x="10834" y="17642"/>
                  </a:lnTo>
                  <a:lnTo>
                    <a:pt x="6659" y="18474"/>
                  </a:lnTo>
                  <a:lnTo>
                    <a:pt x="6008" y="20041"/>
                  </a:lnTo>
                  <a:lnTo>
                    <a:pt x="1115" y="21600"/>
                  </a:lnTo>
                  <a:lnTo>
                    <a:pt x="0" y="20932"/>
                  </a:lnTo>
                  <a:lnTo>
                    <a:pt x="2517" y="5084"/>
                  </a:lnTo>
                  <a:cubicBezTo>
                    <a:pt x="2813" y="3008"/>
                    <a:pt x="3368" y="1446"/>
                    <a:pt x="3893" y="1238"/>
                  </a:cubicBezTo>
                  <a:cubicBezTo>
                    <a:pt x="5210" y="742"/>
                    <a:pt x="8146" y="4"/>
                    <a:pt x="10837" y="0"/>
                  </a:cubicBezTo>
                  <a:cubicBezTo>
                    <a:pt x="13634" y="4"/>
                    <a:pt x="16444" y="683"/>
                    <a:pt x="17655" y="1137"/>
                  </a:cubicBezTo>
                  <a:cubicBezTo>
                    <a:pt x="18034" y="1288"/>
                    <a:pt x="18721" y="1908"/>
                    <a:pt x="19073" y="4370"/>
                  </a:cubicBezTo>
                  <a:lnTo>
                    <a:pt x="21600" y="20941"/>
                  </a:lnTo>
                  <a:cubicBezTo>
                    <a:pt x="21600" y="20941"/>
                    <a:pt x="20575" y="21600"/>
                    <a:pt x="20575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9" name="Shape"/>
            <p:cNvSpPr/>
            <p:nvPr/>
          </p:nvSpPr>
          <p:spPr>
            <a:xfrm>
              <a:off x="533400" y="1803400"/>
              <a:ext cx="2512028" cy="484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70" y="1773"/>
                  </a:moveTo>
                  <a:cubicBezTo>
                    <a:pt x="18870" y="1773"/>
                    <a:pt x="15381" y="5"/>
                    <a:pt x="10808" y="0"/>
                  </a:cubicBezTo>
                  <a:lnTo>
                    <a:pt x="10808" y="0"/>
                  </a:lnTo>
                  <a:cubicBezTo>
                    <a:pt x="10805" y="0"/>
                    <a:pt x="10803" y="0"/>
                    <a:pt x="10800" y="0"/>
                  </a:cubicBezTo>
                  <a:cubicBezTo>
                    <a:pt x="10797" y="0"/>
                    <a:pt x="10794" y="0"/>
                    <a:pt x="10792" y="0"/>
                  </a:cubicBezTo>
                  <a:lnTo>
                    <a:pt x="10792" y="0"/>
                  </a:lnTo>
                  <a:cubicBezTo>
                    <a:pt x="6219" y="5"/>
                    <a:pt x="2730" y="1773"/>
                    <a:pt x="2730" y="1773"/>
                  </a:cubicBezTo>
                  <a:lnTo>
                    <a:pt x="0" y="21600"/>
                  </a:lnTo>
                  <a:lnTo>
                    <a:pt x="5357" y="19741"/>
                  </a:lnTo>
                  <a:lnTo>
                    <a:pt x="6083" y="17839"/>
                  </a:lnTo>
                  <a:lnTo>
                    <a:pt x="10800" y="16821"/>
                  </a:lnTo>
                  <a:lnTo>
                    <a:pt x="15518" y="17839"/>
                  </a:lnTo>
                  <a:lnTo>
                    <a:pt x="16243" y="19741"/>
                  </a:lnTo>
                  <a:lnTo>
                    <a:pt x="21600" y="21600"/>
                  </a:lnTo>
                  <a:cubicBezTo>
                    <a:pt x="21600" y="21600"/>
                    <a:pt x="18870" y="1773"/>
                    <a:pt x="18870" y="1773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0" name="Shape"/>
            <p:cNvSpPr/>
            <p:nvPr/>
          </p:nvSpPr>
          <p:spPr>
            <a:xfrm>
              <a:off x="469900" y="1765299"/>
              <a:ext cx="2630457" cy="54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62" y="17518"/>
                  </a:moveTo>
                  <a:lnTo>
                    <a:pt x="20628" y="18989"/>
                  </a:lnTo>
                  <a:lnTo>
                    <a:pt x="18377" y="3811"/>
                  </a:lnTo>
                  <a:cubicBezTo>
                    <a:pt x="17772" y="3548"/>
                    <a:pt x="14680" y="2297"/>
                    <a:pt x="10808" y="2293"/>
                  </a:cubicBezTo>
                  <a:cubicBezTo>
                    <a:pt x="6921" y="2297"/>
                    <a:pt x="3828" y="3548"/>
                    <a:pt x="3224" y="3811"/>
                  </a:cubicBezTo>
                  <a:lnTo>
                    <a:pt x="973" y="18989"/>
                  </a:lnTo>
                  <a:lnTo>
                    <a:pt x="5538" y="17518"/>
                  </a:lnTo>
                  <a:lnTo>
                    <a:pt x="6233" y="15825"/>
                  </a:lnTo>
                  <a:lnTo>
                    <a:pt x="10790" y="14912"/>
                  </a:lnTo>
                  <a:lnTo>
                    <a:pt x="15366" y="15825"/>
                  </a:lnTo>
                  <a:cubicBezTo>
                    <a:pt x="15366" y="15825"/>
                    <a:pt x="16062" y="17518"/>
                    <a:pt x="16062" y="17518"/>
                  </a:cubicBezTo>
                  <a:close/>
                  <a:moveTo>
                    <a:pt x="21600" y="21600"/>
                  </a:moveTo>
                  <a:lnTo>
                    <a:pt x="15934" y="19775"/>
                  </a:lnTo>
                  <a:lnTo>
                    <a:pt x="15244" y="18096"/>
                  </a:lnTo>
                  <a:lnTo>
                    <a:pt x="10790" y="17203"/>
                  </a:lnTo>
                  <a:lnTo>
                    <a:pt x="6356" y="18096"/>
                  </a:lnTo>
                  <a:lnTo>
                    <a:pt x="5666" y="19775"/>
                  </a:lnTo>
                  <a:lnTo>
                    <a:pt x="0" y="21600"/>
                  </a:lnTo>
                  <a:lnTo>
                    <a:pt x="2962" y="1628"/>
                  </a:lnTo>
                  <a:lnTo>
                    <a:pt x="3070" y="1577"/>
                  </a:lnTo>
                  <a:cubicBezTo>
                    <a:pt x="3103" y="1561"/>
                    <a:pt x="6464" y="4"/>
                    <a:pt x="10792" y="0"/>
                  </a:cubicBezTo>
                  <a:cubicBezTo>
                    <a:pt x="15137" y="4"/>
                    <a:pt x="18497" y="1561"/>
                    <a:pt x="18530" y="1577"/>
                  </a:cubicBezTo>
                  <a:lnTo>
                    <a:pt x="18638" y="1628"/>
                  </a:lnTo>
                  <a:cubicBezTo>
                    <a:pt x="18638" y="1628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1" name="Shape"/>
            <p:cNvSpPr/>
            <p:nvPr/>
          </p:nvSpPr>
          <p:spPr>
            <a:xfrm>
              <a:off x="76200" y="3505200"/>
              <a:ext cx="3416847" cy="171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3726"/>
                  </a:moveTo>
                  <a:lnTo>
                    <a:pt x="0" y="0"/>
                  </a:lnTo>
                  <a:cubicBezTo>
                    <a:pt x="107" y="6119"/>
                    <a:pt x="382" y="10235"/>
                    <a:pt x="702" y="10612"/>
                  </a:cubicBezTo>
                  <a:lnTo>
                    <a:pt x="10794" y="21586"/>
                  </a:lnTo>
                  <a:lnTo>
                    <a:pt x="10794" y="21600"/>
                  </a:lnTo>
                  <a:lnTo>
                    <a:pt x="10800" y="21592"/>
                  </a:lnTo>
                  <a:lnTo>
                    <a:pt x="10806" y="21600"/>
                  </a:lnTo>
                  <a:lnTo>
                    <a:pt x="10806" y="21586"/>
                  </a:lnTo>
                  <a:lnTo>
                    <a:pt x="20897" y="10612"/>
                  </a:lnTo>
                  <a:cubicBezTo>
                    <a:pt x="21217" y="10235"/>
                    <a:pt x="21493" y="6119"/>
                    <a:pt x="21600" y="0"/>
                  </a:cubicBezTo>
                  <a:cubicBezTo>
                    <a:pt x="21600" y="0"/>
                    <a:pt x="10800" y="13726"/>
                    <a:pt x="10800" y="1372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2" name="Shape"/>
            <p:cNvSpPr/>
            <p:nvPr/>
          </p:nvSpPr>
          <p:spPr>
            <a:xfrm>
              <a:off x="63500" y="3492499"/>
              <a:ext cx="3458506" cy="20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6" y="3394"/>
                  </a:moveTo>
                  <a:cubicBezTo>
                    <a:pt x="392" y="6717"/>
                    <a:pt x="597" y="8896"/>
                    <a:pt x="829" y="9132"/>
                  </a:cubicBezTo>
                  <a:lnTo>
                    <a:pt x="10801" y="18420"/>
                  </a:lnTo>
                  <a:lnTo>
                    <a:pt x="20771" y="9132"/>
                  </a:lnTo>
                  <a:cubicBezTo>
                    <a:pt x="21003" y="8896"/>
                    <a:pt x="21208" y="6717"/>
                    <a:pt x="21324" y="3394"/>
                  </a:cubicBezTo>
                  <a:lnTo>
                    <a:pt x="10806" y="14849"/>
                  </a:lnTo>
                  <a:cubicBezTo>
                    <a:pt x="10806" y="14849"/>
                    <a:pt x="276" y="3394"/>
                    <a:pt x="276" y="3394"/>
                  </a:cubicBezTo>
                  <a:close/>
                  <a:moveTo>
                    <a:pt x="10699" y="21600"/>
                  </a:moveTo>
                  <a:lnTo>
                    <a:pt x="10699" y="21418"/>
                  </a:lnTo>
                  <a:lnTo>
                    <a:pt x="819" y="12214"/>
                  </a:lnTo>
                  <a:cubicBezTo>
                    <a:pt x="465" y="11856"/>
                    <a:pt x="161" y="7924"/>
                    <a:pt x="45" y="2194"/>
                  </a:cubicBezTo>
                  <a:lnTo>
                    <a:pt x="0" y="0"/>
                  </a:lnTo>
                  <a:lnTo>
                    <a:pt x="10806" y="11767"/>
                  </a:lnTo>
                  <a:lnTo>
                    <a:pt x="21600" y="0"/>
                  </a:lnTo>
                  <a:lnTo>
                    <a:pt x="21555" y="2194"/>
                  </a:lnTo>
                  <a:cubicBezTo>
                    <a:pt x="21439" y="7922"/>
                    <a:pt x="21135" y="11856"/>
                    <a:pt x="20781" y="12214"/>
                  </a:cubicBezTo>
                  <a:lnTo>
                    <a:pt x="10896" y="21423"/>
                  </a:lnTo>
                  <a:lnTo>
                    <a:pt x="10896" y="21598"/>
                  </a:lnTo>
                  <a:lnTo>
                    <a:pt x="10795" y="21508"/>
                  </a:lnTo>
                  <a:cubicBezTo>
                    <a:pt x="10795" y="21508"/>
                    <a:pt x="10699" y="21600"/>
                    <a:pt x="10699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3" name="Shape"/>
            <p:cNvSpPr/>
            <p:nvPr/>
          </p:nvSpPr>
          <p:spPr>
            <a:xfrm>
              <a:off x="1282699" y="1828800"/>
              <a:ext cx="840552" cy="339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043" y="0"/>
                  </a:lnTo>
                  <a:lnTo>
                    <a:pt x="21600" y="376"/>
                  </a:lnTo>
                  <a:lnTo>
                    <a:pt x="15180" y="20677"/>
                  </a:lnTo>
                  <a:lnTo>
                    <a:pt x="12892" y="20331"/>
                  </a:lnTo>
                  <a:cubicBezTo>
                    <a:pt x="12892" y="20331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4" name="Shape"/>
            <p:cNvSpPr/>
            <p:nvPr/>
          </p:nvSpPr>
          <p:spPr>
            <a:xfrm>
              <a:off x="1244599" y="2171699"/>
              <a:ext cx="1096312" cy="306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76"/>
                  </a:moveTo>
                  <a:lnTo>
                    <a:pt x="10828" y="0"/>
                  </a:lnTo>
                  <a:lnTo>
                    <a:pt x="0" y="1676"/>
                  </a:lnTo>
                  <a:lnTo>
                    <a:pt x="508" y="18944"/>
                  </a:lnTo>
                  <a:lnTo>
                    <a:pt x="10809" y="21594"/>
                  </a:lnTo>
                  <a:lnTo>
                    <a:pt x="10828" y="21600"/>
                  </a:lnTo>
                  <a:lnTo>
                    <a:pt x="21091" y="18944"/>
                  </a:lnTo>
                  <a:cubicBezTo>
                    <a:pt x="21091" y="18944"/>
                    <a:pt x="21600" y="1676"/>
                    <a:pt x="21600" y="1676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5" name="Shape"/>
            <p:cNvSpPr/>
            <p:nvPr/>
          </p:nvSpPr>
          <p:spPr>
            <a:xfrm>
              <a:off x="1219200" y="2159000"/>
              <a:ext cx="1128354" cy="335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1" y="17363"/>
                  </a:moveTo>
                  <a:lnTo>
                    <a:pt x="10829" y="19728"/>
                  </a:lnTo>
                  <a:lnTo>
                    <a:pt x="20548" y="17363"/>
                  </a:lnTo>
                  <a:lnTo>
                    <a:pt x="20987" y="3353"/>
                  </a:lnTo>
                  <a:lnTo>
                    <a:pt x="10816" y="1864"/>
                  </a:lnTo>
                  <a:lnTo>
                    <a:pt x="613" y="3353"/>
                  </a:lnTo>
                  <a:cubicBezTo>
                    <a:pt x="613" y="3353"/>
                    <a:pt x="1051" y="17363"/>
                    <a:pt x="1051" y="17363"/>
                  </a:cubicBezTo>
                  <a:close/>
                  <a:moveTo>
                    <a:pt x="10826" y="21600"/>
                  </a:moveTo>
                  <a:lnTo>
                    <a:pt x="10785" y="21588"/>
                  </a:lnTo>
                  <a:lnTo>
                    <a:pt x="548" y="19112"/>
                  </a:lnTo>
                  <a:lnTo>
                    <a:pt x="0" y="1574"/>
                  </a:lnTo>
                  <a:lnTo>
                    <a:pt x="10816" y="0"/>
                  </a:lnTo>
                  <a:lnTo>
                    <a:pt x="21600" y="1574"/>
                  </a:lnTo>
                  <a:lnTo>
                    <a:pt x="21051" y="19112"/>
                  </a:lnTo>
                  <a:cubicBezTo>
                    <a:pt x="21051" y="19112"/>
                    <a:pt x="10826" y="21600"/>
                    <a:pt x="10826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6" name="Shape"/>
            <p:cNvSpPr/>
            <p:nvPr/>
          </p:nvSpPr>
          <p:spPr>
            <a:xfrm>
              <a:off x="990600" y="1828800"/>
              <a:ext cx="499065" cy="38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547" y="21116"/>
                  </a:lnTo>
                  <a:lnTo>
                    <a:pt x="21600" y="0"/>
                  </a:lnTo>
                  <a:lnTo>
                    <a:pt x="16050" y="40"/>
                  </a:lnTo>
                  <a:cubicBezTo>
                    <a:pt x="16050" y="4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7" name="Shape"/>
            <p:cNvSpPr/>
            <p:nvPr/>
          </p:nvSpPr>
          <p:spPr>
            <a:xfrm>
              <a:off x="215900" y="3225800"/>
              <a:ext cx="20889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7" y="18694"/>
                  </a:moveTo>
                  <a:cubicBezTo>
                    <a:pt x="9212" y="18694"/>
                    <a:pt x="3746" y="13540"/>
                    <a:pt x="3746" y="7204"/>
                  </a:cubicBezTo>
                  <a:cubicBezTo>
                    <a:pt x="3746" y="4463"/>
                    <a:pt x="4813" y="1976"/>
                    <a:pt x="6515" y="0"/>
                  </a:cubicBezTo>
                  <a:cubicBezTo>
                    <a:pt x="2662" y="1931"/>
                    <a:pt x="0" y="5713"/>
                    <a:pt x="0" y="10111"/>
                  </a:cubicBezTo>
                  <a:cubicBezTo>
                    <a:pt x="0" y="16446"/>
                    <a:pt x="5464" y="21600"/>
                    <a:pt x="12180" y="21600"/>
                  </a:cubicBezTo>
                  <a:cubicBezTo>
                    <a:pt x="15996" y="21600"/>
                    <a:pt x="19364" y="19906"/>
                    <a:pt x="21600" y="17311"/>
                  </a:cubicBezTo>
                  <a:cubicBezTo>
                    <a:pt x="19899" y="18164"/>
                    <a:pt x="17989" y="18694"/>
                    <a:pt x="15927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8" name="Shape"/>
            <p:cNvSpPr/>
            <p:nvPr/>
          </p:nvSpPr>
          <p:spPr>
            <a:xfrm>
              <a:off x="3124199" y="3225800"/>
              <a:ext cx="20894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8" y="18694"/>
                  </a:moveTo>
                  <a:cubicBezTo>
                    <a:pt x="9215" y="18694"/>
                    <a:pt x="3748" y="13540"/>
                    <a:pt x="3748" y="7204"/>
                  </a:cubicBezTo>
                  <a:cubicBezTo>
                    <a:pt x="3748" y="4463"/>
                    <a:pt x="4812" y="1976"/>
                    <a:pt x="6514" y="0"/>
                  </a:cubicBezTo>
                  <a:cubicBezTo>
                    <a:pt x="2663" y="1931"/>
                    <a:pt x="0" y="5713"/>
                    <a:pt x="0" y="10111"/>
                  </a:cubicBezTo>
                  <a:cubicBezTo>
                    <a:pt x="0" y="16446"/>
                    <a:pt x="5467" y="21600"/>
                    <a:pt x="12179" y="21600"/>
                  </a:cubicBezTo>
                  <a:cubicBezTo>
                    <a:pt x="15992" y="21600"/>
                    <a:pt x="19363" y="19906"/>
                    <a:pt x="21600" y="17311"/>
                  </a:cubicBezTo>
                  <a:cubicBezTo>
                    <a:pt x="19896" y="18164"/>
                    <a:pt x="17987" y="18694"/>
                    <a:pt x="15928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9" name="Shape"/>
            <p:cNvSpPr/>
            <p:nvPr/>
          </p:nvSpPr>
          <p:spPr>
            <a:xfrm>
              <a:off x="279400" y="2641600"/>
              <a:ext cx="358378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54" y="16638"/>
                  </a:moveTo>
                  <a:cubicBezTo>
                    <a:pt x="6504" y="16301"/>
                    <a:pt x="4903" y="14237"/>
                    <a:pt x="4375" y="11367"/>
                  </a:cubicBezTo>
                  <a:lnTo>
                    <a:pt x="2289" y="230"/>
                  </a:lnTo>
                  <a:lnTo>
                    <a:pt x="0" y="0"/>
                  </a:lnTo>
                  <a:lnTo>
                    <a:pt x="2627" y="14022"/>
                  </a:lnTo>
                  <a:cubicBezTo>
                    <a:pt x="3156" y="16892"/>
                    <a:pt x="4756" y="18956"/>
                    <a:pt x="6707" y="19293"/>
                  </a:cubicBezTo>
                  <a:lnTo>
                    <a:pt x="20313" y="21600"/>
                  </a:lnTo>
                  <a:cubicBezTo>
                    <a:pt x="20804" y="20758"/>
                    <a:pt x="21228" y="19835"/>
                    <a:pt x="21600" y="18868"/>
                  </a:cubicBezTo>
                  <a:cubicBezTo>
                    <a:pt x="21600" y="18868"/>
                    <a:pt x="8454" y="16638"/>
                    <a:pt x="8454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0" name="Shape"/>
            <p:cNvSpPr/>
            <p:nvPr/>
          </p:nvSpPr>
          <p:spPr>
            <a:xfrm>
              <a:off x="2933700" y="2641600"/>
              <a:ext cx="358341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45" y="16638"/>
                  </a:moveTo>
                  <a:cubicBezTo>
                    <a:pt x="15097" y="16301"/>
                    <a:pt x="16698" y="14237"/>
                    <a:pt x="17227" y="11367"/>
                  </a:cubicBezTo>
                  <a:lnTo>
                    <a:pt x="19313" y="230"/>
                  </a:lnTo>
                  <a:lnTo>
                    <a:pt x="21600" y="0"/>
                  </a:lnTo>
                  <a:lnTo>
                    <a:pt x="18974" y="14022"/>
                  </a:lnTo>
                  <a:cubicBezTo>
                    <a:pt x="18445" y="16892"/>
                    <a:pt x="16845" y="18956"/>
                    <a:pt x="14892" y="19293"/>
                  </a:cubicBezTo>
                  <a:lnTo>
                    <a:pt x="1286" y="21600"/>
                  </a:lnTo>
                  <a:cubicBezTo>
                    <a:pt x="795" y="20758"/>
                    <a:pt x="373" y="19835"/>
                    <a:pt x="0" y="18868"/>
                  </a:cubicBezTo>
                  <a:cubicBezTo>
                    <a:pt x="0" y="18868"/>
                    <a:pt x="13145" y="16638"/>
                    <a:pt x="13145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1" name="Line"/>
            <p:cNvSpPr/>
            <p:nvPr/>
          </p:nvSpPr>
          <p:spPr>
            <a:xfrm>
              <a:off x="1536700" y="2184400"/>
              <a:ext cx="502941" cy="280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62"/>
                  </a:moveTo>
                  <a:lnTo>
                    <a:pt x="10264" y="0"/>
                  </a:lnTo>
                  <a:lnTo>
                    <a:pt x="21232" y="1119"/>
                  </a:lnTo>
                  <a:lnTo>
                    <a:pt x="21600" y="20208"/>
                  </a:lnTo>
                  <a:lnTo>
                    <a:pt x="10633" y="21600"/>
                  </a:lnTo>
                  <a:lnTo>
                    <a:pt x="0" y="20255"/>
                  </a:lnTo>
                </a:path>
              </a:pathLst>
            </a:custGeom>
            <a:solidFill>
              <a:srgbClr val="E45A3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2" name="Shape"/>
            <p:cNvSpPr/>
            <p:nvPr/>
          </p:nvSpPr>
          <p:spPr>
            <a:xfrm>
              <a:off x="1828800" y="3936999"/>
              <a:ext cx="149709" cy="14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87" y="12697"/>
                  </a:moveTo>
                  <a:lnTo>
                    <a:pt x="21600" y="7736"/>
                  </a:lnTo>
                  <a:lnTo>
                    <a:pt x="13698" y="7804"/>
                  </a:lnTo>
                  <a:lnTo>
                    <a:pt x="11162" y="0"/>
                  </a:lnTo>
                  <a:lnTo>
                    <a:pt x="8546" y="7845"/>
                  </a:lnTo>
                  <a:lnTo>
                    <a:pt x="0" y="7918"/>
                  </a:lnTo>
                  <a:lnTo>
                    <a:pt x="6811" y="13044"/>
                  </a:lnTo>
                  <a:lnTo>
                    <a:pt x="3960" y="21600"/>
                  </a:lnTo>
                  <a:lnTo>
                    <a:pt x="10919" y="16132"/>
                  </a:lnTo>
                  <a:lnTo>
                    <a:pt x="18180" y="21600"/>
                  </a:lnTo>
                  <a:cubicBezTo>
                    <a:pt x="18180" y="21600"/>
                    <a:pt x="15287" y="12697"/>
                    <a:pt x="15287" y="12697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3" name="SINCE         2021"/>
            <p:cNvSpPr txBox="1"/>
            <p:nvPr/>
          </p:nvSpPr>
          <p:spPr>
            <a:xfrm>
              <a:off x="696014" y="3760538"/>
              <a:ext cx="2265571" cy="5793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l" defTabSz="457200">
                <a:lnSpc>
                  <a:spcPts val="1300"/>
                </a:lnSpc>
                <a:tabLst>
                  <a:tab pos="1066800" algn="l"/>
                </a:tabLst>
                <a:defRPr sz="1095" spc="131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dirty="0" smtClean="0"/>
                <a:t>SINCE</a:t>
              </a:r>
              <a:r>
                <a:rPr lang="en-US" dirty="0" smtClean="0"/>
                <a:t>  </a:t>
              </a:r>
              <a:r>
                <a:rPr dirty="0" smtClean="0"/>
                <a:t>2021</a:t>
              </a:r>
              <a:endParaRPr dirty="0"/>
            </a:p>
          </p:txBody>
        </p:sp>
        <p:sp>
          <p:nvSpPr>
            <p:cNvPr id="134" name="ABAP MOTORS"/>
            <p:cNvSpPr txBox="1"/>
            <p:nvPr/>
          </p:nvSpPr>
          <p:spPr>
            <a:xfrm>
              <a:off x="344201" y="504045"/>
              <a:ext cx="2895199" cy="11780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457200">
                <a:lnSpc>
                  <a:spcPts val="3800"/>
                </a:lnSpc>
                <a:tabLst>
                  <a:tab pos="1066800" algn="l"/>
                </a:tabLst>
                <a:defRPr sz="3200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lang="en-US" sz="1800" dirty="0" smtClean="0"/>
                <a:t>CD</a:t>
              </a:r>
              <a:r>
                <a:rPr sz="1800" dirty="0" smtClean="0"/>
                <a:t> </a:t>
              </a:r>
              <a:r>
                <a:rPr sz="1800" dirty="0"/>
                <a:t>MOTORS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97613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Rectangle"/>
          <p:cNvSpPr/>
          <p:nvPr/>
        </p:nvSpPr>
        <p:spPr>
          <a:xfrm>
            <a:off x="0" y="-1"/>
            <a:ext cx="24384001" cy="2354334"/>
          </a:xfrm>
          <a:prstGeom prst="rect">
            <a:avLst/>
          </a:prstGeom>
          <a:solidFill>
            <a:srgbClr val="EEC623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01" name="AS IS 분석 (SAP Standard)"/>
          <p:cNvSpPr txBox="1">
            <a:spLocks noGrp="1"/>
          </p:cNvSpPr>
          <p:nvPr>
            <p:ph type="title"/>
          </p:nvPr>
        </p:nvSpPr>
        <p:spPr>
          <a:xfrm>
            <a:off x="1141615" y="325096"/>
            <a:ext cx="16745338" cy="2029237"/>
          </a:xfrm>
          <a:prstGeom prst="rect">
            <a:avLst/>
          </a:prstGeom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rPr lang="ko-KR" altLang="en-US" sz="80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요구사항 정의서 </a:t>
            </a:r>
            <a:endParaRPr sz="80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204" y="2795956"/>
            <a:ext cx="21673072" cy="9390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08382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Rectangle"/>
          <p:cNvSpPr/>
          <p:nvPr/>
        </p:nvSpPr>
        <p:spPr>
          <a:xfrm>
            <a:off x="0" y="-1"/>
            <a:ext cx="24384001" cy="2354334"/>
          </a:xfrm>
          <a:prstGeom prst="rect">
            <a:avLst/>
          </a:prstGeom>
          <a:solidFill>
            <a:srgbClr val="EEC623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01" name="AS IS 분석 (SAP Standard)"/>
          <p:cNvSpPr txBox="1">
            <a:spLocks noGrp="1"/>
          </p:cNvSpPr>
          <p:nvPr>
            <p:ph type="title"/>
          </p:nvPr>
        </p:nvSpPr>
        <p:spPr>
          <a:xfrm>
            <a:off x="1141615" y="325096"/>
            <a:ext cx="16745338" cy="2029237"/>
          </a:xfrm>
          <a:prstGeom prst="rect">
            <a:avLst/>
          </a:prstGeom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rPr lang="ko-KR" altLang="en-US" sz="80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개발 프로그램 리스트</a:t>
            </a:r>
            <a:endParaRPr sz="80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215" y="2834385"/>
            <a:ext cx="17291540" cy="99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3915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Rectangle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 dirty="0"/>
          </a:p>
        </p:txBody>
      </p:sp>
      <p:sp>
        <p:nvSpPr>
          <p:cNvPr id="1097" name="고도화 작업…"/>
          <p:cNvSpPr txBox="1">
            <a:spLocks noGrp="1"/>
          </p:cNvSpPr>
          <p:nvPr>
            <p:ph type="title"/>
          </p:nvPr>
        </p:nvSpPr>
        <p:spPr>
          <a:xfrm>
            <a:off x="2491203" y="1612041"/>
            <a:ext cx="9017105" cy="3107915"/>
          </a:xfrm>
          <a:prstGeom prst="rect">
            <a:avLst/>
          </a:prstGeom>
        </p:spPr>
        <p:txBody>
          <a:bodyPr/>
          <a:lstStyle/>
          <a:p>
            <a:r>
              <a:rPr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1</a:t>
            </a:r>
            <a:r>
              <a:rPr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. </a:t>
            </a:r>
            <a:r>
              <a:rPr lang="en-US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SO </a:t>
            </a:r>
            <a:r>
              <a:rPr lang="ko-KR" altLang="en-US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생성 관리</a:t>
            </a:r>
            <a:endParaRPr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pic>
        <p:nvPicPr>
          <p:cNvPr id="1098" name="Screen Shot 2021-07-22 at 3.07.34 PM.png" descr="Screen Shot 2021-07-22 at 3.07.3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059" y="1760757"/>
            <a:ext cx="10926581" cy="4666561"/>
          </a:xfrm>
          <a:prstGeom prst="rect">
            <a:avLst/>
          </a:prstGeom>
          <a:ln w="12700">
            <a:miter lim="400000"/>
          </a:ln>
        </p:spPr>
      </p:pic>
      <p:sp>
        <p:nvSpPr>
          <p:cNvPr id="1099" name="현업들이 사용하는데 이러이러한 불편함이 있어서 이런이런 특성을 가진 프로그램을 개발할것임.…"/>
          <p:cNvSpPr txBox="1"/>
          <p:nvPr/>
        </p:nvSpPr>
        <p:spPr>
          <a:xfrm>
            <a:off x="2106368" y="8192110"/>
            <a:ext cx="21063668" cy="385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2500"/>
            </a:pP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주문량에 따라 늘어나는 판매 오더 작성 작업량과 데이터 입력 오류 혹은 누락 발생의 가능성 개선 목표</a:t>
            </a: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endParaRPr lang="en-US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marL="457200" indent="-457200" algn="l">
              <a:buAutoNum type="arabicPeriod"/>
              <a:defRPr sz="2500"/>
            </a:pPr>
            <a:r>
              <a:rPr lang="en-US" sz="3600" dirty="0">
                <a:latin typeface="배달의민족 한나체 Air" pitchFamily="50" charset="-127"/>
                <a:ea typeface="배달의민족 한나체 Air" pitchFamily="50" charset="-127"/>
              </a:rPr>
              <a:t>RPA</a:t>
            </a: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와 </a:t>
            </a:r>
            <a:r>
              <a:rPr lang="en-US" altLang="ko-KR" sz="3600" dirty="0">
                <a:latin typeface="배달의민족 한나체 Air" pitchFamily="50" charset="-127"/>
                <a:ea typeface="배달의민족 한나체 Air" pitchFamily="50" charset="-127"/>
              </a:rPr>
              <a:t>OCR</a:t>
            </a: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을 이용한 업무의 자동화</a:t>
            </a: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marL="457200" indent="-457200" algn="l">
              <a:buAutoNum type="arabicPeriod"/>
              <a:defRPr sz="2500"/>
            </a:pPr>
            <a:endParaRPr lang="en-US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marL="457200" indent="-457200" algn="l">
              <a:buAutoNum type="arabicPeriod"/>
              <a:defRPr sz="2500"/>
            </a:pPr>
            <a:r>
              <a:rPr lang="en-US" sz="3600" dirty="0">
                <a:latin typeface="배달의민족 한나체 Air" pitchFamily="50" charset="-127"/>
                <a:ea typeface="배달의민족 한나체 Air" pitchFamily="50" charset="-127"/>
              </a:rPr>
              <a:t> </a:t>
            </a: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엑셀 데이터를 기반으로 하여 시스템에 대량 업로드</a:t>
            </a:r>
            <a:endParaRPr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endParaRPr dirty="0">
              <a:latin typeface="배달의민족 한나체 Air" pitchFamily="50" charset="-127"/>
              <a:ea typeface="배달의민족 한나체 Air" pitchFamily="50" charset="-127"/>
            </a:endParaRPr>
          </a:p>
        </p:txBody>
      </p:sp>
      <p:sp>
        <p:nvSpPr>
          <p:cNvPr id="1100" name="Shape"/>
          <p:cNvSpPr/>
          <p:nvPr/>
        </p:nvSpPr>
        <p:spPr>
          <a:xfrm>
            <a:off x="2402311" y="4725599"/>
            <a:ext cx="994154" cy="1157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97" h="21091" extrusionOk="0">
                <a:moveTo>
                  <a:pt x="9489" y="28"/>
                </a:moveTo>
                <a:cubicBezTo>
                  <a:pt x="9435" y="31"/>
                  <a:pt x="4272" y="968"/>
                  <a:pt x="2911" y="4413"/>
                </a:cubicBezTo>
                <a:cubicBezTo>
                  <a:pt x="1885" y="7010"/>
                  <a:pt x="2134" y="9260"/>
                  <a:pt x="2138" y="9279"/>
                </a:cubicBezTo>
                <a:cubicBezTo>
                  <a:pt x="2175" y="9373"/>
                  <a:pt x="2200" y="9435"/>
                  <a:pt x="85" y="13205"/>
                </a:cubicBezTo>
                <a:cubicBezTo>
                  <a:pt x="34" y="13326"/>
                  <a:pt x="-83" y="13742"/>
                  <a:pt x="95" y="13962"/>
                </a:cubicBezTo>
                <a:cubicBezTo>
                  <a:pt x="185" y="14074"/>
                  <a:pt x="363" y="14131"/>
                  <a:pt x="623" y="14131"/>
                </a:cubicBezTo>
                <a:lnTo>
                  <a:pt x="2255" y="14131"/>
                </a:lnTo>
                <a:lnTo>
                  <a:pt x="2210" y="14395"/>
                </a:lnTo>
                <a:cubicBezTo>
                  <a:pt x="1961" y="15881"/>
                  <a:pt x="1903" y="18333"/>
                  <a:pt x="2807" y="18587"/>
                </a:cubicBezTo>
                <a:cubicBezTo>
                  <a:pt x="4124" y="18957"/>
                  <a:pt x="6044" y="18807"/>
                  <a:pt x="6612" y="18725"/>
                </a:cubicBezTo>
                <a:lnTo>
                  <a:pt x="6906" y="18683"/>
                </a:lnTo>
                <a:lnTo>
                  <a:pt x="7078" y="21091"/>
                </a:lnTo>
                <a:lnTo>
                  <a:pt x="18184" y="21091"/>
                </a:lnTo>
                <a:lnTo>
                  <a:pt x="18184" y="14354"/>
                </a:lnTo>
                <a:lnTo>
                  <a:pt x="18262" y="14287"/>
                </a:lnTo>
                <a:cubicBezTo>
                  <a:pt x="18962" y="13676"/>
                  <a:pt x="20712" y="11989"/>
                  <a:pt x="20854" y="10844"/>
                </a:cubicBezTo>
                <a:cubicBezTo>
                  <a:pt x="20866" y="10749"/>
                  <a:pt x="20883" y="10660"/>
                  <a:pt x="20896" y="10576"/>
                </a:cubicBezTo>
                <a:cubicBezTo>
                  <a:pt x="21517" y="6840"/>
                  <a:pt x="19441" y="-509"/>
                  <a:pt x="9489" y="28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101" name="Shape"/>
          <p:cNvSpPr/>
          <p:nvPr/>
        </p:nvSpPr>
        <p:spPr>
          <a:xfrm>
            <a:off x="2821411" y="4496999"/>
            <a:ext cx="812801" cy="825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75" y="12628"/>
                </a:moveTo>
                <a:cubicBezTo>
                  <a:pt x="21232" y="12628"/>
                  <a:pt x="21600" y="12117"/>
                  <a:pt x="21600" y="11568"/>
                </a:cubicBezTo>
                <a:lnTo>
                  <a:pt x="21600" y="10099"/>
                </a:lnTo>
                <a:cubicBezTo>
                  <a:pt x="21600" y="9550"/>
                  <a:pt x="21232" y="8972"/>
                  <a:pt x="20675" y="8972"/>
                </a:cubicBezTo>
                <a:lnTo>
                  <a:pt x="20327" y="8972"/>
                </a:lnTo>
                <a:cubicBezTo>
                  <a:pt x="19770" y="8972"/>
                  <a:pt x="19172" y="8611"/>
                  <a:pt x="18998" y="8090"/>
                </a:cubicBezTo>
                <a:lnTo>
                  <a:pt x="18464" y="6912"/>
                </a:lnTo>
                <a:cubicBezTo>
                  <a:pt x="18189" y="6434"/>
                  <a:pt x="18287" y="5743"/>
                  <a:pt x="18681" y="5355"/>
                </a:cubicBezTo>
                <a:lnTo>
                  <a:pt x="18843" y="5204"/>
                </a:lnTo>
                <a:cubicBezTo>
                  <a:pt x="19237" y="4816"/>
                  <a:pt x="19237" y="4186"/>
                  <a:pt x="18843" y="3798"/>
                </a:cubicBezTo>
                <a:lnTo>
                  <a:pt x="17788" y="2761"/>
                </a:lnTo>
                <a:cubicBezTo>
                  <a:pt x="17394" y="2373"/>
                  <a:pt x="16750" y="2374"/>
                  <a:pt x="16356" y="2762"/>
                </a:cubicBezTo>
                <a:lnTo>
                  <a:pt x="16118" y="2996"/>
                </a:lnTo>
                <a:cubicBezTo>
                  <a:pt x="15725" y="3384"/>
                  <a:pt x="14994" y="3504"/>
                  <a:pt x="14494" y="3262"/>
                </a:cubicBezTo>
                <a:lnTo>
                  <a:pt x="13423" y="2855"/>
                </a:lnTo>
                <a:cubicBezTo>
                  <a:pt x="12886" y="2710"/>
                  <a:pt x="12487" y="2142"/>
                  <a:pt x="12487" y="1594"/>
                </a:cubicBezTo>
                <a:lnTo>
                  <a:pt x="12487" y="1152"/>
                </a:lnTo>
                <a:cubicBezTo>
                  <a:pt x="12487" y="603"/>
                  <a:pt x="11950" y="0"/>
                  <a:pt x="11393" y="0"/>
                </a:cubicBezTo>
                <a:lnTo>
                  <a:pt x="9900" y="0"/>
                </a:lnTo>
                <a:cubicBezTo>
                  <a:pt x="9344" y="0"/>
                  <a:pt x="8775" y="603"/>
                  <a:pt x="8775" y="1152"/>
                </a:cubicBezTo>
                <a:lnTo>
                  <a:pt x="8775" y="1709"/>
                </a:lnTo>
                <a:cubicBezTo>
                  <a:pt x="8775" y="2257"/>
                  <a:pt x="8400" y="2851"/>
                  <a:pt x="7874" y="3028"/>
                </a:cubicBezTo>
                <a:lnTo>
                  <a:pt x="6966" y="3433"/>
                </a:lnTo>
                <a:cubicBezTo>
                  <a:pt x="6480" y="3700"/>
                  <a:pt x="5774" y="3601"/>
                  <a:pt x="5380" y="3213"/>
                </a:cubicBezTo>
                <a:lnTo>
                  <a:pt x="5125" y="2955"/>
                </a:lnTo>
                <a:cubicBezTo>
                  <a:pt x="4732" y="2568"/>
                  <a:pt x="4091" y="2567"/>
                  <a:pt x="3697" y="2955"/>
                </a:cubicBezTo>
                <a:lnTo>
                  <a:pt x="2643" y="3994"/>
                </a:lnTo>
                <a:cubicBezTo>
                  <a:pt x="2249" y="4382"/>
                  <a:pt x="2250" y="5016"/>
                  <a:pt x="2644" y="5404"/>
                </a:cubicBezTo>
                <a:lnTo>
                  <a:pt x="2948" y="5702"/>
                </a:lnTo>
                <a:cubicBezTo>
                  <a:pt x="3341" y="6090"/>
                  <a:pt x="3459" y="6731"/>
                  <a:pt x="3210" y="7204"/>
                </a:cubicBezTo>
                <a:cubicBezTo>
                  <a:pt x="2959" y="7678"/>
                  <a:pt x="2082" y="8972"/>
                  <a:pt x="1526" y="8972"/>
                </a:cubicBezTo>
                <a:lnTo>
                  <a:pt x="1009" y="8972"/>
                </a:lnTo>
                <a:cubicBezTo>
                  <a:pt x="452" y="8972"/>
                  <a:pt x="0" y="9550"/>
                  <a:pt x="0" y="10099"/>
                </a:cubicBezTo>
                <a:lnTo>
                  <a:pt x="0" y="11568"/>
                </a:lnTo>
                <a:cubicBezTo>
                  <a:pt x="0" y="12117"/>
                  <a:pt x="452" y="12628"/>
                  <a:pt x="1009" y="12628"/>
                </a:cubicBezTo>
                <a:lnTo>
                  <a:pt x="1488" y="12628"/>
                </a:lnTo>
                <a:cubicBezTo>
                  <a:pt x="2045" y="12628"/>
                  <a:pt x="2629" y="13027"/>
                  <a:pt x="2786" y="13553"/>
                </a:cubicBezTo>
                <a:cubicBezTo>
                  <a:pt x="2786" y="13553"/>
                  <a:pt x="2901" y="13973"/>
                  <a:pt x="3147" y="14459"/>
                </a:cubicBezTo>
                <a:cubicBezTo>
                  <a:pt x="3393" y="14946"/>
                  <a:pt x="3272" y="15653"/>
                  <a:pt x="2879" y="16041"/>
                </a:cubicBezTo>
                <a:lnTo>
                  <a:pt x="2450" y="16459"/>
                </a:lnTo>
                <a:cubicBezTo>
                  <a:pt x="2056" y="16847"/>
                  <a:pt x="2056" y="17479"/>
                  <a:pt x="2450" y="17867"/>
                </a:cubicBezTo>
                <a:lnTo>
                  <a:pt x="3505" y="18906"/>
                </a:lnTo>
                <a:cubicBezTo>
                  <a:pt x="3899" y="19293"/>
                  <a:pt x="4543" y="19293"/>
                  <a:pt x="4937" y="18905"/>
                </a:cubicBezTo>
                <a:lnTo>
                  <a:pt x="5291" y="18557"/>
                </a:lnTo>
                <a:cubicBezTo>
                  <a:pt x="5684" y="18169"/>
                  <a:pt x="6402" y="18074"/>
                  <a:pt x="6885" y="18347"/>
                </a:cubicBezTo>
                <a:lnTo>
                  <a:pt x="7875" y="18809"/>
                </a:lnTo>
                <a:cubicBezTo>
                  <a:pt x="8401" y="18989"/>
                  <a:pt x="8775" y="19585"/>
                  <a:pt x="8775" y="20133"/>
                </a:cubicBezTo>
                <a:lnTo>
                  <a:pt x="8775" y="20515"/>
                </a:lnTo>
                <a:cubicBezTo>
                  <a:pt x="8775" y="21064"/>
                  <a:pt x="9344" y="21600"/>
                  <a:pt x="9900" y="21600"/>
                </a:cubicBezTo>
                <a:lnTo>
                  <a:pt x="11393" y="21600"/>
                </a:lnTo>
                <a:cubicBezTo>
                  <a:pt x="11950" y="21600"/>
                  <a:pt x="12487" y="21064"/>
                  <a:pt x="12487" y="20515"/>
                </a:cubicBezTo>
                <a:lnTo>
                  <a:pt x="12487" y="20248"/>
                </a:lnTo>
                <a:cubicBezTo>
                  <a:pt x="12487" y="19699"/>
                  <a:pt x="12885" y="19130"/>
                  <a:pt x="13421" y="18982"/>
                </a:cubicBezTo>
                <a:lnTo>
                  <a:pt x="14628" y="18522"/>
                </a:lnTo>
                <a:cubicBezTo>
                  <a:pt x="15125" y="18274"/>
                  <a:pt x="15843" y="18389"/>
                  <a:pt x="16237" y="18776"/>
                </a:cubicBezTo>
                <a:lnTo>
                  <a:pt x="16557" y="19097"/>
                </a:lnTo>
                <a:cubicBezTo>
                  <a:pt x="16950" y="19484"/>
                  <a:pt x="17592" y="19484"/>
                  <a:pt x="17986" y="19097"/>
                </a:cubicBezTo>
                <a:lnTo>
                  <a:pt x="19040" y="18058"/>
                </a:lnTo>
                <a:cubicBezTo>
                  <a:pt x="19434" y="17670"/>
                  <a:pt x="19433" y="17035"/>
                  <a:pt x="19040" y="16648"/>
                </a:cubicBezTo>
                <a:lnTo>
                  <a:pt x="18755" y="16368"/>
                </a:lnTo>
                <a:cubicBezTo>
                  <a:pt x="18361" y="15981"/>
                  <a:pt x="18257" y="15269"/>
                  <a:pt x="18523" y="14787"/>
                </a:cubicBezTo>
                <a:lnTo>
                  <a:pt x="19055" y="13549"/>
                </a:lnTo>
                <a:cubicBezTo>
                  <a:pt x="19219" y="13025"/>
                  <a:pt x="19808" y="12628"/>
                  <a:pt x="20365" y="12628"/>
                </a:cubicBezTo>
                <a:cubicBezTo>
                  <a:pt x="20365" y="12628"/>
                  <a:pt x="20675" y="12628"/>
                  <a:pt x="20675" y="12628"/>
                </a:cubicBezTo>
                <a:close/>
              </a:path>
            </a:pathLst>
          </a:custGeom>
          <a:solidFill>
            <a:srgbClr val="99DEF9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102" name="Shape"/>
          <p:cNvSpPr/>
          <p:nvPr/>
        </p:nvSpPr>
        <p:spPr>
          <a:xfrm>
            <a:off x="2808711" y="4484299"/>
            <a:ext cx="838201" cy="850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089" y="18272"/>
                </a:moveTo>
                <a:cubicBezTo>
                  <a:pt x="8703" y="18492"/>
                  <a:pt x="9164" y="19169"/>
                  <a:pt x="9164" y="19855"/>
                </a:cubicBezTo>
                <a:lnTo>
                  <a:pt x="9164" y="20225"/>
                </a:lnTo>
                <a:cubicBezTo>
                  <a:pt x="9164" y="20573"/>
                  <a:pt x="9563" y="20955"/>
                  <a:pt x="9927" y="20955"/>
                </a:cubicBezTo>
                <a:lnTo>
                  <a:pt x="11375" y="20955"/>
                </a:lnTo>
                <a:cubicBezTo>
                  <a:pt x="11732" y="20955"/>
                  <a:pt x="12109" y="20580"/>
                  <a:pt x="12109" y="20225"/>
                </a:cubicBezTo>
                <a:lnTo>
                  <a:pt x="12109" y="19966"/>
                </a:lnTo>
                <a:cubicBezTo>
                  <a:pt x="12109" y="19269"/>
                  <a:pt x="12601" y="18607"/>
                  <a:pt x="13253" y="18427"/>
                </a:cubicBezTo>
                <a:lnTo>
                  <a:pt x="14394" y="17991"/>
                </a:lnTo>
                <a:cubicBezTo>
                  <a:pt x="14576" y="17898"/>
                  <a:pt x="14826" y="17842"/>
                  <a:pt x="15087" y="17842"/>
                </a:cubicBezTo>
                <a:cubicBezTo>
                  <a:pt x="15551" y="17842"/>
                  <a:pt x="16006" y="18017"/>
                  <a:pt x="16304" y="18310"/>
                </a:cubicBezTo>
                <a:lnTo>
                  <a:pt x="16615" y="18623"/>
                </a:lnTo>
                <a:cubicBezTo>
                  <a:pt x="16857" y="18861"/>
                  <a:pt x="17291" y="18863"/>
                  <a:pt x="17537" y="18621"/>
                </a:cubicBezTo>
                <a:lnTo>
                  <a:pt x="18559" y="17613"/>
                </a:lnTo>
                <a:cubicBezTo>
                  <a:pt x="18682" y="17492"/>
                  <a:pt x="18749" y="17330"/>
                  <a:pt x="18749" y="17157"/>
                </a:cubicBezTo>
                <a:cubicBezTo>
                  <a:pt x="18749" y="16984"/>
                  <a:pt x="18681" y="16822"/>
                  <a:pt x="18559" y="16701"/>
                </a:cubicBezTo>
                <a:lnTo>
                  <a:pt x="18283" y="16430"/>
                </a:lnTo>
                <a:cubicBezTo>
                  <a:pt x="17797" y="15951"/>
                  <a:pt x="17673" y="15110"/>
                  <a:pt x="18001" y="14514"/>
                </a:cubicBezTo>
                <a:lnTo>
                  <a:pt x="18498" y="13356"/>
                </a:lnTo>
                <a:cubicBezTo>
                  <a:pt x="18701" y="12735"/>
                  <a:pt x="19390" y="12251"/>
                  <a:pt x="20075" y="12251"/>
                </a:cubicBezTo>
                <a:lnTo>
                  <a:pt x="20376" y="12251"/>
                </a:lnTo>
                <a:cubicBezTo>
                  <a:pt x="20733" y="12251"/>
                  <a:pt x="20945" y="11892"/>
                  <a:pt x="20945" y="11546"/>
                </a:cubicBezTo>
                <a:lnTo>
                  <a:pt x="20945" y="10120"/>
                </a:lnTo>
                <a:cubicBezTo>
                  <a:pt x="20945" y="9755"/>
                  <a:pt x="20712" y="9349"/>
                  <a:pt x="20376" y="9349"/>
                </a:cubicBezTo>
                <a:lnTo>
                  <a:pt x="20038" y="9349"/>
                </a:lnTo>
                <a:cubicBezTo>
                  <a:pt x="19338" y="9349"/>
                  <a:pt x="18656" y="8895"/>
                  <a:pt x="18444" y="8289"/>
                </a:cubicBezTo>
                <a:lnTo>
                  <a:pt x="17933" y="7159"/>
                </a:lnTo>
                <a:cubicBezTo>
                  <a:pt x="17610" y="6600"/>
                  <a:pt x="17726" y="5767"/>
                  <a:pt x="18211" y="5290"/>
                </a:cubicBezTo>
                <a:lnTo>
                  <a:pt x="18375" y="5137"/>
                </a:lnTo>
                <a:cubicBezTo>
                  <a:pt x="18491" y="5022"/>
                  <a:pt x="18559" y="4860"/>
                  <a:pt x="18559" y="4689"/>
                </a:cubicBezTo>
                <a:cubicBezTo>
                  <a:pt x="18559" y="4517"/>
                  <a:pt x="18491" y="4356"/>
                  <a:pt x="18368" y="4235"/>
                </a:cubicBezTo>
                <a:lnTo>
                  <a:pt x="17345" y="3229"/>
                </a:lnTo>
                <a:cubicBezTo>
                  <a:pt x="17099" y="2987"/>
                  <a:pt x="16665" y="2987"/>
                  <a:pt x="16419" y="3230"/>
                </a:cubicBezTo>
                <a:lnTo>
                  <a:pt x="16189" y="3457"/>
                </a:lnTo>
                <a:cubicBezTo>
                  <a:pt x="15888" y="3754"/>
                  <a:pt x="15425" y="3931"/>
                  <a:pt x="14950" y="3931"/>
                </a:cubicBezTo>
                <a:cubicBezTo>
                  <a:pt x="14692" y="3931"/>
                  <a:pt x="14446" y="3877"/>
                  <a:pt x="14238" y="3776"/>
                </a:cubicBezTo>
                <a:lnTo>
                  <a:pt x="13225" y="3393"/>
                </a:lnTo>
                <a:cubicBezTo>
                  <a:pt x="12602" y="3226"/>
                  <a:pt x="12109" y="2567"/>
                  <a:pt x="12109" y="1869"/>
                </a:cubicBezTo>
                <a:lnTo>
                  <a:pt x="12109" y="1440"/>
                </a:lnTo>
                <a:cubicBezTo>
                  <a:pt x="12109" y="1068"/>
                  <a:pt x="11718" y="645"/>
                  <a:pt x="11375" y="645"/>
                </a:cubicBezTo>
                <a:lnTo>
                  <a:pt x="9927" y="645"/>
                </a:lnTo>
                <a:cubicBezTo>
                  <a:pt x="9578" y="645"/>
                  <a:pt x="9164" y="1076"/>
                  <a:pt x="9164" y="1440"/>
                </a:cubicBezTo>
                <a:lnTo>
                  <a:pt x="9164" y="1980"/>
                </a:lnTo>
                <a:cubicBezTo>
                  <a:pt x="9164" y="2673"/>
                  <a:pt x="8693" y="3355"/>
                  <a:pt x="8068" y="3565"/>
                </a:cubicBezTo>
                <a:lnTo>
                  <a:pt x="7217" y="3947"/>
                </a:lnTo>
                <a:cubicBezTo>
                  <a:pt x="7020" y="4056"/>
                  <a:pt x="6756" y="4121"/>
                  <a:pt x="6481" y="4121"/>
                </a:cubicBezTo>
                <a:cubicBezTo>
                  <a:pt x="6031" y="4121"/>
                  <a:pt x="5605" y="3956"/>
                  <a:pt x="5313" y="3667"/>
                </a:cubicBezTo>
                <a:lnTo>
                  <a:pt x="5063" y="3414"/>
                </a:lnTo>
                <a:cubicBezTo>
                  <a:pt x="4823" y="3178"/>
                  <a:pt x="4390" y="3175"/>
                  <a:pt x="4144" y="3417"/>
                </a:cubicBezTo>
                <a:lnTo>
                  <a:pt x="3122" y="4425"/>
                </a:lnTo>
                <a:cubicBezTo>
                  <a:pt x="2999" y="4546"/>
                  <a:pt x="2931" y="4708"/>
                  <a:pt x="2932" y="4881"/>
                </a:cubicBezTo>
                <a:cubicBezTo>
                  <a:pt x="2932" y="5054"/>
                  <a:pt x="3000" y="5216"/>
                  <a:pt x="3123" y="5337"/>
                </a:cubicBezTo>
                <a:lnTo>
                  <a:pt x="3417" y="5627"/>
                </a:lnTo>
                <a:cubicBezTo>
                  <a:pt x="3905" y="6107"/>
                  <a:pt x="4037" y="6878"/>
                  <a:pt x="3730" y="7460"/>
                </a:cubicBezTo>
                <a:cubicBezTo>
                  <a:pt x="3720" y="7479"/>
                  <a:pt x="2693" y="9349"/>
                  <a:pt x="1807" y="9349"/>
                </a:cubicBezTo>
                <a:lnTo>
                  <a:pt x="1306" y="9349"/>
                </a:lnTo>
                <a:cubicBezTo>
                  <a:pt x="945" y="9349"/>
                  <a:pt x="655" y="9771"/>
                  <a:pt x="655" y="10120"/>
                </a:cubicBezTo>
                <a:lnTo>
                  <a:pt x="655" y="11546"/>
                </a:lnTo>
                <a:cubicBezTo>
                  <a:pt x="655" y="11915"/>
                  <a:pt x="965" y="12251"/>
                  <a:pt x="1306" y="12251"/>
                </a:cubicBezTo>
                <a:lnTo>
                  <a:pt x="1770" y="12251"/>
                </a:lnTo>
                <a:cubicBezTo>
                  <a:pt x="2463" y="12251"/>
                  <a:pt x="3154" y="12747"/>
                  <a:pt x="3343" y="13380"/>
                </a:cubicBezTo>
                <a:cubicBezTo>
                  <a:pt x="3346" y="13390"/>
                  <a:pt x="3452" y="13772"/>
                  <a:pt x="3672" y="14206"/>
                </a:cubicBezTo>
                <a:cubicBezTo>
                  <a:pt x="3973" y="14801"/>
                  <a:pt x="3831" y="15638"/>
                  <a:pt x="3350" y="16112"/>
                </a:cubicBezTo>
                <a:lnTo>
                  <a:pt x="2933" y="16519"/>
                </a:lnTo>
                <a:cubicBezTo>
                  <a:pt x="2811" y="16639"/>
                  <a:pt x="2743" y="16801"/>
                  <a:pt x="2743" y="16973"/>
                </a:cubicBezTo>
                <a:cubicBezTo>
                  <a:pt x="2743" y="17145"/>
                  <a:pt x="2811" y="17307"/>
                  <a:pt x="2934" y="17428"/>
                </a:cubicBezTo>
                <a:lnTo>
                  <a:pt x="3958" y="18436"/>
                </a:lnTo>
                <a:cubicBezTo>
                  <a:pt x="4203" y="18678"/>
                  <a:pt x="4637" y="18677"/>
                  <a:pt x="4883" y="18435"/>
                </a:cubicBezTo>
                <a:lnTo>
                  <a:pt x="5226" y="18097"/>
                </a:lnTo>
                <a:cubicBezTo>
                  <a:pt x="5511" y="17816"/>
                  <a:pt x="5947" y="17648"/>
                  <a:pt x="6390" y="17648"/>
                </a:cubicBezTo>
                <a:cubicBezTo>
                  <a:pt x="6673" y="17648"/>
                  <a:pt x="6941" y="17715"/>
                  <a:pt x="7166" y="17842"/>
                </a:cubicBezTo>
                <a:cubicBezTo>
                  <a:pt x="7166" y="17842"/>
                  <a:pt x="8089" y="18272"/>
                  <a:pt x="8089" y="18272"/>
                </a:cubicBezTo>
                <a:close/>
                <a:moveTo>
                  <a:pt x="11375" y="21600"/>
                </a:moveTo>
                <a:lnTo>
                  <a:pt x="9927" y="21600"/>
                </a:lnTo>
                <a:cubicBezTo>
                  <a:pt x="9198" y="21600"/>
                  <a:pt x="8509" y="20932"/>
                  <a:pt x="8509" y="20225"/>
                </a:cubicBezTo>
                <a:lnTo>
                  <a:pt x="8509" y="19855"/>
                </a:lnTo>
                <a:cubicBezTo>
                  <a:pt x="8509" y="19438"/>
                  <a:pt x="8216" y="18998"/>
                  <a:pt x="7856" y="18874"/>
                </a:cubicBezTo>
                <a:lnTo>
                  <a:pt x="7824" y="18861"/>
                </a:lnTo>
                <a:lnTo>
                  <a:pt x="6863" y="18413"/>
                </a:lnTo>
                <a:cubicBezTo>
                  <a:pt x="6476" y="18197"/>
                  <a:pt x="5957" y="18290"/>
                  <a:pt x="5689" y="18553"/>
                </a:cubicBezTo>
                <a:lnTo>
                  <a:pt x="5346" y="18891"/>
                </a:lnTo>
                <a:cubicBezTo>
                  <a:pt x="5100" y="19134"/>
                  <a:pt x="4770" y="19268"/>
                  <a:pt x="4420" y="19268"/>
                </a:cubicBezTo>
                <a:cubicBezTo>
                  <a:pt x="4070" y="19268"/>
                  <a:pt x="3741" y="19134"/>
                  <a:pt x="3495" y="18891"/>
                </a:cubicBezTo>
                <a:lnTo>
                  <a:pt x="2471" y="17884"/>
                </a:lnTo>
                <a:cubicBezTo>
                  <a:pt x="2225" y="17641"/>
                  <a:pt x="2089" y="17318"/>
                  <a:pt x="2089" y="16973"/>
                </a:cubicBezTo>
                <a:cubicBezTo>
                  <a:pt x="2089" y="16628"/>
                  <a:pt x="2225" y="16305"/>
                  <a:pt x="2471" y="16062"/>
                </a:cubicBezTo>
                <a:lnTo>
                  <a:pt x="2889" y="15655"/>
                </a:lnTo>
                <a:cubicBezTo>
                  <a:pt x="3172" y="15376"/>
                  <a:pt x="3263" y="14843"/>
                  <a:pt x="3086" y="14494"/>
                </a:cubicBezTo>
                <a:cubicBezTo>
                  <a:pt x="2836" y="13999"/>
                  <a:pt x="2718" y="13573"/>
                  <a:pt x="2713" y="13555"/>
                </a:cubicBezTo>
                <a:cubicBezTo>
                  <a:pt x="2607" y="13201"/>
                  <a:pt x="2175" y="12896"/>
                  <a:pt x="1770" y="12896"/>
                </a:cubicBezTo>
                <a:lnTo>
                  <a:pt x="1306" y="12896"/>
                </a:lnTo>
                <a:cubicBezTo>
                  <a:pt x="598" y="12896"/>
                  <a:pt x="0" y="12277"/>
                  <a:pt x="0" y="11546"/>
                </a:cubicBezTo>
                <a:lnTo>
                  <a:pt x="0" y="10120"/>
                </a:lnTo>
                <a:cubicBezTo>
                  <a:pt x="0" y="9450"/>
                  <a:pt x="536" y="8704"/>
                  <a:pt x="1306" y="8704"/>
                </a:cubicBezTo>
                <a:lnTo>
                  <a:pt x="1807" y="8704"/>
                </a:lnTo>
                <a:cubicBezTo>
                  <a:pt x="2069" y="8704"/>
                  <a:pt x="2809" y="7808"/>
                  <a:pt x="3149" y="7163"/>
                </a:cubicBezTo>
                <a:cubicBezTo>
                  <a:pt x="3322" y="6835"/>
                  <a:pt x="3236" y="6361"/>
                  <a:pt x="2954" y="6083"/>
                </a:cubicBezTo>
                <a:lnTo>
                  <a:pt x="2660" y="5793"/>
                </a:lnTo>
                <a:cubicBezTo>
                  <a:pt x="2414" y="5550"/>
                  <a:pt x="2277" y="5227"/>
                  <a:pt x="2277" y="4881"/>
                </a:cubicBezTo>
                <a:cubicBezTo>
                  <a:pt x="2277" y="4536"/>
                  <a:pt x="2412" y="4212"/>
                  <a:pt x="2659" y="3969"/>
                </a:cubicBezTo>
                <a:lnTo>
                  <a:pt x="3681" y="2961"/>
                </a:lnTo>
                <a:cubicBezTo>
                  <a:pt x="3927" y="2719"/>
                  <a:pt x="4255" y="2585"/>
                  <a:pt x="4605" y="2585"/>
                </a:cubicBezTo>
                <a:cubicBezTo>
                  <a:pt x="4954" y="2585"/>
                  <a:pt x="5282" y="2719"/>
                  <a:pt x="5528" y="2962"/>
                </a:cubicBezTo>
                <a:lnTo>
                  <a:pt x="5779" y="3215"/>
                </a:lnTo>
                <a:cubicBezTo>
                  <a:pt x="6043" y="3475"/>
                  <a:pt x="6590" y="3554"/>
                  <a:pt x="6923" y="3371"/>
                </a:cubicBezTo>
                <a:lnTo>
                  <a:pt x="7827" y="2967"/>
                </a:lnTo>
                <a:cubicBezTo>
                  <a:pt x="8216" y="2834"/>
                  <a:pt x="8509" y="2397"/>
                  <a:pt x="8509" y="1980"/>
                </a:cubicBezTo>
                <a:lnTo>
                  <a:pt x="8509" y="1440"/>
                </a:lnTo>
                <a:cubicBezTo>
                  <a:pt x="8509" y="713"/>
                  <a:pt x="9212" y="0"/>
                  <a:pt x="9927" y="0"/>
                </a:cubicBezTo>
                <a:lnTo>
                  <a:pt x="11375" y="0"/>
                </a:lnTo>
                <a:cubicBezTo>
                  <a:pt x="12076" y="0"/>
                  <a:pt x="12764" y="713"/>
                  <a:pt x="12764" y="1440"/>
                </a:cubicBezTo>
                <a:lnTo>
                  <a:pt x="12764" y="1869"/>
                </a:lnTo>
                <a:cubicBezTo>
                  <a:pt x="12764" y="2273"/>
                  <a:pt x="13062" y="2682"/>
                  <a:pt x="13430" y="2782"/>
                </a:cubicBezTo>
                <a:lnTo>
                  <a:pt x="14500" y="3186"/>
                </a:lnTo>
                <a:cubicBezTo>
                  <a:pt x="14923" y="3387"/>
                  <a:pt x="15454" y="3269"/>
                  <a:pt x="15726" y="3001"/>
                </a:cubicBezTo>
                <a:lnTo>
                  <a:pt x="15956" y="2774"/>
                </a:lnTo>
                <a:cubicBezTo>
                  <a:pt x="16449" y="2288"/>
                  <a:pt x="17314" y="2287"/>
                  <a:pt x="17808" y="2773"/>
                </a:cubicBezTo>
                <a:lnTo>
                  <a:pt x="18831" y="3779"/>
                </a:lnTo>
                <a:cubicBezTo>
                  <a:pt x="19078" y="4022"/>
                  <a:pt x="19213" y="4345"/>
                  <a:pt x="19213" y="4689"/>
                </a:cubicBezTo>
                <a:cubicBezTo>
                  <a:pt x="19213" y="5033"/>
                  <a:pt x="19078" y="5356"/>
                  <a:pt x="18831" y="5599"/>
                </a:cubicBezTo>
                <a:lnTo>
                  <a:pt x="18667" y="5752"/>
                </a:lnTo>
                <a:cubicBezTo>
                  <a:pt x="18396" y="6019"/>
                  <a:pt x="18324" y="6534"/>
                  <a:pt x="18516" y="6869"/>
                </a:cubicBezTo>
                <a:lnTo>
                  <a:pt x="19060" y="8070"/>
                </a:lnTo>
                <a:cubicBezTo>
                  <a:pt x="19177" y="8420"/>
                  <a:pt x="19616" y="8704"/>
                  <a:pt x="20038" y="8704"/>
                </a:cubicBezTo>
                <a:lnTo>
                  <a:pt x="20376" y="8704"/>
                </a:lnTo>
                <a:cubicBezTo>
                  <a:pt x="21132" y="8704"/>
                  <a:pt x="21600" y="9439"/>
                  <a:pt x="21600" y="10120"/>
                </a:cubicBezTo>
                <a:lnTo>
                  <a:pt x="21600" y="11546"/>
                </a:lnTo>
                <a:cubicBezTo>
                  <a:pt x="21600" y="12302"/>
                  <a:pt x="21062" y="12896"/>
                  <a:pt x="20376" y="12896"/>
                </a:cubicBezTo>
                <a:lnTo>
                  <a:pt x="20075" y="12896"/>
                </a:lnTo>
                <a:cubicBezTo>
                  <a:pt x="19669" y="12896"/>
                  <a:pt x="19231" y="13201"/>
                  <a:pt x="19118" y="13562"/>
                </a:cubicBezTo>
                <a:lnTo>
                  <a:pt x="19106" y="13593"/>
                </a:lnTo>
                <a:lnTo>
                  <a:pt x="18590" y="14794"/>
                </a:lnTo>
                <a:cubicBezTo>
                  <a:pt x="18389" y="15162"/>
                  <a:pt x="18468" y="15700"/>
                  <a:pt x="18746" y="15974"/>
                </a:cubicBezTo>
                <a:lnTo>
                  <a:pt x="19021" y="16245"/>
                </a:lnTo>
                <a:cubicBezTo>
                  <a:pt x="19268" y="16488"/>
                  <a:pt x="19404" y="16812"/>
                  <a:pt x="19404" y="17157"/>
                </a:cubicBezTo>
                <a:cubicBezTo>
                  <a:pt x="19404" y="17502"/>
                  <a:pt x="19268" y="17826"/>
                  <a:pt x="19022" y="18069"/>
                </a:cubicBezTo>
                <a:lnTo>
                  <a:pt x="18000" y="19077"/>
                </a:lnTo>
                <a:cubicBezTo>
                  <a:pt x="17753" y="19320"/>
                  <a:pt x="17425" y="19453"/>
                  <a:pt x="17075" y="19453"/>
                </a:cubicBezTo>
                <a:cubicBezTo>
                  <a:pt x="16725" y="19453"/>
                  <a:pt x="16398" y="19320"/>
                  <a:pt x="16151" y="19077"/>
                </a:cubicBezTo>
                <a:lnTo>
                  <a:pt x="15839" y="18764"/>
                </a:lnTo>
                <a:cubicBezTo>
                  <a:pt x="15571" y="18501"/>
                  <a:pt x="15001" y="18409"/>
                  <a:pt x="14660" y="18579"/>
                </a:cubicBezTo>
                <a:lnTo>
                  <a:pt x="13460" y="19038"/>
                </a:lnTo>
                <a:cubicBezTo>
                  <a:pt x="13063" y="19149"/>
                  <a:pt x="12764" y="19561"/>
                  <a:pt x="12764" y="19966"/>
                </a:cubicBezTo>
                <a:lnTo>
                  <a:pt x="12764" y="20225"/>
                </a:lnTo>
                <a:cubicBezTo>
                  <a:pt x="12764" y="20932"/>
                  <a:pt x="12089" y="21600"/>
                  <a:pt x="11375" y="2160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103" name="Circle"/>
          <p:cNvSpPr/>
          <p:nvPr/>
        </p:nvSpPr>
        <p:spPr>
          <a:xfrm>
            <a:off x="3088111" y="4763699"/>
            <a:ext cx="288952" cy="28896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104" name="Shape"/>
          <p:cNvSpPr/>
          <p:nvPr/>
        </p:nvSpPr>
        <p:spPr>
          <a:xfrm>
            <a:off x="3075411" y="4750999"/>
            <a:ext cx="314352" cy="3143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1745"/>
                </a:moveTo>
                <a:cubicBezTo>
                  <a:pt x="5807" y="1745"/>
                  <a:pt x="1745" y="5808"/>
                  <a:pt x="1745" y="10800"/>
                </a:cubicBezTo>
                <a:cubicBezTo>
                  <a:pt x="1745" y="15793"/>
                  <a:pt x="5807" y="19855"/>
                  <a:pt x="10801" y="19855"/>
                </a:cubicBezTo>
                <a:cubicBezTo>
                  <a:pt x="15793" y="19855"/>
                  <a:pt x="19855" y="15793"/>
                  <a:pt x="19855" y="10800"/>
                </a:cubicBezTo>
                <a:cubicBezTo>
                  <a:pt x="19855" y="5808"/>
                  <a:pt x="15793" y="1745"/>
                  <a:pt x="10801" y="1745"/>
                </a:cubicBezTo>
                <a:close/>
                <a:moveTo>
                  <a:pt x="10801" y="21600"/>
                </a:moveTo>
                <a:cubicBezTo>
                  <a:pt x="4845" y="21600"/>
                  <a:pt x="0" y="16755"/>
                  <a:pt x="0" y="10800"/>
                </a:cubicBezTo>
                <a:cubicBezTo>
                  <a:pt x="0" y="4845"/>
                  <a:pt x="4845" y="0"/>
                  <a:pt x="10801" y="0"/>
                </a:cubicBezTo>
                <a:cubicBezTo>
                  <a:pt x="16755" y="0"/>
                  <a:pt x="21600" y="4845"/>
                  <a:pt x="21600" y="10800"/>
                </a:cubicBezTo>
                <a:cubicBezTo>
                  <a:pt x="21600" y="16755"/>
                  <a:pt x="16755" y="21600"/>
                  <a:pt x="10801" y="2160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105" name="Shape"/>
          <p:cNvSpPr/>
          <p:nvPr/>
        </p:nvSpPr>
        <p:spPr>
          <a:xfrm>
            <a:off x="2376911" y="4700199"/>
            <a:ext cx="1040288" cy="12063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35" h="21580" extrusionOk="0">
                <a:moveTo>
                  <a:pt x="18699" y="21580"/>
                </a:moveTo>
                <a:lnTo>
                  <a:pt x="6904" y="21580"/>
                </a:lnTo>
                <a:lnTo>
                  <a:pt x="6742" y="19284"/>
                </a:lnTo>
                <a:cubicBezTo>
                  <a:pt x="6077" y="19352"/>
                  <a:pt x="4382" y="19468"/>
                  <a:pt x="3086" y="19100"/>
                </a:cubicBezTo>
                <a:cubicBezTo>
                  <a:pt x="1685" y="18702"/>
                  <a:pt x="1979" y="15712"/>
                  <a:pt x="2113" y="14748"/>
                </a:cubicBezTo>
                <a:lnTo>
                  <a:pt x="1126" y="14748"/>
                </a:lnTo>
                <a:cubicBezTo>
                  <a:pt x="692" y="14748"/>
                  <a:pt x="376" y="14626"/>
                  <a:pt x="185" y="14386"/>
                </a:cubicBezTo>
                <a:cubicBezTo>
                  <a:pt x="-172" y="13939"/>
                  <a:pt x="93" y="13280"/>
                  <a:pt x="125" y="13206"/>
                </a:cubicBezTo>
                <a:cubicBezTo>
                  <a:pt x="833" y="11928"/>
                  <a:pt x="1953" y="9879"/>
                  <a:pt x="2081" y="9566"/>
                </a:cubicBezTo>
                <a:cubicBezTo>
                  <a:pt x="2020" y="9102"/>
                  <a:pt x="1932" y="6968"/>
                  <a:pt x="2854" y="4608"/>
                </a:cubicBezTo>
                <a:cubicBezTo>
                  <a:pt x="3444" y="3101"/>
                  <a:pt x="4805" y="1826"/>
                  <a:pt x="6792" y="922"/>
                </a:cubicBezTo>
                <a:cubicBezTo>
                  <a:pt x="8280" y="245"/>
                  <a:pt x="9578" y="15"/>
                  <a:pt x="9633" y="5"/>
                </a:cubicBezTo>
                <a:cubicBezTo>
                  <a:pt x="9773" y="-20"/>
                  <a:pt x="9911" y="60"/>
                  <a:pt x="9939" y="183"/>
                </a:cubicBezTo>
                <a:cubicBezTo>
                  <a:pt x="9967" y="306"/>
                  <a:pt x="9876" y="426"/>
                  <a:pt x="9735" y="451"/>
                </a:cubicBezTo>
                <a:cubicBezTo>
                  <a:pt x="9684" y="459"/>
                  <a:pt x="4669" y="1373"/>
                  <a:pt x="3347" y="4755"/>
                </a:cubicBezTo>
                <a:cubicBezTo>
                  <a:pt x="2351" y="7303"/>
                  <a:pt x="2593" y="9513"/>
                  <a:pt x="2597" y="9531"/>
                </a:cubicBezTo>
                <a:cubicBezTo>
                  <a:pt x="2633" y="9623"/>
                  <a:pt x="2657" y="9685"/>
                  <a:pt x="603" y="13384"/>
                </a:cubicBezTo>
                <a:cubicBezTo>
                  <a:pt x="554" y="13504"/>
                  <a:pt x="440" y="13912"/>
                  <a:pt x="613" y="14128"/>
                </a:cubicBezTo>
                <a:cubicBezTo>
                  <a:pt x="701" y="14238"/>
                  <a:pt x="874" y="14293"/>
                  <a:pt x="1126" y="14293"/>
                </a:cubicBezTo>
                <a:lnTo>
                  <a:pt x="2710" y="14293"/>
                </a:lnTo>
                <a:lnTo>
                  <a:pt x="2667" y="14553"/>
                </a:lnTo>
                <a:cubicBezTo>
                  <a:pt x="2425" y="16012"/>
                  <a:pt x="2368" y="18418"/>
                  <a:pt x="3247" y="18668"/>
                </a:cubicBezTo>
                <a:cubicBezTo>
                  <a:pt x="4525" y="19031"/>
                  <a:pt x="6390" y="18883"/>
                  <a:pt x="6942" y="18803"/>
                </a:cubicBezTo>
                <a:lnTo>
                  <a:pt x="7227" y="18762"/>
                </a:lnTo>
                <a:lnTo>
                  <a:pt x="7394" y="21126"/>
                </a:lnTo>
                <a:lnTo>
                  <a:pt x="18178" y="21126"/>
                </a:lnTo>
                <a:lnTo>
                  <a:pt x="18178" y="14513"/>
                </a:lnTo>
                <a:lnTo>
                  <a:pt x="18254" y="14447"/>
                </a:lnTo>
                <a:cubicBezTo>
                  <a:pt x="18991" y="13797"/>
                  <a:pt x="20887" y="11876"/>
                  <a:pt x="20812" y="10804"/>
                </a:cubicBezTo>
                <a:cubicBezTo>
                  <a:pt x="20803" y="10679"/>
                  <a:pt x="20912" y="10571"/>
                  <a:pt x="21056" y="10564"/>
                </a:cubicBezTo>
                <a:cubicBezTo>
                  <a:pt x="21203" y="10560"/>
                  <a:pt x="21323" y="10651"/>
                  <a:pt x="21332" y="10777"/>
                </a:cubicBezTo>
                <a:cubicBezTo>
                  <a:pt x="21428" y="12149"/>
                  <a:pt x="19156" y="14285"/>
                  <a:pt x="18699" y="14699"/>
                </a:cubicBezTo>
                <a:cubicBezTo>
                  <a:pt x="18699" y="14699"/>
                  <a:pt x="18699" y="21580"/>
                  <a:pt x="18699" y="2158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149" name="설계…"/>
          <p:cNvSpPr txBox="1"/>
          <p:nvPr/>
        </p:nvSpPr>
        <p:spPr>
          <a:xfrm>
            <a:off x="3781685" y="4678151"/>
            <a:ext cx="1267975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600"/>
            </a:pPr>
            <a:r>
              <a:rPr u="sng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설계</a:t>
            </a:r>
            <a:endParaRPr u="sng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>
              <a:defRPr sz="3600" b="0"/>
            </a:pPr>
            <a:r>
              <a:rPr lang="ko-KR" altLang="en-US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정인준</a:t>
            </a:r>
            <a:endParaRPr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grpSp>
        <p:nvGrpSpPr>
          <p:cNvPr id="1159" name="Group"/>
          <p:cNvGrpSpPr/>
          <p:nvPr/>
        </p:nvGrpSpPr>
        <p:grpSpPr>
          <a:xfrm>
            <a:off x="7487385" y="4720331"/>
            <a:ext cx="1473201" cy="1167905"/>
            <a:chOff x="0" y="0"/>
            <a:chExt cx="1473200" cy="1167903"/>
          </a:xfrm>
        </p:grpSpPr>
        <p:sp>
          <p:nvSpPr>
            <p:cNvPr id="1150" name="Shape"/>
            <p:cNvSpPr/>
            <p:nvPr/>
          </p:nvSpPr>
          <p:spPr>
            <a:xfrm>
              <a:off x="12700" y="12700"/>
              <a:ext cx="1447800" cy="279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655"/>
                  </a:moveTo>
                  <a:cubicBezTo>
                    <a:pt x="21600" y="20281"/>
                    <a:pt x="21342" y="21600"/>
                    <a:pt x="21025" y="21600"/>
                  </a:cubicBezTo>
                  <a:lnTo>
                    <a:pt x="575" y="21600"/>
                  </a:lnTo>
                  <a:cubicBezTo>
                    <a:pt x="258" y="21600"/>
                    <a:pt x="0" y="20281"/>
                    <a:pt x="0" y="18655"/>
                  </a:cubicBezTo>
                  <a:lnTo>
                    <a:pt x="0" y="2945"/>
                  </a:lnTo>
                  <a:cubicBezTo>
                    <a:pt x="0" y="1319"/>
                    <a:pt x="258" y="0"/>
                    <a:pt x="575" y="0"/>
                  </a:cubicBezTo>
                  <a:lnTo>
                    <a:pt x="21025" y="0"/>
                  </a:lnTo>
                  <a:cubicBezTo>
                    <a:pt x="21342" y="0"/>
                    <a:pt x="21600" y="1319"/>
                    <a:pt x="21600" y="2945"/>
                  </a:cubicBezTo>
                  <a:cubicBezTo>
                    <a:pt x="21600" y="2945"/>
                    <a:pt x="21600" y="18655"/>
                    <a:pt x="21600" y="18655"/>
                  </a:cubicBezTo>
                  <a:close/>
                </a:path>
              </a:pathLst>
            </a:custGeom>
            <a:solidFill>
              <a:srgbClr val="99DEF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151" name="Shape"/>
            <p:cNvSpPr/>
            <p:nvPr/>
          </p:nvSpPr>
          <p:spPr>
            <a:xfrm>
              <a:off x="12700" y="228600"/>
              <a:ext cx="1447800" cy="913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013"/>
                  </a:moveTo>
                  <a:lnTo>
                    <a:pt x="3519" y="18013"/>
                  </a:lnTo>
                  <a:lnTo>
                    <a:pt x="2991" y="18013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18013"/>
                    <a:pt x="21600" y="1801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152" name="Circle"/>
            <p:cNvSpPr/>
            <p:nvPr/>
          </p:nvSpPr>
          <p:spPr>
            <a:xfrm>
              <a:off x="114300" y="76200"/>
              <a:ext cx="74798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153" name="Circle"/>
            <p:cNvSpPr/>
            <p:nvPr/>
          </p:nvSpPr>
          <p:spPr>
            <a:xfrm>
              <a:off x="266700" y="76200"/>
              <a:ext cx="74787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154" name="Circle"/>
            <p:cNvSpPr/>
            <p:nvPr/>
          </p:nvSpPr>
          <p:spPr>
            <a:xfrm>
              <a:off x="406400" y="76200"/>
              <a:ext cx="74798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155" name="Shape"/>
            <p:cNvSpPr/>
            <p:nvPr/>
          </p:nvSpPr>
          <p:spPr>
            <a:xfrm>
              <a:off x="203199" y="342900"/>
              <a:ext cx="409254" cy="502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580" y="0"/>
                  </a:moveTo>
                  <a:cubicBezTo>
                    <a:pt x="6547" y="0"/>
                    <a:pt x="0" y="4835"/>
                    <a:pt x="0" y="10800"/>
                  </a:cubicBezTo>
                  <a:cubicBezTo>
                    <a:pt x="0" y="16764"/>
                    <a:pt x="6281" y="21600"/>
                    <a:pt x="13605" y="21600"/>
                  </a:cubicBezTo>
                  <a:cubicBezTo>
                    <a:pt x="16909" y="21600"/>
                    <a:pt x="19270" y="20816"/>
                    <a:pt x="21600" y="19215"/>
                  </a:cubicBezTo>
                  <a:lnTo>
                    <a:pt x="12580" y="10929"/>
                  </a:lnTo>
                  <a:cubicBezTo>
                    <a:pt x="12580" y="10929"/>
                    <a:pt x="12580" y="0"/>
                    <a:pt x="1258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156" name="Shape"/>
            <p:cNvSpPr/>
            <p:nvPr/>
          </p:nvSpPr>
          <p:spPr>
            <a:xfrm>
              <a:off x="736599" y="584200"/>
              <a:ext cx="597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6" extrusionOk="0">
                  <a:moveTo>
                    <a:pt x="0" y="0"/>
                  </a:moveTo>
                  <a:lnTo>
                    <a:pt x="21159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48AC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157" name="Shape"/>
            <p:cNvSpPr/>
            <p:nvPr/>
          </p:nvSpPr>
          <p:spPr>
            <a:xfrm>
              <a:off x="482599" y="330199"/>
              <a:ext cx="863601" cy="264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956"/>
                  </a:moveTo>
                  <a:lnTo>
                    <a:pt x="20012" y="3956"/>
                  </a:lnTo>
                  <a:lnTo>
                    <a:pt x="20012" y="21600"/>
                  </a:lnTo>
                  <a:lnTo>
                    <a:pt x="21600" y="21600"/>
                  </a:lnTo>
                  <a:cubicBezTo>
                    <a:pt x="21600" y="21600"/>
                    <a:pt x="21600" y="3956"/>
                    <a:pt x="21600" y="3956"/>
                  </a:cubicBezTo>
                  <a:close/>
                  <a:moveTo>
                    <a:pt x="19376" y="843"/>
                  </a:moveTo>
                  <a:lnTo>
                    <a:pt x="18106" y="843"/>
                  </a:lnTo>
                  <a:lnTo>
                    <a:pt x="18106" y="21600"/>
                  </a:lnTo>
                  <a:lnTo>
                    <a:pt x="19376" y="21600"/>
                  </a:lnTo>
                  <a:cubicBezTo>
                    <a:pt x="19376" y="21600"/>
                    <a:pt x="19376" y="843"/>
                    <a:pt x="19376" y="843"/>
                  </a:cubicBezTo>
                  <a:close/>
                  <a:moveTo>
                    <a:pt x="17471" y="2918"/>
                  </a:moveTo>
                  <a:lnTo>
                    <a:pt x="15882" y="2918"/>
                  </a:lnTo>
                  <a:lnTo>
                    <a:pt x="15882" y="21600"/>
                  </a:lnTo>
                  <a:lnTo>
                    <a:pt x="17471" y="21600"/>
                  </a:lnTo>
                  <a:cubicBezTo>
                    <a:pt x="17471" y="21600"/>
                    <a:pt x="17471" y="2918"/>
                    <a:pt x="17471" y="2918"/>
                  </a:cubicBezTo>
                  <a:close/>
                  <a:moveTo>
                    <a:pt x="15247" y="8108"/>
                  </a:moveTo>
                  <a:lnTo>
                    <a:pt x="13659" y="8108"/>
                  </a:lnTo>
                  <a:lnTo>
                    <a:pt x="13659" y="21600"/>
                  </a:lnTo>
                  <a:lnTo>
                    <a:pt x="15247" y="21600"/>
                  </a:lnTo>
                  <a:cubicBezTo>
                    <a:pt x="15247" y="21600"/>
                    <a:pt x="15247" y="8108"/>
                    <a:pt x="15247" y="8108"/>
                  </a:cubicBezTo>
                  <a:close/>
                  <a:moveTo>
                    <a:pt x="13024" y="843"/>
                  </a:moveTo>
                  <a:lnTo>
                    <a:pt x="11435" y="843"/>
                  </a:lnTo>
                  <a:lnTo>
                    <a:pt x="11435" y="21600"/>
                  </a:lnTo>
                  <a:lnTo>
                    <a:pt x="13024" y="21600"/>
                  </a:lnTo>
                  <a:cubicBezTo>
                    <a:pt x="13024" y="21600"/>
                    <a:pt x="13024" y="843"/>
                    <a:pt x="13024" y="843"/>
                  </a:cubicBezTo>
                  <a:close/>
                  <a:moveTo>
                    <a:pt x="10800" y="4994"/>
                  </a:moveTo>
                  <a:lnTo>
                    <a:pt x="9212" y="4994"/>
                  </a:lnTo>
                  <a:lnTo>
                    <a:pt x="9212" y="21600"/>
                  </a:lnTo>
                  <a:lnTo>
                    <a:pt x="10800" y="21600"/>
                  </a:lnTo>
                  <a:cubicBezTo>
                    <a:pt x="10800" y="21600"/>
                    <a:pt x="10800" y="4994"/>
                    <a:pt x="10800" y="4994"/>
                  </a:cubicBezTo>
                  <a:close/>
                  <a:moveTo>
                    <a:pt x="6275" y="20562"/>
                  </a:moveTo>
                  <a:lnTo>
                    <a:pt x="0" y="20562"/>
                  </a:lnTo>
                  <a:lnTo>
                    <a:pt x="0" y="0"/>
                  </a:lnTo>
                  <a:cubicBezTo>
                    <a:pt x="3494" y="0"/>
                    <a:pt x="6234" y="9146"/>
                    <a:pt x="6275" y="20562"/>
                  </a:cubicBezTo>
                  <a:close/>
                </a:path>
              </a:pathLst>
            </a:custGeom>
            <a:solidFill>
              <a:srgbClr val="99DEF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158" name="Shape"/>
            <p:cNvSpPr/>
            <p:nvPr/>
          </p:nvSpPr>
          <p:spPr>
            <a:xfrm>
              <a:off x="0" y="-1"/>
              <a:ext cx="1473200" cy="1167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72" y="3993"/>
                  </a:moveTo>
                  <a:lnTo>
                    <a:pt x="372" y="940"/>
                  </a:lnTo>
                  <a:cubicBezTo>
                    <a:pt x="372" y="680"/>
                    <a:pt x="544" y="470"/>
                    <a:pt x="751" y="470"/>
                  </a:cubicBezTo>
                  <a:lnTo>
                    <a:pt x="20849" y="470"/>
                  </a:lnTo>
                  <a:cubicBezTo>
                    <a:pt x="21056" y="470"/>
                    <a:pt x="21228" y="680"/>
                    <a:pt x="21228" y="940"/>
                  </a:cubicBezTo>
                  <a:lnTo>
                    <a:pt x="21228" y="3993"/>
                  </a:lnTo>
                  <a:cubicBezTo>
                    <a:pt x="21228" y="3993"/>
                    <a:pt x="372" y="3993"/>
                    <a:pt x="372" y="3993"/>
                  </a:cubicBezTo>
                  <a:close/>
                  <a:moveTo>
                    <a:pt x="21228" y="18086"/>
                  </a:moveTo>
                  <a:lnTo>
                    <a:pt x="3063" y="18086"/>
                  </a:lnTo>
                  <a:lnTo>
                    <a:pt x="372" y="20655"/>
                  </a:lnTo>
                  <a:lnTo>
                    <a:pt x="372" y="4463"/>
                  </a:lnTo>
                  <a:lnTo>
                    <a:pt x="21228" y="4463"/>
                  </a:lnTo>
                  <a:cubicBezTo>
                    <a:pt x="21228" y="4463"/>
                    <a:pt x="21228" y="18086"/>
                    <a:pt x="21228" y="18086"/>
                  </a:cubicBezTo>
                  <a:close/>
                  <a:moveTo>
                    <a:pt x="20849" y="0"/>
                  </a:moveTo>
                  <a:lnTo>
                    <a:pt x="751" y="0"/>
                  </a:lnTo>
                  <a:cubicBezTo>
                    <a:pt x="337" y="0"/>
                    <a:pt x="0" y="421"/>
                    <a:pt x="0" y="940"/>
                  </a:cubicBezTo>
                  <a:lnTo>
                    <a:pt x="0" y="3993"/>
                  </a:lnTo>
                  <a:lnTo>
                    <a:pt x="0" y="4228"/>
                  </a:lnTo>
                  <a:lnTo>
                    <a:pt x="0" y="21600"/>
                  </a:lnTo>
                  <a:lnTo>
                    <a:pt x="3188" y="18556"/>
                  </a:lnTo>
                  <a:lnTo>
                    <a:pt x="21600" y="18556"/>
                  </a:lnTo>
                  <a:lnTo>
                    <a:pt x="21600" y="4228"/>
                  </a:lnTo>
                  <a:lnTo>
                    <a:pt x="21600" y="3993"/>
                  </a:lnTo>
                  <a:lnTo>
                    <a:pt x="21600" y="940"/>
                  </a:lnTo>
                  <a:cubicBezTo>
                    <a:pt x="21600" y="421"/>
                    <a:pt x="21263" y="0"/>
                    <a:pt x="20849" y="0"/>
                  </a:cubicBezTo>
                  <a:close/>
                  <a:moveTo>
                    <a:pt x="19179" y="15267"/>
                  </a:moveTo>
                  <a:lnTo>
                    <a:pt x="12476" y="15267"/>
                  </a:lnTo>
                  <a:cubicBezTo>
                    <a:pt x="12373" y="15267"/>
                    <a:pt x="12290" y="15373"/>
                    <a:pt x="12290" y="15502"/>
                  </a:cubicBezTo>
                  <a:cubicBezTo>
                    <a:pt x="12290" y="15632"/>
                    <a:pt x="12373" y="15737"/>
                    <a:pt x="12476" y="15737"/>
                  </a:cubicBezTo>
                  <a:lnTo>
                    <a:pt x="19179" y="15737"/>
                  </a:lnTo>
                  <a:cubicBezTo>
                    <a:pt x="19282" y="15737"/>
                    <a:pt x="19366" y="15632"/>
                    <a:pt x="19366" y="15502"/>
                  </a:cubicBezTo>
                  <a:cubicBezTo>
                    <a:pt x="19366" y="15373"/>
                    <a:pt x="19282" y="15267"/>
                    <a:pt x="19179" y="15267"/>
                  </a:cubicBezTo>
                  <a:close/>
                  <a:moveTo>
                    <a:pt x="12476" y="14328"/>
                  </a:moveTo>
                  <a:lnTo>
                    <a:pt x="18621" y="14328"/>
                  </a:lnTo>
                  <a:cubicBezTo>
                    <a:pt x="18724" y="14328"/>
                    <a:pt x="18807" y="14223"/>
                    <a:pt x="18807" y="14093"/>
                  </a:cubicBezTo>
                  <a:cubicBezTo>
                    <a:pt x="18807" y="13963"/>
                    <a:pt x="18724" y="13858"/>
                    <a:pt x="18621" y="13858"/>
                  </a:cubicBezTo>
                  <a:lnTo>
                    <a:pt x="12476" y="13858"/>
                  </a:lnTo>
                  <a:cubicBezTo>
                    <a:pt x="12373" y="13858"/>
                    <a:pt x="12290" y="13963"/>
                    <a:pt x="12290" y="14093"/>
                  </a:cubicBezTo>
                  <a:cubicBezTo>
                    <a:pt x="12290" y="14223"/>
                    <a:pt x="12373" y="14328"/>
                    <a:pt x="12476" y="14328"/>
                  </a:cubicBezTo>
                  <a:close/>
                  <a:moveTo>
                    <a:pt x="12476" y="12919"/>
                  </a:moveTo>
                  <a:lnTo>
                    <a:pt x="19179" y="12919"/>
                  </a:lnTo>
                  <a:cubicBezTo>
                    <a:pt x="19282" y="12919"/>
                    <a:pt x="19366" y="12813"/>
                    <a:pt x="19366" y="12684"/>
                  </a:cubicBezTo>
                  <a:cubicBezTo>
                    <a:pt x="19366" y="12554"/>
                    <a:pt x="19282" y="12449"/>
                    <a:pt x="19179" y="12449"/>
                  </a:cubicBezTo>
                  <a:lnTo>
                    <a:pt x="12476" y="12449"/>
                  </a:lnTo>
                  <a:cubicBezTo>
                    <a:pt x="12373" y="12449"/>
                    <a:pt x="12290" y="12554"/>
                    <a:pt x="12290" y="12684"/>
                  </a:cubicBezTo>
                  <a:cubicBezTo>
                    <a:pt x="12290" y="12813"/>
                    <a:pt x="12373" y="12919"/>
                    <a:pt x="12476" y="12919"/>
                  </a:cubicBezTo>
                  <a:close/>
                  <a:moveTo>
                    <a:pt x="10745" y="10805"/>
                  </a:moveTo>
                  <a:lnTo>
                    <a:pt x="10669" y="10805"/>
                  </a:lnTo>
                  <a:lnTo>
                    <a:pt x="7111" y="10805"/>
                  </a:lnTo>
                  <a:lnTo>
                    <a:pt x="9456" y="14293"/>
                  </a:lnTo>
                  <a:cubicBezTo>
                    <a:pt x="10244" y="13456"/>
                    <a:pt x="10745" y="12214"/>
                    <a:pt x="10745" y="10805"/>
                  </a:cubicBezTo>
                  <a:close/>
                  <a:moveTo>
                    <a:pt x="6331" y="6617"/>
                  </a:moveTo>
                  <a:cubicBezTo>
                    <a:pt x="4847" y="6764"/>
                    <a:pt x="3209" y="8635"/>
                    <a:pt x="3209" y="11020"/>
                  </a:cubicBezTo>
                  <a:cubicBezTo>
                    <a:pt x="3209" y="13411"/>
                    <a:pt x="4854" y="15432"/>
                    <a:pt x="6802" y="15432"/>
                  </a:cubicBezTo>
                  <a:cubicBezTo>
                    <a:pt x="7570" y="15432"/>
                    <a:pt x="8165" y="15185"/>
                    <a:pt x="8754" y="14612"/>
                  </a:cubicBezTo>
                  <a:lnTo>
                    <a:pt x="6331" y="11164"/>
                  </a:lnTo>
                  <a:cubicBezTo>
                    <a:pt x="6331" y="11164"/>
                    <a:pt x="6331" y="6617"/>
                    <a:pt x="6331" y="6617"/>
                  </a:cubicBezTo>
                  <a:close/>
                  <a:moveTo>
                    <a:pt x="6802" y="15902"/>
                  </a:moveTo>
                  <a:cubicBezTo>
                    <a:pt x="4652" y="15902"/>
                    <a:pt x="2836" y="13666"/>
                    <a:pt x="2836" y="11020"/>
                  </a:cubicBezTo>
                  <a:cubicBezTo>
                    <a:pt x="2836" y="9752"/>
                    <a:pt x="3253" y="8510"/>
                    <a:pt x="4010" y="7553"/>
                  </a:cubicBezTo>
                  <a:cubicBezTo>
                    <a:pt x="4727" y="6644"/>
                    <a:pt x="5641" y="6107"/>
                    <a:pt x="6517" y="6107"/>
                  </a:cubicBezTo>
                  <a:lnTo>
                    <a:pt x="6703" y="6107"/>
                  </a:lnTo>
                  <a:lnTo>
                    <a:pt x="6703" y="10986"/>
                  </a:lnTo>
                  <a:lnTo>
                    <a:pt x="9289" y="14665"/>
                  </a:lnTo>
                  <a:lnTo>
                    <a:pt x="9143" y="14820"/>
                  </a:lnTo>
                  <a:cubicBezTo>
                    <a:pt x="8430" y="15578"/>
                    <a:pt x="7730" y="15902"/>
                    <a:pt x="6802" y="15902"/>
                  </a:cubicBezTo>
                  <a:close/>
                  <a:moveTo>
                    <a:pt x="20069" y="2172"/>
                  </a:moveTo>
                  <a:lnTo>
                    <a:pt x="20447" y="1719"/>
                  </a:lnTo>
                  <a:cubicBezTo>
                    <a:pt x="20521" y="1629"/>
                    <a:pt x="20524" y="1481"/>
                    <a:pt x="20453" y="1387"/>
                  </a:cubicBezTo>
                  <a:cubicBezTo>
                    <a:pt x="20382" y="1293"/>
                    <a:pt x="20265" y="1289"/>
                    <a:pt x="20190" y="1379"/>
                  </a:cubicBezTo>
                  <a:lnTo>
                    <a:pt x="19799" y="1848"/>
                  </a:lnTo>
                  <a:lnTo>
                    <a:pt x="19409" y="1379"/>
                  </a:lnTo>
                  <a:cubicBezTo>
                    <a:pt x="19335" y="1289"/>
                    <a:pt x="19217" y="1293"/>
                    <a:pt x="19146" y="1387"/>
                  </a:cubicBezTo>
                  <a:cubicBezTo>
                    <a:pt x="19075" y="1481"/>
                    <a:pt x="19077" y="1629"/>
                    <a:pt x="19152" y="1719"/>
                  </a:cubicBezTo>
                  <a:lnTo>
                    <a:pt x="19530" y="2172"/>
                  </a:lnTo>
                  <a:lnTo>
                    <a:pt x="19152" y="2626"/>
                  </a:lnTo>
                  <a:cubicBezTo>
                    <a:pt x="19077" y="2715"/>
                    <a:pt x="19075" y="2864"/>
                    <a:pt x="19146" y="2958"/>
                  </a:cubicBezTo>
                  <a:cubicBezTo>
                    <a:pt x="19182" y="3006"/>
                    <a:pt x="19231" y="3031"/>
                    <a:pt x="19280" y="3031"/>
                  </a:cubicBezTo>
                  <a:cubicBezTo>
                    <a:pt x="19327" y="3031"/>
                    <a:pt x="19373" y="3009"/>
                    <a:pt x="19409" y="2966"/>
                  </a:cubicBezTo>
                  <a:lnTo>
                    <a:pt x="19799" y="2497"/>
                  </a:lnTo>
                  <a:lnTo>
                    <a:pt x="20190" y="2966"/>
                  </a:lnTo>
                  <a:cubicBezTo>
                    <a:pt x="20226" y="3009"/>
                    <a:pt x="20272" y="3031"/>
                    <a:pt x="20319" y="3031"/>
                  </a:cubicBezTo>
                  <a:cubicBezTo>
                    <a:pt x="20368" y="3031"/>
                    <a:pt x="20417" y="3006"/>
                    <a:pt x="20453" y="2958"/>
                  </a:cubicBezTo>
                  <a:cubicBezTo>
                    <a:pt x="20524" y="2864"/>
                    <a:pt x="20521" y="2715"/>
                    <a:pt x="20447" y="2626"/>
                  </a:cubicBezTo>
                  <a:cubicBezTo>
                    <a:pt x="20447" y="2626"/>
                    <a:pt x="20069" y="2172"/>
                    <a:pt x="20069" y="2172"/>
                  </a:cubicBezTo>
                  <a:close/>
                  <a:moveTo>
                    <a:pt x="6590" y="1648"/>
                  </a:moveTo>
                  <a:cubicBezTo>
                    <a:pt x="6390" y="1648"/>
                    <a:pt x="6228" y="1852"/>
                    <a:pt x="6228" y="2104"/>
                  </a:cubicBezTo>
                  <a:cubicBezTo>
                    <a:pt x="6228" y="2356"/>
                    <a:pt x="6390" y="2561"/>
                    <a:pt x="6590" y="2561"/>
                  </a:cubicBezTo>
                  <a:cubicBezTo>
                    <a:pt x="6790" y="2561"/>
                    <a:pt x="6952" y="2356"/>
                    <a:pt x="6952" y="2104"/>
                  </a:cubicBezTo>
                  <a:cubicBezTo>
                    <a:pt x="6952" y="1852"/>
                    <a:pt x="6790" y="1648"/>
                    <a:pt x="6590" y="1648"/>
                  </a:cubicBezTo>
                  <a:close/>
                  <a:moveTo>
                    <a:pt x="6590" y="3031"/>
                  </a:moveTo>
                  <a:cubicBezTo>
                    <a:pt x="6185" y="3031"/>
                    <a:pt x="5855" y="2615"/>
                    <a:pt x="5855" y="2104"/>
                  </a:cubicBezTo>
                  <a:cubicBezTo>
                    <a:pt x="5855" y="1593"/>
                    <a:pt x="6185" y="1178"/>
                    <a:pt x="6590" y="1178"/>
                  </a:cubicBezTo>
                  <a:cubicBezTo>
                    <a:pt x="6995" y="1178"/>
                    <a:pt x="7324" y="1593"/>
                    <a:pt x="7324" y="2104"/>
                  </a:cubicBezTo>
                  <a:cubicBezTo>
                    <a:pt x="7324" y="2615"/>
                    <a:pt x="6995" y="3031"/>
                    <a:pt x="6590" y="3031"/>
                  </a:cubicBezTo>
                  <a:close/>
                  <a:moveTo>
                    <a:pt x="4451" y="1648"/>
                  </a:moveTo>
                  <a:cubicBezTo>
                    <a:pt x="4251" y="1648"/>
                    <a:pt x="4089" y="1852"/>
                    <a:pt x="4089" y="2104"/>
                  </a:cubicBezTo>
                  <a:cubicBezTo>
                    <a:pt x="4089" y="2356"/>
                    <a:pt x="4251" y="2561"/>
                    <a:pt x="4451" y="2561"/>
                  </a:cubicBezTo>
                  <a:cubicBezTo>
                    <a:pt x="4650" y="2561"/>
                    <a:pt x="4813" y="2356"/>
                    <a:pt x="4813" y="2104"/>
                  </a:cubicBezTo>
                  <a:cubicBezTo>
                    <a:pt x="4813" y="1852"/>
                    <a:pt x="4650" y="1648"/>
                    <a:pt x="4451" y="1648"/>
                  </a:cubicBezTo>
                  <a:close/>
                  <a:moveTo>
                    <a:pt x="4451" y="3031"/>
                  </a:moveTo>
                  <a:cubicBezTo>
                    <a:pt x="4046" y="3031"/>
                    <a:pt x="3716" y="2615"/>
                    <a:pt x="3716" y="2104"/>
                  </a:cubicBezTo>
                  <a:cubicBezTo>
                    <a:pt x="3716" y="1593"/>
                    <a:pt x="4046" y="1178"/>
                    <a:pt x="4451" y="1178"/>
                  </a:cubicBezTo>
                  <a:cubicBezTo>
                    <a:pt x="4856" y="1178"/>
                    <a:pt x="5185" y="1593"/>
                    <a:pt x="5185" y="2104"/>
                  </a:cubicBezTo>
                  <a:cubicBezTo>
                    <a:pt x="5185" y="2615"/>
                    <a:pt x="4856" y="3031"/>
                    <a:pt x="4451" y="3031"/>
                  </a:cubicBezTo>
                  <a:close/>
                  <a:moveTo>
                    <a:pt x="2311" y="1648"/>
                  </a:moveTo>
                  <a:cubicBezTo>
                    <a:pt x="2112" y="1648"/>
                    <a:pt x="1949" y="1852"/>
                    <a:pt x="1949" y="2104"/>
                  </a:cubicBezTo>
                  <a:cubicBezTo>
                    <a:pt x="1949" y="2356"/>
                    <a:pt x="2112" y="2561"/>
                    <a:pt x="2311" y="2561"/>
                  </a:cubicBezTo>
                  <a:cubicBezTo>
                    <a:pt x="2511" y="2561"/>
                    <a:pt x="2674" y="2356"/>
                    <a:pt x="2674" y="2104"/>
                  </a:cubicBezTo>
                  <a:cubicBezTo>
                    <a:pt x="2674" y="1852"/>
                    <a:pt x="2511" y="1648"/>
                    <a:pt x="2311" y="1648"/>
                  </a:cubicBezTo>
                  <a:close/>
                  <a:moveTo>
                    <a:pt x="2311" y="3031"/>
                  </a:moveTo>
                  <a:cubicBezTo>
                    <a:pt x="1906" y="3031"/>
                    <a:pt x="1577" y="2615"/>
                    <a:pt x="1577" y="2104"/>
                  </a:cubicBezTo>
                  <a:cubicBezTo>
                    <a:pt x="1577" y="1593"/>
                    <a:pt x="1906" y="1178"/>
                    <a:pt x="2311" y="1178"/>
                  </a:cubicBezTo>
                  <a:cubicBezTo>
                    <a:pt x="2717" y="1178"/>
                    <a:pt x="3046" y="1593"/>
                    <a:pt x="3046" y="2104"/>
                  </a:cubicBezTo>
                  <a:cubicBezTo>
                    <a:pt x="3046" y="2615"/>
                    <a:pt x="2717" y="3031"/>
                    <a:pt x="2311" y="3031"/>
                  </a:cubicBezTo>
                  <a:close/>
                </a:path>
              </a:pathLst>
            </a:custGeom>
            <a:solidFill>
              <a:srgbClr val="048AC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</p:grpSp>
      <p:sp>
        <p:nvSpPr>
          <p:cNvPr id="1160" name="개발…"/>
          <p:cNvSpPr txBox="1"/>
          <p:nvPr/>
        </p:nvSpPr>
        <p:spPr>
          <a:xfrm>
            <a:off x="9440911" y="4678151"/>
            <a:ext cx="1275989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600"/>
            </a:pPr>
            <a:r>
              <a:rPr u="sng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개발</a:t>
            </a:r>
            <a:endParaRPr u="sng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>
              <a:defRPr sz="3600" b="0"/>
            </a:pPr>
            <a:r>
              <a:rPr lang="ko-KR" altLang="en-US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이성민</a:t>
            </a:r>
            <a:endParaRPr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grpSp>
        <p:nvGrpSpPr>
          <p:cNvPr id="67" name="Group"/>
          <p:cNvGrpSpPr/>
          <p:nvPr/>
        </p:nvGrpSpPr>
        <p:grpSpPr>
          <a:xfrm>
            <a:off x="22165020" y="11590211"/>
            <a:ext cx="1678265" cy="1858728"/>
            <a:chOff x="-1" y="-1"/>
            <a:chExt cx="3647568" cy="4419477"/>
          </a:xfrm>
        </p:grpSpPr>
        <p:sp>
          <p:nvSpPr>
            <p:cNvPr id="68" name="Shape"/>
            <p:cNvSpPr/>
            <p:nvPr/>
          </p:nvSpPr>
          <p:spPr>
            <a:xfrm>
              <a:off x="63499" y="76199"/>
              <a:ext cx="3584068" cy="434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0882" y="11752"/>
                  </a:moveTo>
                  <a:lnTo>
                    <a:pt x="20457" y="11303"/>
                  </a:lnTo>
                  <a:cubicBezTo>
                    <a:pt x="20438" y="11284"/>
                    <a:pt x="20417" y="11265"/>
                    <a:pt x="20396" y="11248"/>
                  </a:cubicBezTo>
                  <a:cubicBezTo>
                    <a:pt x="20434" y="11220"/>
                    <a:pt x="20467" y="11188"/>
                    <a:pt x="20493" y="11153"/>
                  </a:cubicBezTo>
                  <a:lnTo>
                    <a:pt x="20586" y="11034"/>
                  </a:lnTo>
                  <a:cubicBezTo>
                    <a:pt x="20685" y="10912"/>
                    <a:pt x="20704" y="10757"/>
                    <a:pt x="20638" y="10620"/>
                  </a:cubicBezTo>
                  <a:lnTo>
                    <a:pt x="20536" y="10408"/>
                  </a:lnTo>
                  <a:cubicBezTo>
                    <a:pt x="20443" y="10212"/>
                    <a:pt x="20231" y="10083"/>
                    <a:pt x="19983" y="10073"/>
                  </a:cubicBezTo>
                  <a:lnTo>
                    <a:pt x="19848" y="10066"/>
                  </a:lnTo>
                  <a:lnTo>
                    <a:pt x="19848" y="6043"/>
                  </a:lnTo>
                  <a:cubicBezTo>
                    <a:pt x="19848" y="5318"/>
                    <a:pt x="19272" y="4414"/>
                    <a:pt x="18536" y="3986"/>
                  </a:cubicBezTo>
                  <a:lnTo>
                    <a:pt x="12279" y="346"/>
                  </a:lnTo>
                  <a:cubicBezTo>
                    <a:pt x="11895" y="123"/>
                    <a:pt x="11393" y="0"/>
                    <a:pt x="10864" y="0"/>
                  </a:cubicBezTo>
                  <a:cubicBezTo>
                    <a:pt x="10335" y="0"/>
                    <a:pt x="9833" y="123"/>
                    <a:pt x="9449" y="346"/>
                  </a:cubicBezTo>
                  <a:lnTo>
                    <a:pt x="3191" y="3986"/>
                  </a:lnTo>
                  <a:cubicBezTo>
                    <a:pt x="2456" y="4414"/>
                    <a:pt x="1879" y="5318"/>
                    <a:pt x="1879" y="6043"/>
                  </a:cubicBezTo>
                  <a:lnTo>
                    <a:pt x="1879" y="10057"/>
                  </a:lnTo>
                  <a:lnTo>
                    <a:pt x="1585" y="10073"/>
                  </a:lnTo>
                  <a:cubicBezTo>
                    <a:pt x="1332" y="10083"/>
                    <a:pt x="1118" y="10212"/>
                    <a:pt x="1026" y="10408"/>
                  </a:cubicBezTo>
                  <a:lnTo>
                    <a:pt x="925" y="10619"/>
                  </a:lnTo>
                  <a:cubicBezTo>
                    <a:pt x="858" y="10756"/>
                    <a:pt x="876" y="10910"/>
                    <a:pt x="973" y="11030"/>
                  </a:cubicBezTo>
                  <a:lnTo>
                    <a:pt x="1065" y="11148"/>
                  </a:lnTo>
                  <a:cubicBezTo>
                    <a:pt x="1092" y="11185"/>
                    <a:pt x="1127" y="11219"/>
                    <a:pt x="1167" y="11248"/>
                  </a:cubicBezTo>
                  <a:cubicBezTo>
                    <a:pt x="1143" y="11267"/>
                    <a:pt x="1121" y="11287"/>
                    <a:pt x="1099" y="11309"/>
                  </a:cubicBezTo>
                  <a:lnTo>
                    <a:pt x="679" y="11753"/>
                  </a:lnTo>
                  <a:cubicBezTo>
                    <a:pt x="222" y="12241"/>
                    <a:pt x="-19" y="12848"/>
                    <a:pt x="1" y="13462"/>
                  </a:cubicBezTo>
                  <a:lnTo>
                    <a:pt x="123" y="17275"/>
                  </a:lnTo>
                  <a:lnTo>
                    <a:pt x="339" y="18066"/>
                  </a:lnTo>
                  <a:cubicBezTo>
                    <a:pt x="348" y="18099"/>
                    <a:pt x="359" y="18131"/>
                    <a:pt x="372" y="18163"/>
                  </a:cubicBezTo>
                  <a:lnTo>
                    <a:pt x="372" y="19124"/>
                  </a:lnTo>
                  <a:cubicBezTo>
                    <a:pt x="372" y="19620"/>
                    <a:pt x="862" y="20024"/>
                    <a:pt x="1464" y="20024"/>
                  </a:cubicBezTo>
                  <a:lnTo>
                    <a:pt x="1879" y="20024"/>
                  </a:lnTo>
                  <a:lnTo>
                    <a:pt x="1879" y="20082"/>
                  </a:lnTo>
                  <a:cubicBezTo>
                    <a:pt x="1879" y="20919"/>
                    <a:pt x="2735" y="21600"/>
                    <a:pt x="3786" y="21600"/>
                  </a:cubicBezTo>
                  <a:lnTo>
                    <a:pt x="17942" y="21600"/>
                  </a:lnTo>
                  <a:cubicBezTo>
                    <a:pt x="18993" y="21600"/>
                    <a:pt x="19848" y="20919"/>
                    <a:pt x="19848" y="20082"/>
                  </a:cubicBezTo>
                  <a:lnTo>
                    <a:pt x="19848" y="20024"/>
                  </a:lnTo>
                  <a:lnTo>
                    <a:pt x="20098" y="20024"/>
                  </a:lnTo>
                  <a:cubicBezTo>
                    <a:pt x="20700" y="20024"/>
                    <a:pt x="21190" y="19620"/>
                    <a:pt x="21190" y="19124"/>
                  </a:cubicBezTo>
                  <a:lnTo>
                    <a:pt x="21190" y="18164"/>
                  </a:lnTo>
                  <a:cubicBezTo>
                    <a:pt x="21204" y="18131"/>
                    <a:pt x="21420" y="17361"/>
                    <a:pt x="21420" y="17361"/>
                  </a:cubicBezTo>
                  <a:lnTo>
                    <a:pt x="21451" y="16944"/>
                  </a:lnTo>
                  <a:lnTo>
                    <a:pt x="21561" y="13462"/>
                  </a:lnTo>
                  <a:cubicBezTo>
                    <a:pt x="21581" y="12848"/>
                    <a:pt x="21340" y="12241"/>
                    <a:pt x="20882" y="11752"/>
                  </a:cubicBezTo>
                  <a:close/>
                </a:path>
              </a:pathLst>
            </a:custGeom>
            <a:solidFill>
              <a:srgbClr val="559EA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9" name="Shape"/>
            <p:cNvSpPr/>
            <p:nvPr/>
          </p:nvSpPr>
          <p:spPr>
            <a:xfrm>
              <a:off x="304800" y="-1"/>
              <a:ext cx="2986876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23" y="3986"/>
                  </a:moveTo>
                  <a:lnTo>
                    <a:pt x="12501" y="346"/>
                  </a:lnTo>
                  <a:cubicBezTo>
                    <a:pt x="12040" y="123"/>
                    <a:pt x="11436" y="0"/>
                    <a:pt x="10800" y="0"/>
                  </a:cubicBezTo>
                  <a:cubicBezTo>
                    <a:pt x="10165" y="0"/>
                    <a:pt x="9560" y="123"/>
                    <a:pt x="9099" y="346"/>
                  </a:cubicBezTo>
                  <a:lnTo>
                    <a:pt x="1577" y="3986"/>
                  </a:lnTo>
                  <a:cubicBezTo>
                    <a:pt x="693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028" y="21600"/>
                    <a:pt x="2292" y="21600"/>
                  </a:cubicBezTo>
                  <a:lnTo>
                    <a:pt x="19308" y="21600"/>
                  </a:lnTo>
                  <a:cubicBezTo>
                    <a:pt x="20572" y="21600"/>
                    <a:pt x="21600" y="20919"/>
                    <a:pt x="21600" y="20082"/>
                  </a:cubicBezTo>
                  <a:lnTo>
                    <a:pt x="21600" y="6043"/>
                  </a:lnTo>
                  <a:cubicBezTo>
                    <a:pt x="21600" y="5318"/>
                    <a:pt x="20907" y="4414"/>
                    <a:pt x="20023" y="3986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0" name="Shape"/>
            <p:cNvSpPr/>
            <p:nvPr/>
          </p:nvSpPr>
          <p:spPr>
            <a:xfrm>
              <a:off x="304799" y="-1"/>
              <a:ext cx="1759950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97" y="20533"/>
                  </a:moveTo>
                  <a:lnTo>
                    <a:pt x="2897" y="6494"/>
                  </a:lnTo>
                  <a:cubicBezTo>
                    <a:pt x="2897" y="5768"/>
                    <a:pt x="4073" y="4865"/>
                    <a:pt x="5574" y="4437"/>
                  </a:cubicBezTo>
                  <a:lnTo>
                    <a:pt x="18340" y="797"/>
                  </a:lnTo>
                  <a:cubicBezTo>
                    <a:pt x="19122" y="574"/>
                    <a:pt x="20148" y="450"/>
                    <a:pt x="21226" y="450"/>
                  </a:cubicBezTo>
                  <a:cubicBezTo>
                    <a:pt x="21352" y="450"/>
                    <a:pt x="21476" y="453"/>
                    <a:pt x="21600" y="456"/>
                  </a:cubicBezTo>
                  <a:lnTo>
                    <a:pt x="21216" y="346"/>
                  </a:lnTo>
                  <a:cubicBezTo>
                    <a:pt x="20434" y="123"/>
                    <a:pt x="19408" y="0"/>
                    <a:pt x="18330" y="0"/>
                  </a:cubicBezTo>
                  <a:cubicBezTo>
                    <a:pt x="17251" y="0"/>
                    <a:pt x="16225" y="123"/>
                    <a:pt x="15443" y="346"/>
                  </a:cubicBezTo>
                  <a:lnTo>
                    <a:pt x="2677" y="3986"/>
                  </a:lnTo>
                  <a:cubicBezTo>
                    <a:pt x="1176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745" y="21600"/>
                    <a:pt x="3890" y="21600"/>
                  </a:cubicBezTo>
                  <a:lnTo>
                    <a:pt x="4024" y="21600"/>
                  </a:lnTo>
                  <a:cubicBezTo>
                    <a:pt x="3328" y="21326"/>
                    <a:pt x="2897" y="20948"/>
                    <a:pt x="2897" y="20533"/>
                  </a:cubicBezTo>
                  <a:close/>
                </a:path>
              </a:pathLst>
            </a:custGeom>
            <a:solidFill>
              <a:srgbClr val="FDEDBE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1" name="Shape"/>
            <p:cNvSpPr/>
            <p:nvPr/>
          </p:nvSpPr>
          <p:spPr>
            <a:xfrm>
              <a:off x="368213" y="61075"/>
              <a:ext cx="2860050" cy="422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21" y="20351"/>
                  </a:moveTo>
                  <a:cubicBezTo>
                    <a:pt x="21121" y="20867"/>
                    <a:pt x="20477" y="21288"/>
                    <a:pt x="19685" y="21288"/>
                  </a:cubicBezTo>
                  <a:lnTo>
                    <a:pt x="1915" y="21288"/>
                  </a:lnTo>
                  <a:cubicBezTo>
                    <a:pt x="1123" y="21288"/>
                    <a:pt x="479" y="20867"/>
                    <a:pt x="479" y="20351"/>
                  </a:cubicBezTo>
                  <a:lnTo>
                    <a:pt x="479" y="5906"/>
                  </a:lnTo>
                  <a:cubicBezTo>
                    <a:pt x="479" y="5356"/>
                    <a:pt x="1053" y="4618"/>
                    <a:pt x="1733" y="4294"/>
                  </a:cubicBezTo>
                  <a:lnTo>
                    <a:pt x="9588" y="548"/>
                  </a:lnTo>
                  <a:cubicBezTo>
                    <a:pt x="9907" y="396"/>
                    <a:pt x="10338" y="312"/>
                    <a:pt x="10800" y="312"/>
                  </a:cubicBezTo>
                  <a:cubicBezTo>
                    <a:pt x="11262" y="312"/>
                    <a:pt x="11692" y="396"/>
                    <a:pt x="12011" y="548"/>
                  </a:cubicBezTo>
                  <a:lnTo>
                    <a:pt x="19867" y="4294"/>
                  </a:lnTo>
                  <a:cubicBezTo>
                    <a:pt x="20547" y="4618"/>
                    <a:pt x="21121" y="5356"/>
                    <a:pt x="21121" y="5906"/>
                  </a:cubicBezTo>
                  <a:cubicBezTo>
                    <a:pt x="21121" y="5906"/>
                    <a:pt x="21121" y="20351"/>
                    <a:pt x="21121" y="20351"/>
                  </a:cubicBezTo>
                  <a:close/>
                  <a:moveTo>
                    <a:pt x="20149" y="4041"/>
                  </a:moveTo>
                  <a:lnTo>
                    <a:pt x="12294" y="296"/>
                  </a:lnTo>
                  <a:cubicBezTo>
                    <a:pt x="11893" y="105"/>
                    <a:pt x="11363" y="0"/>
                    <a:pt x="10800" y="0"/>
                  </a:cubicBezTo>
                  <a:cubicBezTo>
                    <a:pt x="10237" y="0"/>
                    <a:pt x="9707" y="105"/>
                    <a:pt x="9306" y="296"/>
                  </a:cubicBezTo>
                  <a:lnTo>
                    <a:pt x="1451" y="4041"/>
                  </a:lnTo>
                  <a:cubicBezTo>
                    <a:pt x="651" y="4423"/>
                    <a:pt x="0" y="5259"/>
                    <a:pt x="0" y="5906"/>
                  </a:cubicBezTo>
                  <a:lnTo>
                    <a:pt x="0" y="20351"/>
                  </a:lnTo>
                  <a:cubicBezTo>
                    <a:pt x="0" y="21040"/>
                    <a:pt x="859" y="21600"/>
                    <a:pt x="1915" y="21600"/>
                  </a:cubicBezTo>
                  <a:lnTo>
                    <a:pt x="19685" y="21600"/>
                  </a:lnTo>
                  <a:cubicBezTo>
                    <a:pt x="20741" y="21600"/>
                    <a:pt x="21600" y="21040"/>
                    <a:pt x="21600" y="20351"/>
                  </a:cubicBezTo>
                  <a:lnTo>
                    <a:pt x="21600" y="5906"/>
                  </a:lnTo>
                  <a:cubicBezTo>
                    <a:pt x="21600" y="5259"/>
                    <a:pt x="20949" y="4423"/>
                    <a:pt x="20149" y="404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2" name="Shape"/>
            <p:cNvSpPr/>
            <p:nvPr/>
          </p:nvSpPr>
          <p:spPr>
            <a:xfrm>
              <a:off x="-1" y="1689100"/>
              <a:ext cx="3584077" cy="2368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1451" y="15951"/>
                  </a:moveTo>
                  <a:lnTo>
                    <a:pt x="21561" y="9566"/>
                  </a:lnTo>
                  <a:cubicBezTo>
                    <a:pt x="21581" y="8439"/>
                    <a:pt x="21340" y="7325"/>
                    <a:pt x="20882" y="6429"/>
                  </a:cubicBezTo>
                  <a:lnTo>
                    <a:pt x="20457" y="5605"/>
                  </a:lnTo>
                  <a:cubicBezTo>
                    <a:pt x="20438" y="5569"/>
                    <a:pt x="20417" y="5536"/>
                    <a:pt x="20396" y="5504"/>
                  </a:cubicBezTo>
                  <a:cubicBezTo>
                    <a:pt x="20434" y="5453"/>
                    <a:pt x="20467" y="5394"/>
                    <a:pt x="20493" y="5330"/>
                  </a:cubicBezTo>
                  <a:lnTo>
                    <a:pt x="20586" y="5112"/>
                  </a:lnTo>
                  <a:cubicBezTo>
                    <a:pt x="20685" y="4888"/>
                    <a:pt x="20705" y="4603"/>
                    <a:pt x="20638" y="4353"/>
                  </a:cubicBezTo>
                  <a:lnTo>
                    <a:pt x="20536" y="3964"/>
                  </a:lnTo>
                  <a:cubicBezTo>
                    <a:pt x="20443" y="3604"/>
                    <a:pt x="20231" y="3368"/>
                    <a:pt x="19983" y="3350"/>
                  </a:cubicBezTo>
                  <a:lnTo>
                    <a:pt x="19071" y="3259"/>
                  </a:lnTo>
                  <a:cubicBezTo>
                    <a:pt x="18775" y="3229"/>
                    <a:pt x="18498" y="3466"/>
                    <a:pt x="18352" y="3864"/>
                  </a:cubicBezTo>
                  <a:lnTo>
                    <a:pt x="17212" y="1353"/>
                  </a:lnTo>
                  <a:cubicBezTo>
                    <a:pt x="16950" y="772"/>
                    <a:pt x="16532" y="405"/>
                    <a:pt x="16064" y="346"/>
                  </a:cubicBezTo>
                  <a:cubicBezTo>
                    <a:pt x="14986" y="217"/>
                    <a:pt x="12865" y="1"/>
                    <a:pt x="10778" y="0"/>
                  </a:cubicBezTo>
                  <a:cubicBezTo>
                    <a:pt x="8702" y="1"/>
                    <a:pt x="6582" y="217"/>
                    <a:pt x="5503" y="346"/>
                  </a:cubicBezTo>
                  <a:cubicBezTo>
                    <a:pt x="5036" y="404"/>
                    <a:pt x="4618" y="771"/>
                    <a:pt x="4357" y="1352"/>
                  </a:cubicBezTo>
                  <a:lnTo>
                    <a:pt x="3214" y="3868"/>
                  </a:lnTo>
                  <a:cubicBezTo>
                    <a:pt x="3081" y="3495"/>
                    <a:pt x="2825" y="3257"/>
                    <a:pt x="2539" y="3257"/>
                  </a:cubicBezTo>
                  <a:cubicBezTo>
                    <a:pt x="2523" y="3257"/>
                    <a:pt x="2507" y="3257"/>
                    <a:pt x="2490" y="3259"/>
                  </a:cubicBezTo>
                  <a:lnTo>
                    <a:pt x="1585" y="3349"/>
                  </a:lnTo>
                  <a:cubicBezTo>
                    <a:pt x="1332" y="3368"/>
                    <a:pt x="1118" y="3604"/>
                    <a:pt x="1026" y="3963"/>
                  </a:cubicBezTo>
                  <a:lnTo>
                    <a:pt x="924" y="4350"/>
                  </a:lnTo>
                  <a:cubicBezTo>
                    <a:pt x="858" y="4602"/>
                    <a:pt x="876" y="4885"/>
                    <a:pt x="973" y="5104"/>
                  </a:cubicBezTo>
                  <a:lnTo>
                    <a:pt x="1065" y="5321"/>
                  </a:lnTo>
                  <a:cubicBezTo>
                    <a:pt x="1092" y="5388"/>
                    <a:pt x="1127" y="5450"/>
                    <a:pt x="1167" y="5504"/>
                  </a:cubicBezTo>
                  <a:cubicBezTo>
                    <a:pt x="1143" y="5539"/>
                    <a:pt x="1121" y="5576"/>
                    <a:pt x="1099" y="5616"/>
                  </a:cubicBezTo>
                  <a:lnTo>
                    <a:pt x="679" y="6431"/>
                  </a:lnTo>
                  <a:cubicBezTo>
                    <a:pt x="222" y="7326"/>
                    <a:pt x="-19" y="8439"/>
                    <a:pt x="1" y="9565"/>
                  </a:cubicBezTo>
                  <a:lnTo>
                    <a:pt x="123" y="16559"/>
                  </a:lnTo>
                  <a:lnTo>
                    <a:pt x="339" y="18009"/>
                  </a:lnTo>
                  <a:cubicBezTo>
                    <a:pt x="347" y="18069"/>
                    <a:pt x="359" y="18128"/>
                    <a:pt x="372" y="18187"/>
                  </a:cubicBezTo>
                  <a:lnTo>
                    <a:pt x="372" y="19949"/>
                  </a:lnTo>
                  <a:cubicBezTo>
                    <a:pt x="372" y="20859"/>
                    <a:pt x="862" y="21600"/>
                    <a:pt x="1464" y="21600"/>
                  </a:cubicBezTo>
                  <a:lnTo>
                    <a:pt x="3722" y="21600"/>
                  </a:lnTo>
                  <a:cubicBezTo>
                    <a:pt x="4328" y="21600"/>
                    <a:pt x="4820" y="20859"/>
                    <a:pt x="4820" y="19949"/>
                  </a:cubicBezTo>
                  <a:lnTo>
                    <a:pt x="4820" y="19175"/>
                  </a:lnTo>
                  <a:lnTo>
                    <a:pt x="10437" y="19722"/>
                  </a:lnTo>
                  <a:lnTo>
                    <a:pt x="10776" y="19755"/>
                  </a:lnTo>
                  <a:lnTo>
                    <a:pt x="11125" y="19722"/>
                  </a:lnTo>
                  <a:lnTo>
                    <a:pt x="16742" y="19175"/>
                  </a:lnTo>
                  <a:lnTo>
                    <a:pt x="16742" y="19949"/>
                  </a:lnTo>
                  <a:cubicBezTo>
                    <a:pt x="16742" y="20859"/>
                    <a:pt x="17234" y="21600"/>
                    <a:pt x="17840" y="21600"/>
                  </a:cubicBezTo>
                  <a:lnTo>
                    <a:pt x="20098" y="21600"/>
                  </a:lnTo>
                  <a:cubicBezTo>
                    <a:pt x="20700" y="21600"/>
                    <a:pt x="21190" y="20859"/>
                    <a:pt x="21190" y="19949"/>
                  </a:cubicBezTo>
                  <a:lnTo>
                    <a:pt x="21190" y="18188"/>
                  </a:lnTo>
                  <a:cubicBezTo>
                    <a:pt x="21204" y="18128"/>
                    <a:pt x="21420" y="16717"/>
                    <a:pt x="21420" y="16717"/>
                  </a:cubicBezTo>
                  <a:cubicBezTo>
                    <a:pt x="21420" y="16717"/>
                    <a:pt x="21451" y="15951"/>
                    <a:pt x="21451" y="15951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3" name="Shape"/>
            <p:cNvSpPr/>
            <p:nvPr/>
          </p:nvSpPr>
          <p:spPr>
            <a:xfrm>
              <a:off x="63500" y="2108199"/>
              <a:ext cx="3455847" cy="169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7" extrusionOk="0">
                  <a:moveTo>
                    <a:pt x="20939" y="4150"/>
                  </a:moveTo>
                  <a:lnTo>
                    <a:pt x="20506" y="3012"/>
                  </a:lnTo>
                  <a:cubicBezTo>
                    <a:pt x="20450" y="2873"/>
                    <a:pt x="20376" y="2771"/>
                    <a:pt x="20283" y="2734"/>
                  </a:cubicBezTo>
                  <a:lnTo>
                    <a:pt x="19390" y="2361"/>
                  </a:lnTo>
                  <a:lnTo>
                    <a:pt x="20376" y="1963"/>
                  </a:lnTo>
                  <a:cubicBezTo>
                    <a:pt x="20431" y="1937"/>
                    <a:pt x="20487" y="1862"/>
                    <a:pt x="20518" y="1759"/>
                  </a:cubicBezTo>
                  <a:lnTo>
                    <a:pt x="20617" y="1443"/>
                  </a:lnTo>
                  <a:cubicBezTo>
                    <a:pt x="20655" y="1330"/>
                    <a:pt x="20661" y="1191"/>
                    <a:pt x="20636" y="1065"/>
                  </a:cubicBezTo>
                  <a:lnTo>
                    <a:pt x="20530" y="520"/>
                  </a:lnTo>
                  <a:cubicBezTo>
                    <a:pt x="20487" y="293"/>
                    <a:pt x="20388" y="141"/>
                    <a:pt x="20271" y="129"/>
                  </a:cubicBezTo>
                  <a:lnTo>
                    <a:pt x="19330" y="2"/>
                  </a:lnTo>
                  <a:cubicBezTo>
                    <a:pt x="19131" y="-23"/>
                    <a:pt x="18952" y="230"/>
                    <a:pt x="18890" y="622"/>
                  </a:cubicBezTo>
                  <a:lnTo>
                    <a:pt x="18717" y="1747"/>
                  </a:lnTo>
                  <a:lnTo>
                    <a:pt x="18878" y="2228"/>
                  </a:lnTo>
                  <a:lnTo>
                    <a:pt x="19027" y="2265"/>
                  </a:lnTo>
                  <a:lnTo>
                    <a:pt x="14723" y="1684"/>
                  </a:lnTo>
                  <a:lnTo>
                    <a:pt x="14197" y="1141"/>
                  </a:lnTo>
                  <a:lnTo>
                    <a:pt x="14036" y="4276"/>
                  </a:lnTo>
                  <a:lnTo>
                    <a:pt x="10783" y="4755"/>
                  </a:lnTo>
                  <a:lnTo>
                    <a:pt x="7530" y="4276"/>
                  </a:lnTo>
                  <a:lnTo>
                    <a:pt x="7369" y="1141"/>
                  </a:lnTo>
                  <a:lnTo>
                    <a:pt x="6842" y="1684"/>
                  </a:lnTo>
                  <a:lnTo>
                    <a:pt x="2539" y="2265"/>
                  </a:lnTo>
                  <a:lnTo>
                    <a:pt x="2688" y="2228"/>
                  </a:lnTo>
                  <a:lnTo>
                    <a:pt x="2849" y="1747"/>
                  </a:lnTo>
                  <a:lnTo>
                    <a:pt x="2676" y="622"/>
                  </a:lnTo>
                  <a:cubicBezTo>
                    <a:pt x="2614" y="230"/>
                    <a:pt x="2434" y="-23"/>
                    <a:pt x="2237" y="2"/>
                  </a:cubicBezTo>
                  <a:lnTo>
                    <a:pt x="1295" y="129"/>
                  </a:lnTo>
                  <a:cubicBezTo>
                    <a:pt x="1178" y="141"/>
                    <a:pt x="1079" y="293"/>
                    <a:pt x="1035" y="520"/>
                  </a:cubicBezTo>
                  <a:lnTo>
                    <a:pt x="930" y="1065"/>
                  </a:lnTo>
                  <a:cubicBezTo>
                    <a:pt x="906" y="1191"/>
                    <a:pt x="912" y="1330"/>
                    <a:pt x="949" y="1443"/>
                  </a:cubicBezTo>
                  <a:lnTo>
                    <a:pt x="1048" y="1759"/>
                  </a:lnTo>
                  <a:cubicBezTo>
                    <a:pt x="1079" y="1862"/>
                    <a:pt x="1135" y="1937"/>
                    <a:pt x="1190" y="1963"/>
                  </a:cubicBezTo>
                  <a:lnTo>
                    <a:pt x="2176" y="2361"/>
                  </a:lnTo>
                  <a:lnTo>
                    <a:pt x="1283" y="2734"/>
                  </a:lnTo>
                  <a:cubicBezTo>
                    <a:pt x="1190" y="2771"/>
                    <a:pt x="1116" y="2873"/>
                    <a:pt x="1060" y="3012"/>
                  </a:cubicBezTo>
                  <a:lnTo>
                    <a:pt x="627" y="4150"/>
                  </a:lnTo>
                  <a:cubicBezTo>
                    <a:pt x="206" y="5263"/>
                    <a:pt x="-17" y="6641"/>
                    <a:pt x="2" y="8058"/>
                  </a:cubicBezTo>
                  <a:lnTo>
                    <a:pt x="125" y="17796"/>
                  </a:lnTo>
                  <a:lnTo>
                    <a:pt x="342" y="19718"/>
                  </a:lnTo>
                  <a:cubicBezTo>
                    <a:pt x="416" y="20401"/>
                    <a:pt x="701" y="20907"/>
                    <a:pt x="1048" y="20970"/>
                  </a:cubicBezTo>
                  <a:lnTo>
                    <a:pt x="3128" y="21362"/>
                  </a:lnTo>
                  <a:cubicBezTo>
                    <a:pt x="3289" y="21387"/>
                    <a:pt x="3444" y="21261"/>
                    <a:pt x="3549" y="21021"/>
                  </a:cubicBezTo>
                  <a:cubicBezTo>
                    <a:pt x="3654" y="20780"/>
                    <a:pt x="3803" y="20654"/>
                    <a:pt x="3958" y="20679"/>
                  </a:cubicBezTo>
                  <a:lnTo>
                    <a:pt x="10780" y="21577"/>
                  </a:lnTo>
                  <a:lnTo>
                    <a:pt x="10786" y="21577"/>
                  </a:lnTo>
                  <a:lnTo>
                    <a:pt x="17608" y="20679"/>
                  </a:lnTo>
                  <a:cubicBezTo>
                    <a:pt x="17763" y="20654"/>
                    <a:pt x="17912" y="20780"/>
                    <a:pt x="18017" y="21021"/>
                  </a:cubicBezTo>
                  <a:cubicBezTo>
                    <a:pt x="18122" y="21261"/>
                    <a:pt x="18277" y="21387"/>
                    <a:pt x="18438" y="21362"/>
                  </a:cubicBezTo>
                  <a:lnTo>
                    <a:pt x="20518" y="20970"/>
                  </a:lnTo>
                  <a:cubicBezTo>
                    <a:pt x="20865" y="20907"/>
                    <a:pt x="21150" y="20401"/>
                    <a:pt x="21224" y="19718"/>
                  </a:cubicBezTo>
                  <a:lnTo>
                    <a:pt x="21440" y="17796"/>
                  </a:lnTo>
                  <a:lnTo>
                    <a:pt x="21564" y="8058"/>
                  </a:lnTo>
                  <a:cubicBezTo>
                    <a:pt x="21583" y="6641"/>
                    <a:pt x="21360" y="5263"/>
                    <a:pt x="20939" y="415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4" name="Shape"/>
            <p:cNvSpPr/>
            <p:nvPr/>
          </p:nvSpPr>
          <p:spPr>
            <a:xfrm>
              <a:off x="25399" y="2082800"/>
              <a:ext cx="3513830" cy="175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67" extrusionOk="0">
                  <a:moveTo>
                    <a:pt x="2404" y="715"/>
                  </a:moveTo>
                  <a:lnTo>
                    <a:pt x="1463" y="838"/>
                  </a:lnTo>
                  <a:cubicBezTo>
                    <a:pt x="1416" y="843"/>
                    <a:pt x="1379" y="899"/>
                    <a:pt x="1362" y="989"/>
                  </a:cubicBezTo>
                  <a:lnTo>
                    <a:pt x="1258" y="1518"/>
                  </a:lnTo>
                  <a:cubicBezTo>
                    <a:pt x="1254" y="1536"/>
                    <a:pt x="1256" y="1547"/>
                    <a:pt x="1259" y="1555"/>
                  </a:cubicBezTo>
                  <a:lnTo>
                    <a:pt x="1358" y="1865"/>
                  </a:lnTo>
                  <a:cubicBezTo>
                    <a:pt x="1363" y="1881"/>
                    <a:pt x="1375" y="1900"/>
                    <a:pt x="1387" y="1905"/>
                  </a:cubicBezTo>
                  <a:lnTo>
                    <a:pt x="2664" y="2412"/>
                  </a:lnTo>
                  <a:lnTo>
                    <a:pt x="2653" y="2191"/>
                  </a:lnTo>
                  <a:lnTo>
                    <a:pt x="2720" y="2175"/>
                  </a:lnTo>
                  <a:lnTo>
                    <a:pt x="2784" y="1988"/>
                  </a:lnTo>
                  <a:lnTo>
                    <a:pt x="2640" y="1065"/>
                  </a:lnTo>
                  <a:cubicBezTo>
                    <a:pt x="2606" y="857"/>
                    <a:pt x="2511" y="715"/>
                    <a:pt x="2404" y="715"/>
                  </a:cubicBezTo>
                  <a:close/>
                  <a:moveTo>
                    <a:pt x="18844" y="2175"/>
                  </a:moveTo>
                  <a:lnTo>
                    <a:pt x="18911" y="2191"/>
                  </a:lnTo>
                  <a:lnTo>
                    <a:pt x="18901" y="2412"/>
                  </a:lnTo>
                  <a:lnTo>
                    <a:pt x="20181" y="1904"/>
                  </a:lnTo>
                  <a:cubicBezTo>
                    <a:pt x="20188" y="1901"/>
                    <a:pt x="20201" y="1882"/>
                    <a:pt x="20204" y="1870"/>
                  </a:cubicBezTo>
                  <a:lnTo>
                    <a:pt x="20304" y="1559"/>
                  </a:lnTo>
                  <a:lnTo>
                    <a:pt x="20304" y="1559"/>
                  </a:lnTo>
                  <a:lnTo>
                    <a:pt x="20306" y="1518"/>
                  </a:lnTo>
                  <a:lnTo>
                    <a:pt x="20203" y="991"/>
                  </a:lnTo>
                  <a:cubicBezTo>
                    <a:pt x="20185" y="899"/>
                    <a:pt x="20148" y="843"/>
                    <a:pt x="20104" y="838"/>
                  </a:cubicBezTo>
                  <a:lnTo>
                    <a:pt x="19176" y="716"/>
                  </a:lnTo>
                  <a:cubicBezTo>
                    <a:pt x="19175" y="716"/>
                    <a:pt x="19175" y="716"/>
                    <a:pt x="19174" y="716"/>
                  </a:cubicBezTo>
                  <a:cubicBezTo>
                    <a:pt x="19053" y="716"/>
                    <a:pt x="18958" y="857"/>
                    <a:pt x="18924" y="1068"/>
                  </a:cubicBezTo>
                  <a:lnTo>
                    <a:pt x="18780" y="1988"/>
                  </a:lnTo>
                  <a:cubicBezTo>
                    <a:pt x="18780" y="1988"/>
                    <a:pt x="18844" y="2175"/>
                    <a:pt x="18844" y="2175"/>
                  </a:cubicBezTo>
                  <a:close/>
                  <a:moveTo>
                    <a:pt x="4031" y="19982"/>
                  </a:moveTo>
                  <a:cubicBezTo>
                    <a:pt x="4049" y="19982"/>
                    <a:pt x="4066" y="19983"/>
                    <a:pt x="4084" y="19986"/>
                  </a:cubicBezTo>
                  <a:lnTo>
                    <a:pt x="10782" y="20853"/>
                  </a:lnTo>
                  <a:lnTo>
                    <a:pt x="17483" y="19986"/>
                  </a:lnTo>
                  <a:cubicBezTo>
                    <a:pt x="17498" y="19983"/>
                    <a:pt x="17515" y="19982"/>
                    <a:pt x="17533" y="19982"/>
                  </a:cubicBezTo>
                  <a:cubicBezTo>
                    <a:pt x="17720" y="19982"/>
                    <a:pt x="17901" y="20147"/>
                    <a:pt x="18029" y="20434"/>
                  </a:cubicBezTo>
                  <a:cubicBezTo>
                    <a:pt x="18096" y="20583"/>
                    <a:pt x="18195" y="20662"/>
                    <a:pt x="18297" y="20646"/>
                  </a:cubicBezTo>
                  <a:lnTo>
                    <a:pt x="20340" y="20268"/>
                  </a:lnTo>
                  <a:cubicBezTo>
                    <a:pt x="20605" y="20220"/>
                    <a:pt x="20820" y="19846"/>
                    <a:pt x="20877" y="19336"/>
                  </a:cubicBezTo>
                  <a:lnTo>
                    <a:pt x="21086" y="17510"/>
                  </a:lnTo>
                  <a:lnTo>
                    <a:pt x="21207" y="8136"/>
                  </a:lnTo>
                  <a:cubicBezTo>
                    <a:pt x="21224" y="6860"/>
                    <a:pt x="21019" y="5599"/>
                    <a:pt x="20629" y="4586"/>
                  </a:cubicBezTo>
                  <a:lnTo>
                    <a:pt x="20204" y="3488"/>
                  </a:lnTo>
                  <a:cubicBezTo>
                    <a:pt x="20174" y="3415"/>
                    <a:pt x="20136" y="3368"/>
                    <a:pt x="20090" y="3350"/>
                  </a:cubicBezTo>
                  <a:lnTo>
                    <a:pt x="18880" y="2853"/>
                  </a:lnTo>
                  <a:lnTo>
                    <a:pt x="18878" y="2902"/>
                  </a:lnTo>
                  <a:lnTo>
                    <a:pt x="14609" y="2337"/>
                  </a:lnTo>
                  <a:lnTo>
                    <a:pt x="14290" y="2012"/>
                  </a:lnTo>
                  <a:lnTo>
                    <a:pt x="14143" y="4825"/>
                  </a:lnTo>
                  <a:lnTo>
                    <a:pt x="10782" y="5311"/>
                  </a:lnTo>
                  <a:lnTo>
                    <a:pt x="10769" y="5309"/>
                  </a:lnTo>
                  <a:lnTo>
                    <a:pt x="7421" y="4825"/>
                  </a:lnTo>
                  <a:lnTo>
                    <a:pt x="7274" y="2012"/>
                  </a:lnTo>
                  <a:lnTo>
                    <a:pt x="6955" y="2337"/>
                  </a:lnTo>
                  <a:lnTo>
                    <a:pt x="2687" y="2902"/>
                  </a:lnTo>
                  <a:lnTo>
                    <a:pt x="2684" y="2853"/>
                  </a:lnTo>
                  <a:lnTo>
                    <a:pt x="1475" y="3349"/>
                  </a:lnTo>
                  <a:cubicBezTo>
                    <a:pt x="1428" y="3368"/>
                    <a:pt x="1390" y="3415"/>
                    <a:pt x="1358" y="3495"/>
                  </a:cubicBezTo>
                  <a:lnTo>
                    <a:pt x="934" y="4587"/>
                  </a:lnTo>
                  <a:cubicBezTo>
                    <a:pt x="545" y="5599"/>
                    <a:pt x="340" y="6860"/>
                    <a:pt x="357" y="8136"/>
                  </a:cubicBezTo>
                  <a:lnTo>
                    <a:pt x="478" y="17510"/>
                  </a:lnTo>
                  <a:lnTo>
                    <a:pt x="687" y="19333"/>
                  </a:lnTo>
                  <a:cubicBezTo>
                    <a:pt x="744" y="19846"/>
                    <a:pt x="960" y="20220"/>
                    <a:pt x="1224" y="20268"/>
                  </a:cubicBezTo>
                  <a:lnTo>
                    <a:pt x="3270" y="20647"/>
                  </a:lnTo>
                  <a:cubicBezTo>
                    <a:pt x="3276" y="20648"/>
                    <a:pt x="3284" y="20648"/>
                    <a:pt x="3293" y="20648"/>
                  </a:cubicBezTo>
                  <a:cubicBezTo>
                    <a:pt x="3386" y="20648"/>
                    <a:pt x="3475" y="20570"/>
                    <a:pt x="3535" y="20434"/>
                  </a:cubicBezTo>
                  <a:cubicBezTo>
                    <a:pt x="3663" y="20147"/>
                    <a:pt x="3844" y="19982"/>
                    <a:pt x="4031" y="19982"/>
                  </a:cubicBezTo>
                  <a:close/>
                  <a:moveTo>
                    <a:pt x="10791" y="21567"/>
                  </a:moveTo>
                  <a:lnTo>
                    <a:pt x="10779" y="21567"/>
                  </a:lnTo>
                  <a:lnTo>
                    <a:pt x="4058" y="20699"/>
                  </a:lnTo>
                  <a:cubicBezTo>
                    <a:pt x="4048" y="20697"/>
                    <a:pt x="4039" y="20696"/>
                    <a:pt x="4031" y="20696"/>
                  </a:cubicBezTo>
                  <a:cubicBezTo>
                    <a:pt x="3944" y="20696"/>
                    <a:pt x="3862" y="20772"/>
                    <a:pt x="3801" y="20910"/>
                  </a:cubicBezTo>
                  <a:cubicBezTo>
                    <a:pt x="3661" y="21224"/>
                    <a:pt x="3452" y="21392"/>
                    <a:pt x="3240" y="21358"/>
                  </a:cubicBezTo>
                  <a:lnTo>
                    <a:pt x="1192" y="20979"/>
                  </a:lnTo>
                  <a:cubicBezTo>
                    <a:pt x="773" y="20904"/>
                    <a:pt x="430" y="20306"/>
                    <a:pt x="340" y="19491"/>
                  </a:cubicBezTo>
                  <a:lnTo>
                    <a:pt x="123" y="17565"/>
                  </a:lnTo>
                  <a:lnTo>
                    <a:pt x="1" y="8154"/>
                  </a:lnTo>
                  <a:cubicBezTo>
                    <a:pt x="-18" y="6715"/>
                    <a:pt x="214" y="5293"/>
                    <a:pt x="653" y="4150"/>
                  </a:cubicBezTo>
                  <a:lnTo>
                    <a:pt x="1080" y="3049"/>
                  </a:lnTo>
                  <a:cubicBezTo>
                    <a:pt x="1167" y="2835"/>
                    <a:pt x="1279" y="2699"/>
                    <a:pt x="1405" y="2649"/>
                  </a:cubicBezTo>
                  <a:lnTo>
                    <a:pt x="1415" y="2645"/>
                  </a:lnTo>
                  <a:lnTo>
                    <a:pt x="1314" y="2604"/>
                  </a:lnTo>
                  <a:cubicBezTo>
                    <a:pt x="1205" y="2556"/>
                    <a:pt x="1111" y="2422"/>
                    <a:pt x="1056" y="2244"/>
                  </a:cubicBezTo>
                  <a:lnTo>
                    <a:pt x="961" y="1945"/>
                  </a:lnTo>
                  <a:cubicBezTo>
                    <a:pt x="894" y="1745"/>
                    <a:pt x="881" y="1485"/>
                    <a:pt x="927" y="1255"/>
                  </a:cubicBezTo>
                  <a:lnTo>
                    <a:pt x="1031" y="729"/>
                  </a:lnTo>
                  <a:cubicBezTo>
                    <a:pt x="1099" y="376"/>
                    <a:pt x="1257" y="144"/>
                    <a:pt x="1443" y="125"/>
                  </a:cubicBezTo>
                  <a:lnTo>
                    <a:pt x="2365" y="3"/>
                  </a:lnTo>
                  <a:cubicBezTo>
                    <a:pt x="2379" y="1"/>
                    <a:pt x="2391" y="1"/>
                    <a:pt x="2404" y="1"/>
                  </a:cubicBezTo>
                  <a:cubicBezTo>
                    <a:pt x="2666" y="1"/>
                    <a:pt x="2897" y="341"/>
                    <a:pt x="2979" y="849"/>
                  </a:cubicBezTo>
                  <a:lnTo>
                    <a:pt x="3175" y="2105"/>
                  </a:lnTo>
                  <a:lnTo>
                    <a:pt x="3169" y="2122"/>
                  </a:lnTo>
                  <a:lnTo>
                    <a:pt x="6859" y="1634"/>
                  </a:lnTo>
                  <a:lnTo>
                    <a:pt x="7574" y="907"/>
                  </a:lnTo>
                  <a:lnTo>
                    <a:pt x="7744" y="4156"/>
                  </a:lnTo>
                  <a:lnTo>
                    <a:pt x="10782" y="4595"/>
                  </a:lnTo>
                  <a:lnTo>
                    <a:pt x="13820" y="4156"/>
                  </a:lnTo>
                  <a:lnTo>
                    <a:pt x="13989" y="907"/>
                  </a:lnTo>
                  <a:lnTo>
                    <a:pt x="14705" y="1634"/>
                  </a:lnTo>
                  <a:lnTo>
                    <a:pt x="18395" y="2122"/>
                  </a:lnTo>
                  <a:lnTo>
                    <a:pt x="18389" y="2105"/>
                  </a:lnTo>
                  <a:lnTo>
                    <a:pt x="18585" y="851"/>
                  </a:lnTo>
                  <a:cubicBezTo>
                    <a:pt x="18671" y="317"/>
                    <a:pt x="18919" y="-33"/>
                    <a:pt x="19198" y="3"/>
                  </a:cubicBezTo>
                  <a:lnTo>
                    <a:pt x="20125" y="125"/>
                  </a:lnTo>
                  <a:cubicBezTo>
                    <a:pt x="20307" y="144"/>
                    <a:pt x="20465" y="376"/>
                    <a:pt x="20534" y="730"/>
                  </a:cubicBezTo>
                  <a:lnTo>
                    <a:pt x="20637" y="1255"/>
                  </a:lnTo>
                  <a:cubicBezTo>
                    <a:pt x="20683" y="1485"/>
                    <a:pt x="20670" y="1745"/>
                    <a:pt x="20602" y="1951"/>
                  </a:cubicBezTo>
                  <a:lnTo>
                    <a:pt x="20505" y="2251"/>
                  </a:lnTo>
                  <a:cubicBezTo>
                    <a:pt x="20453" y="2423"/>
                    <a:pt x="20358" y="2556"/>
                    <a:pt x="20254" y="2603"/>
                  </a:cubicBezTo>
                  <a:lnTo>
                    <a:pt x="20149" y="2645"/>
                  </a:lnTo>
                  <a:lnTo>
                    <a:pt x="20161" y="2649"/>
                  </a:lnTo>
                  <a:cubicBezTo>
                    <a:pt x="20286" y="2699"/>
                    <a:pt x="20397" y="2835"/>
                    <a:pt x="20482" y="3042"/>
                  </a:cubicBezTo>
                  <a:lnTo>
                    <a:pt x="20911" y="4148"/>
                  </a:lnTo>
                  <a:cubicBezTo>
                    <a:pt x="21351" y="5293"/>
                    <a:pt x="21582" y="6715"/>
                    <a:pt x="21563" y="8155"/>
                  </a:cubicBezTo>
                  <a:lnTo>
                    <a:pt x="21437" y="17636"/>
                  </a:lnTo>
                  <a:lnTo>
                    <a:pt x="21224" y="19493"/>
                  </a:lnTo>
                  <a:cubicBezTo>
                    <a:pt x="21134" y="20306"/>
                    <a:pt x="20792" y="20904"/>
                    <a:pt x="20372" y="20979"/>
                  </a:cubicBezTo>
                  <a:lnTo>
                    <a:pt x="18327" y="21358"/>
                  </a:lnTo>
                  <a:cubicBezTo>
                    <a:pt x="18306" y="21361"/>
                    <a:pt x="18289" y="21363"/>
                    <a:pt x="18271" y="21363"/>
                  </a:cubicBezTo>
                  <a:cubicBezTo>
                    <a:pt x="18077" y="21363"/>
                    <a:pt x="17892" y="21198"/>
                    <a:pt x="17764" y="20910"/>
                  </a:cubicBezTo>
                  <a:cubicBezTo>
                    <a:pt x="17697" y="20760"/>
                    <a:pt x="17604" y="20681"/>
                    <a:pt x="17508" y="20698"/>
                  </a:cubicBezTo>
                  <a:cubicBezTo>
                    <a:pt x="17508" y="20698"/>
                    <a:pt x="10791" y="21567"/>
                    <a:pt x="10791" y="2156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5" name="Shape"/>
            <p:cNvSpPr/>
            <p:nvPr/>
          </p:nvSpPr>
          <p:spPr>
            <a:xfrm>
              <a:off x="127000" y="3594100"/>
              <a:ext cx="621091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7" y="21600"/>
                  </a:moveTo>
                  <a:lnTo>
                    <a:pt x="4279" y="21600"/>
                  </a:lnTo>
                  <a:cubicBezTo>
                    <a:pt x="1898" y="21600"/>
                    <a:pt x="0" y="18690"/>
                    <a:pt x="0" y="15160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5160"/>
                  </a:lnTo>
                  <a:cubicBezTo>
                    <a:pt x="21600" y="18690"/>
                    <a:pt x="19667" y="21600"/>
                    <a:pt x="1728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6" name="Shape"/>
            <p:cNvSpPr/>
            <p:nvPr/>
          </p:nvSpPr>
          <p:spPr>
            <a:xfrm>
              <a:off x="660400" y="3327400"/>
              <a:ext cx="1150622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21600" y="3600"/>
                  </a:moveTo>
                  <a:lnTo>
                    <a:pt x="5123" y="31"/>
                  </a:lnTo>
                  <a:cubicBezTo>
                    <a:pt x="2813" y="-481"/>
                    <a:pt x="745" y="5358"/>
                    <a:pt x="131" y="14114"/>
                  </a:cubicBezTo>
                  <a:lnTo>
                    <a:pt x="0" y="15863"/>
                  </a:lnTo>
                  <a:lnTo>
                    <a:pt x="21288" y="21119"/>
                  </a:lnTo>
                  <a:cubicBezTo>
                    <a:pt x="21288" y="21119"/>
                    <a:pt x="21600" y="3600"/>
                    <a:pt x="21600" y="3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7" name="Circle"/>
            <p:cNvSpPr/>
            <p:nvPr/>
          </p:nvSpPr>
          <p:spPr>
            <a:xfrm>
              <a:off x="190500" y="3175000"/>
              <a:ext cx="293651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8" name="Shape"/>
            <p:cNvSpPr/>
            <p:nvPr/>
          </p:nvSpPr>
          <p:spPr>
            <a:xfrm>
              <a:off x="1650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2" y="6809"/>
                    <a:pt x="3562" y="10801"/>
                  </a:cubicBezTo>
                  <a:cubicBezTo>
                    <a:pt x="3562" y="14792"/>
                    <a:pt x="6808" y="18038"/>
                    <a:pt x="10797" y="18038"/>
                  </a:cubicBezTo>
                  <a:cubicBezTo>
                    <a:pt x="14790" y="18038"/>
                    <a:pt x="18039" y="14792"/>
                    <a:pt x="18039" y="10801"/>
                  </a:cubicBezTo>
                  <a:cubicBezTo>
                    <a:pt x="18039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5" y="21600"/>
                    <a:pt x="0" y="16755"/>
                    <a:pt x="0" y="10801"/>
                  </a:cubicBezTo>
                  <a:cubicBezTo>
                    <a:pt x="0" y="4844"/>
                    <a:pt x="4845" y="0"/>
                    <a:pt x="10797" y="0"/>
                  </a:cubicBezTo>
                  <a:cubicBezTo>
                    <a:pt x="16754" y="0"/>
                    <a:pt x="21600" y="4844"/>
                    <a:pt x="21600" y="10801"/>
                  </a:cubicBezTo>
                  <a:cubicBezTo>
                    <a:pt x="21600" y="16755"/>
                    <a:pt x="16754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9" name="Shape"/>
            <p:cNvSpPr/>
            <p:nvPr/>
          </p:nvSpPr>
          <p:spPr>
            <a:xfrm>
              <a:off x="673099" y="2641599"/>
              <a:ext cx="1119127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0" y="3976"/>
                  </a:moveTo>
                  <a:lnTo>
                    <a:pt x="612" y="0"/>
                  </a:lnTo>
                  <a:cubicBezTo>
                    <a:pt x="937" y="1882"/>
                    <a:pt x="1129" y="3921"/>
                    <a:pt x="1129" y="6017"/>
                  </a:cubicBezTo>
                  <a:cubicBezTo>
                    <a:pt x="1129" y="9244"/>
                    <a:pt x="728" y="12252"/>
                    <a:pt x="0" y="14724"/>
                  </a:cubicBezTo>
                  <a:lnTo>
                    <a:pt x="21600" y="21600"/>
                  </a:lnTo>
                  <a:lnTo>
                    <a:pt x="21600" y="3976"/>
                  </a:lnTo>
                  <a:cubicBezTo>
                    <a:pt x="21600" y="3976"/>
                    <a:pt x="21580" y="3976"/>
                    <a:pt x="21580" y="3976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0" name="Shape"/>
            <p:cNvSpPr/>
            <p:nvPr/>
          </p:nvSpPr>
          <p:spPr>
            <a:xfrm>
              <a:off x="241300" y="2616200"/>
              <a:ext cx="452408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84" y="2017"/>
                  </a:moveTo>
                  <a:lnTo>
                    <a:pt x="3126" y="288"/>
                  </a:lnTo>
                  <a:lnTo>
                    <a:pt x="0" y="0"/>
                  </a:lnTo>
                  <a:lnTo>
                    <a:pt x="1138" y="6190"/>
                  </a:lnTo>
                  <a:lnTo>
                    <a:pt x="2606" y="13968"/>
                  </a:lnTo>
                  <a:cubicBezTo>
                    <a:pt x="3175" y="17062"/>
                    <a:pt x="4926" y="19295"/>
                    <a:pt x="7012" y="19655"/>
                  </a:cubicBezTo>
                  <a:lnTo>
                    <a:pt x="18473" y="21600"/>
                  </a:lnTo>
                  <a:cubicBezTo>
                    <a:pt x="20417" y="18720"/>
                    <a:pt x="21600" y="14685"/>
                    <a:pt x="21600" y="10292"/>
                  </a:cubicBezTo>
                  <a:cubicBezTo>
                    <a:pt x="21600" y="7271"/>
                    <a:pt x="21031" y="4462"/>
                    <a:pt x="20084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1" name="Shape"/>
            <p:cNvSpPr/>
            <p:nvPr/>
          </p:nvSpPr>
          <p:spPr>
            <a:xfrm>
              <a:off x="203200" y="2578100"/>
              <a:ext cx="520260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28" y="3774"/>
                  </a:moveTo>
                  <a:lnTo>
                    <a:pt x="5037" y="12975"/>
                  </a:lnTo>
                  <a:cubicBezTo>
                    <a:pt x="5401" y="14860"/>
                    <a:pt x="6503" y="16214"/>
                    <a:pt x="7847" y="16434"/>
                  </a:cubicBezTo>
                  <a:lnTo>
                    <a:pt x="17219" y="17950"/>
                  </a:lnTo>
                  <a:cubicBezTo>
                    <a:pt x="18480" y="15893"/>
                    <a:pt x="19193" y="13188"/>
                    <a:pt x="19193" y="10411"/>
                  </a:cubicBezTo>
                  <a:cubicBezTo>
                    <a:pt x="19193" y="8619"/>
                    <a:pt x="18906" y="6881"/>
                    <a:pt x="18339" y="5232"/>
                  </a:cubicBezTo>
                  <a:cubicBezTo>
                    <a:pt x="18339" y="5232"/>
                    <a:pt x="3228" y="3774"/>
                    <a:pt x="3228" y="3774"/>
                  </a:cubicBezTo>
                  <a:close/>
                  <a:moveTo>
                    <a:pt x="18110" y="21600"/>
                  </a:moveTo>
                  <a:lnTo>
                    <a:pt x="7578" y="19896"/>
                  </a:lnTo>
                  <a:cubicBezTo>
                    <a:pt x="5253" y="19516"/>
                    <a:pt x="3348" y="17171"/>
                    <a:pt x="2720" y="13925"/>
                  </a:cubicBezTo>
                  <a:lnTo>
                    <a:pt x="0" y="0"/>
                  </a:lnTo>
                  <a:lnTo>
                    <a:pt x="4405" y="386"/>
                  </a:lnTo>
                  <a:lnTo>
                    <a:pt x="19794" y="1881"/>
                  </a:lnTo>
                  <a:lnTo>
                    <a:pt x="20117" y="2675"/>
                  </a:lnTo>
                  <a:cubicBezTo>
                    <a:pt x="21086" y="5064"/>
                    <a:pt x="21600" y="7739"/>
                    <a:pt x="21600" y="10411"/>
                  </a:cubicBezTo>
                  <a:cubicBezTo>
                    <a:pt x="21600" y="14391"/>
                    <a:pt x="20476" y="18260"/>
                    <a:pt x="18518" y="21024"/>
                  </a:cubicBezTo>
                  <a:cubicBezTo>
                    <a:pt x="18518" y="21024"/>
                    <a:pt x="18110" y="21600"/>
                    <a:pt x="1811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2" name="Shape"/>
            <p:cNvSpPr/>
            <p:nvPr/>
          </p:nvSpPr>
          <p:spPr>
            <a:xfrm>
              <a:off x="1295399" y="2514599"/>
              <a:ext cx="49303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593"/>
                  </a:lnTo>
                  <a:lnTo>
                    <a:pt x="21600" y="21600"/>
                  </a:lnTo>
                  <a:lnTo>
                    <a:pt x="2084" y="14054"/>
                  </a:lnTo>
                  <a:cubicBezTo>
                    <a:pt x="1171" y="13720"/>
                    <a:pt x="390" y="8916"/>
                    <a:pt x="130" y="2388"/>
                  </a:cubicBezTo>
                  <a:cubicBezTo>
                    <a:pt x="130" y="238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3" name="Shape"/>
            <p:cNvSpPr/>
            <p:nvPr/>
          </p:nvSpPr>
          <p:spPr>
            <a:xfrm>
              <a:off x="2832100" y="3594100"/>
              <a:ext cx="620999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13" y="21600"/>
                  </a:moveTo>
                  <a:lnTo>
                    <a:pt x="17322" y="21600"/>
                  </a:lnTo>
                  <a:cubicBezTo>
                    <a:pt x="19703" y="21600"/>
                    <a:pt x="21600" y="18690"/>
                    <a:pt x="21600" y="15160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15160"/>
                  </a:lnTo>
                  <a:cubicBezTo>
                    <a:pt x="0" y="18690"/>
                    <a:pt x="1932" y="21600"/>
                    <a:pt x="4313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4" name="Shape"/>
            <p:cNvSpPr/>
            <p:nvPr/>
          </p:nvSpPr>
          <p:spPr>
            <a:xfrm>
              <a:off x="1752599" y="3327400"/>
              <a:ext cx="1167670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0" y="3387"/>
                  </a:moveTo>
                  <a:lnTo>
                    <a:pt x="16553" y="31"/>
                  </a:lnTo>
                  <a:cubicBezTo>
                    <a:pt x="18828" y="-481"/>
                    <a:pt x="20865" y="5358"/>
                    <a:pt x="21471" y="14114"/>
                  </a:cubicBezTo>
                  <a:lnTo>
                    <a:pt x="21600" y="15863"/>
                  </a:lnTo>
                  <a:lnTo>
                    <a:pt x="623" y="21119"/>
                  </a:lnTo>
                  <a:cubicBezTo>
                    <a:pt x="623" y="21119"/>
                    <a:pt x="0" y="3387"/>
                    <a:pt x="0" y="338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5" name="Circle"/>
            <p:cNvSpPr/>
            <p:nvPr/>
          </p:nvSpPr>
          <p:spPr>
            <a:xfrm>
              <a:off x="3098800" y="3175000"/>
              <a:ext cx="293663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6" name="Shape"/>
            <p:cNvSpPr/>
            <p:nvPr/>
          </p:nvSpPr>
          <p:spPr>
            <a:xfrm>
              <a:off x="30606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1" y="6809"/>
                    <a:pt x="3561" y="10801"/>
                  </a:cubicBezTo>
                  <a:cubicBezTo>
                    <a:pt x="3561" y="14792"/>
                    <a:pt x="6808" y="18038"/>
                    <a:pt x="10797" y="18038"/>
                  </a:cubicBezTo>
                  <a:cubicBezTo>
                    <a:pt x="14790" y="18038"/>
                    <a:pt x="18038" y="14792"/>
                    <a:pt x="18038" y="10801"/>
                  </a:cubicBezTo>
                  <a:cubicBezTo>
                    <a:pt x="18038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2" y="21600"/>
                    <a:pt x="0" y="16755"/>
                    <a:pt x="0" y="10801"/>
                  </a:cubicBezTo>
                  <a:cubicBezTo>
                    <a:pt x="0" y="4844"/>
                    <a:pt x="4842" y="0"/>
                    <a:pt x="10797" y="0"/>
                  </a:cubicBezTo>
                  <a:cubicBezTo>
                    <a:pt x="16753" y="0"/>
                    <a:pt x="21600" y="4844"/>
                    <a:pt x="21600" y="10801"/>
                  </a:cubicBezTo>
                  <a:cubicBezTo>
                    <a:pt x="21600" y="16755"/>
                    <a:pt x="16753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7" name="Shape"/>
            <p:cNvSpPr/>
            <p:nvPr/>
          </p:nvSpPr>
          <p:spPr>
            <a:xfrm>
              <a:off x="1777999" y="2641599"/>
              <a:ext cx="1123691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949"/>
                  </a:moveTo>
                  <a:lnTo>
                    <a:pt x="20991" y="0"/>
                  </a:lnTo>
                  <a:cubicBezTo>
                    <a:pt x="20665" y="1882"/>
                    <a:pt x="20475" y="3921"/>
                    <a:pt x="20475" y="6017"/>
                  </a:cubicBezTo>
                  <a:cubicBezTo>
                    <a:pt x="20475" y="9244"/>
                    <a:pt x="20877" y="12252"/>
                    <a:pt x="21600" y="14724"/>
                  </a:cubicBezTo>
                  <a:lnTo>
                    <a:pt x="88" y="21600"/>
                  </a:lnTo>
                  <a:lnTo>
                    <a:pt x="0" y="4125"/>
                  </a:lnTo>
                  <a:cubicBezTo>
                    <a:pt x="0" y="4125"/>
                    <a:pt x="0" y="3949"/>
                    <a:pt x="0" y="3949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8" name="Shape"/>
            <p:cNvSpPr/>
            <p:nvPr/>
          </p:nvSpPr>
          <p:spPr>
            <a:xfrm>
              <a:off x="2870200" y="2616200"/>
              <a:ext cx="452475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0" y="2017"/>
                  </a:moveTo>
                  <a:lnTo>
                    <a:pt x="18473" y="288"/>
                  </a:lnTo>
                  <a:lnTo>
                    <a:pt x="21600" y="0"/>
                  </a:lnTo>
                  <a:lnTo>
                    <a:pt x="20461" y="6190"/>
                  </a:lnTo>
                  <a:lnTo>
                    <a:pt x="18994" y="13968"/>
                  </a:lnTo>
                  <a:cubicBezTo>
                    <a:pt x="18427" y="17062"/>
                    <a:pt x="16673" y="19295"/>
                    <a:pt x="14590" y="19655"/>
                  </a:cubicBezTo>
                  <a:lnTo>
                    <a:pt x="3126" y="21600"/>
                  </a:lnTo>
                  <a:cubicBezTo>
                    <a:pt x="1188" y="18720"/>
                    <a:pt x="0" y="14685"/>
                    <a:pt x="0" y="10292"/>
                  </a:cubicBezTo>
                  <a:cubicBezTo>
                    <a:pt x="0" y="7271"/>
                    <a:pt x="570" y="4462"/>
                    <a:pt x="1520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9" name="Shape"/>
            <p:cNvSpPr/>
            <p:nvPr/>
          </p:nvSpPr>
          <p:spPr>
            <a:xfrm>
              <a:off x="2844799" y="2578100"/>
              <a:ext cx="520342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64" y="5232"/>
                  </a:moveTo>
                  <a:cubicBezTo>
                    <a:pt x="2695" y="6881"/>
                    <a:pt x="2407" y="8619"/>
                    <a:pt x="2407" y="10411"/>
                  </a:cubicBezTo>
                  <a:cubicBezTo>
                    <a:pt x="2407" y="13184"/>
                    <a:pt x="3120" y="15887"/>
                    <a:pt x="4382" y="17950"/>
                  </a:cubicBezTo>
                  <a:lnTo>
                    <a:pt x="13757" y="16434"/>
                  </a:lnTo>
                  <a:cubicBezTo>
                    <a:pt x="15100" y="16213"/>
                    <a:pt x="16200" y="14860"/>
                    <a:pt x="16561" y="12988"/>
                  </a:cubicBezTo>
                  <a:lnTo>
                    <a:pt x="18372" y="3774"/>
                  </a:lnTo>
                  <a:lnTo>
                    <a:pt x="17339" y="3865"/>
                  </a:lnTo>
                  <a:cubicBezTo>
                    <a:pt x="17339" y="3865"/>
                    <a:pt x="3264" y="5232"/>
                    <a:pt x="3264" y="5232"/>
                  </a:cubicBezTo>
                  <a:close/>
                  <a:moveTo>
                    <a:pt x="3488" y="21600"/>
                  </a:moveTo>
                  <a:lnTo>
                    <a:pt x="3080" y="21022"/>
                  </a:lnTo>
                  <a:cubicBezTo>
                    <a:pt x="1123" y="18251"/>
                    <a:pt x="0" y="14384"/>
                    <a:pt x="0" y="10411"/>
                  </a:cubicBezTo>
                  <a:cubicBezTo>
                    <a:pt x="0" y="7738"/>
                    <a:pt x="515" y="5062"/>
                    <a:pt x="1488" y="2673"/>
                  </a:cubicBezTo>
                  <a:lnTo>
                    <a:pt x="1810" y="1881"/>
                  </a:lnTo>
                  <a:lnTo>
                    <a:pt x="21600" y="0"/>
                  </a:lnTo>
                  <a:lnTo>
                    <a:pt x="18877" y="13936"/>
                  </a:lnTo>
                  <a:cubicBezTo>
                    <a:pt x="18253" y="17170"/>
                    <a:pt x="16350" y="19515"/>
                    <a:pt x="14028" y="19896"/>
                  </a:cubicBezTo>
                  <a:cubicBezTo>
                    <a:pt x="14028" y="19896"/>
                    <a:pt x="3488" y="21600"/>
                    <a:pt x="3488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0" name="Shape"/>
            <p:cNvSpPr/>
            <p:nvPr/>
          </p:nvSpPr>
          <p:spPr>
            <a:xfrm>
              <a:off x="634999" y="2641599"/>
              <a:ext cx="2312604" cy="40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435"/>
                  </a:moveTo>
                  <a:lnTo>
                    <a:pt x="21257" y="14648"/>
                  </a:lnTo>
                  <a:cubicBezTo>
                    <a:pt x="21220" y="14383"/>
                    <a:pt x="21183" y="14115"/>
                    <a:pt x="21146" y="13796"/>
                  </a:cubicBezTo>
                  <a:cubicBezTo>
                    <a:pt x="21137" y="13691"/>
                    <a:pt x="21119" y="13584"/>
                    <a:pt x="21109" y="13479"/>
                  </a:cubicBezTo>
                  <a:cubicBezTo>
                    <a:pt x="21091" y="13318"/>
                    <a:pt x="21072" y="13108"/>
                    <a:pt x="21044" y="12950"/>
                  </a:cubicBezTo>
                  <a:cubicBezTo>
                    <a:pt x="21026" y="12790"/>
                    <a:pt x="21016" y="12631"/>
                    <a:pt x="20998" y="12525"/>
                  </a:cubicBezTo>
                  <a:cubicBezTo>
                    <a:pt x="20989" y="12367"/>
                    <a:pt x="20970" y="12257"/>
                    <a:pt x="20960" y="12099"/>
                  </a:cubicBezTo>
                  <a:cubicBezTo>
                    <a:pt x="20943" y="11939"/>
                    <a:pt x="20923" y="11729"/>
                    <a:pt x="20914" y="11515"/>
                  </a:cubicBezTo>
                  <a:cubicBezTo>
                    <a:pt x="20905" y="11463"/>
                    <a:pt x="20905" y="11356"/>
                    <a:pt x="20896" y="11304"/>
                  </a:cubicBezTo>
                  <a:cubicBezTo>
                    <a:pt x="20813" y="10189"/>
                    <a:pt x="20757" y="9072"/>
                    <a:pt x="20729" y="7853"/>
                  </a:cubicBezTo>
                  <a:lnTo>
                    <a:pt x="19200" y="8704"/>
                  </a:lnTo>
                  <a:lnTo>
                    <a:pt x="19015" y="16134"/>
                  </a:lnTo>
                  <a:lnTo>
                    <a:pt x="18783" y="16293"/>
                  </a:lnTo>
                  <a:lnTo>
                    <a:pt x="18969" y="8863"/>
                  </a:lnTo>
                  <a:lnTo>
                    <a:pt x="17273" y="9816"/>
                  </a:lnTo>
                  <a:lnTo>
                    <a:pt x="17087" y="17458"/>
                  </a:lnTo>
                  <a:lnTo>
                    <a:pt x="16856" y="17619"/>
                  </a:lnTo>
                  <a:lnTo>
                    <a:pt x="17041" y="9976"/>
                  </a:lnTo>
                  <a:lnTo>
                    <a:pt x="15318" y="10932"/>
                  </a:lnTo>
                  <a:lnTo>
                    <a:pt x="15151" y="18734"/>
                  </a:lnTo>
                  <a:lnTo>
                    <a:pt x="14919" y="18894"/>
                  </a:lnTo>
                  <a:lnTo>
                    <a:pt x="15086" y="11091"/>
                  </a:lnTo>
                  <a:lnTo>
                    <a:pt x="13177" y="12152"/>
                  </a:lnTo>
                  <a:lnTo>
                    <a:pt x="13084" y="20113"/>
                  </a:lnTo>
                  <a:lnTo>
                    <a:pt x="12852" y="20271"/>
                  </a:lnTo>
                  <a:lnTo>
                    <a:pt x="12945" y="12312"/>
                  </a:lnTo>
                  <a:lnTo>
                    <a:pt x="10981" y="13373"/>
                  </a:lnTo>
                  <a:lnTo>
                    <a:pt x="10981" y="21493"/>
                  </a:lnTo>
                  <a:lnTo>
                    <a:pt x="10814" y="21600"/>
                  </a:lnTo>
                  <a:lnTo>
                    <a:pt x="10814" y="21493"/>
                  </a:lnTo>
                  <a:lnTo>
                    <a:pt x="10619" y="21493"/>
                  </a:lnTo>
                  <a:lnTo>
                    <a:pt x="10619" y="13373"/>
                  </a:lnTo>
                  <a:lnTo>
                    <a:pt x="8655" y="12312"/>
                  </a:lnTo>
                  <a:lnTo>
                    <a:pt x="8747" y="20271"/>
                  </a:lnTo>
                  <a:lnTo>
                    <a:pt x="8516" y="20113"/>
                  </a:lnTo>
                  <a:lnTo>
                    <a:pt x="8423" y="12152"/>
                  </a:lnTo>
                  <a:lnTo>
                    <a:pt x="6514" y="11091"/>
                  </a:lnTo>
                  <a:lnTo>
                    <a:pt x="6681" y="18894"/>
                  </a:lnTo>
                  <a:lnTo>
                    <a:pt x="6449" y="18734"/>
                  </a:lnTo>
                  <a:lnTo>
                    <a:pt x="6283" y="10932"/>
                  </a:lnTo>
                  <a:lnTo>
                    <a:pt x="4559" y="9976"/>
                  </a:lnTo>
                  <a:lnTo>
                    <a:pt x="4744" y="17619"/>
                  </a:lnTo>
                  <a:lnTo>
                    <a:pt x="4513" y="17458"/>
                  </a:lnTo>
                  <a:lnTo>
                    <a:pt x="4328" y="9816"/>
                  </a:lnTo>
                  <a:lnTo>
                    <a:pt x="2632" y="8863"/>
                  </a:lnTo>
                  <a:lnTo>
                    <a:pt x="2817" y="16293"/>
                  </a:lnTo>
                  <a:lnTo>
                    <a:pt x="2585" y="16134"/>
                  </a:lnTo>
                  <a:lnTo>
                    <a:pt x="2400" y="8704"/>
                  </a:lnTo>
                  <a:lnTo>
                    <a:pt x="871" y="7853"/>
                  </a:lnTo>
                  <a:cubicBezTo>
                    <a:pt x="843" y="9072"/>
                    <a:pt x="787" y="10189"/>
                    <a:pt x="704" y="11304"/>
                  </a:cubicBezTo>
                  <a:cubicBezTo>
                    <a:pt x="695" y="11356"/>
                    <a:pt x="695" y="11463"/>
                    <a:pt x="686" y="11515"/>
                  </a:cubicBezTo>
                  <a:cubicBezTo>
                    <a:pt x="676" y="11729"/>
                    <a:pt x="658" y="11939"/>
                    <a:pt x="640" y="12099"/>
                  </a:cubicBezTo>
                  <a:cubicBezTo>
                    <a:pt x="630" y="12257"/>
                    <a:pt x="611" y="12367"/>
                    <a:pt x="602" y="12525"/>
                  </a:cubicBezTo>
                  <a:cubicBezTo>
                    <a:pt x="584" y="12631"/>
                    <a:pt x="574" y="12790"/>
                    <a:pt x="556" y="12950"/>
                  </a:cubicBezTo>
                  <a:cubicBezTo>
                    <a:pt x="528" y="13108"/>
                    <a:pt x="509" y="13318"/>
                    <a:pt x="491" y="13479"/>
                  </a:cubicBezTo>
                  <a:cubicBezTo>
                    <a:pt x="482" y="13584"/>
                    <a:pt x="463" y="13691"/>
                    <a:pt x="454" y="13796"/>
                  </a:cubicBezTo>
                  <a:cubicBezTo>
                    <a:pt x="417" y="14115"/>
                    <a:pt x="380" y="14383"/>
                    <a:pt x="343" y="14648"/>
                  </a:cubicBezTo>
                  <a:lnTo>
                    <a:pt x="0" y="14435"/>
                  </a:lnTo>
                  <a:cubicBezTo>
                    <a:pt x="380" y="12312"/>
                    <a:pt x="611" y="9393"/>
                    <a:pt x="611" y="6102"/>
                  </a:cubicBezTo>
                  <a:cubicBezTo>
                    <a:pt x="611" y="3875"/>
                    <a:pt x="500" y="1752"/>
                    <a:pt x="315" y="0"/>
                  </a:cubicBezTo>
                  <a:lnTo>
                    <a:pt x="648" y="107"/>
                  </a:lnTo>
                  <a:cubicBezTo>
                    <a:pt x="815" y="1911"/>
                    <a:pt x="899" y="3979"/>
                    <a:pt x="899" y="6048"/>
                  </a:cubicBezTo>
                  <a:cubicBezTo>
                    <a:pt x="899" y="6157"/>
                    <a:pt x="899" y="6313"/>
                    <a:pt x="899" y="6473"/>
                  </a:cubicBezTo>
                  <a:lnTo>
                    <a:pt x="2382" y="7270"/>
                  </a:lnTo>
                  <a:lnTo>
                    <a:pt x="2224" y="636"/>
                  </a:lnTo>
                  <a:lnTo>
                    <a:pt x="2456" y="740"/>
                  </a:lnTo>
                  <a:lnTo>
                    <a:pt x="2622" y="7378"/>
                  </a:lnTo>
                  <a:lnTo>
                    <a:pt x="4318" y="8330"/>
                  </a:lnTo>
                  <a:lnTo>
                    <a:pt x="4151" y="1379"/>
                  </a:lnTo>
                  <a:lnTo>
                    <a:pt x="4383" y="1484"/>
                  </a:lnTo>
                  <a:lnTo>
                    <a:pt x="4549" y="8489"/>
                  </a:lnTo>
                  <a:lnTo>
                    <a:pt x="6283" y="9446"/>
                  </a:lnTo>
                  <a:lnTo>
                    <a:pt x="6134" y="2176"/>
                  </a:lnTo>
                  <a:lnTo>
                    <a:pt x="6366" y="2281"/>
                  </a:lnTo>
                  <a:lnTo>
                    <a:pt x="6514" y="9605"/>
                  </a:lnTo>
                  <a:lnTo>
                    <a:pt x="8441" y="10668"/>
                  </a:lnTo>
                  <a:lnTo>
                    <a:pt x="8358" y="3080"/>
                  </a:lnTo>
                  <a:lnTo>
                    <a:pt x="8590" y="3181"/>
                  </a:lnTo>
                  <a:lnTo>
                    <a:pt x="8673" y="10826"/>
                  </a:lnTo>
                  <a:lnTo>
                    <a:pt x="10648" y="11939"/>
                  </a:lnTo>
                  <a:lnTo>
                    <a:pt x="10648" y="3979"/>
                  </a:lnTo>
                  <a:lnTo>
                    <a:pt x="10953" y="3979"/>
                  </a:lnTo>
                  <a:lnTo>
                    <a:pt x="10953" y="11939"/>
                  </a:lnTo>
                  <a:lnTo>
                    <a:pt x="12927" y="10826"/>
                  </a:lnTo>
                  <a:lnTo>
                    <a:pt x="13010" y="3181"/>
                  </a:lnTo>
                  <a:lnTo>
                    <a:pt x="13242" y="3080"/>
                  </a:lnTo>
                  <a:lnTo>
                    <a:pt x="13159" y="10668"/>
                  </a:lnTo>
                  <a:lnTo>
                    <a:pt x="15086" y="9605"/>
                  </a:lnTo>
                  <a:lnTo>
                    <a:pt x="15234" y="2281"/>
                  </a:lnTo>
                  <a:lnTo>
                    <a:pt x="15465" y="2176"/>
                  </a:lnTo>
                  <a:lnTo>
                    <a:pt x="15318" y="9446"/>
                  </a:lnTo>
                  <a:lnTo>
                    <a:pt x="17050" y="8489"/>
                  </a:lnTo>
                  <a:lnTo>
                    <a:pt x="17217" y="1484"/>
                  </a:lnTo>
                  <a:lnTo>
                    <a:pt x="17448" y="1379"/>
                  </a:lnTo>
                  <a:lnTo>
                    <a:pt x="17282" y="8330"/>
                  </a:lnTo>
                  <a:lnTo>
                    <a:pt x="18978" y="7378"/>
                  </a:lnTo>
                  <a:lnTo>
                    <a:pt x="19145" y="740"/>
                  </a:lnTo>
                  <a:lnTo>
                    <a:pt x="19376" y="636"/>
                  </a:lnTo>
                  <a:lnTo>
                    <a:pt x="19219" y="7270"/>
                  </a:lnTo>
                  <a:lnTo>
                    <a:pt x="20701" y="6473"/>
                  </a:lnTo>
                  <a:cubicBezTo>
                    <a:pt x="20701" y="6313"/>
                    <a:pt x="20701" y="6157"/>
                    <a:pt x="20701" y="6048"/>
                  </a:cubicBezTo>
                  <a:cubicBezTo>
                    <a:pt x="20701" y="3979"/>
                    <a:pt x="20784" y="1911"/>
                    <a:pt x="20952" y="107"/>
                  </a:cubicBezTo>
                  <a:lnTo>
                    <a:pt x="21285" y="0"/>
                  </a:lnTo>
                  <a:cubicBezTo>
                    <a:pt x="21099" y="1752"/>
                    <a:pt x="20989" y="3875"/>
                    <a:pt x="20989" y="6102"/>
                  </a:cubicBezTo>
                  <a:cubicBezTo>
                    <a:pt x="20989" y="9393"/>
                    <a:pt x="21220" y="12312"/>
                    <a:pt x="21600" y="14435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1" name="Shape"/>
            <p:cNvSpPr/>
            <p:nvPr/>
          </p:nvSpPr>
          <p:spPr>
            <a:xfrm>
              <a:off x="1778000" y="2514599"/>
              <a:ext cx="49768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445"/>
                  </a:lnTo>
                  <a:lnTo>
                    <a:pt x="0" y="21600"/>
                  </a:lnTo>
                  <a:lnTo>
                    <a:pt x="19531" y="14054"/>
                  </a:lnTo>
                  <a:cubicBezTo>
                    <a:pt x="20438" y="13720"/>
                    <a:pt x="21215" y="8916"/>
                    <a:pt x="21471" y="2388"/>
                  </a:cubicBezTo>
                  <a:cubicBezTo>
                    <a:pt x="21471" y="2388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2" name="Shape"/>
            <p:cNvSpPr/>
            <p:nvPr/>
          </p:nvSpPr>
          <p:spPr>
            <a:xfrm>
              <a:off x="444499" y="1714500"/>
              <a:ext cx="2688669" cy="56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85" y="4310"/>
                  </a:moveTo>
                  <a:cubicBezTo>
                    <a:pt x="18914" y="2293"/>
                    <a:pt x="18368" y="1453"/>
                    <a:pt x="17890" y="1251"/>
                  </a:cubicBezTo>
                  <a:cubicBezTo>
                    <a:pt x="16577" y="726"/>
                    <a:pt x="13673" y="5"/>
                    <a:pt x="10849" y="0"/>
                  </a:cubicBezTo>
                  <a:lnTo>
                    <a:pt x="10849" y="0"/>
                  </a:lnTo>
                  <a:cubicBezTo>
                    <a:pt x="10846" y="0"/>
                    <a:pt x="10843" y="0"/>
                    <a:pt x="10841" y="0"/>
                  </a:cubicBezTo>
                  <a:cubicBezTo>
                    <a:pt x="10838" y="0"/>
                    <a:pt x="10836" y="0"/>
                    <a:pt x="10833" y="0"/>
                  </a:cubicBezTo>
                  <a:lnTo>
                    <a:pt x="10833" y="0"/>
                  </a:lnTo>
                  <a:cubicBezTo>
                    <a:pt x="8009" y="5"/>
                    <a:pt x="4958" y="836"/>
                    <a:pt x="3646" y="1360"/>
                  </a:cubicBezTo>
                  <a:cubicBezTo>
                    <a:pt x="3168" y="1562"/>
                    <a:pt x="2658" y="3125"/>
                    <a:pt x="2387" y="5142"/>
                  </a:cubicBezTo>
                  <a:lnTo>
                    <a:pt x="0" y="21123"/>
                  </a:lnTo>
                  <a:lnTo>
                    <a:pt x="750" y="21600"/>
                  </a:lnTo>
                  <a:lnTo>
                    <a:pt x="5756" y="19904"/>
                  </a:lnTo>
                  <a:lnTo>
                    <a:pt x="6433" y="18170"/>
                  </a:lnTo>
                  <a:lnTo>
                    <a:pt x="10841" y="17240"/>
                  </a:lnTo>
                  <a:lnTo>
                    <a:pt x="15248" y="18170"/>
                  </a:lnTo>
                  <a:lnTo>
                    <a:pt x="15926" y="19904"/>
                  </a:lnTo>
                  <a:lnTo>
                    <a:pt x="20931" y="21600"/>
                  </a:lnTo>
                  <a:lnTo>
                    <a:pt x="21600" y="21143"/>
                  </a:lnTo>
                  <a:cubicBezTo>
                    <a:pt x="21600" y="21143"/>
                    <a:pt x="19185" y="4310"/>
                    <a:pt x="19185" y="431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3" name="Shape"/>
            <p:cNvSpPr/>
            <p:nvPr/>
          </p:nvSpPr>
          <p:spPr>
            <a:xfrm>
              <a:off x="381000" y="1689099"/>
              <a:ext cx="2790503" cy="621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" y="19377"/>
                  </a:moveTo>
                  <a:lnTo>
                    <a:pt x="1129" y="19575"/>
                  </a:lnTo>
                  <a:lnTo>
                    <a:pt x="5881" y="18060"/>
                  </a:lnTo>
                  <a:lnTo>
                    <a:pt x="6537" y="16481"/>
                  </a:lnTo>
                  <a:lnTo>
                    <a:pt x="10834" y="15629"/>
                  </a:lnTo>
                  <a:lnTo>
                    <a:pt x="15152" y="16481"/>
                  </a:lnTo>
                  <a:lnTo>
                    <a:pt x="15808" y="18060"/>
                  </a:lnTo>
                  <a:lnTo>
                    <a:pt x="20559" y="19575"/>
                  </a:lnTo>
                  <a:lnTo>
                    <a:pt x="20822" y="19405"/>
                  </a:lnTo>
                  <a:lnTo>
                    <a:pt x="18699" y="5484"/>
                  </a:lnTo>
                  <a:cubicBezTo>
                    <a:pt x="18438" y="3655"/>
                    <a:pt x="17855" y="3241"/>
                    <a:pt x="17616" y="3145"/>
                  </a:cubicBezTo>
                  <a:cubicBezTo>
                    <a:pt x="16415" y="2694"/>
                    <a:pt x="13620" y="2020"/>
                    <a:pt x="10852" y="2016"/>
                  </a:cubicBezTo>
                  <a:cubicBezTo>
                    <a:pt x="8159" y="2020"/>
                    <a:pt x="5240" y="2753"/>
                    <a:pt x="3931" y="3245"/>
                  </a:cubicBezTo>
                  <a:cubicBezTo>
                    <a:pt x="3545" y="3398"/>
                    <a:pt x="3116" y="4619"/>
                    <a:pt x="2888" y="6213"/>
                  </a:cubicBezTo>
                  <a:cubicBezTo>
                    <a:pt x="2888" y="6213"/>
                    <a:pt x="798" y="19377"/>
                    <a:pt x="798" y="19377"/>
                  </a:cubicBezTo>
                  <a:close/>
                  <a:moveTo>
                    <a:pt x="20575" y="21600"/>
                  </a:moveTo>
                  <a:lnTo>
                    <a:pt x="20551" y="21593"/>
                  </a:lnTo>
                  <a:lnTo>
                    <a:pt x="15680" y="20041"/>
                  </a:lnTo>
                  <a:lnTo>
                    <a:pt x="15030" y="18474"/>
                  </a:lnTo>
                  <a:lnTo>
                    <a:pt x="10834" y="17642"/>
                  </a:lnTo>
                  <a:lnTo>
                    <a:pt x="6659" y="18474"/>
                  </a:lnTo>
                  <a:lnTo>
                    <a:pt x="6008" y="20041"/>
                  </a:lnTo>
                  <a:lnTo>
                    <a:pt x="1115" y="21600"/>
                  </a:lnTo>
                  <a:lnTo>
                    <a:pt x="0" y="20932"/>
                  </a:lnTo>
                  <a:lnTo>
                    <a:pt x="2517" y="5084"/>
                  </a:lnTo>
                  <a:cubicBezTo>
                    <a:pt x="2813" y="3008"/>
                    <a:pt x="3368" y="1446"/>
                    <a:pt x="3893" y="1238"/>
                  </a:cubicBezTo>
                  <a:cubicBezTo>
                    <a:pt x="5210" y="742"/>
                    <a:pt x="8146" y="4"/>
                    <a:pt x="10837" y="0"/>
                  </a:cubicBezTo>
                  <a:cubicBezTo>
                    <a:pt x="13634" y="4"/>
                    <a:pt x="16444" y="683"/>
                    <a:pt x="17655" y="1137"/>
                  </a:cubicBezTo>
                  <a:cubicBezTo>
                    <a:pt x="18034" y="1288"/>
                    <a:pt x="18721" y="1908"/>
                    <a:pt x="19073" y="4370"/>
                  </a:cubicBezTo>
                  <a:lnTo>
                    <a:pt x="21600" y="20941"/>
                  </a:lnTo>
                  <a:cubicBezTo>
                    <a:pt x="21600" y="20941"/>
                    <a:pt x="20575" y="21600"/>
                    <a:pt x="20575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4" name="Shape"/>
            <p:cNvSpPr/>
            <p:nvPr/>
          </p:nvSpPr>
          <p:spPr>
            <a:xfrm>
              <a:off x="533400" y="1803400"/>
              <a:ext cx="2512028" cy="484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70" y="1773"/>
                  </a:moveTo>
                  <a:cubicBezTo>
                    <a:pt x="18870" y="1773"/>
                    <a:pt x="15381" y="5"/>
                    <a:pt x="10808" y="0"/>
                  </a:cubicBezTo>
                  <a:lnTo>
                    <a:pt x="10808" y="0"/>
                  </a:lnTo>
                  <a:cubicBezTo>
                    <a:pt x="10805" y="0"/>
                    <a:pt x="10803" y="0"/>
                    <a:pt x="10800" y="0"/>
                  </a:cubicBezTo>
                  <a:cubicBezTo>
                    <a:pt x="10797" y="0"/>
                    <a:pt x="10794" y="0"/>
                    <a:pt x="10792" y="0"/>
                  </a:cubicBezTo>
                  <a:lnTo>
                    <a:pt x="10792" y="0"/>
                  </a:lnTo>
                  <a:cubicBezTo>
                    <a:pt x="6219" y="5"/>
                    <a:pt x="2730" y="1773"/>
                    <a:pt x="2730" y="1773"/>
                  </a:cubicBezTo>
                  <a:lnTo>
                    <a:pt x="0" y="21600"/>
                  </a:lnTo>
                  <a:lnTo>
                    <a:pt x="5357" y="19741"/>
                  </a:lnTo>
                  <a:lnTo>
                    <a:pt x="6083" y="17839"/>
                  </a:lnTo>
                  <a:lnTo>
                    <a:pt x="10800" y="16821"/>
                  </a:lnTo>
                  <a:lnTo>
                    <a:pt x="15518" y="17839"/>
                  </a:lnTo>
                  <a:lnTo>
                    <a:pt x="16243" y="19741"/>
                  </a:lnTo>
                  <a:lnTo>
                    <a:pt x="21600" y="21600"/>
                  </a:lnTo>
                  <a:cubicBezTo>
                    <a:pt x="21600" y="21600"/>
                    <a:pt x="18870" y="1773"/>
                    <a:pt x="18870" y="1773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5" name="Shape"/>
            <p:cNvSpPr/>
            <p:nvPr/>
          </p:nvSpPr>
          <p:spPr>
            <a:xfrm>
              <a:off x="469900" y="1765299"/>
              <a:ext cx="2630457" cy="54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62" y="17518"/>
                  </a:moveTo>
                  <a:lnTo>
                    <a:pt x="20628" y="18989"/>
                  </a:lnTo>
                  <a:lnTo>
                    <a:pt x="18377" y="3811"/>
                  </a:lnTo>
                  <a:cubicBezTo>
                    <a:pt x="17772" y="3548"/>
                    <a:pt x="14680" y="2297"/>
                    <a:pt x="10808" y="2293"/>
                  </a:cubicBezTo>
                  <a:cubicBezTo>
                    <a:pt x="6921" y="2297"/>
                    <a:pt x="3828" y="3548"/>
                    <a:pt x="3224" y="3811"/>
                  </a:cubicBezTo>
                  <a:lnTo>
                    <a:pt x="973" y="18989"/>
                  </a:lnTo>
                  <a:lnTo>
                    <a:pt x="5538" y="17518"/>
                  </a:lnTo>
                  <a:lnTo>
                    <a:pt x="6233" y="15825"/>
                  </a:lnTo>
                  <a:lnTo>
                    <a:pt x="10790" y="14912"/>
                  </a:lnTo>
                  <a:lnTo>
                    <a:pt x="15366" y="15825"/>
                  </a:lnTo>
                  <a:cubicBezTo>
                    <a:pt x="15366" y="15825"/>
                    <a:pt x="16062" y="17518"/>
                    <a:pt x="16062" y="17518"/>
                  </a:cubicBezTo>
                  <a:close/>
                  <a:moveTo>
                    <a:pt x="21600" y="21600"/>
                  </a:moveTo>
                  <a:lnTo>
                    <a:pt x="15934" y="19775"/>
                  </a:lnTo>
                  <a:lnTo>
                    <a:pt x="15244" y="18096"/>
                  </a:lnTo>
                  <a:lnTo>
                    <a:pt x="10790" y="17203"/>
                  </a:lnTo>
                  <a:lnTo>
                    <a:pt x="6356" y="18096"/>
                  </a:lnTo>
                  <a:lnTo>
                    <a:pt x="5666" y="19775"/>
                  </a:lnTo>
                  <a:lnTo>
                    <a:pt x="0" y="21600"/>
                  </a:lnTo>
                  <a:lnTo>
                    <a:pt x="2962" y="1628"/>
                  </a:lnTo>
                  <a:lnTo>
                    <a:pt x="3070" y="1577"/>
                  </a:lnTo>
                  <a:cubicBezTo>
                    <a:pt x="3103" y="1561"/>
                    <a:pt x="6464" y="4"/>
                    <a:pt x="10792" y="0"/>
                  </a:cubicBezTo>
                  <a:cubicBezTo>
                    <a:pt x="15137" y="4"/>
                    <a:pt x="18497" y="1561"/>
                    <a:pt x="18530" y="1577"/>
                  </a:cubicBezTo>
                  <a:lnTo>
                    <a:pt x="18638" y="1628"/>
                  </a:lnTo>
                  <a:cubicBezTo>
                    <a:pt x="18638" y="1628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6" name="Shape"/>
            <p:cNvSpPr/>
            <p:nvPr/>
          </p:nvSpPr>
          <p:spPr>
            <a:xfrm>
              <a:off x="76200" y="3505200"/>
              <a:ext cx="3416847" cy="171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3726"/>
                  </a:moveTo>
                  <a:lnTo>
                    <a:pt x="0" y="0"/>
                  </a:lnTo>
                  <a:cubicBezTo>
                    <a:pt x="107" y="6119"/>
                    <a:pt x="382" y="10235"/>
                    <a:pt x="702" y="10612"/>
                  </a:cubicBezTo>
                  <a:lnTo>
                    <a:pt x="10794" y="21586"/>
                  </a:lnTo>
                  <a:lnTo>
                    <a:pt x="10794" y="21600"/>
                  </a:lnTo>
                  <a:lnTo>
                    <a:pt x="10800" y="21592"/>
                  </a:lnTo>
                  <a:lnTo>
                    <a:pt x="10806" y="21600"/>
                  </a:lnTo>
                  <a:lnTo>
                    <a:pt x="10806" y="21586"/>
                  </a:lnTo>
                  <a:lnTo>
                    <a:pt x="20897" y="10612"/>
                  </a:lnTo>
                  <a:cubicBezTo>
                    <a:pt x="21217" y="10235"/>
                    <a:pt x="21493" y="6119"/>
                    <a:pt x="21600" y="0"/>
                  </a:cubicBezTo>
                  <a:cubicBezTo>
                    <a:pt x="21600" y="0"/>
                    <a:pt x="10800" y="13726"/>
                    <a:pt x="10800" y="1372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7" name="Shape"/>
            <p:cNvSpPr/>
            <p:nvPr/>
          </p:nvSpPr>
          <p:spPr>
            <a:xfrm>
              <a:off x="63500" y="3492499"/>
              <a:ext cx="3458506" cy="20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6" y="3394"/>
                  </a:moveTo>
                  <a:cubicBezTo>
                    <a:pt x="392" y="6717"/>
                    <a:pt x="597" y="8896"/>
                    <a:pt x="829" y="9132"/>
                  </a:cubicBezTo>
                  <a:lnTo>
                    <a:pt x="10801" y="18420"/>
                  </a:lnTo>
                  <a:lnTo>
                    <a:pt x="20771" y="9132"/>
                  </a:lnTo>
                  <a:cubicBezTo>
                    <a:pt x="21003" y="8896"/>
                    <a:pt x="21208" y="6717"/>
                    <a:pt x="21324" y="3394"/>
                  </a:cubicBezTo>
                  <a:lnTo>
                    <a:pt x="10806" y="14849"/>
                  </a:lnTo>
                  <a:cubicBezTo>
                    <a:pt x="10806" y="14849"/>
                    <a:pt x="276" y="3394"/>
                    <a:pt x="276" y="3394"/>
                  </a:cubicBezTo>
                  <a:close/>
                  <a:moveTo>
                    <a:pt x="10699" y="21600"/>
                  </a:moveTo>
                  <a:lnTo>
                    <a:pt x="10699" y="21418"/>
                  </a:lnTo>
                  <a:lnTo>
                    <a:pt x="819" y="12214"/>
                  </a:lnTo>
                  <a:cubicBezTo>
                    <a:pt x="465" y="11856"/>
                    <a:pt x="161" y="7924"/>
                    <a:pt x="45" y="2194"/>
                  </a:cubicBezTo>
                  <a:lnTo>
                    <a:pt x="0" y="0"/>
                  </a:lnTo>
                  <a:lnTo>
                    <a:pt x="10806" y="11767"/>
                  </a:lnTo>
                  <a:lnTo>
                    <a:pt x="21600" y="0"/>
                  </a:lnTo>
                  <a:lnTo>
                    <a:pt x="21555" y="2194"/>
                  </a:lnTo>
                  <a:cubicBezTo>
                    <a:pt x="21439" y="7922"/>
                    <a:pt x="21135" y="11856"/>
                    <a:pt x="20781" y="12214"/>
                  </a:cubicBezTo>
                  <a:lnTo>
                    <a:pt x="10896" y="21423"/>
                  </a:lnTo>
                  <a:lnTo>
                    <a:pt x="10896" y="21598"/>
                  </a:lnTo>
                  <a:lnTo>
                    <a:pt x="10795" y="21508"/>
                  </a:lnTo>
                  <a:cubicBezTo>
                    <a:pt x="10795" y="21508"/>
                    <a:pt x="10699" y="21600"/>
                    <a:pt x="10699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8" name="Shape"/>
            <p:cNvSpPr/>
            <p:nvPr/>
          </p:nvSpPr>
          <p:spPr>
            <a:xfrm>
              <a:off x="1282699" y="1828800"/>
              <a:ext cx="840552" cy="339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043" y="0"/>
                  </a:lnTo>
                  <a:lnTo>
                    <a:pt x="21600" y="376"/>
                  </a:lnTo>
                  <a:lnTo>
                    <a:pt x="15180" y="20677"/>
                  </a:lnTo>
                  <a:lnTo>
                    <a:pt x="12892" y="20331"/>
                  </a:lnTo>
                  <a:cubicBezTo>
                    <a:pt x="12892" y="20331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9" name="Shape"/>
            <p:cNvSpPr/>
            <p:nvPr/>
          </p:nvSpPr>
          <p:spPr>
            <a:xfrm>
              <a:off x="1244599" y="2171699"/>
              <a:ext cx="1096312" cy="306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76"/>
                  </a:moveTo>
                  <a:lnTo>
                    <a:pt x="10828" y="0"/>
                  </a:lnTo>
                  <a:lnTo>
                    <a:pt x="0" y="1676"/>
                  </a:lnTo>
                  <a:lnTo>
                    <a:pt x="508" y="18944"/>
                  </a:lnTo>
                  <a:lnTo>
                    <a:pt x="10809" y="21594"/>
                  </a:lnTo>
                  <a:lnTo>
                    <a:pt x="10828" y="21600"/>
                  </a:lnTo>
                  <a:lnTo>
                    <a:pt x="21091" y="18944"/>
                  </a:lnTo>
                  <a:cubicBezTo>
                    <a:pt x="21091" y="18944"/>
                    <a:pt x="21600" y="1676"/>
                    <a:pt x="21600" y="1676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0" name="Shape"/>
            <p:cNvSpPr/>
            <p:nvPr/>
          </p:nvSpPr>
          <p:spPr>
            <a:xfrm>
              <a:off x="1219200" y="2159000"/>
              <a:ext cx="1128354" cy="335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1" y="17363"/>
                  </a:moveTo>
                  <a:lnTo>
                    <a:pt x="10829" y="19728"/>
                  </a:lnTo>
                  <a:lnTo>
                    <a:pt x="20548" y="17363"/>
                  </a:lnTo>
                  <a:lnTo>
                    <a:pt x="20987" y="3353"/>
                  </a:lnTo>
                  <a:lnTo>
                    <a:pt x="10816" y="1864"/>
                  </a:lnTo>
                  <a:lnTo>
                    <a:pt x="613" y="3353"/>
                  </a:lnTo>
                  <a:cubicBezTo>
                    <a:pt x="613" y="3353"/>
                    <a:pt x="1051" y="17363"/>
                    <a:pt x="1051" y="17363"/>
                  </a:cubicBezTo>
                  <a:close/>
                  <a:moveTo>
                    <a:pt x="10826" y="21600"/>
                  </a:moveTo>
                  <a:lnTo>
                    <a:pt x="10785" y="21588"/>
                  </a:lnTo>
                  <a:lnTo>
                    <a:pt x="548" y="19112"/>
                  </a:lnTo>
                  <a:lnTo>
                    <a:pt x="0" y="1574"/>
                  </a:lnTo>
                  <a:lnTo>
                    <a:pt x="10816" y="0"/>
                  </a:lnTo>
                  <a:lnTo>
                    <a:pt x="21600" y="1574"/>
                  </a:lnTo>
                  <a:lnTo>
                    <a:pt x="21051" y="19112"/>
                  </a:lnTo>
                  <a:cubicBezTo>
                    <a:pt x="21051" y="19112"/>
                    <a:pt x="10826" y="21600"/>
                    <a:pt x="10826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1" name="Shape"/>
            <p:cNvSpPr/>
            <p:nvPr/>
          </p:nvSpPr>
          <p:spPr>
            <a:xfrm>
              <a:off x="990600" y="1828800"/>
              <a:ext cx="499065" cy="38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547" y="21116"/>
                  </a:lnTo>
                  <a:lnTo>
                    <a:pt x="21600" y="0"/>
                  </a:lnTo>
                  <a:lnTo>
                    <a:pt x="16050" y="40"/>
                  </a:lnTo>
                  <a:cubicBezTo>
                    <a:pt x="16050" y="4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2" name="Shape"/>
            <p:cNvSpPr/>
            <p:nvPr/>
          </p:nvSpPr>
          <p:spPr>
            <a:xfrm>
              <a:off x="215900" y="3225800"/>
              <a:ext cx="20889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7" y="18694"/>
                  </a:moveTo>
                  <a:cubicBezTo>
                    <a:pt x="9212" y="18694"/>
                    <a:pt x="3746" y="13540"/>
                    <a:pt x="3746" y="7204"/>
                  </a:cubicBezTo>
                  <a:cubicBezTo>
                    <a:pt x="3746" y="4463"/>
                    <a:pt x="4813" y="1976"/>
                    <a:pt x="6515" y="0"/>
                  </a:cubicBezTo>
                  <a:cubicBezTo>
                    <a:pt x="2662" y="1931"/>
                    <a:pt x="0" y="5713"/>
                    <a:pt x="0" y="10111"/>
                  </a:cubicBezTo>
                  <a:cubicBezTo>
                    <a:pt x="0" y="16446"/>
                    <a:pt x="5464" y="21600"/>
                    <a:pt x="12180" y="21600"/>
                  </a:cubicBezTo>
                  <a:cubicBezTo>
                    <a:pt x="15996" y="21600"/>
                    <a:pt x="19364" y="19906"/>
                    <a:pt x="21600" y="17311"/>
                  </a:cubicBezTo>
                  <a:cubicBezTo>
                    <a:pt x="19899" y="18164"/>
                    <a:pt x="17989" y="18694"/>
                    <a:pt x="15927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3" name="Shape"/>
            <p:cNvSpPr/>
            <p:nvPr/>
          </p:nvSpPr>
          <p:spPr>
            <a:xfrm>
              <a:off x="3124199" y="3225800"/>
              <a:ext cx="20894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8" y="18694"/>
                  </a:moveTo>
                  <a:cubicBezTo>
                    <a:pt x="9215" y="18694"/>
                    <a:pt x="3748" y="13540"/>
                    <a:pt x="3748" y="7204"/>
                  </a:cubicBezTo>
                  <a:cubicBezTo>
                    <a:pt x="3748" y="4463"/>
                    <a:pt x="4812" y="1976"/>
                    <a:pt x="6514" y="0"/>
                  </a:cubicBezTo>
                  <a:cubicBezTo>
                    <a:pt x="2663" y="1931"/>
                    <a:pt x="0" y="5713"/>
                    <a:pt x="0" y="10111"/>
                  </a:cubicBezTo>
                  <a:cubicBezTo>
                    <a:pt x="0" y="16446"/>
                    <a:pt x="5467" y="21600"/>
                    <a:pt x="12179" y="21600"/>
                  </a:cubicBezTo>
                  <a:cubicBezTo>
                    <a:pt x="15992" y="21600"/>
                    <a:pt x="19363" y="19906"/>
                    <a:pt x="21600" y="17311"/>
                  </a:cubicBezTo>
                  <a:cubicBezTo>
                    <a:pt x="19896" y="18164"/>
                    <a:pt x="17987" y="18694"/>
                    <a:pt x="15928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4" name="Shape"/>
            <p:cNvSpPr/>
            <p:nvPr/>
          </p:nvSpPr>
          <p:spPr>
            <a:xfrm>
              <a:off x="279400" y="2641600"/>
              <a:ext cx="358378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54" y="16638"/>
                  </a:moveTo>
                  <a:cubicBezTo>
                    <a:pt x="6504" y="16301"/>
                    <a:pt x="4903" y="14237"/>
                    <a:pt x="4375" y="11367"/>
                  </a:cubicBezTo>
                  <a:lnTo>
                    <a:pt x="2289" y="230"/>
                  </a:lnTo>
                  <a:lnTo>
                    <a:pt x="0" y="0"/>
                  </a:lnTo>
                  <a:lnTo>
                    <a:pt x="2627" y="14022"/>
                  </a:lnTo>
                  <a:cubicBezTo>
                    <a:pt x="3156" y="16892"/>
                    <a:pt x="4756" y="18956"/>
                    <a:pt x="6707" y="19293"/>
                  </a:cubicBezTo>
                  <a:lnTo>
                    <a:pt x="20313" y="21600"/>
                  </a:lnTo>
                  <a:cubicBezTo>
                    <a:pt x="20804" y="20758"/>
                    <a:pt x="21228" y="19835"/>
                    <a:pt x="21600" y="18868"/>
                  </a:cubicBezTo>
                  <a:cubicBezTo>
                    <a:pt x="21600" y="18868"/>
                    <a:pt x="8454" y="16638"/>
                    <a:pt x="8454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5" name="Shape"/>
            <p:cNvSpPr/>
            <p:nvPr/>
          </p:nvSpPr>
          <p:spPr>
            <a:xfrm>
              <a:off x="2933700" y="2641600"/>
              <a:ext cx="358341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45" y="16638"/>
                  </a:moveTo>
                  <a:cubicBezTo>
                    <a:pt x="15097" y="16301"/>
                    <a:pt x="16698" y="14237"/>
                    <a:pt x="17227" y="11367"/>
                  </a:cubicBezTo>
                  <a:lnTo>
                    <a:pt x="19313" y="230"/>
                  </a:lnTo>
                  <a:lnTo>
                    <a:pt x="21600" y="0"/>
                  </a:lnTo>
                  <a:lnTo>
                    <a:pt x="18974" y="14022"/>
                  </a:lnTo>
                  <a:cubicBezTo>
                    <a:pt x="18445" y="16892"/>
                    <a:pt x="16845" y="18956"/>
                    <a:pt x="14892" y="19293"/>
                  </a:cubicBezTo>
                  <a:lnTo>
                    <a:pt x="1286" y="21600"/>
                  </a:lnTo>
                  <a:cubicBezTo>
                    <a:pt x="795" y="20758"/>
                    <a:pt x="373" y="19835"/>
                    <a:pt x="0" y="18868"/>
                  </a:cubicBezTo>
                  <a:cubicBezTo>
                    <a:pt x="0" y="18868"/>
                    <a:pt x="13145" y="16638"/>
                    <a:pt x="13145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6" name="Line"/>
            <p:cNvSpPr/>
            <p:nvPr/>
          </p:nvSpPr>
          <p:spPr>
            <a:xfrm>
              <a:off x="1536700" y="2184400"/>
              <a:ext cx="502941" cy="280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62"/>
                  </a:moveTo>
                  <a:lnTo>
                    <a:pt x="10264" y="0"/>
                  </a:lnTo>
                  <a:lnTo>
                    <a:pt x="21232" y="1119"/>
                  </a:lnTo>
                  <a:lnTo>
                    <a:pt x="21600" y="20208"/>
                  </a:lnTo>
                  <a:lnTo>
                    <a:pt x="10633" y="21600"/>
                  </a:lnTo>
                  <a:lnTo>
                    <a:pt x="0" y="20255"/>
                  </a:lnTo>
                </a:path>
              </a:pathLst>
            </a:custGeom>
            <a:solidFill>
              <a:srgbClr val="E45A3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7" name="Shape"/>
            <p:cNvSpPr/>
            <p:nvPr/>
          </p:nvSpPr>
          <p:spPr>
            <a:xfrm>
              <a:off x="1828800" y="3936999"/>
              <a:ext cx="149709" cy="14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87" y="12697"/>
                  </a:moveTo>
                  <a:lnTo>
                    <a:pt x="21600" y="7736"/>
                  </a:lnTo>
                  <a:lnTo>
                    <a:pt x="13698" y="7804"/>
                  </a:lnTo>
                  <a:lnTo>
                    <a:pt x="11162" y="0"/>
                  </a:lnTo>
                  <a:lnTo>
                    <a:pt x="8546" y="7845"/>
                  </a:lnTo>
                  <a:lnTo>
                    <a:pt x="0" y="7918"/>
                  </a:lnTo>
                  <a:lnTo>
                    <a:pt x="6811" y="13044"/>
                  </a:lnTo>
                  <a:lnTo>
                    <a:pt x="3960" y="21600"/>
                  </a:lnTo>
                  <a:lnTo>
                    <a:pt x="10919" y="16132"/>
                  </a:lnTo>
                  <a:lnTo>
                    <a:pt x="18180" y="21600"/>
                  </a:lnTo>
                  <a:cubicBezTo>
                    <a:pt x="18180" y="21600"/>
                    <a:pt x="15287" y="12697"/>
                    <a:pt x="15287" y="12697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8" name="SINCE         2021"/>
            <p:cNvSpPr txBox="1"/>
            <p:nvPr/>
          </p:nvSpPr>
          <p:spPr>
            <a:xfrm>
              <a:off x="696014" y="3760538"/>
              <a:ext cx="2265571" cy="5793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l" defTabSz="457200">
                <a:lnSpc>
                  <a:spcPts val="1300"/>
                </a:lnSpc>
                <a:tabLst>
                  <a:tab pos="1066800" algn="l"/>
                </a:tabLst>
                <a:defRPr sz="1095" spc="131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dirty="0" smtClean="0"/>
                <a:t>SINCE</a:t>
              </a:r>
              <a:r>
                <a:rPr lang="en-US" dirty="0" smtClean="0"/>
                <a:t>  </a:t>
              </a:r>
              <a:r>
                <a:rPr dirty="0" smtClean="0"/>
                <a:t>2021</a:t>
              </a:r>
              <a:endParaRPr dirty="0"/>
            </a:p>
          </p:txBody>
        </p:sp>
        <p:sp>
          <p:nvSpPr>
            <p:cNvPr id="109" name="ABAP MOTORS"/>
            <p:cNvSpPr txBox="1"/>
            <p:nvPr/>
          </p:nvSpPr>
          <p:spPr>
            <a:xfrm>
              <a:off x="344201" y="504045"/>
              <a:ext cx="2895199" cy="11780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457200">
                <a:lnSpc>
                  <a:spcPts val="3800"/>
                </a:lnSpc>
                <a:tabLst>
                  <a:tab pos="1066800" algn="l"/>
                </a:tabLst>
                <a:defRPr sz="3200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lang="en-US" sz="1800" dirty="0" smtClean="0"/>
                <a:t>CD</a:t>
              </a:r>
              <a:r>
                <a:rPr sz="1800" dirty="0" smtClean="0"/>
                <a:t> </a:t>
              </a:r>
              <a:r>
                <a:rPr sz="1800" dirty="0"/>
                <a:t>MOTORS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Rectangle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 dirty="0"/>
          </a:p>
        </p:txBody>
      </p:sp>
      <p:sp>
        <p:nvSpPr>
          <p:cNvPr id="1163" name="고도화 작업…"/>
          <p:cNvSpPr txBox="1">
            <a:spLocks noGrp="1"/>
          </p:cNvSpPr>
          <p:nvPr>
            <p:ph type="title"/>
          </p:nvPr>
        </p:nvSpPr>
        <p:spPr>
          <a:xfrm>
            <a:off x="2491203" y="1612041"/>
            <a:ext cx="9657132" cy="3146916"/>
          </a:xfrm>
          <a:prstGeom prst="rect">
            <a:avLst/>
          </a:prstGeom>
        </p:spPr>
        <p:txBody>
          <a:bodyPr/>
          <a:lstStyle/>
          <a:p>
            <a:r>
              <a:rPr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2</a:t>
            </a:r>
            <a:r>
              <a:rPr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. </a:t>
            </a:r>
            <a:r>
              <a:rPr lang="en-US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PR </a:t>
            </a:r>
            <a:r>
              <a:rPr lang="ko-KR" altLang="en-US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생성 관리</a:t>
            </a:r>
            <a:endParaRPr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pic>
        <p:nvPicPr>
          <p:cNvPr id="1164" name="Screen Shot 2021-07-22 at 3.07.34 PM.png" descr="Screen Shot 2021-07-22 at 3.07.3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059" y="1760757"/>
            <a:ext cx="10926581" cy="4666561"/>
          </a:xfrm>
          <a:prstGeom prst="rect">
            <a:avLst/>
          </a:prstGeom>
          <a:ln w="12700">
            <a:miter lim="400000"/>
          </a:ln>
        </p:spPr>
      </p:pic>
      <p:sp>
        <p:nvSpPr>
          <p:cNvPr id="1165" name="현업들이 사용하는데 이러이러한 불편함이 있어서 이런이런 특성을 가진 프로그램을 개발할것임.…"/>
          <p:cNvSpPr txBox="1"/>
          <p:nvPr/>
        </p:nvSpPr>
        <p:spPr>
          <a:xfrm>
            <a:off x="2177444" y="7202147"/>
            <a:ext cx="19922327" cy="55149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algn="l">
              <a:defRPr sz="2500"/>
            </a:pP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판매 오더를 </a:t>
            </a: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조회하여 자재 소모량을 </a:t>
            </a: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파악해야 하는 불편함과 </a:t>
            </a: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과도한 </a:t>
            </a: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작업 </a:t>
            </a: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시간</a:t>
            </a:r>
            <a:r>
              <a:rPr lang="en-US" altLang="ko-KR" sz="3600" dirty="0" smtClean="0">
                <a:latin typeface="배달의민족 한나체 Air" pitchFamily="50" charset="-127"/>
                <a:ea typeface="배달의민족 한나체 Air" pitchFamily="50" charset="-127"/>
              </a:rPr>
              <a:t>, </a:t>
            </a: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데이터 입력 오류 발생 등의</a:t>
            </a:r>
            <a:endParaRPr lang="en-US" altLang="ko-KR" sz="3600" dirty="0" smtClean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 불편사항 개선 </a:t>
            </a: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목표</a:t>
            </a: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endParaRPr lang="en-US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endParaRPr lang="en-US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marL="457200" indent="-457200" algn="l">
              <a:buAutoNum type="arabicPeriod"/>
              <a:defRPr sz="2500"/>
            </a:pP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조건에 따라 판매 오더를 조회</a:t>
            </a:r>
            <a:r>
              <a:rPr lang="en-US" altLang="ko-KR" sz="3600" dirty="0" smtClean="0">
                <a:latin typeface="배달의민족 한나체 Air" pitchFamily="50" charset="-127"/>
                <a:ea typeface="배달의민족 한나체 Air" pitchFamily="50" charset="-127"/>
              </a:rPr>
              <a:t/>
            </a:r>
            <a:br>
              <a:rPr lang="en-US" altLang="ko-KR" sz="3600" dirty="0" smtClean="0">
                <a:latin typeface="배달의민족 한나체 Air" pitchFamily="50" charset="-127"/>
                <a:ea typeface="배달의민족 한나체 Air" pitchFamily="50" charset="-127"/>
              </a:rPr>
            </a:br>
            <a:endParaRPr lang="en-US" altLang="ko-KR" sz="3600" dirty="0" smtClean="0">
              <a:latin typeface="배달의민족 한나체 Air" pitchFamily="50" charset="-127"/>
              <a:ea typeface="배달의민족 한나체 Air" pitchFamily="50" charset="-127"/>
            </a:endParaRPr>
          </a:p>
          <a:p>
            <a:pPr marL="457200" indent="-457200" algn="l">
              <a:buFontTx/>
              <a:buAutoNum type="arabicPeriod"/>
              <a:defRPr sz="2500"/>
            </a:pP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판매 </a:t>
            </a: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오더를 토대로 한 </a:t>
            </a:r>
            <a:r>
              <a:rPr lang="ko-KR" altLang="en-US" sz="3600" dirty="0" err="1">
                <a:latin typeface="배달의민족 한나체 Air" pitchFamily="50" charset="-127"/>
                <a:ea typeface="배달의민족 한나체 Air" pitchFamily="50" charset="-127"/>
              </a:rPr>
              <a:t>자재별</a:t>
            </a: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 사용량 자동 </a:t>
            </a: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계산</a:t>
            </a:r>
            <a:endParaRPr lang="en-US" altLang="ko-KR" sz="3600" dirty="0" smtClean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r>
              <a:rPr lang="en-US" altLang="ko-KR" sz="3600" dirty="0" smtClean="0">
                <a:latin typeface="배달의민족 한나체 Air" pitchFamily="50" charset="-127"/>
                <a:ea typeface="배달의민족 한나체 Air" pitchFamily="50" charset="-127"/>
              </a:rPr>
              <a:t>3. </a:t>
            </a: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계산된 </a:t>
            </a:r>
            <a:r>
              <a:rPr lang="ko-KR" altLang="en-US" sz="3600" dirty="0" err="1" smtClean="0">
                <a:latin typeface="배달의민족 한나체 Air" pitchFamily="50" charset="-127"/>
                <a:ea typeface="배달의민족 한나체 Air" pitchFamily="50" charset="-127"/>
              </a:rPr>
              <a:t>자재량과</a:t>
            </a: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 필수 값만을 사용한 하여 편리하게 </a:t>
            </a:r>
            <a:r>
              <a:rPr lang="en-US" altLang="ko-KR" sz="3600" dirty="0" smtClean="0">
                <a:latin typeface="배달의민족 한나체 Air" pitchFamily="50" charset="-127"/>
                <a:ea typeface="배달의민족 한나체 Air" pitchFamily="50" charset="-127"/>
              </a:rPr>
              <a:t>PR </a:t>
            </a: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생성</a:t>
            </a:r>
            <a:endParaRPr lang="en-US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endParaRPr dirty="0">
              <a:latin typeface="배달의민족 한나체 Air" pitchFamily="50" charset="-127"/>
              <a:ea typeface="배달의민족 한나체 Air" pitchFamily="50" charset="-127"/>
            </a:endParaRPr>
          </a:p>
        </p:txBody>
      </p:sp>
      <p:sp>
        <p:nvSpPr>
          <p:cNvPr id="1166" name="Shape"/>
          <p:cNvSpPr/>
          <p:nvPr/>
        </p:nvSpPr>
        <p:spPr>
          <a:xfrm>
            <a:off x="2402311" y="4725599"/>
            <a:ext cx="994154" cy="1157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97" h="21091" extrusionOk="0">
                <a:moveTo>
                  <a:pt x="9489" y="28"/>
                </a:moveTo>
                <a:cubicBezTo>
                  <a:pt x="9435" y="31"/>
                  <a:pt x="4272" y="968"/>
                  <a:pt x="2911" y="4413"/>
                </a:cubicBezTo>
                <a:cubicBezTo>
                  <a:pt x="1885" y="7010"/>
                  <a:pt x="2134" y="9260"/>
                  <a:pt x="2138" y="9279"/>
                </a:cubicBezTo>
                <a:cubicBezTo>
                  <a:pt x="2175" y="9373"/>
                  <a:pt x="2200" y="9435"/>
                  <a:pt x="85" y="13205"/>
                </a:cubicBezTo>
                <a:cubicBezTo>
                  <a:pt x="34" y="13326"/>
                  <a:pt x="-83" y="13742"/>
                  <a:pt x="95" y="13962"/>
                </a:cubicBezTo>
                <a:cubicBezTo>
                  <a:pt x="185" y="14074"/>
                  <a:pt x="363" y="14131"/>
                  <a:pt x="623" y="14131"/>
                </a:cubicBezTo>
                <a:lnTo>
                  <a:pt x="2255" y="14131"/>
                </a:lnTo>
                <a:lnTo>
                  <a:pt x="2210" y="14395"/>
                </a:lnTo>
                <a:cubicBezTo>
                  <a:pt x="1961" y="15881"/>
                  <a:pt x="1903" y="18333"/>
                  <a:pt x="2807" y="18587"/>
                </a:cubicBezTo>
                <a:cubicBezTo>
                  <a:pt x="4124" y="18957"/>
                  <a:pt x="6044" y="18807"/>
                  <a:pt x="6612" y="18725"/>
                </a:cubicBezTo>
                <a:lnTo>
                  <a:pt x="6906" y="18683"/>
                </a:lnTo>
                <a:lnTo>
                  <a:pt x="7078" y="21091"/>
                </a:lnTo>
                <a:lnTo>
                  <a:pt x="18184" y="21091"/>
                </a:lnTo>
                <a:lnTo>
                  <a:pt x="18184" y="14354"/>
                </a:lnTo>
                <a:lnTo>
                  <a:pt x="18262" y="14287"/>
                </a:lnTo>
                <a:cubicBezTo>
                  <a:pt x="18962" y="13676"/>
                  <a:pt x="20712" y="11989"/>
                  <a:pt x="20854" y="10844"/>
                </a:cubicBezTo>
                <a:cubicBezTo>
                  <a:pt x="20866" y="10749"/>
                  <a:pt x="20883" y="10660"/>
                  <a:pt x="20896" y="10576"/>
                </a:cubicBezTo>
                <a:cubicBezTo>
                  <a:pt x="21517" y="6840"/>
                  <a:pt x="19441" y="-509"/>
                  <a:pt x="9489" y="28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167" name="Shape"/>
          <p:cNvSpPr/>
          <p:nvPr/>
        </p:nvSpPr>
        <p:spPr>
          <a:xfrm>
            <a:off x="2821411" y="4496999"/>
            <a:ext cx="812801" cy="825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75" y="12628"/>
                </a:moveTo>
                <a:cubicBezTo>
                  <a:pt x="21232" y="12628"/>
                  <a:pt x="21600" y="12117"/>
                  <a:pt x="21600" y="11568"/>
                </a:cubicBezTo>
                <a:lnTo>
                  <a:pt x="21600" y="10099"/>
                </a:lnTo>
                <a:cubicBezTo>
                  <a:pt x="21600" y="9550"/>
                  <a:pt x="21232" y="8972"/>
                  <a:pt x="20675" y="8972"/>
                </a:cubicBezTo>
                <a:lnTo>
                  <a:pt x="20327" y="8972"/>
                </a:lnTo>
                <a:cubicBezTo>
                  <a:pt x="19770" y="8972"/>
                  <a:pt x="19172" y="8611"/>
                  <a:pt x="18998" y="8090"/>
                </a:cubicBezTo>
                <a:lnTo>
                  <a:pt x="18464" y="6912"/>
                </a:lnTo>
                <a:cubicBezTo>
                  <a:pt x="18189" y="6434"/>
                  <a:pt x="18287" y="5743"/>
                  <a:pt x="18681" y="5355"/>
                </a:cubicBezTo>
                <a:lnTo>
                  <a:pt x="18843" y="5204"/>
                </a:lnTo>
                <a:cubicBezTo>
                  <a:pt x="19237" y="4816"/>
                  <a:pt x="19237" y="4186"/>
                  <a:pt x="18843" y="3798"/>
                </a:cubicBezTo>
                <a:lnTo>
                  <a:pt x="17788" y="2761"/>
                </a:lnTo>
                <a:cubicBezTo>
                  <a:pt x="17394" y="2373"/>
                  <a:pt x="16750" y="2374"/>
                  <a:pt x="16356" y="2762"/>
                </a:cubicBezTo>
                <a:lnTo>
                  <a:pt x="16118" y="2996"/>
                </a:lnTo>
                <a:cubicBezTo>
                  <a:pt x="15725" y="3384"/>
                  <a:pt x="14994" y="3504"/>
                  <a:pt x="14494" y="3262"/>
                </a:cubicBezTo>
                <a:lnTo>
                  <a:pt x="13423" y="2855"/>
                </a:lnTo>
                <a:cubicBezTo>
                  <a:pt x="12886" y="2710"/>
                  <a:pt x="12487" y="2142"/>
                  <a:pt x="12487" y="1594"/>
                </a:cubicBezTo>
                <a:lnTo>
                  <a:pt x="12487" y="1152"/>
                </a:lnTo>
                <a:cubicBezTo>
                  <a:pt x="12487" y="603"/>
                  <a:pt x="11950" y="0"/>
                  <a:pt x="11393" y="0"/>
                </a:cubicBezTo>
                <a:lnTo>
                  <a:pt x="9900" y="0"/>
                </a:lnTo>
                <a:cubicBezTo>
                  <a:pt x="9344" y="0"/>
                  <a:pt x="8775" y="603"/>
                  <a:pt x="8775" y="1152"/>
                </a:cubicBezTo>
                <a:lnTo>
                  <a:pt x="8775" y="1709"/>
                </a:lnTo>
                <a:cubicBezTo>
                  <a:pt x="8775" y="2257"/>
                  <a:pt x="8400" y="2851"/>
                  <a:pt x="7874" y="3028"/>
                </a:cubicBezTo>
                <a:lnTo>
                  <a:pt x="6966" y="3433"/>
                </a:lnTo>
                <a:cubicBezTo>
                  <a:pt x="6480" y="3700"/>
                  <a:pt x="5774" y="3601"/>
                  <a:pt x="5380" y="3213"/>
                </a:cubicBezTo>
                <a:lnTo>
                  <a:pt x="5125" y="2955"/>
                </a:lnTo>
                <a:cubicBezTo>
                  <a:pt x="4732" y="2568"/>
                  <a:pt x="4091" y="2567"/>
                  <a:pt x="3697" y="2955"/>
                </a:cubicBezTo>
                <a:lnTo>
                  <a:pt x="2643" y="3994"/>
                </a:lnTo>
                <a:cubicBezTo>
                  <a:pt x="2249" y="4382"/>
                  <a:pt x="2250" y="5016"/>
                  <a:pt x="2644" y="5404"/>
                </a:cubicBezTo>
                <a:lnTo>
                  <a:pt x="2948" y="5702"/>
                </a:lnTo>
                <a:cubicBezTo>
                  <a:pt x="3341" y="6090"/>
                  <a:pt x="3459" y="6731"/>
                  <a:pt x="3210" y="7204"/>
                </a:cubicBezTo>
                <a:cubicBezTo>
                  <a:pt x="2959" y="7678"/>
                  <a:pt x="2082" y="8972"/>
                  <a:pt x="1526" y="8972"/>
                </a:cubicBezTo>
                <a:lnTo>
                  <a:pt x="1009" y="8972"/>
                </a:lnTo>
                <a:cubicBezTo>
                  <a:pt x="452" y="8972"/>
                  <a:pt x="0" y="9550"/>
                  <a:pt x="0" y="10099"/>
                </a:cubicBezTo>
                <a:lnTo>
                  <a:pt x="0" y="11568"/>
                </a:lnTo>
                <a:cubicBezTo>
                  <a:pt x="0" y="12117"/>
                  <a:pt x="452" y="12628"/>
                  <a:pt x="1009" y="12628"/>
                </a:cubicBezTo>
                <a:lnTo>
                  <a:pt x="1488" y="12628"/>
                </a:lnTo>
                <a:cubicBezTo>
                  <a:pt x="2045" y="12628"/>
                  <a:pt x="2629" y="13027"/>
                  <a:pt x="2786" y="13553"/>
                </a:cubicBezTo>
                <a:cubicBezTo>
                  <a:pt x="2786" y="13553"/>
                  <a:pt x="2901" y="13973"/>
                  <a:pt x="3147" y="14459"/>
                </a:cubicBezTo>
                <a:cubicBezTo>
                  <a:pt x="3393" y="14946"/>
                  <a:pt x="3272" y="15653"/>
                  <a:pt x="2879" y="16041"/>
                </a:cubicBezTo>
                <a:lnTo>
                  <a:pt x="2450" y="16459"/>
                </a:lnTo>
                <a:cubicBezTo>
                  <a:pt x="2056" y="16847"/>
                  <a:pt x="2056" y="17479"/>
                  <a:pt x="2450" y="17867"/>
                </a:cubicBezTo>
                <a:lnTo>
                  <a:pt x="3505" y="18906"/>
                </a:lnTo>
                <a:cubicBezTo>
                  <a:pt x="3899" y="19293"/>
                  <a:pt x="4543" y="19293"/>
                  <a:pt x="4937" y="18905"/>
                </a:cubicBezTo>
                <a:lnTo>
                  <a:pt x="5291" y="18557"/>
                </a:lnTo>
                <a:cubicBezTo>
                  <a:pt x="5684" y="18169"/>
                  <a:pt x="6402" y="18074"/>
                  <a:pt x="6885" y="18347"/>
                </a:cubicBezTo>
                <a:lnTo>
                  <a:pt x="7875" y="18809"/>
                </a:lnTo>
                <a:cubicBezTo>
                  <a:pt x="8401" y="18989"/>
                  <a:pt x="8775" y="19585"/>
                  <a:pt x="8775" y="20133"/>
                </a:cubicBezTo>
                <a:lnTo>
                  <a:pt x="8775" y="20515"/>
                </a:lnTo>
                <a:cubicBezTo>
                  <a:pt x="8775" y="21064"/>
                  <a:pt x="9344" y="21600"/>
                  <a:pt x="9900" y="21600"/>
                </a:cubicBezTo>
                <a:lnTo>
                  <a:pt x="11393" y="21600"/>
                </a:lnTo>
                <a:cubicBezTo>
                  <a:pt x="11950" y="21600"/>
                  <a:pt x="12487" y="21064"/>
                  <a:pt x="12487" y="20515"/>
                </a:cubicBezTo>
                <a:lnTo>
                  <a:pt x="12487" y="20248"/>
                </a:lnTo>
                <a:cubicBezTo>
                  <a:pt x="12487" y="19699"/>
                  <a:pt x="12885" y="19130"/>
                  <a:pt x="13421" y="18982"/>
                </a:cubicBezTo>
                <a:lnTo>
                  <a:pt x="14628" y="18522"/>
                </a:lnTo>
                <a:cubicBezTo>
                  <a:pt x="15125" y="18274"/>
                  <a:pt x="15843" y="18389"/>
                  <a:pt x="16237" y="18776"/>
                </a:cubicBezTo>
                <a:lnTo>
                  <a:pt x="16557" y="19097"/>
                </a:lnTo>
                <a:cubicBezTo>
                  <a:pt x="16950" y="19484"/>
                  <a:pt x="17592" y="19484"/>
                  <a:pt x="17986" y="19097"/>
                </a:cubicBezTo>
                <a:lnTo>
                  <a:pt x="19040" y="18058"/>
                </a:lnTo>
                <a:cubicBezTo>
                  <a:pt x="19434" y="17670"/>
                  <a:pt x="19433" y="17035"/>
                  <a:pt x="19040" y="16648"/>
                </a:cubicBezTo>
                <a:lnTo>
                  <a:pt x="18755" y="16368"/>
                </a:lnTo>
                <a:cubicBezTo>
                  <a:pt x="18361" y="15981"/>
                  <a:pt x="18257" y="15269"/>
                  <a:pt x="18523" y="14787"/>
                </a:cubicBezTo>
                <a:lnTo>
                  <a:pt x="19055" y="13549"/>
                </a:lnTo>
                <a:cubicBezTo>
                  <a:pt x="19219" y="13025"/>
                  <a:pt x="19808" y="12628"/>
                  <a:pt x="20365" y="12628"/>
                </a:cubicBezTo>
                <a:cubicBezTo>
                  <a:pt x="20365" y="12628"/>
                  <a:pt x="20675" y="12628"/>
                  <a:pt x="20675" y="12628"/>
                </a:cubicBezTo>
                <a:close/>
              </a:path>
            </a:pathLst>
          </a:custGeom>
          <a:solidFill>
            <a:srgbClr val="99DEF9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168" name="Shape"/>
          <p:cNvSpPr/>
          <p:nvPr/>
        </p:nvSpPr>
        <p:spPr>
          <a:xfrm>
            <a:off x="2808711" y="4484299"/>
            <a:ext cx="838201" cy="850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089" y="18272"/>
                </a:moveTo>
                <a:cubicBezTo>
                  <a:pt x="8703" y="18492"/>
                  <a:pt x="9164" y="19169"/>
                  <a:pt x="9164" y="19855"/>
                </a:cubicBezTo>
                <a:lnTo>
                  <a:pt x="9164" y="20225"/>
                </a:lnTo>
                <a:cubicBezTo>
                  <a:pt x="9164" y="20573"/>
                  <a:pt x="9563" y="20955"/>
                  <a:pt x="9927" y="20955"/>
                </a:cubicBezTo>
                <a:lnTo>
                  <a:pt x="11375" y="20955"/>
                </a:lnTo>
                <a:cubicBezTo>
                  <a:pt x="11732" y="20955"/>
                  <a:pt x="12109" y="20580"/>
                  <a:pt x="12109" y="20225"/>
                </a:cubicBezTo>
                <a:lnTo>
                  <a:pt x="12109" y="19966"/>
                </a:lnTo>
                <a:cubicBezTo>
                  <a:pt x="12109" y="19269"/>
                  <a:pt x="12601" y="18607"/>
                  <a:pt x="13253" y="18427"/>
                </a:cubicBezTo>
                <a:lnTo>
                  <a:pt x="14394" y="17991"/>
                </a:lnTo>
                <a:cubicBezTo>
                  <a:pt x="14576" y="17898"/>
                  <a:pt x="14826" y="17842"/>
                  <a:pt x="15087" y="17842"/>
                </a:cubicBezTo>
                <a:cubicBezTo>
                  <a:pt x="15551" y="17842"/>
                  <a:pt x="16006" y="18017"/>
                  <a:pt x="16304" y="18310"/>
                </a:cubicBezTo>
                <a:lnTo>
                  <a:pt x="16615" y="18623"/>
                </a:lnTo>
                <a:cubicBezTo>
                  <a:pt x="16857" y="18861"/>
                  <a:pt x="17291" y="18863"/>
                  <a:pt x="17537" y="18621"/>
                </a:cubicBezTo>
                <a:lnTo>
                  <a:pt x="18559" y="17613"/>
                </a:lnTo>
                <a:cubicBezTo>
                  <a:pt x="18682" y="17492"/>
                  <a:pt x="18749" y="17330"/>
                  <a:pt x="18749" y="17157"/>
                </a:cubicBezTo>
                <a:cubicBezTo>
                  <a:pt x="18749" y="16984"/>
                  <a:pt x="18681" y="16822"/>
                  <a:pt x="18559" y="16701"/>
                </a:cubicBezTo>
                <a:lnTo>
                  <a:pt x="18283" y="16430"/>
                </a:lnTo>
                <a:cubicBezTo>
                  <a:pt x="17797" y="15951"/>
                  <a:pt x="17673" y="15110"/>
                  <a:pt x="18001" y="14514"/>
                </a:cubicBezTo>
                <a:lnTo>
                  <a:pt x="18498" y="13356"/>
                </a:lnTo>
                <a:cubicBezTo>
                  <a:pt x="18701" y="12735"/>
                  <a:pt x="19390" y="12251"/>
                  <a:pt x="20075" y="12251"/>
                </a:cubicBezTo>
                <a:lnTo>
                  <a:pt x="20376" y="12251"/>
                </a:lnTo>
                <a:cubicBezTo>
                  <a:pt x="20733" y="12251"/>
                  <a:pt x="20945" y="11892"/>
                  <a:pt x="20945" y="11546"/>
                </a:cubicBezTo>
                <a:lnTo>
                  <a:pt x="20945" y="10120"/>
                </a:lnTo>
                <a:cubicBezTo>
                  <a:pt x="20945" y="9755"/>
                  <a:pt x="20712" y="9349"/>
                  <a:pt x="20376" y="9349"/>
                </a:cubicBezTo>
                <a:lnTo>
                  <a:pt x="20038" y="9349"/>
                </a:lnTo>
                <a:cubicBezTo>
                  <a:pt x="19338" y="9349"/>
                  <a:pt x="18656" y="8895"/>
                  <a:pt x="18444" y="8289"/>
                </a:cubicBezTo>
                <a:lnTo>
                  <a:pt x="17933" y="7159"/>
                </a:lnTo>
                <a:cubicBezTo>
                  <a:pt x="17610" y="6600"/>
                  <a:pt x="17726" y="5767"/>
                  <a:pt x="18211" y="5290"/>
                </a:cubicBezTo>
                <a:lnTo>
                  <a:pt x="18375" y="5137"/>
                </a:lnTo>
                <a:cubicBezTo>
                  <a:pt x="18491" y="5022"/>
                  <a:pt x="18559" y="4860"/>
                  <a:pt x="18559" y="4689"/>
                </a:cubicBezTo>
                <a:cubicBezTo>
                  <a:pt x="18559" y="4517"/>
                  <a:pt x="18491" y="4356"/>
                  <a:pt x="18368" y="4235"/>
                </a:cubicBezTo>
                <a:lnTo>
                  <a:pt x="17345" y="3229"/>
                </a:lnTo>
                <a:cubicBezTo>
                  <a:pt x="17099" y="2987"/>
                  <a:pt x="16665" y="2987"/>
                  <a:pt x="16419" y="3230"/>
                </a:cubicBezTo>
                <a:lnTo>
                  <a:pt x="16189" y="3457"/>
                </a:lnTo>
                <a:cubicBezTo>
                  <a:pt x="15888" y="3754"/>
                  <a:pt x="15425" y="3931"/>
                  <a:pt x="14950" y="3931"/>
                </a:cubicBezTo>
                <a:cubicBezTo>
                  <a:pt x="14692" y="3931"/>
                  <a:pt x="14446" y="3877"/>
                  <a:pt x="14238" y="3776"/>
                </a:cubicBezTo>
                <a:lnTo>
                  <a:pt x="13225" y="3393"/>
                </a:lnTo>
                <a:cubicBezTo>
                  <a:pt x="12602" y="3226"/>
                  <a:pt x="12109" y="2567"/>
                  <a:pt x="12109" y="1869"/>
                </a:cubicBezTo>
                <a:lnTo>
                  <a:pt x="12109" y="1440"/>
                </a:lnTo>
                <a:cubicBezTo>
                  <a:pt x="12109" y="1068"/>
                  <a:pt x="11718" y="645"/>
                  <a:pt x="11375" y="645"/>
                </a:cubicBezTo>
                <a:lnTo>
                  <a:pt x="9927" y="645"/>
                </a:lnTo>
                <a:cubicBezTo>
                  <a:pt x="9578" y="645"/>
                  <a:pt x="9164" y="1076"/>
                  <a:pt x="9164" y="1440"/>
                </a:cubicBezTo>
                <a:lnTo>
                  <a:pt x="9164" y="1980"/>
                </a:lnTo>
                <a:cubicBezTo>
                  <a:pt x="9164" y="2673"/>
                  <a:pt x="8693" y="3355"/>
                  <a:pt x="8068" y="3565"/>
                </a:cubicBezTo>
                <a:lnTo>
                  <a:pt x="7217" y="3947"/>
                </a:lnTo>
                <a:cubicBezTo>
                  <a:pt x="7020" y="4056"/>
                  <a:pt x="6756" y="4121"/>
                  <a:pt x="6481" y="4121"/>
                </a:cubicBezTo>
                <a:cubicBezTo>
                  <a:pt x="6031" y="4121"/>
                  <a:pt x="5605" y="3956"/>
                  <a:pt x="5313" y="3667"/>
                </a:cubicBezTo>
                <a:lnTo>
                  <a:pt x="5063" y="3414"/>
                </a:lnTo>
                <a:cubicBezTo>
                  <a:pt x="4823" y="3178"/>
                  <a:pt x="4390" y="3175"/>
                  <a:pt x="4144" y="3417"/>
                </a:cubicBezTo>
                <a:lnTo>
                  <a:pt x="3122" y="4425"/>
                </a:lnTo>
                <a:cubicBezTo>
                  <a:pt x="2999" y="4546"/>
                  <a:pt x="2931" y="4708"/>
                  <a:pt x="2932" y="4881"/>
                </a:cubicBezTo>
                <a:cubicBezTo>
                  <a:pt x="2932" y="5054"/>
                  <a:pt x="3000" y="5216"/>
                  <a:pt x="3123" y="5337"/>
                </a:cubicBezTo>
                <a:lnTo>
                  <a:pt x="3417" y="5627"/>
                </a:lnTo>
                <a:cubicBezTo>
                  <a:pt x="3905" y="6107"/>
                  <a:pt x="4037" y="6878"/>
                  <a:pt x="3730" y="7460"/>
                </a:cubicBezTo>
                <a:cubicBezTo>
                  <a:pt x="3720" y="7479"/>
                  <a:pt x="2693" y="9349"/>
                  <a:pt x="1807" y="9349"/>
                </a:cubicBezTo>
                <a:lnTo>
                  <a:pt x="1306" y="9349"/>
                </a:lnTo>
                <a:cubicBezTo>
                  <a:pt x="945" y="9349"/>
                  <a:pt x="655" y="9771"/>
                  <a:pt x="655" y="10120"/>
                </a:cubicBezTo>
                <a:lnTo>
                  <a:pt x="655" y="11546"/>
                </a:lnTo>
                <a:cubicBezTo>
                  <a:pt x="655" y="11915"/>
                  <a:pt x="965" y="12251"/>
                  <a:pt x="1306" y="12251"/>
                </a:cubicBezTo>
                <a:lnTo>
                  <a:pt x="1770" y="12251"/>
                </a:lnTo>
                <a:cubicBezTo>
                  <a:pt x="2463" y="12251"/>
                  <a:pt x="3154" y="12747"/>
                  <a:pt x="3343" y="13380"/>
                </a:cubicBezTo>
                <a:cubicBezTo>
                  <a:pt x="3346" y="13390"/>
                  <a:pt x="3452" y="13772"/>
                  <a:pt x="3672" y="14206"/>
                </a:cubicBezTo>
                <a:cubicBezTo>
                  <a:pt x="3973" y="14801"/>
                  <a:pt x="3831" y="15638"/>
                  <a:pt x="3350" y="16112"/>
                </a:cubicBezTo>
                <a:lnTo>
                  <a:pt x="2933" y="16519"/>
                </a:lnTo>
                <a:cubicBezTo>
                  <a:pt x="2811" y="16639"/>
                  <a:pt x="2743" y="16801"/>
                  <a:pt x="2743" y="16973"/>
                </a:cubicBezTo>
                <a:cubicBezTo>
                  <a:pt x="2743" y="17145"/>
                  <a:pt x="2811" y="17307"/>
                  <a:pt x="2934" y="17428"/>
                </a:cubicBezTo>
                <a:lnTo>
                  <a:pt x="3958" y="18436"/>
                </a:lnTo>
                <a:cubicBezTo>
                  <a:pt x="4203" y="18678"/>
                  <a:pt x="4637" y="18677"/>
                  <a:pt x="4883" y="18435"/>
                </a:cubicBezTo>
                <a:lnTo>
                  <a:pt x="5226" y="18097"/>
                </a:lnTo>
                <a:cubicBezTo>
                  <a:pt x="5511" y="17816"/>
                  <a:pt x="5947" y="17648"/>
                  <a:pt x="6390" y="17648"/>
                </a:cubicBezTo>
                <a:cubicBezTo>
                  <a:pt x="6673" y="17648"/>
                  <a:pt x="6941" y="17715"/>
                  <a:pt x="7166" y="17842"/>
                </a:cubicBezTo>
                <a:cubicBezTo>
                  <a:pt x="7166" y="17842"/>
                  <a:pt x="8089" y="18272"/>
                  <a:pt x="8089" y="18272"/>
                </a:cubicBezTo>
                <a:close/>
                <a:moveTo>
                  <a:pt x="11375" y="21600"/>
                </a:moveTo>
                <a:lnTo>
                  <a:pt x="9927" y="21600"/>
                </a:lnTo>
                <a:cubicBezTo>
                  <a:pt x="9198" y="21600"/>
                  <a:pt x="8509" y="20932"/>
                  <a:pt x="8509" y="20225"/>
                </a:cubicBezTo>
                <a:lnTo>
                  <a:pt x="8509" y="19855"/>
                </a:lnTo>
                <a:cubicBezTo>
                  <a:pt x="8509" y="19438"/>
                  <a:pt x="8216" y="18998"/>
                  <a:pt x="7856" y="18874"/>
                </a:cubicBezTo>
                <a:lnTo>
                  <a:pt x="7824" y="18861"/>
                </a:lnTo>
                <a:lnTo>
                  <a:pt x="6863" y="18413"/>
                </a:lnTo>
                <a:cubicBezTo>
                  <a:pt x="6476" y="18197"/>
                  <a:pt x="5957" y="18290"/>
                  <a:pt x="5689" y="18553"/>
                </a:cubicBezTo>
                <a:lnTo>
                  <a:pt x="5346" y="18891"/>
                </a:lnTo>
                <a:cubicBezTo>
                  <a:pt x="5100" y="19134"/>
                  <a:pt x="4770" y="19268"/>
                  <a:pt x="4420" y="19268"/>
                </a:cubicBezTo>
                <a:cubicBezTo>
                  <a:pt x="4070" y="19268"/>
                  <a:pt x="3741" y="19134"/>
                  <a:pt x="3495" y="18891"/>
                </a:cubicBezTo>
                <a:lnTo>
                  <a:pt x="2471" y="17884"/>
                </a:lnTo>
                <a:cubicBezTo>
                  <a:pt x="2225" y="17641"/>
                  <a:pt x="2089" y="17318"/>
                  <a:pt x="2089" y="16973"/>
                </a:cubicBezTo>
                <a:cubicBezTo>
                  <a:pt x="2089" y="16628"/>
                  <a:pt x="2225" y="16305"/>
                  <a:pt x="2471" y="16062"/>
                </a:cubicBezTo>
                <a:lnTo>
                  <a:pt x="2889" y="15655"/>
                </a:lnTo>
                <a:cubicBezTo>
                  <a:pt x="3172" y="15376"/>
                  <a:pt x="3263" y="14843"/>
                  <a:pt x="3086" y="14494"/>
                </a:cubicBezTo>
                <a:cubicBezTo>
                  <a:pt x="2836" y="13999"/>
                  <a:pt x="2718" y="13573"/>
                  <a:pt x="2713" y="13555"/>
                </a:cubicBezTo>
                <a:cubicBezTo>
                  <a:pt x="2607" y="13201"/>
                  <a:pt x="2175" y="12896"/>
                  <a:pt x="1770" y="12896"/>
                </a:cubicBezTo>
                <a:lnTo>
                  <a:pt x="1306" y="12896"/>
                </a:lnTo>
                <a:cubicBezTo>
                  <a:pt x="598" y="12896"/>
                  <a:pt x="0" y="12277"/>
                  <a:pt x="0" y="11546"/>
                </a:cubicBezTo>
                <a:lnTo>
                  <a:pt x="0" y="10120"/>
                </a:lnTo>
                <a:cubicBezTo>
                  <a:pt x="0" y="9450"/>
                  <a:pt x="536" y="8704"/>
                  <a:pt x="1306" y="8704"/>
                </a:cubicBezTo>
                <a:lnTo>
                  <a:pt x="1807" y="8704"/>
                </a:lnTo>
                <a:cubicBezTo>
                  <a:pt x="2069" y="8704"/>
                  <a:pt x="2809" y="7808"/>
                  <a:pt x="3149" y="7163"/>
                </a:cubicBezTo>
                <a:cubicBezTo>
                  <a:pt x="3322" y="6835"/>
                  <a:pt x="3236" y="6361"/>
                  <a:pt x="2954" y="6083"/>
                </a:cubicBezTo>
                <a:lnTo>
                  <a:pt x="2660" y="5793"/>
                </a:lnTo>
                <a:cubicBezTo>
                  <a:pt x="2414" y="5550"/>
                  <a:pt x="2277" y="5227"/>
                  <a:pt x="2277" y="4881"/>
                </a:cubicBezTo>
                <a:cubicBezTo>
                  <a:pt x="2277" y="4536"/>
                  <a:pt x="2412" y="4212"/>
                  <a:pt x="2659" y="3969"/>
                </a:cubicBezTo>
                <a:lnTo>
                  <a:pt x="3681" y="2961"/>
                </a:lnTo>
                <a:cubicBezTo>
                  <a:pt x="3927" y="2719"/>
                  <a:pt x="4255" y="2585"/>
                  <a:pt x="4605" y="2585"/>
                </a:cubicBezTo>
                <a:cubicBezTo>
                  <a:pt x="4954" y="2585"/>
                  <a:pt x="5282" y="2719"/>
                  <a:pt x="5528" y="2962"/>
                </a:cubicBezTo>
                <a:lnTo>
                  <a:pt x="5779" y="3215"/>
                </a:lnTo>
                <a:cubicBezTo>
                  <a:pt x="6043" y="3475"/>
                  <a:pt x="6590" y="3554"/>
                  <a:pt x="6923" y="3371"/>
                </a:cubicBezTo>
                <a:lnTo>
                  <a:pt x="7827" y="2967"/>
                </a:lnTo>
                <a:cubicBezTo>
                  <a:pt x="8216" y="2834"/>
                  <a:pt x="8509" y="2397"/>
                  <a:pt x="8509" y="1980"/>
                </a:cubicBezTo>
                <a:lnTo>
                  <a:pt x="8509" y="1440"/>
                </a:lnTo>
                <a:cubicBezTo>
                  <a:pt x="8509" y="713"/>
                  <a:pt x="9212" y="0"/>
                  <a:pt x="9927" y="0"/>
                </a:cubicBezTo>
                <a:lnTo>
                  <a:pt x="11375" y="0"/>
                </a:lnTo>
                <a:cubicBezTo>
                  <a:pt x="12076" y="0"/>
                  <a:pt x="12764" y="713"/>
                  <a:pt x="12764" y="1440"/>
                </a:cubicBezTo>
                <a:lnTo>
                  <a:pt x="12764" y="1869"/>
                </a:lnTo>
                <a:cubicBezTo>
                  <a:pt x="12764" y="2273"/>
                  <a:pt x="13062" y="2682"/>
                  <a:pt x="13430" y="2782"/>
                </a:cubicBezTo>
                <a:lnTo>
                  <a:pt x="14500" y="3186"/>
                </a:lnTo>
                <a:cubicBezTo>
                  <a:pt x="14923" y="3387"/>
                  <a:pt x="15454" y="3269"/>
                  <a:pt x="15726" y="3001"/>
                </a:cubicBezTo>
                <a:lnTo>
                  <a:pt x="15956" y="2774"/>
                </a:lnTo>
                <a:cubicBezTo>
                  <a:pt x="16449" y="2288"/>
                  <a:pt x="17314" y="2287"/>
                  <a:pt x="17808" y="2773"/>
                </a:cubicBezTo>
                <a:lnTo>
                  <a:pt x="18831" y="3779"/>
                </a:lnTo>
                <a:cubicBezTo>
                  <a:pt x="19078" y="4022"/>
                  <a:pt x="19213" y="4345"/>
                  <a:pt x="19213" y="4689"/>
                </a:cubicBezTo>
                <a:cubicBezTo>
                  <a:pt x="19213" y="5033"/>
                  <a:pt x="19078" y="5356"/>
                  <a:pt x="18831" y="5599"/>
                </a:cubicBezTo>
                <a:lnTo>
                  <a:pt x="18667" y="5752"/>
                </a:lnTo>
                <a:cubicBezTo>
                  <a:pt x="18396" y="6019"/>
                  <a:pt x="18324" y="6534"/>
                  <a:pt x="18516" y="6869"/>
                </a:cubicBezTo>
                <a:lnTo>
                  <a:pt x="19060" y="8070"/>
                </a:lnTo>
                <a:cubicBezTo>
                  <a:pt x="19177" y="8420"/>
                  <a:pt x="19616" y="8704"/>
                  <a:pt x="20038" y="8704"/>
                </a:cubicBezTo>
                <a:lnTo>
                  <a:pt x="20376" y="8704"/>
                </a:lnTo>
                <a:cubicBezTo>
                  <a:pt x="21132" y="8704"/>
                  <a:pt x="21600" y="9439"/>
                  <a:pt x="21600" y="10120"/>
                </a:cubicBezTo>
                <a:lnTo>
                  <a:pt x="21600" y="11546"/>
                </a:lnTo>
                <a:cubicBezTo>
                  <a:pt x="21600" y="12302"/>
                  <a:pt x="21062" y="12896"/>
                  <a:pt x="20376" y="12896"/>
                </a:cubicBezTo>
                <a:lnTo>
                  <a:pt x="20075" y="12896"/>
                </a:lnTo>
                <a:cubicBezTo>
                  <a:pt x="19669" y="12896"/>
                  <a:pt x="19231" y="13201"/>
                  <a:pt x="19118" y="13562"/>
                </a:cubicBezTo>
                <a:lnTo>
                  <a:pt x="19106" y="13593"/>
                </a:lnTo>
                <a:lnTo>
                  <a:pt x="18590" y="14794"/>
                </a:lnTo>
                <a:cubicBezTo>
                  <a:pt x="18389" y="15162"/>
                  <a:pt x="18468" y="15700"/>
                  <a:pt x="18746" y="15974"/>
                </a:cubicBezTo>
                <a:lnTo>
                  <a:pt x="19021" y="16245"/>
                </a:lnTo>
                <a:cubicBezTo>
                  <a:pt x="19268" y="16488"/>
                  <a:pt x="19404" y="16812"/>
                  <a:pt x="19404" y="17157"/>
                </a:cubicBezTo>
                <a:cubicBezTo>
                  <a:pt x="19404" y="17502"/>
                  <a:pt x="19268" y="17826"/>
                  <a:pt x="19022" y="18069"/>
                </a:cubicBezTo>
                <a:lnTo>
                  <a:pt x="18000" y="19077"/>
                </a:lnTo>
                <a:cubicBezTo>
                  <a:pt x="17753" y="19320"/>
                  <a:pt x="17425" y="19453"/>
                  <a:pt x="17075" y="19453"/>
                </a:cubicBezTo>
                <a:cubicBezTo>
                  <a:pt x="16725" y="19453"/>
                  <a:pt x="16398" y="19320"/>
                  <a:pt x="16151" y="19077"/>
                </a:cubicBezTo>
                <a:lnTo>
                  <a:pt x="15839" y="18764"/>
                </a:lnTo>
                <a:cubicBezTo>
                  <a:pt x="15571" y="18501"/>
                  <a:pt x="15001" y="18409"/>
                  <a:pt x="14660" y="18579"/>
                </a:cubicBezTo>
                <a:lnTo>
                  <a:pt x="13460" y="19038"/>
                </a:lnTo>
                <a:cubicBezTo>
                  <a:pt x="13063" y="19149"/>
                  <a:pt x="12764" y="19561"/>
                  <a:pt x="12764" y="19966"/>
                </a:cubicBezTo>
                <a:lnTo>
                  <a:pt x="12764" y="20225"/>
                </a:lnTo>
                <a:cubicBezTo>
                  <a:pt x="12764" y="20932"/>
                  <a:pt x="12089" y="21600"/>
                  <a:pt x="11375" y="2160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169" name="Circle"/>
          <p:cNvSpPr/>
          <p:nvPr/>
        </p:nvSpPr>
        <p:spPr>
          <a:xfrm>
            <a:off x="3088111" y="4763699"/>
            <a:ext cx="288952" cy="28896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170" name="Shape"/>
          <p:cNvSpPr/>
          <p:nvPr/>
        </p:nvSpPr>
        <p:spPr>
          <a:xfrm>
            <a:off x="3075411" y="4750999"/>
            <a:ext cx="314352" cy="3143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1745"/>
                </a:moveTo>
                <a:cubicBezTo>
                  <a:pt x="5807" y="1745"/>
                  <a:pt x="1745" y="5808"/>
                  <a:pt x="1745" y="10800"/>
                </a:cubicBezTo>
                <a:cubicBezTo>
                  <a:pt x="1745" y="15793"/>
                  <a:pt x="5807" y="19855"/>
                  <a:pt x="10801" y="19855"/>
                </a:cubicBezTo>
                <a:cubicBezTo>
                  <a:pt x="15793" y="19855"/>
                  <a:pt x="19855" y="15793"/>
                  <a:pt x="19855" y="10800"/>
                </a:cubicBezTo>
                <a:cubicBezTo>
                  <a:pt x="19855" y="5808"/>
                  <a:pt x="15793" y="1745"/>
                  <a:pt x="10801" y="1745"/>
                </a:cubicBezTo>
                <a:close/>
                <a:moveTo>
                  <a:pt x="10801" y="21600"/>
                </a:moveTo>
                <a:cubicBezTo>
                  <a:pt x="4845" y="21600"/>
                  <a:pt x="0" y="16755"/>
                  <a:pt x="0" y="10800"/>
                </a:cubicBezTo>
                <a:cubicBezTo>
                  <a:pt x="0" y="4845"/>
                  <a:pt x="4845" y="0"/>
                  <a:pt x="10801" y="0"/>
                </a:cubicBezTo>
                <a:cubicBezTo>
                  <a:pt x="16755" y="0"/>
                  <a:pt x="21600" y="4845"/>
                  <a:pt x="21600" y="10800"/>
                </a:cubicBezTo>
                <a:cubicBezTo>
                  <a:pt x="21600" y="16755"/>
                  <a:pt x="16755" y="21600"/>
                  <a:pt x="10801" y="2160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171" name="Shape"/>
          <p:cNvSpPr/>
          <p:nvPr/>
        </p:nvSpPr>
        <p:spPr>
          <a:xfrm>
            <a:off x="2376911" y="4700199"/>
            <a:ext cx="1040288" cy="12063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35" h="21580" extrusionOk="0">
                <a:moveTo>
                  <a:pt x="18699" y="21580"/>
                </a:moveTo>
                <a:lnTo>
                  <a:pt x="6904" y="21580"/>
                </a:lnTo>
                <a:lnTo>
                  <a:pt x="6742" y="19284"/>
                </a:lnTo>
                <a:cubicBezTo>
                  <a:pt x="6077" y="19352"/>
                  <a:pt x="4382" y="19468"/>
                  <a:pt x="3086" y="19100"/>
                </a:cubicBezTo>
                <a:cubicBezTo>
                  <a:pt x="1685" y="18702"/>
                  <a:pt x="1979" y="15712"/>
                  <a:pt x="2113" y="14748"/>
                </a:cubicBezTo>
                <a:lnTo>
                  <a:pt x="1126" y="14748"/>
                </a:lnTo>
                <a:cubicBezTo>
                  <a:pt x="692" y="14748"/>
                  <a:pt x="376" y="14626"/>
                  <a:pt x="185" y="14386"/>
                </a:cubicBezTo>
                <a:cubicBezTo>
                  <a:pt x="-172" y="13939"/>
                  <a:pt x="93" y="13280"/>
                  <a:pt x="125" y="13206"/>
                </a:cubicBezTo>
                <a:cubicBezTo>
                  <a:pt x="833" y="11928"/>
                  <a:pt x="1953" y="9879"/>
                  <a:pt x="2081" y="9566"/>
                </a:cubicBezTo>
                <a:cubicBezTo>
                  <a:pt x="2020" y="9102"/>
                  <a:pt x="1932" y="6968"/>
                  <a:pt x="2854" y="4608"/>
                </a:cubicBezTo>
                <a:cubicBezTo>
                  <a:pt x="3444" y="3101"/>
                  <a:pt x="4805" y="1826"/>
                  <a:pt x="6792" y="922"/>
                </a:cubicBezTo>
                <a:cubicBezTo>
                  <a:pt x="8280" y="245"/>
                  <a:pt x="9578" y="15"/>
                  <a:pt x="9633" y="5"/>
                </a:cubicBezTo>
                <a:cubicBezTo>
                  <a:pt x="9773" y="-20"/>
                  <a:pt x="9911" y="60"/>
                  <a:pt x="9939" y="183"/>
                </a:cubicBezTo>
                <a:cubicBezTo>
                  <a:pt x="9967" y="306"/>
                  <a:pt x="9876" y="426"/>
                  <a:pt x="9735" y="451"/>
                </a:cubicBezTo>
                <a:cubicBezTo>
                  <a:pt x="9684" y="459"/>
                  <a:pt x="4669" y="1373"/>
                  <a:pt x="3347" y="4755"/>
                </a:cubicBezTo>
                <a:cubicBezTo>
                  <a:pt x="2351" y="7303"/>
                  <a:pt x="2593" y="9513"/>
                  <a:pt x="2597" y="9531"/>
                </a:cubicBezTo>
                <a:cubicBezTo>
                  <a:pt x="2633" y="9623"/>
                  <a:pt x="2657" y="9685"/>
                  <a:pt x="603" y="13384"/>
                </a:cubicBezTo>
                <a:cubicBezTo>
                  <a:pt x="554" y="13504"/>
                  <a:pt x="440" y="13912"/>
                  <a:pt x="613" y="14128"/>
                </a:cubicBezTo>
                <a:cubicBezTo>
                  <a:pt x="701" y="14238"/>
                  <a:pt x="874" y="14293"/>
                  <a:pt x="1126" y="14293"/>
                </a:cubicBezTo>
                <a:lnTo>
                  <a:pt x="2710" y="14293"/>
                </a:lnTo>
                <a:lnTo>
                  <a:pt x="2667" y="14553"/>
                </a:lnTo>
                <a:cubicBezTo>
                  <a:pt x="2425" y="16012"/>
                  <a:pt x="2368" y="18418"/>
                  <a:pt x="3247" y="18668"/>
                </a:cubicBezTo>
                <a:cubicBezTo>
                  <a:pt x="4525" y="19031"/>
                  <a:pt x="6390" y="18883"/>
                  <a:pt x="6942" y="18803"/>
                </a:cubicBezTo>
                <a:lnTo>
                  <a:pt x="7227" y="18762"/>
                </a:lnTo>
                <a:lnTo>
                  <a:pt x="7394" y="21126"/>
                </a:lnTo>
                <a:lnTo>
                  <a:pt x="18178" y="21126"/>
                </a:lnTo>
                <a:lnTo>
                  <a:pt x="18178" y="14513"/>
                </a:lnTo>
                <a:lnTo>
                  <a:pt x="18254" y="14447"/>
                </a:lnTo>
                <a:cubicBezTo>
                  <a:pt x="18991" y="13797"/>
                  <a:pt x="20887" y="11876"/>
                  <a:pt x="20812" y="10804"/>
                </a:cubicBezTo>
                <a:cubicBezTo>
                  <a:pt x="20803" y="10679"/>
                  <a:pt x="20912" y="10571"/>
                  <a:pt x="21056" y="10564"/>
                </a:cubicBezTo>
                <a:cubicBezTo>
                  <a:pt x="21203" y="10560"/>
                  <a:pt x="21323" y="10651"/>
                  <a:pt x="21332" y="10777"/>
                </a:cubicBezTo>
                <a:cubicBezTo>
                  <a:pt x="21428" y="12149"/>
                  <a:pt x="19156" y="14285"/>
                  <a:pt x="18699" y="14699"/>
                </a:cubicBezTo>
                <a:cubicBezTo>
                  <a:pt x="18699" y="14699"/>
                  <a:pt x="18699" y="21580"/>
                  <a:pt x="18699" y="2158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215" name="설계…"/>
          <p:cNvSpPr txBox="1"/>
          <p:nvPr/>
        </p:nvSpPr>
        <p:spPr>
          <a:xfrm>
            <a:off x="3777678" y="4678151"/>
            <a:ext cx="1275989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600"/>
            </a:pPr>
            <a:r>
              <a:rPr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설계</a:t>
            </a:r>
            <a:endParaRPr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>
              <a:defRPr sz="3600" b="0"/>
            </a:pPr>
            <a:r>
              <a:rPr lang="ko-KR" altLang="en-US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이성민</a:t>
            </a:r>
            <a:endParaRPr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grpSp>
        <p:nvGrpSpPr>
          <p:cNvPr id="1225" name="Group"/>
          <p:cNvGrpSpPr/>
          <p:nvPr/>
        </p:nvGrpSpPr>
        <p:grpSpPr>
          <a:xfrm>
            <a:off x="7487385" y="4720331"/>
            <a:ext cx="1473201" cy="1167905"/>
            <a:chOff x="0" y="0"/>
            <a:chExt cx="1473200" cy="1167903"/>
          </a:xfrm>
        </p:grpSpPr>
        <p:sp>
          <p:nvSpPr>
            <p:cNvPr id="1216" name="Shape"/>
            <p:cNvSpPr/>
            <p:nvPr/>
          </p:nvSpPr>
          <p:spPr>
            <a:xfrm>
              <a:off x="12700" y="12700"/>
              <a:ext cx="1447800" cy="279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655"/>
                  </a:moveTo>
                  <a:cubicBezTo>
                    <a:pt x="21600" y="20281"/>
                    <a:pt x="21342" y="21600"/>
                    <a:pt x="21025" y="21600"/>
                  </a:cubicBezTo>
                  <a:lnTo>
                    <a:pt x="575" y="21600"/>
                  </a:lnTo>
                  <a:cubicBezTo>
                    <a:pt x="258" y="21600"/>
                    <a:pt x="0" y="20281"/>
                    <a:pt x="0" y="18655"/>
                  </a:cubicBezTo>
                  <a:lnTo>
                    <a:pt x="0" y="2945"/>
                  </a:lnTo>
                  <a:cubicBezTo>
                    <a:pt x="0" y="1319"/>
                    <a:pt x="258" y="0"/>
                    <a:pt x="575" y="0"/>
                  </a:cubicBezTo>
                  <a:lnTo>
                    <a:pt x="21025" y="0"/>
                  </a:lnTo>
                  <a:cubicBezTo>
                    <a:pt x="21342" y="0"/>
                    <a:pt x="21600" y="1319"/>
                    <a:pt x="21600" y="2945"/>
                  </a:cubicBezTo>
                  <a:cubicBezTo>
                    <a:pt x="21600" y="2945"/>
                    <a:pt x="21600" y="18655"/>
                    <a:pt x="21600" y="18655"/>
                  </a:cubicBezTo>
                  <a:close/>
                </a:path>
              </a:pathLst>
            </a:custGeom>
            <a:solidFill>
              <a:srgbClr val="99DEF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217" name="Shape"/>
            <p:cNvSpPr/>
            <p:nvPr/>
          </p:nvSpPr>
          <p:spPr>
            <a:xfrm>
              <a:off x="12700" y="228600"/>
              <a:ext cx="1447800" cy="913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013"/>
                  </a:moveTo>
                  <a:lnTo>
                    <a:pt x="3519" y="18013"/>
                  </a:lnTo>
                  <a:lnTo>
                    <a:pt x="2991" y="18013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18013"/>
                    <a:pt x="21600" y="1801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218" name="Circle"/>
            <p:cNvSpPr/>
            <p:nvPr/>
          </p:nvSpPr>
          <p:spPr>
            <a:xfrm>
              <a:off x="114300" y="76200"/>
              <a:ext cx="74798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219" name="Circle"/>
            <p:cNvSpPr/>
            <p:nvPr/>
          </p:nvSpPr>
          <p:spPr>
            <a:xfrm>
              <a:off x="266700" y="76200"/>
              <a:ext cx="74787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220" name="Circle"/>
            <p:cNvSpPr/>
            <p:nvPr/>
          </p:nvSpPr>
          <p:spPr>
            <a:xfrm>
              <a:off x="406400" y="76200"/>
              <a:ext cx="74798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221" name="Shape"/>
            <p:cNvSpPr/>
            <p:nvPr/>
          </p:nvSpPr>
          <p:spPr>
            <a:xfrm>
              <a:off x="203199" y="342900"/>
              <a:ext cx="409254" cy="502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580" y="0"/>
                  </a:moveTo>
                  <a:cubicBezTo>
                    <a:pt x="6547" y="0"/>
                    <a:pt x="0" y="4835"/>
                    <a:pt x="0" y="10800"/>
                  </a:cubicBezTo>
                  <a:cubicBezTo>
                    <a:pt x="0" y="16764"/>
                    <a:pt x="6281" y="21600"/>
                    <a:pt x="13605" y="21600"/>
                  </a:cubicBezTo>
                  <a:cubicBezTo>
                    <a:pt x="16909" y="21600"/>
                    <a:pt x="19270" y="20816"/>
                    <a:pt x="21600" y="19215"/>
                  </a:cubicBezTo>
                  <a:lnTo>
                    <a:pt x="12580" y="10929"/>
                  </a:lnTo>
                  <a:cubicBezTo>
                    <a:pt x="12580" y="10929"/>
                    <a:pt x="12580" y="0"/>
                    <a:pt x="1258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222" name="Shape"/>
            <p:cNvSpPr/>
            <p:nvPr/>
          </p:nvSpPr>
          <p:spPr>
            <a:xfrm>
              <a:off x="736599" y="584200"/>
              <a:ext cx="597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6" extrusionOk="0">
                  <a:moveTo>
                    <a:pt x="0" y="0"/>
                  </a:moveTo>
                  <a:lnTo>
                    <a:pt x="21159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48AC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223" name="Shape"/>
            <p:cNvSpPr/>
            <p:nvPr/>
          </p:nvSpPr>
          <p:spPr>
            <a:xfrm>
              <a:off x="482599" y="330199"/>
              <a:ext cx="863601" cy="264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956"/>
                  </a:moveTo>
                  <a:lnTo>
                    <a:pt x="20012" y="3956"/>
                  </a:lnTo>
                  <a:lnTo>
                    <a:pt x="20012" y="21600"/>
                  </a:lnTo>
                  <a:lnTo>
                    <a:pt x="21600" y="21600"/>
                  </a:lnTo>
                  <a:cubicBezTo>
                    <a:pt x="21600" y="21600"/>
                    <a:pt x="21600" y="3956"/>
                    <a:pt x="21600" y="3956"/>
                  </a:cubicBezTo>
                  <a:close/>
                  <a:moveTo>
                    <a:pt x="19376" y="843"/>
                  </a:moveTo>
                  <a:lnTo>
                    <a:pt x="18106" y="843"/>
                  </a:lnTo>
                  <a:lnTo>
                    <a:pt x="18106" y="21600"/>
                  </a:lnTo>
                  <a:lnTo>
                    <a:pt x="19376" y="21600"/>
                  </a:lnTo>
                  <a:cubicBezTo>
                    <a:pt x="19376" y="21600"/>
                    <a:pt x="19376" y="843"/>
                    <a:pt x="19376" y="843"/>
                  </a:cubicBezTo>
                  <a:close/>
                  <a:moveTo>
                    <a:pt x="17471" y="2918"/>
                  </a:moveTo>
                  <a:lnTo>
                    <a:pt x="15882" y="2918"/>
                  </a:lnTo>
                  <a:lnTo>
                    <a:pt x="15882" y="21600"/>
                  </a:lnTo>
                  <a:lnTo>
                    <a:pt x="17471" y="21600"/>
                  </a:lnTo>
                  <a:cubicBezTo>
                    <a:pt x="17471" y="21600"/>
                    <a:pt x="17471" y="2918"/>
                    <a:pt x="17471" y="2918"/>
                  </a:cubicBezTo>
                  <a:close/>
                  <a:moveTo>
                    <a:pt x="15247" y="8108"/>
                  </a:moveTo>
                  <a:lnTo>
                    <a:pt x="13659" y="8108"/>
                  </a:lnTo>
                  <a:lnTo>
                    <a:pt x="13659" y="21600"/>
                  </a:lnTo>
                  <a:lnTo>
                    <a:pt x="15247" y="21600"/>
                  </a:lnTo>
                  <a:cubicBezTo>
                    <a:pt x="15247" y="21600"/>
                    <a:pt x="15247" y="8108"/>
                    <a:pt x="15247" y="8108"/>
                  </a:cubicBezTo>
                  <a:close/>
                  <a:moveTo>
                    <a:pt x="13024" y="843"/>
                  </a:moveTo>
                  <a:lnTo>
                    <a:pt x="11435" y="843"/>
                  </a:lnTo>
                  <a:lnTo>
                    <a:pt x="11435" y="21600"/>
                  </a:lnTo>
                  <a:lnTo>
                    <a:pt x="13024" y="21600"/>
                  </a:lnTo>
                  <a:cubicBezTo>
                    <a:pt x="13024" y="21600"/>
                    <a:pt x="13024" y="843"/>
                    <a:pt x="13024" y="843"/>
                  </a:cubicBezTo>
                  <a:close/>
                  <a:moveTo>
                    <a:pt x="10800" y="4994"/>
                  </a:moveTo>
                  <a:lnTo>
                    <a:pt x="9212" y="4994"/>
                  </a:lnTo>
                  <a:lnTo>
                    <a:pt x="9212" y="21600"/>
                  </a:lnTo>
                  <a:lnTo>
                    <a:pt x="10800" y="21600"/>
                  </a:lnTo>
                  <a:cubicBezTo>
                    <a:pt x="10800" y="21600"/>
                    <a:pt x="10800" y="4994"/>
                    <a:pt x="10800" y="4994"/>
                  </a:cubicBezTo>
                  <a:close/>
                  <a:moveTo>
                    <a:pt x="6275" y="20562"/>
                  </a:moveTo>
                  <a:lnTo>
                    <a:pt x="0" y="20562"/>
                  </a:lnTo>
                  <a:lnTo>
                    <a:pt x="0" y="0"/>
                  </a:lnTo>
                  <a:cubicBezTo>
                    <a:pt x="3494" y="0"/>
                    <a:pt x="6234" y="9146"/>
                    <a:pt x="6275" y="20562"/>
                  </a:cubicBezTo>
                  <a:close/>
                </a:path>
              </a:pathLst>
            </a:custGeom>
            <a:solidFill>
              <a:srgbClr val="99DEF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224" name="Shape"/>
            <p:cNvSpPr/>
            <p:nvPr/>
          </p:nvSpPr>
          <p:spPr>
            <a:xfrm>
              <a:off x="0" y="-1"/>
              <a:ext cx="1473200" cy="1167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72" y="3993"/>
                  </a:moveTo>
                  <a:lnTo>
                    <a:pt x="372" y="940"/>
                  </a:lnTo>
                  <a:cubicBezTo>
                    <a:pt x="372" y="680"/>
                    <a:pt x="544" y="470"/>
                    <a:pt x="751" y="470"/>
                  </a:cubicBezTo>
                  <a:lnTo>
                    <a:pt x="20849" y="470"/>
                  </a:lnTo>
                  <a:cubicBezTo>
                    <a:pt x="21056" y="470"/>
                    <a:pt x="21228" y="680"/>
                    <a:pt x="21228" y="940"/>
                  </a:cubicBezTo>
                  <a:lnTo>
                    <a:pt x="21228" y="3993"/>
                  </a:lnTo>
                  <a:cubicBezTo>
                    <a:pt x="21228" y="3993"/>
                    <a:pt x="372" y="3993"/>
                    <a:pt x="372" y="3993"/>
                  </a:cubicBezTo>
                  <a:close/>
                  <a:moveTo>
                    <a:pt x="21228" y="18086"/>
                  </a:moveTo>
                  <a:lnTo>
                    <a:pt x="3063" y="18086"/>
                  </a:lnTo>
                  <a:lnTo>
                    <a:pt x="372" y="20655"/>
                  </a:lnTo>
                  <a:lnTo>
                    <a:pt x="372" y="4463"/>
                  </a:lnTo>
                  <a:lnTo>
                    <a:pt x="21228" y="4463"/>
                  </a:lnTo>
                  <a:cubicBezTo>
                    <a:pt x="21228" y="4463"/>
                    <a:pt x="21228" y="18086"/>
                    <a:pt x="21228" y="18086"/>
                  </a:cubicBezTo>
                  <a:close/>
                  <a:moveTo>
                    <a:pt x="20849" y="0"/>
                  </a:moveTo>
                  <a:lnTo>
                    <a:pt x="751" y="0"/>
                  </a:lnTo>
                  <a:cubicBezTo>
                    <a:pt x="337" y="0"/>
                    <a:pt x="0" y="421"/>
                    <a:pt x="0" y="940"/>
                  </a:cubicBezTo>
                  <a:lnTo>
                    <a:pt x="0" y="3993"/>
                  </a:lnTo>
                  <a:lnTo>
                    <a:pt x="0" y="4228"/>
                  </a:lnTo>
                  <a:lnTo>
                    <a:pt x="0" y="21600"/>
                  </a:lnTo>
                  <a:lnTo>
                    <a:pt x="3188" y="18556"/>
                  </a:lnTo>
                  <a:lnTo>
                    <a:pt x="21600" y="18556"/>
                  </a:lnTo>
                  <a:lnTo>
                    <a:pt x="21600" y="4228"/>
                  </a:lnTo>
                  <a:lnTo>
                    <a:pt x="21600" y="3993"/>
                  </a:lnTo>
                  <a:lnTo>
                    <a:pt x="21600" y="940"/>
                  </a:lnTo>
                  <a:cubicBezTo>
                    <a:pt x="21600" y="421"/>
                    <a:pt x="21263" y="0"/>
                    <a:pt x="20849" y="0"/>
                  </a:cubicBezTo>
                  <a:close/>
                  <a:moveTo>
                    <a:pt x="19179" y="15267"/>
                  </a:moveTo>
                  <a:lnTo>
                    <a:pt x="12476" y="15267"/>
                  </a:lnTo>
                  <a:cubicBezTo>
                    <a:pt x="12373" y="15267"/>
                    <a:pt x="12290" y="15373"/>
                    <a:pt x="12290" y="15502"/>
                  </a:cubicBezTo>
                  <a:cubicBezTo>
                    <a:pt x="12290" y="15632"/>
                    <a:pt x="12373" y="15737"/>
                    <a:pt x="12476" y="15737"/>
                  </a:cubicBezTo>
                  <a:lnTo>
                    <a:pt x="19179" y="15737"/>
                  </a:lnTo>
                  <a:cubicBezTo>
                    <a:pt x="19282" y="15737"/>
                    <a:pt x="19366" y="15632"/>
                    <a:pt x="19366" y="15502"/>
                  </a:cubicBezTo>
                  <a:cubicBezTo>
                    <a:pt x="19366" y="15373"/>
                    <a:pt x="19282" y="15267"/>
                    <a:pt x="19179" y="15267"/>
                  </a:cubicBezTo>
                  <a:close/>
                  <a:moveTo>
                    <a:pt x="12476" y="14328"/>
                  </a:moveTo>
                  <a:lnTo>
                    <a:pt x="18621" y="14328"/>
                  </a:lnTo>
                  <a:cubicBezTo>
                    <a:pt x="18724" y="14328"/>
                    <a:pt x="18807" y="14223"/>
                    <a:pt x="18807" y="14093"/>
                  </a:cubicBezTo>
                  <a:cubicBezTo>
                    <a:pt x="18807" y="13963"/>
                    <a:pt x="18724" y="13858"/>
                    <a:pt x="18621" y="13858"/>
                  </a:cubicBezTo>
                  <a:lnTo>
                    <a:pt x="12476" y="13858"/>
                  </a:lnTo>
                  <a:cubicBezTo>
                    <a:pt x="12373" y="13858"/>
                    <a:pt x="12290" y="13963"/>
                    <a:pt x="12290" y="14093"/>
                  </a:cubicBezTo>
                  <a:cubicBezTo>
                    <a:pt x="12290" y="14223"/>
                    <a:pt x="12373" y="14328"/>
                    <a:pt x="12476" y="14328"/>
                  </a:cubicBezTo>
                  <a:close/>
                  <a:moveTo>
                    <a:pt x="12476" y="12919"/>
                  </a:moveTo>
                  <a:lnTo>
                    <a:pt x="19179" y="12919"/>
                  </a:lnTo>
                  <a:cubicBezTo>
                    <a:pt x="19282" y="12919"/>
                    <a:pt x="19366" y="12813"/>
                    <a:pt x="19366" y="12684"/>
                  </a:cubicBezTo>
                  <a:cubicBezTo>
                    <a:pt x="19366" y="12554"/>
                    <a:pt x="19282" y="12449"/>
                    <a:pt x="19179" y="12449"/>
                  </a:cubicBezTo>
                  <a:lnTo>
                    <a:pt x="12476" y="12449"/>
                  </a:lnTo>
                  <a:cubicBezTo>
                    <a:pt x="12373" y="12449"/>
                    <a:pt x="12290" y="12554"/>
                    <a:pt x="12290" y="12684"/>
                  </a:cubicBezTo>
                  <a:cubicBezTo>
                    <a:pt x="12290" y="12813"/>
                    <a:pt x="12373" y="12919"/>
                    <a:pt x="12476" y="12919"/>
                  </a:cubicBezTo>
                  <a:close/>
                  <a:moveTo>
                    <a:pt x="10745" y="10805"/>
                  </a:moveTo>
                  <a:lnTo>
                    <a:pt x="10669" y="10805"/>
                  </a:lnTo>
                  <a:lnTo>
                    <a:pt x="7111" y="10805"/>
                  </a:lnTo>
                  <a:lnTo>
                    <a:pt x="9456" y="14293"/>
                  </a:lnTo>
                  <a:cubicBezTo>
                    <a:pt x="10244" y="13456"/>
                    <a:pt x="10745" y="12214"/>
                    <a:pt x="10745" y="10805"/>
                  </a:cubicBezTo>
                  <a:close/>
                  <a:moveTo>
                    <a:pt x="6331" y="6617"/>
                  </a:moveTo>
                  <a:cubicBezTo>
                    <a:pt x="4847" y="6764"/>
                    <a:pt x="3209" y="8635"/>
                    <a:pt x="3209" y="11020"/>
                  </a:cubicBezTo>
                  <a:cubicBezTo>
                    <a:pt x="3209" y="13411"/>
                    <a:pt x="4854" y="15432"/>
                    <a:pt x="6802" y="15432"/>
                  </a:cubicBezTo>
                  <a:cubicBezTo>
                    <a:pt x="7570" y="15432"/>
                    <a:pt x="8165" y="15185"/>
                    <a:pt x="8754" y="14612"/>
                  </a:cubicBezTo>
                  <a:lnTo>
                    <a:pt x="6331" y="11164"/>
                  </a:lnTo>
                  <a:cubicBezTo>
                    <a:pt x="6331" y="11164"/>
                    <a:pt x="6331" y="6617"/>
                    <a:pt x="6331" y="6617"/>
                  </a:cubicBezTo>
                  <a:close/>
                  <a:moveTo>
                    <a:pt x="6802" y="15902"/>
                  </a:moveTo>
                  <a:cubicBezTo>
                    <a:pt x="4652" y="15902"/>
                    <a:pt x="2836" y="13666"/>
                    <a:pt x="2836" y="11020"/>
                  </a:cubicBezTo>
                  <a:cubicBezTo>
                    <a:pt x="2836" y="9752"/>
                    <a:pt x="3253" y="8510"/>
                    <a:pt x="4010" y="7553"/>
                  </a:cubicBezTo>
                  <a:cubicBezTo>
                    <a:pt x="4727" y="6644"/>
                    <a:pt x="5641" y="6107"/>
                    <a:pt x="6517" y="6107"/>
                  </a:cubicBezTo>
                  <a:lnTo>
                    <a:pt x="6703" y="6107"/>
                  </a:lnTo>
                  <a:lnTo>
                    <a:pt x="6703" y="10986"/>
                  </a:lnTo>
                  <a:lnTo>
                    <a:pt x="9289" y="14665"/>
                  </a:lnTo>
                  <a:lnTo>
                    <a:pt x="9143" y="14820"/>
                  </a:lnTo>
                  <a:cubicBezTo>
                    <a:pt x="8430" y="15578"/>
                    <a:pt x="7730" y="15902"/>
                    <a:pt x="6802" y="15902"/>
                  </a:cubicBezTo>
                  <a:close/>
                  <a:moveTo>
                    <a:pt x="20069" y="2172"/>
                  </a:moveTo>
                  <a:lnTo>
                    <a:pt x="20447" y="1719"/>
                  </a:lnTo>
                  <a:cubicBezTo>
                    <a:pt x="20521" y="1629"/>
                    <a:pt x="20524" y="1481"/>
                    <a:pt x="20453" y="1387"/>
                  </a:cubicBezTo>
                  <a:cubicBezTo>
                    <a:pt x="20382" y="1293"/>
                    <a:pt x="20265" y="1289"/>
                    <a:pt x="20190" y="1379"/>
                  </a:cubicBezTo>
                  <a:lnTo>
                    <a:pt x="19799" y="1848"/>
                  </a:lnTo>
                  <a:lnTo>
                    <a:pt x="19409" y="1379"/>
                  </a:lnTo>
                  <a:cubicBezTo>
                    <a:pt x="19335" y="1289"/>
                    <a:pt x="19217" y="1293"/>
                    <a:pt x="19146" y="1387"/>
                  </a:cubicBezTo>
                  <a:cubicBezTo>
                    <a:pt x="19075" y="1481"/>
                    <a:pt x="19077" y="1629"/>
                    <a:pt x="19152" y="1719"/>
                  </a:cubicBezTo>
                  <a:lnTo>
                    <a:pt x="19530" y="2172"/>
                  </a:lnTo>
                  <a:lnTo>
                    <a:pt x="19152" y="2626"/>
                  </a:lnTo>
                  <a:cubicBezTo>
                    <a:pt x="19077" y="2715"/>
                    <a:pt x="19075" y="2864"/>
                    <a:pt x="19146" y="2958"/>
                  </a:cubicBezTo>
                  <a:cubicBezTo>
                    <a:pt x="19182" y="3006"/>
                    <a:pt x="19231" y="3031"/>
                    <a:pt x="19280" y="3031"/>
                  </a:cubicBezTo>
                  <a:cubicBezTo>
                    <a:pt x="19327" y="3031"/>
                    <a:pt x="19373" y="3009"/>
                    <a:pt x="19409" y="2966"/>
                  </a:cubicBezTo>
                  <a:lnTo>
                    <a:pt x="19799" y="2497"/>
                  </a:lnTo>
                  <a:lnTo>
                    <a:pt x="20190" y="2966"/>
                  </a:lnTo>
                  <a:cubicBezTo>
                    <a:pt x="20226" y="3009"/>
                    <a:pt x="20272" y="3031"/>
                    <a:pt x="20319" y="3031"/>
                  </a:cubicBezTo>
                  <a:cubicBezTo>
                    <a:pt x="20368" y="3031"/>
                    <a:pt x="20417" y="3006"/>
                    <a:pt x="20453" y="2958"/>
                  </a:cubicBezTo>
                  <a:cubicBezTo>
                    <a:pt x="20524" y="2864"/>
                    <a:pt x="20521" y="2715"/>
                    <a:pt x="20447" y="2626"/>
                  </a:cubicBezTo>
                  <a:cubicBezTo>
                    <a:pt x="20447" y="2626"/>
                    <a:pt x="20069" y="2172"/>
                    <a:pt x="20069" y="2172"/>
                  </a:cubicBezTo>
                  <a:close/>
                  <a:moveTo>
                    <a:pt x="6590" y="1648"/>
                  </a:moveTo>
                  <a:cubicBezTo>
                    <a:pt x="6390" y="1648"/>
                    <a:pt x="6228" y="1852"/>
                    <a:pt x="6228" y="2104"/>
                  </a:cubicBezTo>
                  <a:cubicBezTo>
                    <a:pt x="6228" y="2356"/>
                    <a:pt x="6390" y="2561"/>
                    <a:pt x="6590" y="2561"/>
                  </a:cubicBezTo>
                  <a:cubicBezTo>
                    <a:pt x="6790" y="2561"/>
                    <a:pt x="6952" y="2356"/>
                    <a:pt x="6952" y="2104"/>
                  </a:cubicBezTo>
                  <a:cubicBezTo>
                    <a:pt x="6952" y="1852"/>
                    <a:pt x="6790" y="1648"/>
                    <a:pt x="6590" y="1648"/>
                  </a:cubicBezTo>
                  <a:close/>
                  <a:moveTo>
                    <a:pt x="6590" y="3031"/>
                  </a:moveTo>
                  <a:cubicBezTo>
                    <a:pt x="6185" y="3031"/>
                    <a:pt x="5855" y="2615"/>
                    <a:pt x="5855" y="2104"/>
                  </a:cubicBezTo>
                  <a:cubicBezTo>
                    <a:pt x="5855" y="1593"/>
                    <a:pt x="6185" y="1178"/>
                    <a:pt x="6590" y="1178"/>
                  </a:cubicBezTo>
                  <a:cubicBezTo>
                    <a:pt x="6995" y="1178"/>
                    <a:pt x="7324" y="1593"/>
                    <a:pt x="7324" y="2104"/>
                  </a:cubicBezTo>
                  <a:cubicBezTo>
                    <a:pt x="7324" y="2615"/>
                    <a:pt x="6995" y="3031"/>
                    <a:pt x="6590" y="3031"/>
                  </a:cubicBezTo>
                  <a:close/>
                  <a:moveTo>
                    <a:pt x="4451" y="1648"/>
                  </a:moveTo>
                  <a:cubicBezTo>
                    <a:pt x="4251" y="1648"/>
                    <a:pt x="4089" y="1852"/>
                    <a:pt x="4089" y="2104"/>
                  </a:cubicBezTo>
                  <a:cubicBezTo>
                    <a:pt x="4089" y="2356"/>
                    <a:pt x="4251" y="2561"/>
                    <a:pt x="4451" y="2561"/>
                  </a:cubicBezTo>
                  <a:cubicBezTo>
                    <a:pt x="4650" y="2561"/>
                    <a:pt x="4813" y="2356"/>
                    <a:pt x="4813" y="2104"/>
                  </a:cubicBezTo>
                  <a:cubicBezTo>
                    <a:pt x="4813" y="1852"/>
                    <a:pt x="4650" y="1648"/>
                    <a:pt x="4451" y="1648"/>
                  </a:cubicBezTo>
                  <a:close/>
                  <a:moveTo>
                    <a:pt x="4451" y="3031"/>
                  </a:moveTo>
                  <a:cubicBezTo>
                    <a:pt x="4046" y="3031"/>
                    <a:pt x="3716" y="2615"/>
                    <a:pt x="3716" y="2104"/>
                  </a:cubicBezTo>
                  <a:cubicBezTo>
                    <a:pt x="3716" y="1593"/>
                    <a:pt x="4046" y="1178"/>
                    <a:pt x="4451" y="1178"/>
                  </a:cubicBezTo>
                  <a:cubicBezTo>
                    <a:pt x="4856" y="1178"/>
                    <a:pt x="5185" y="1593"/>
                    <a:pt x="5185" y="2104"/>
                  </a:cubicBezTo>
                  <a:cubicBezTo>
                    <a:pt x="5185" y="2615"/>
                    <a:pt x="4856" y="3031"/>
                    <a:pt x="4451" y="3031"/>
                  </a:cubicBezTo>
                  <a:close/>
                  <a:moveTo>
                    <a:pt x="2311" y="1648"/>
                  </a:moveTo>
                  <a:cubicBezTo>
                    <a:pt x="2112" y="1648"/>
                    <a:pt x="1949" y="1852"/>
                    <a:pt x="1949" y="2104"/>
                  </a:cubicBezTo>
                  <a:cubicBezTo>
                    <a:pt x="1949" y="2356"/>
                    <a:pt x="2112" y="2561"/>
                    <a:pt x="2311" y="2561"/>
                  </a:cubicBezTo>
                  <a:cubicBezTo>
                    <a:pt x="2511" y="2561"/>
                    <a:pt x="2674" y="2356"/>
                    <a:pt x="2674" y="2104"/>
                  </a:cubicBezTo>
                  <a:cubicBezTo>
                    <a:pt x="2674" y="1852"/>
                    <a:pt x="2511" y="1648"/>
                    <a:pt x="2311" y="1648"/>
                  </a:cubicBezTo>
                  <a:close/>
                  <a:moveTo>
                    <a:pt x="2311" y="3031"/>
                  </a:moveTo>
                  <a:cubicBezTo>
                    <a:pt x="1906" y="3031"/>
                    <a:pt x="1577" y="2615"/>
                    <a:pt x="1577" y="2104"/>
                  </a:cubicBezTo>
                  <a:cubicBezTo>
                    <a:pt x="1577" y="1593"/>
                    <a:pt x="1906" y="1178"/>
                    <a:pt x="2311" y="1178"/>
                  </a:cubicBezTo>
                  <a:cubicBezTo>
                    <a:pt x="2717" y="1178"/>
                    <a:pt x="3046" y="1593"/>
                    <a:pt x="3046" y="2104"/>
                  </a:cubicBezTo>
                  <a:cubicBezTo>
                    <a:pt x="3046" y="2615"/>
                    <a:pt x="2717" y="3031"/>
                    <a:pt x="2311" y="3031"/>
                  </a:cubicBezTo>
                  <a:close/>
                </a:path>
              </a:pathLst>
            </a:custGeom>
            <a:solidFill>
              <a:srgbClr val="048AC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</p:grpSp>
      <p:sp>
        <p:nvSpPr>
          <p:cNvPr id="1226" name="개발…"/>
          <p:cNvSpPr txBox="1"/>
          <p:nvPr/>
        </p:nvSpPr>
        <p:spPr>
          <a:xfrm>
            <a:off x="9427285" y="4678151"/>
            <a:ext cx="1303240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600"/>
            </a:pPr>
            <a:r>
              <a:rPr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개발</a:t>
            </a:r>
            <a:endParaRPr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>
              <a:defRPr sz="3600" b="0"/>
            </a:pPr>
            <a:r>
              <a:rPr lang="ko-KR" altLang="en-US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최정윤</a:t>
            </a:r>
            <a:endParaRPr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grpSp>
        <p:nvGrpSpPr>
          <p:cNvPr id="110" name="Group"/>
          <p:cNvGrpSpPr/>
          <p:nvPr/>
        </p:nvGrpSpPr>
        <p:grpSpPr>
          <a:xfrm>
            <a:off x="22165020" y="11590211"/>
            <a:ext cx="1678265" cy="1858728"/>
            <a:chOff x="-1" y="-1"/>
            <a:chExt cx="3647568" cy="4419477"/>
          </a:xfrm>
        </p:grpSpPr>
        <p:sp>
          <p:nvSpPr>
            <p:cNvPr id="111" name="Shape"/>
            <p:cNvSpPr/>
            <p:nvPr/>
          </p:nvSpPr>
          <p:spPr>
            <a:xfrm>
              <a:off x="63499" y="76199"/>
              <a:ext cx="3584068" cy="434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0882" y="11752"/>
                  </a:moveTo>
                  <a:lnTo>
                    <a:pt x="20457" y="11303"/>
                  </a:lnTo>
                  <a:cubicBezTo>
                    <a:pt x="20438" y="11284"/>
                    <a:pt x="20417" y="11265"/>
                    <a:pt x="20396" y="11248"/>
                  </a:cubicBezTo>
                  <a:cubicBezTo>
                    <a:pt x="20434" y="11220"/>
                    <a:pt x="20467" y="11188"/>
                    <a:pt x="20493" y="11153"/>
                  </a:cubicBezTo>
                  <a:lnTo>
                    <a:pt x="20586" y="11034"/>
                  </a:lnTo>
                  <a:cubicBezTo>
                    <a:pt x="20685" y="10912"/>
                    <a:pt x="20704" y="10757"/>
                    <a:pt x="20638" y="10620"/>
                  </a:cubicBezTo>
                  <a:lnTo>
                    <a:pt x="20536" y="10408"/>
                  </a:lnTo>
                  <a:cubicBezTo>
                    <a:pt x="20443" y="10212"/>
                    <a:pt x="20231" y="10083"/>
                    <a:pt x="19983" y="10073"/>
                  </a:cubicBezTo>
                  <a:lnTo>
                    <a:pt x="19848" y="10066"/>
                  </a:lnTo>
                  <a:lnTo>
                    <a:pt x="19848" y="6043"/>
                  </a:lnTo>
                  <a:cubicBezTo>
                    <a:pt x="19848" y="5318"/>
                    <a:pt x="19272" y="4414"/>
                    <a:pt x="18536" y="3986"/>
                  </a:cubicBezTo>
                  <a:lnTo>
                    <a:pt x="12279" y="346"/>
                  </a:lnTo>
                  <a:cubicBezTo>
                    <a:pt x="11895" y="123"/>
                    <a:pt x="11393" y="0"/>
                    <a:pt x="10864" y="0"/>
                  </a:cubicBezTo>
                  <a:cubicBezTo>
                    <a:pt x="10335" y="0"/>
                    <a:pt x="9833" y="123"/>
                    <a:pt x="9449" y="346"/>
                  </a:cubicBezTo>
                  <a:lnTo>
                    <a:pt x="3191" y="3986"/>
                  </a:lnTo>
                  <a:cubicBezTo>
                    <a:pt x="2456" y="4414"/>
                    <a:pt x="1879" y="5318"/>
                    <a:pt x="1879" y="6043"/>
                  </a:cubicBezTo>
                  <a:lnTo>
                    <a:pt x="1879" y="10057"/>
                  </a:lnTo>
                  <a:lnTo>
                    <a:pt x="1585" y="10073"/>
                  </a:lnTo>
                  <a:cubicBezTo>
                    <a:pt x="1332" y="10083"/>
                    <a:pt x="1118" y="10212"/>
                    <a:pt x="1026" y="10408"/>
                  </a:cubicBezTo>
                  <a:lnTo>
                    <a:pt x="925" y="10619"/>
                  </a:lnTo>
                  <a:cubicBezTo>
                    <a:pt x="858" y="10756"/>
                    <a:pt x="876" y="10910"/>
                    <a:pt x="973" y="11030"/>
                  </a:cubicBezTo>
                  <a:lnTo>
                    <a:pt x="1065" y="11148"/>
                  </a:lnTo>
                  <a:cubicBezTo>
                    <a:pt x="1092" y="11185"/>
                    <a:pt x="1127" y="11219"/>
                    <a:pt x="1167" y="11248"/>
                  </a:cubicBezTo>
                  <a:cubicBezTo>
                    <a:pt x="1143" y="11267"/>
                    <a:pt x="1121" y="11287"/>
                    <a:pt x="1099" y="11309"/>
                  </a:cubicBezTo>
                  <a:lnTo>
                    <a:pt x="679" y="11753"/>
                  </a:lnTo>
                  <a:cubicBezTo>
                    <a:pt x="222" y="12241"/>
                    <a:pt x="-19" y="12848"/>
                    <a:pt x="1" y="13462"/>
                  </a:cubicBezTo>
                  <a:lnTo>
                    <a:pt x="123" y="17275"/>
                  </a:lnTo>
                  <a:lnTo>
                    <a:pt x="339" y="18066"/>
                  </a:lnTo>
                  <a:cubicBezTo>
                    <a:pt x="348" y="18099"/>
                    <a:pt x="359" y="18131"/>
                    <a:pt x="372" y="18163"/>
                  </a:cubicBezTo>
                  <a:lnTo>
                    <a:pt x="372" y="19124"/>
                  </a:lnTo>
                  <a:cubicBezTo>
                    <a:pt x="372" y="19620"/>
                    <a:pt x="862" y="20024"/>
                    <a:pt x="1464" y="20024"/>
                  </a:cubicBezTo>
                  <a:lnTo>
                    <a:pt x="1879" y="20024"/>
                  </a:lnTo>
                  <a:lnTo>
                    <a:pt x="1879" y="20082"/>
                  </a:lnTo>
                  <a:cubicBezTo>
                    <a:pt x="1879" y="20919"/>
                    <a:pt x="2735" y="21600"/>
                    <a:pt x="3786" y="21600"/>
                  </a:cubicBezTo>
                  <a:lnTo>
                    <a:pt x="17942" y="21600"/>
                  </a:lnTo>
                  <a:cubicBezTo>
                    <a:pt x="18993" y="21600"/>
                    <a:pt x="19848" y="20919"/>
                    <a:pt x="19848" y="20082"/>
                  </a:cubicBezTo>
                  <a:lnTo>
                    <a:pt x="19848" y="20024"/>
                  </a:lnTo>
                  <a:lnTo>
                    <a:pt x="20098" y="20024"/>
                  </a:lnTo>
                  <a:cubicBezTo>
                    <a:pt x="20700" y="20024"/>
                    <a:pt x="21190" y="19620"/>
                    <a:pt x="21190" y="19124"/>
                  </a:cubicBezTo>
                  <a:lnTo>
                    <a:pt x="21190" y="18164"/>
                  </a:lnTo>
                  <a:cubicBezTo>
                    <a:pt x="21204" y="18131"/>
                    <a:pt x="21420" y="17361"/>
                    <a:pt x="21420" y="17361"/>
                  </a:cubicBezTo>
                  <a:lnTo>
                    <a:pt x="21451" y="16944"/>
                  </a:lnTo>
                  <a:lnTo>
                    <a:pt x="21561" y="13462"/>
                  </a:lnTo>
                  <a:cubicBezTo>
                    <a:pt x="21581" y="12848"/>
                    <a:pt x="21340" y="12241"/>
                    <a:pt x="20882" y="11752"/>
                  </a:cubicBezTo>
                  <a:close/>
                </a:path>
              </a:pathLst>
            </a:custGeom>
            <a:solidFill>
              <a:srgbClr val="559EA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2" name="Shape"/>
            <p:cNvSpPr/>
            <p:nvPr/>
          </p:nvSpPr>
          <p:spPr>
            <a:xfrm>
              <a:off x="304800" y="-1"/>
              <a:ext cx="2986876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23" y="3986"/>
                  </a:moveTo>
                  <a:lnTo>
                    <a:pt x="12501" y="346"/>
                  </a:lnTo>
                  <a:cubicBezTo>
                    <a:pt x="12040" y="123"/>
                    <a:pt x="11436" y="0"/>
                    <a:pt x="10800" y="0"/>
                  </a:cubicBezTo>
                  <a:cubicBezTo>
                    <a:pt x="10165" y="0"/>
                    <a:pt x="9560" y="123"/>
                    <a:pt x="9099" y="346"/>
                  </a:cubicBezTo>
                  <a:lnTo>
                    <a:pt x="1577" y="3986"/>
                  </a:lnTo>
                  <a:cubicBezTo>
                    <a:pt x="693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028" y="21600"/>
                    <a:pt x="2292" y="21600"/>
                  </a:cubicBezTo>
                  <a:lnTo>
                    <a:pt x="19308" y="21600"/>
                  </a:lnTo>
                  <a:cubicBezTo>
                    <a:pt x="20572" y="21600"/>
                    <a:pt x="21600" y="20919"/>
                    <a:pt x="21600" y="20082"/>
                  </a:cubicBezTo>
                  <a:lnTo>
                    <a:pt x="21600" y="6043"/>
                  </a:lnTo>
                  <a:cubicBezTo>
                    <a:pt x="21600" y="5318"/>
                    <a:pt x="20907" y="4414"/>
                    <a:pt x="20023" y="3986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3" name="Shape"/>
            <p:cNvSpPr/>
            <p:nvPr/>
          </p:nvSpPr>
          <p:spPr>
            <a:xfrm>
              <a:off x="304799" y="-1"/>
              <a:ext cx="1759950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97" y="20533"/>
                  </a:moveTo>
                  <a:lnTo>
                    <a:pt x="2897" y="6494"/>
                  </a:lnTo>
                  <a:cubicBezTo>
                    <a:pt x="2897" y="5768"/>
                    <a:pt x="4073" y="4865"/>
                    <a:pt x="5574" y="4437"/>
                  </a:cubicBezTo>
                  <a:lnTo>
                    <a:pt x="18340" y="797"/>
                  </a:lnTo>
                  <a:cubicBezTo>
                    <a:pt x="19122" y="574"/>
                    <a:pt x="20148" y="450"/>
                    <a:pt x="21226" y="450"/>
                  </a:cubicBezTo>
                  <a:cubicBezTo>
                    <a:pt x="21352" y="450"/>
                    <a:pt x="21476" y="453"/>
                    <a:pt x="21600" y="456"/>
                  </a:cubicBezTo>
                  <a:lnTo>
                    <a:pt x="21216" y="346"/>
                  </a:lnTo>
                  <a:cubicBezTo>
                    <a:pt x="20434" y="123"/>
                    <a:pt x="19408" y="0"/>
                    <a:pt x="18330" y="0"/>
                  </a:cubicBezTo>
                  <a:cubicBezTo>
                    <a:pt x="17251" y="0"/>
                    <a:pt x="16225" y="123"/>
                    <a:pt x="15443" y="346"/>
                  </a:cubicBezTo>
                  <a:lnTo>
                    <a:pt x="2677" y="3986"/>
                  </a:lnTo>
                  <a:cubicBezTo>
                    <a:pt x="1176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745" y="21600"/>
                    <a:pt x="3890" y="21600"/>
                  </a:cubicBezTo>
                  <a:lnTo>
                    <a:pt x="4024" y="21600"/>
                  </a:lnTo>
                  <a:cubicBezTo>
                    <a:pt x="3328" y="21326"/>
                    <a:pt x="2897" y="20948"/>
                    <a:pt x="2897" y="20533"/>
                  </a:cubicBezTo>
                  <a:close/>
                </a:path>
              </a:pathLst>
            </a:custGeom>
            <a:solidFill>
              <a:srgbClr val="FDEDBE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4" name="Shape"/>
            <p:cNvSpPr/>
            <p:nvPr/>
          </p:nvSpPr>
          <p:spPr>
            <a:xfrm>
              <a:off x="368213" y="61075"/>
              <a:ext cx="2860050" cy="422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21" y="20351"/>
                  </a:moveTo>
                  <a:cubicBezTo>
                    <a:pt x="21121" y="20867"/>
                    <a:pt x="20477" y="21288"/>
                    <a:pt x="19685" y="21288"/>
                  </a:cubicBezTo>
                  <a:lnTo>
                    <a:pt x="1915" y="21288"/>
                  </a:lnTo>
                  <a:cubicBezTo>
                    <a:pt x="1123" y="21288"/>
                    <a:pt x="479" y="20867"/>
                    <a:pt x="479" y="20351"/>
                  </a:cubicBezTo>
                  <a:lnTo>
                    <a:pt x="479" y="5906"/>
                  </a:lnTo>
                  <a:cubicBezTo>
                    <a:pt x="479" y="5356"/>
                    <a:pt x="1053" y="4618"/>
                    <a:pt x="1733" y="4294"/>
                  </a:cubicBezTo>
                  <a:lnTo>
                    <a:pt x="9588" y="548"/>
                  </a:lnTo>
                  <a:cubicBezTo>
                    <a:pt x="9907" y="396"/>
                    <a:pt x="10338" y="312"/>
                    <a:pt x="10800" y="312"/>
                  </a:cubicBezTo>
                  <a:cubicBezTo>
                    <a:pt x="11262" y="312"/>
                    <a:pt x="11692" y="396"/>
                    <a:pt x="12011" y="548"/>
                  </a:cubicBezTo>
                  <a:lnTo>
                    <a:pt x="19867" y="4294"/>
                  </a:lnTo>
                  <a:cubicBezTo>
                    <a:pt x="20547" y="4618"/>
                    <a:pt x="21121" y="5356"/>
                    <a:pt x="21121" y="5906"/>
                  </a:cubicBezTo>
                  <a:cubicBezTo>
                    <a:pt x="21121" y="5906"/>
                    <a:pt x="21121" y="20351"/>
                    <a:pt x="21121" y="20351"/>
                  </a:cubicBezTo>
                  <a:close/>
                  <a:moveTo>
                    <a:pt x="20149" y="4041"/>
                  </a:moveTo>
                  <a:lnTo>
                    <a:pt x="12294" y="296"/>
                  </a:lnTo>
                  <a:cubicBezTo>
                    <a:pt x="11893" y="105"/>
                    <a:pt x="11363" y="0"/>
                    <a:pt x="10800" y="0"/>
                  </a:cubicBezTo>
                  <a:cubicBezTo>
                    <a:pt x="10237" y="0"/>
                    <a:pt x="9707" y="105"/>
                    <a:pt x="9306" y="296"/>
                  </a:cubicBezTo>
                  <a:lnTo>
                    <a:pt x="1451" y="4041"/>
                  </a:lnTo>
                  <a:cubicBezTo>
                    <a:pt x="651" y="4423"/>
                    <a:pt x="0" y="5259"/>
                    <a:pt x="0" y="5906"/>
                  </a:cubicBezTo>
                  <a:lnTo>
                    <a:pt x="0" y="20351"/>
                  </a:lnTo>
                  <a:cubicBezTo>
                    <a:pt x="0" y="21040"/>
                    <a:pt x="859" y="21600"/>
                    <a:pt x="1915" y="21600"/>
                  </a:cubicBezTo>
                  <a:lnTo>
                    <a:pt x="19685" y="21600"/>
                  </a:lnTo>
                  <a:cubicBezTo>
                    <a:pt x="20741" y="21600"/>
                    <a:pt x="21600" y="21040"/>
                    <a:pt x="21600" y="20351"/>
                  </a:cubicBezTo>
                  <a:lnTo>
                    <a:pt x="21600" y="5906"/>
                  </a:lnTo>
                  <a:cubicBezTo>
                    <a:pt x="21600" y="5259"/>
                    <a:pt x="20949" y="4423"/>
                    <a:pt x="20149" y="404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5" name="Shape"/>
            <p:cNvSpPr/>
            <p:nvPr/>
          </p:nvSpPr>
          <p:spPr>
            <a:xfrm>
              <a:off x="-1" y="1689100"/>
              <a:ext cx="3584077" cy="2368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1451" y="15951"/>
                  </a:moveTo>
                  <a:lnTo>
                    <a:pt x="21561" y="9566"/>
                  </a:lnTo>
                  <a:cubicBezTo>
                    <a:pt x="21581" y="8439"/>
                    <a:pt x="21340" y="7325"/>
                    <a:pt x="20882" y="6429"/>
                  </a:cubicBezTo>
                  <a:lnTo>
                    <a:pt x="20457" y="5605"/>
                  </a:lnTo>
                  <a:cubicBezTo>
                    <a:pt x="20438" y="5569"/>
                    <a:pt x="20417" y="5536"/>
                    <a:pt x="20396" y="5504"/>
                  </a:cubicBezTo>
                  <a:cubicBezTo>
                    <a:pt x="20434" y="5453"/>
                    <a:pt x="20467" y="5394"/>
                    <a:pt x="20493" y="5330"/>
                  </a:cubicBezTo>
                  <a:lnTo>
                    <a:pt x="20586" y="5112"/>
                  </a:lnTo>
                  <a:cubicBezTo>
                    <a:pt x="20685" y="4888"/>
                    <a:pt x="20705" y="4603"/>
                    <a:pt x="20638" y="4353"/>
                  </a:cubicBezTo>
                  <a:lnTo>
                    <a:pt x="20536" y="3964"/>
                  </a:lnTo>
                  <a:cubicBezTo>
                    <a:pt x="20443" y="3604"/>
                    <a:pt x="20231" y="3368"/>
                    <a:pt x="19983" y="3350"/>
                  </a:cubicBezTo>
                  <a:lnTo>
                    <a:pt x="19071" y="3259"/>
                  </a:lnTo>
                  <a:cubicBezTo>
                    <a:pt x="18775" y="3229"/>
                    <a:pt x="18498" y="3466"/>
                    <a:pt x="18352" y="3864"/>
                  </a:cubicBezTo>
                  <a:lnTo>
                    <a:pt x="17212" y="1353"/>
                  </a:lnTo>
                  <a:cubicBezTo>
                    <a:pt x="16950" y="772"/>
                    <a:pt x="16532" y="405"/>
                    <a:pt x="16064" y="346"/>
                  </a:cubicBezTo>
                  <a:cubicBezTo>
                    <a:pt x="14986" y="217"/>
                    <a:pt x="12865" y="1"/>
                    <a:pt x="10778" y="0"/>
                  </a:cubicBezTo>
                  <a:cubicBezTo>
                    <a:pt x="8702" y="1"/>
                    <a:pt x="6582" y="217"/>
                    <a:pt x="5503" y="346"/>
                  </a:cubicBezTo>
                  <a:cubicBezTo>
                    <a:pt x="5036" y="404"/>
                    <a:pt x="4618" y="771"/>
                    <a:pt x="4357" y="1352"/>
                  </a:cubicBezTo>
                  <a:lnTo>
                    <a:pt x="3214" y="3868"/>
                  </a:lnTo>
                  <a:cubicBezTo>
                    <a:pt x="3081" y="3495"/>
                    <a:pt x="2825" y="3257"/>
                    <a:pt x="2539" y="3257"/>
                  </a:cubicBezTo>
                  <a:cubicBezTo>
                    <a:pt x="2523" y="3257"/>
                    <a:pt x="2507" y="3257"/>
                    <a:pt x="2490" y="3259"/>
                  </a:cubicBezTo>
                  <a:lnTo>
                    <a:pt x="1585" y="3349"/>
                  </a:lnTo>
                  <a:cubicBezTo>
                    <a:pt x="1332" y="3368"/>
                    <a:pt x="1118" y="3604"/>
                    <a:pt x="1026" y="3963"/>
                  </a:cubicBezTo>
                  <a:lnTo>
                    <a:pt x="924" y="4350"/>
                  </a:lnTo>
                  <a:cubicBezTo>
                    <a:pt x="858" y="4602"/>
                    <a:pt x="876" y="4885"/>
                    <a:pt x="973" y="5104"/>
                  </a:cubicBezTo>
                  <a:lnTo>
                    <a:pt x="1065" y="5321"/>
                  </a:lnTo>
                  <a:cubicBezTo>
                    <a:pt x="1092" y="5388"/>
                    <a:pt x="1127" y="5450"/>
                    <a:pt x="1167" y="5504"/>
                  </a:cubicBezTo>
                  <a:cubicBezTo>
                    <a:pt x="1143" y="5539"/>
                    <a:pt x="1121" y="5576"/>
                    <a:pt x="1099" y="5616"/>
                  </a:cubicBezTo>
                  <a:lnTo>
                    <a:pt x="679" y="6431"/>
                  </a:lnTo>
                  <a:cubicBezTo>
                    <a:pt x="222" y="7326"/>
                    <a:pt x="-19" y="8439"/>
                    <a:pt x="1" y="9565"/>
                  </a:cubicBezTo>
                  <a:lnTo>
                    <a:pt x="123" y="16559"/>
                  </a:lnTo>
                  <a:lnTo>
                    <a:pt x="339" y="18009"/>
                  </a:lnTo>
                  <a:cubicBezTo>
                    <a:pt x="347" y="18069"/>
                    <a:pt x="359" y="18128"/>
                    <a:pt x="372" y="18187"/>
                  </a:cubicBezTo>
                  <a:lnTo>
                    <a:pt x="372" y="19949"/>
                  </a:lnTo>
                  <a:cubicBezTo>
                    <a:pt x="372" y="20859"/>
                    <a:pt x="862" y="21600"/>
                    <a:pt x="1464" y="21600"/>
                  </a:cubicBezTo>
                  <a:lnTo>
                    <a:pt x="3722" y="21600"/>
                  </a:lnTo>
                  <a:cubicBezTo>
                    <a:pt x="4328" y="21600"/>
                    <a:pt x="4820" y="20859"/>
                    <a:pt x="4820" y="19949"/>
                  </a:cubicBezTo>
                  <a:lnTo>
                    <a:pt x="4820" y="19175"/>
                  </a:lnTo>
                  <a:lnTo>
                    <a:pt x="10437" y="19722"/>
                  </a:lnTo>
                  <a:lnTo>
                    <a:pt x="10776" y="19755"/>
                  </a:lnTo>
                  <a:lnTo>
                    <a:pt x="11125" y="19722"/>
                  </a:lnTo>
                  <a:lnTo>
                    <a:pt x="16742" y="19175"/>
                  </a:lnTo>
                  <a:lnTo>
                    <a:pt x="16742" y="19949"/>
                  </a:lnTo>
                  <a:cubicBezTo>
                    <a:pt x="16742" y="20859"/>
                    <a:pt x="17234" y="21600"/>
                    <a:pt x="17840" y="21600"/>
                  </a:cubicBezTo>
                  <a:lnTo>
                    <a:pt x="20098" y="21600"/>
                  </a:lnTo>
                  <a:cubicBezTo>
                    <a:pt x="20700" y="21600"/>
                    <a:pt x="21190" y="20859"/>
                    <a:pt x="21190" y="19949"/>
                  </a:cubicBezTo>
                  <a:lnTo>
                    <a:pt x="21190" y="18188"/>
                  </a:lnTo>
                  <a:cubicBezTo>
                    <a:pt x="21204" y="18128"/>
                    <a:pt x="21420" y="16717"/>
                    <a:pt x="21420" y="16717"/>
                  </a:cubicBezTo>
                  <a:cubicBezTo>
                    <a:pt x="21420" y="16717"/>
                    <a:pt x="21451" y="15951"/>
                    <a:pt x="21451" y="15951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6" name="Shape"/>
            <p:cNvSpPr/>
            <p:nvPr/>
          </p:nvSpPr>
          <p:spPr>
            <a:xfrm>
              <a:off x="63500" y="2108199"/>
              <a:ext cx="3455847" cy="169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7" extrusionOk="0">
                  <a:moveTo>
                    <a:pt x="20939" y="4150"/>
                  </a:moveTo>
                  <a:lnTo>
                    <a:pt x="20506" y="3012"/>
                  </a:lnTo>
                  <a:cubicBezTo>
                    <a:pt x="20450" y="2873"/>
                    <a:pt x="20376" y="2771"/>
                    <a:pt x="20283" y="2734"/>
                  </a:cubicBezTo>
                  <a:lnTo>
                    <a:pt x="19390" y="2361"/>
                  </a:lnTo>
                  <a:lnTo>
                    <a:pt x="20376" y="1963"/>
                  </a:lnTo>
                  <a:cubicBezTo>
                    <a:pt x="20431" y="1937"/>
                    <a:pt x="20487" y="1862"/>
                    <a:pt x="20518" y="1759"/>
                  </a:cubicBezTo>
                  <a:lnTo>
                    <a:pt x="20617" y="1443"/>
                  </a:lnTo>
                  <a:cubicBezTo>
                    <a:pt x="20655" y="1330"/>
                    <a:pt x="20661" y="1191"/>
                    <a:pt x="20636" y="1065"/>
                  </a:cubicBezTo>
                  <a:lnTo>
                    <a:pt x="20530" y="520"/>
                  </a:lnTo>
                  <a:cubicBezTo>
                    <a:pt x="20487" y="293"/>
                    <a:pt x="20388" y="141"/>
                    <a:pt x="20271" y="129"/>
                  </a:cubicBezTo>
                  <a:lnTo>
                    <a:pt x="19330" y="2"/>
                  </a:lnTo>
                  <a:cubicBezTo>
                    <a:pt x="19131" y="-23"/>
                    <a:pt x="18952" y="230"/>
                    <a:pt x="18890" y="622"/>
                  </a:cubicBezTo>
                  <a:lnTo>
                    <a:pt x="18717" y="1747"/>
                  </a:lnTo>
                  <a:lnTo>
                    <a:pt x="18878" y="2228"/>
                  </a:lnTo>
                  <a:lnTo>
                    <a:pt x="19027" y="2265"/>
                  </a:lnTo>
                  <a:lnTo>
                    <a:pt x="14723" y="1684"/>
                  </a:lnTo>
                  <a:lnTo>
                    <a:pt x="14197" y="1141"/>
                  </a:lnTo>
                  <a:lnTo>
                    <a:pt x="14036" y="4276"/>
                  </a:lnTo>
                  <a:lnTo>
                    <a:pt x="10783" y="4755"/>
                  </a:lnTo>
                  <a:lnTo>
                    <a:pt x="7530" y="4276"/>
                  </a:lnTo>
                  <a:lnTo>
                    <a:pt x="7369" y="1141"/>
                  </a:lnTo>
                  <a:lnTo>
                    <a:pt x="6842" y="1684"/>
                  </a:lnTo>
                  <a:lnTo>
                    <a:pt x="2539" y="2265"/>
                  </a:lnTo>
                  <a:lnTo>
                    <a:pt x="2688" y="2228"/>
                  </a:lnTo>
                  <a:lnTo>
                    <a:pt x="2849" y="1747"/>
                  </a:lnTo>
                  <a:lnTo>
                    <a:pt x="2676" y="622"/>
                  </a:lnTo>
                  <a:cubicBezTo>
                    <a:pt x="2614" y="230"/>
                    <a:pt x="2434" y="-23"/>
                    <a:pt x="2237" y="2"/>
                  </a:cubicBezTo>
                  <a:lnTo>
                    <a:pt x="1295" y="129"/>
                  </a:lnTo>
                  <a:cubicBezTo>
                    <a:pt x="1178" y="141"/>
                    <a:pt x="1079" y="293"/>
                    <a:pt x="1035" y="520"/>
                  </a:cubicBezTo>
                  <a:lnTo>
                    <a:pt x="930" y="1065"/>
                  </a:lnTo>
                  <a:cubicBezTo>
                    <a:pt x="906" y="1191"/>
                    <a:pt x="912" y="1330"/>
                    <a:pt x="949" y="1443"/>
                  </a:cubicBezTo>
                  <a:lnTo>
                    <a:pt x="1048" y="1759"/>
                  </a:lnTo>
                  <a:cubicBezTo>
                    <a:pt x="1079" y="1862"/>
                    <a:pt x="1135" y="1937"/>
                    <a:pt x="1190" y="1963"/>
                  </a:cubicBezTo>
                  <a:lnTo>
                    <a:pt x="2176" y="2361"/>
                  </a:lnTo>
                  <a:lnTo>
                    <a:pt x="1283" y="2734"/>
                  </a:lnTo>
                  <a:cubicBezTo>
                    <a:pt x="1190" y="2771"/>
                    <a:pt x="1116" y="2873"/>
                    <a:pt x="1060" y="3012"/>
                  </a:cubicBezTo>
                  <a:lnTo>
                    <a:pt x="627" y="4150"/>
                  </a:lnTo>
                  <a:cubicBezTo>
                    <a:pt x="206" y="5263"/>
                    <a:pt x="-17" y="6641"/>
                    <a:pt x="2" y="8058"/>
                  </a:cubicBezTo>
                  <a:lnTo>
                    <a:pt x="125" y="17796"/>
                  </a:lnTo>
                  <a:lnTo>
                    <a:pt x="342" y="19718"/>
                  </a:lnTo>
                  <a:cubicBezTo>
                    <a:pt x="416" y="20401"/>
                    <a:pt x="701" y="20907"/>
                    <a:pt x="1048" y="20970"/>
                  </a:cubicBezTo>
                  <a:lnTo>
                    <a:pt x="3128" y="21362"/>
                  </a:lnTo>
                  <a:cubicBezTo>
                    <a:pt x="3289" y="21387"/>
                    <a:pt x="3444" y="21261"/>
                    <a:pt x="3549" y="21021"/>
                  </a:cubicBezTo>
                  <a:cubicBezTo>
                    <a:pt x="3654" y="20780"/>
                    <a:pt x="3803" y="20654"/>
                    <a:pt x="3958" y="20679"/>
                  </a:cubicBezTo>
                  <a:lnTo>
                    <a:pt x="10780" y="21577"/>
                  </a:lnTo>
                  <a:lnTo>
                    <a:pt x="10786" y="21577"/>
                  </a:lnTo>
                  <a:lnTo>
                    <a:pt x="17608" y="20679"/>
                  </a:lnTo>
                  <a:cubicBezTo>
                    <a:pt x="17763" y="20654"/>
                    <a:pt x="17912" y="20780"/>
                    <a:pt x="18017" y="21021"/>
                  </a:cubicBezTo>
                  <a:cubicBezTo>
                    <a:pt x="18122" y="21261"/>
                    <a:pt x="18277" y="21387"/>
                    <a:pt x="18438" y="21362"/>
                  </a:cubicBezTo>
                  <a:lnTo>
                    <a:pt x="20518" y="20970"/>
                  </a:lnTo>
                  <a:cubicBezTo>
                    <a:pt x="20865" y="20907"/>
                    <a:pt x="21150" y="20401"/>
                    <a:pt x="21224" y="19718"/>
                  </a:cubicBezTo>
                  <a:lnTo>
                    <a:pt x="21440" y="17796"/>
                  </a:lnTo>
                  <a:lnTo>
                    <a:pt x="21564" y="8058"/>
                  </a:lnTo>
                  <a:cubicBezTo>
                    <a:pt x="21583" y="6641"/>
                    <a:pt x="21360" y="5263"/>
                    <a:pt x="20939" y="415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7" name="Shape"/>
            <p:cNvSpPr/>
            <p:nvPr/>
          </p:nvSpPr>
          <p:spPr>
            <a:xfrm>
              <a:off x="25399" y="2082800"/>
              <a:ext cx="3513830" cy="175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67" extrusionOk="0">
                  <a:moveTo>
                    <a:pt x="2404" y="715"/>
                  </a:moveTo>
                  <a:lnTo>
                    <a:pt x="1463" y="838"/>
                  </a:lnTo>
                  <a:cubicBezTo>
                    <a:pt x="1416" y="843"/>
                    <a:pt x="1379" y="899"/>
                    <a:pt x="1362" y="989"/>
                  </a:cubicBezTo>
                  <a:lnTo>
                    <a:pt x="1258" y="1518"/>
                  </a:lnTo>
                  <a:cubicBezTo>
                    <a:pt x="1254" y="1536"/>
                    <a:pt x="1256" y="1547"/>
                    <a:pt x="1259" y="1555"/>
                  </a:cubicBezTo>
                  <a:lnTo>
                    <a:pt x="1358" y="1865"/>
                  </a:lnTo>
                  <a:cubicBezTo>
                    <a:pt x="1363" y="1881"/>
                    <a:pt x="1375" y="1900"/>
                    <a:pt x="1387" y="1905"/>
                  </a:cubicBezTo>
                  <a:lnTo>
                    <a:pt x="2664" y="2412"/>
                  </a:lnTo>
                  <a:lnTo>
                    <a:pt x="2653" y="2191"/>
                  </a:lnTo>
                  <a:lnTo>
                    <a:pt x="2720" y="2175"/>
                  </a:lnTo>
                  <a:lnTo>
                    <a:pt x="2784" y="1988"/>
                  </a:lnTo>
                  <a:lnTo>
                    <a:pt x="2640" y="1065"/>
                  </a:lnTo>
                  <a:cubicBezTo>
                    <a:pt x="2606" y="857"/>
                    <a:pt x="2511" y="715"/>
                    <a:pt x="2404" y="715"/>
                  </a:cubicBezTo>
                  <a:close/>
                  <a:moveTo>
                    <a:pt x="18844" y="2175"/>
                  </a:moveTo>
                  <a:lnTo>
                    <a:pt x="18911" y="2191"/>
                  </a:lnTo>
                  <a:lnTo>
                    <a:pt x="18901" y="2412"/>
                  </a:lnTo>
                  <a:lnTo>
                    <a:pt x="20181" y="1904"/>
                  </a:lnTo>
                  <a:cubicBezTo>
                    <a:pt x="20188" y="1901"/>
                    <a:pt x="20201" y="1882"/>
                    <a:pt x="20204" y="1870"/>
                  </a:cubicBezTo>
                  <a:lnTo>
                    <a:pt x="20304" y="1559"/>
                  </a:lnTo>
                  <a:lnTo>
                    <a:pt x="20304" y="1559"/>
                  </a:lnTo>
                  <a:lnTo>
                    <a:pt x="20306" y="1518"/>
                  </a:lnTo>
                  <a:lnTo>
                    <a:pt x="20203" y="991"/>
                  </a:lnTo>
                  <a:cubicBezTo>
                    <a:pt x="20185" y="899"/>
                    <a:pt x="20148" y="843"/>
                    <a:pt x="20104" y="838"/>
                  </a:cubicBezTo>
                  <a:lnTo>
                    <a:pt x="19176" y="716"/>
                  </a:lnTo>
                  <a:cubicBezTo>
                    <a:pt x="19175" y="716"/>
                    <a:pt x="19175" y="716"/>
                    <a:pt x="19174" y="716"/>
                  </a:cubicBezTo>
                  <a:cubicBezTo>
                    <a:pt x="19053" y="716"/>
                    <a:pt x="18958" y="857"/>
                    <a:pt x="18924" y="1068"/>
                  </a:cubicBezTo>
                  <a:lnTo>
                    <a:pt x="18780" y="1988"/>
                  </a:lnTo>
                  <a:cubicBezTo>
                    <a:pt x="18780" y="1988"/>
                    <a:pt x="18844" y="2175"/>
                    <a:pt x="18844" y="2175"/>
                  </a:cubicBezTo>
                  <a:close/>
                  <a:moveTo>
                    <a:pt x="4031" y="19982"/>
                  </a:moveTo>
                  <a:cubicBezTo>
                    <a:pt x="4049" y="19982"/>
                    <a:pt x="4066" y="19983"/>
                    <a:pt x="4084" y="19986"/>
                  </a:cubicBezTo>
                  <a:lnTo>
                    <a:pt x="10782" y="20853"/>
                  </a:lnTo>
                  <a:lnTo>
                    <a:pt x="17483" y="19986"/>
                  </a:lnTo>
                  <a:cubicBezTo>
                    <a:pt x="17498" y="19983"/>
                    <a:pt x="17515" y="19982"/>
                    <a:pt x="17533" y="19982"/>
                  </a:cubicBezTo>
                  <a:cubicBezTo>
                    <a:pt x="17720" y="19982"/>
                    <a:pt x="17901" y="20147"/>
                    <a:pt x="18029" y="20434"/>
                  </a:cubicBezTo>
                  <a:cubicBezTo>
                    <a:pt x="18096" y="20583"/>
                    <a:pt x="18195" y="20662"/>
                    <a:pt x="18297" y="20646"/>
                  </a:cubicBezTo>
                  <a:lnTo>
                    <a:pt x="20340" y="20268"/>
                  </a:lnTo>
                  <a:cubicBezTo>
                    <a:pt x="20605" y="20220"/>
                    <a:pt x="20820" y="19846"/>
                    <a:pt x="20877" y="19336"/>
                  </a:cubicBezTo>
                  <a:lnTo>
                    <a:pt x="21086" y="17510"/>
                  </a:lnTo>
                  <a:lnTo>
                    <a:pt x="21207" y="8136"/>
                  </a:lnTo>
                  <a:cubicBezTo>
                    <a:pt x="21224" y="6860"/>
                    <a:pt x="21019" y="5599"/>
                    <a:pt x="20629" y="4586"/>
                  </a:cubicBezTo>
                  <a:lnTo>
                    <a:pt x="20204" y="3488"/>
                  </a:lnTo>
                  <a:cubicBezTo>
                    <a:pt x="20174" y="3415"/>
                    <a:pt x="20136" y="3368"/>
                    <a:pt x="20090" y="3350"/>
                  </a:cubicBezTo>
                  <a:lnTo>
                    <a:pt x="18880" y="2853"/>
                  </a:lnTo>
                  <a:lnTo>
                    <a:pt x="18878" y="2902"/>
                  </a:lnTo>
                  <a:lnTo>
                    <a:pt x="14609" y="2337"/>
                  </a:lnTo>
                  <a:lnTo>
                    <a:pt x="14290" y="2012"/>
                  </a:lnTo>
                  <a:lnTo>
                    <a:pt x="14143" y="4825"/>
                  </a:lnTo>
                  <a:lnTo>
                    <a:pt x="10782" y="5311"/>
                  </a:lnTo>
                  <a:lnTo>
                    <a:pt x="10769" y="5309"/>
                  </a:lnTo>
                  <a:lnTo>
                    <a:pt x="7421" y="4825"/>
                  </a:lnTo>
                  <a:lnTo>
                    <a:pt x="7274" y="2012"/>
                  </a:lnTo>
                  <a:lnTo>
                    <a:pt x="6955" y="2337"/>
                  </a:lnTo>
                  <a:lnTo>
                    <a:pt x="2687" y="2902"/>
                  </a:lnTo>
                  <a:lnTo>
                    <a:pt x="2684" y="2853"/>
                  </a:lnTo>
                  <a:lnTo>
                    <a:pt x="1475" y="3349"/>
                  </a:lnTo>
                  <a:cubicBezTo>
                    <a:pt x="1428" y="3368"/>
                    <a:pt x="1390" y="3415"/>
                    <a:pt x="1358" y="3495"/>
                  </a:cubicBezTo>
                  <a:lnTo>
                    <a:pt x="934" y="4587"/>
                  </a:lnTo>
                  <a:cubicBezTo>
                    <a:pt x="545" y="5599"/>
                    <a:pt x="340" y="6860"/>
                    <a:pt x="357" y="8136"/>
                  </a:cubicBezTo>
                  <a:lnTo>
                    <a:pt x="478" y="17510"/>
                  </a:lnTo>
                  <a:lnTo>
                    <a:pt x="687" y="19333"/>
                  </a:lnTo>
                  <a:cubicBezTo>
                    <a:pt x="744" y="19846"/>
                    <a:pt x="960" y="20220"/>
                    <a:pt x="1224" y="20268"/>
                  </a:cubicBezTo>
                  <a:lnTo>
                    <a:pt x="3270" y="20647"/>
                  </a:lnTo>
                  <a:cubicBezTo>
                    <a:pt x="3276" y="20648"/>
                    <a:pt x="3284" y="20648"/>
                    <a:pt x="3293" y="20648"/>
                  </a:cubicBezTo>
                  <a:cubicBezTo>
                    <a:pt x="3386" y="20648"/>
                    <a:pt x="3475" y="20570"/>
                    <a:pt x="3535" y="20434"/>
                  </a:cubicBezTo>
                  <a:cubicBezTo>
                    <a:pt x="3663" y="20147"/>
                    <a:pt x="3844" y="19982"/>
                    <a:pt x="4031" y="19982"/>
                  </a:cubicBezTo>
                  <a:close/>
                  <a:moveTo>
                    <a:pt x="10791" y="21567"/>
                  </a:moveTo>
                  <a:lnTo>
                    <a:pt x="10779" y="21567"/>
                  </a:lnTo>
                  <a:lnTo>
                    <a:pt x="4058" y="20699"/>
                  </a:lnTo>
                  <a:cubicBezTo>
                    <a:pt x="4048" y="20697"/>
                    <a:pt x="4039" y="20696"/>
                    <a:pt x="4031" y="20696"/>
                  </a:cubicBezTo>
                  <a:cubicBezTo>
                    <a:pt x="3944" y="20696"/>
                    <a:pt x="3862" y="20772"/>
                    <a:pt x="3801" y="20910"/>
                  </a:cubicBezTo>
                  <a:cubicBezTo>
                    <a:pt x="3661" y="21224"/>
                    <a:pt x="3452" y="21392"/>
                    <a:pt x="3240" y="21358"/>
                  </a:cubicBezTo>
                  <a:lnTo>
                    <a:pt x="1192" y="20979"/>
                  </a:lnTo>
                  <a:cubicBezTo>
                    <a:pt x="773" y="20904"/>
                    <a:pt x="430" y="20306"/>
                    <a:pt x="340" y="19491"/>
                  </a:cubicBezTo>
                  <a:lnTo>
                    <a:pt x="123" y="17565"/>
                  </a:lnTo>
                  <a:lnTo>
                    <a:pt x="1" y="8154"/>
                  </a:lnTo>
                  <a:cubicBezTo>
                    <a:pt x="-18" y="6715"/>
                    <a:pt x="214" y="5293"/>
                    <a:pt x="653" y="4150"/>
                  </a:cubicBezTo>
                  <a:lnTo>
                    <a:pt x="1080" y="3049"/>
                  </a:lnTo>
                  <a:cubicBezTo>
                    <a:pt x="1167" y="2835"/>
                    <a:pt x="1279" y="2699"/>
                    <a:pt x="1405" y="2649"/>
                  </a:cubicBezTo>
                  <a:lnTo>
                    <a:pt x="1415" y="2645"/>
                  </a:lnTo>
                  <a:lnTo>
                    <a:pt x="1314" y="2604"/>
                  </a:lnTo>
                  <a:cubicBezTo>
                    <a:pt x="1205" y="2556"/>
                    <a:pt x="1111" y="2422"/>
                    <a:pt x="1056" y="2244"/>
                  </a:cubicBezTo>
                  <a:lnTo>
                    <a:pt x="961" y="1945"/>
                  </a:lnTo>
                  <a:cubicBezTo>
                    <a:pt x="894" y="1745"/>
                    <a:pt x="881" y="1485"/>
                    <a:pt x="927" y="1255"/>
                  </a:cubicBezTo>
                  <a:lnTo>
                    <a:pt x="1031" y="729"/>
                  </a:lnTo>
                  <a:cubicBezTo>
                    <a:pt x="1099" y="376"/>
                    <a:pt x="1257" y="144"/>
                    <a:pt x="1443" y="125"/>
                  </a:cubicBezTo>
                  <a:lnTo>
                    <a:pt x="2365" y="3"/>
                  </a:lnTo>
                  <a:cubicBezTo>
                    <a:pt x="2379" y="1"/>
                    <a:pt x="2391" y="1"/>
                    <a:pt x="2404" y="1"/>
                  </a:cubicBezTo>
                  <a:cubicBezTo>
                    <a:pt x="2666" y="1"/>
                    <a:pt x="2897" y="341"/>
                    <a:pt x="2979" y="849"/>
                  </a:cubicBezTo>
                  <a:lnTo>
                    <a:pt x="3175" y="2105"/>
                  </a:lnTo>
                  <a:lnTo>
                    <a:pt x="3169" y="2122"/>
                  </a:lnTo>
                  <a:lnTo>
                    <a:pt x="6859" y="1634"/>
                  </a:lnTo>
                  <a:lnTo>
                    <a:pt x="7574" y="907"/>
                  </a:lnTo>
                  <a:lnTo>
                    <a:pt x="7744" y="4156"/>
                  </a:lnTo>
                  <a:lnTo>
                    <a:pt x="10782" y="4595"/>
                  </a:lnTo>
                  <a:lnTo>
                    <a:pt x="13820" y="4156"/>
                  </a:lnTo>
                  <a:lnTo>
                    <a:pt x="13989" y="907"/>
                  </a:lnTo>
                  <a:lnTo>
                    <a:pt x="14705" y="1634"/>
                  </a:lnTo>
                  <a:lnTo>
                    <a:pt x="18395" y="2122"/>
                  </a:lnTo>
                  <a:lnTo>
                    <a:pt x="18389" y="2105"/>
                  </a:lnTo>
                  <a:lnTo>
                    <a:pt x="18585" y="851"/>
                  </a:lnTo>
                  <a:cubicBezTo>
                    <a:pt x="18671" y="317"/>
                    <a:pt x="18919" y="-33"/>
                    <a:pt x="19198" y="3"/>
                  </a:cubicBezTo>
                  <a:lnTo>
                    <a:pt x="20125" y="125"/>
                  </a:lnTo>
                  <a:cubicBezTo>
                    <a:pt x="20307" y="144"/>
                    <a:pt x="20465" y="376"/>
                    <a:pt x="20534" y="730"/>
                  </a:cubicBezTo>
                  <a:lnTo>
                    <a:pt x="20637" y="1255"/>
                  </a:lnTo>
                  <a:cubicBezTo>
                    <a:pt x="20683" y="1485"/>
                    <a:pt x="20670" y="1745"/>
                    <a:pt x="20602" y="1951"/>
                  </a:cubicBezTo>
                  <a:lnTo>
                    <a:pt x="20505" y="2251"/>
                  </a:lnTo>
                  <a:cubicBezTo>
                    <a:pt x="20453" y="2423"/>
                    <a:pt x="20358" y="2556"/>
                    <a:pt x="20254" y="2603"/>
                  </a:cubicBezTo>
                  <a:lnTo>
                    <a:pt x="20149" y="2645"/>
                  </a:lnTo>
                  <a:lnTo>
                    <a:pt x="20161" y="2649"/>
                  </a:lnTo>
                  <a:cubicBezTo>
                    <a:pt x="20286" y="2699"/>
                    <a:pt x="20397" y="2835"/>
                    <a:pt x="20482" y="3042"/>
                  </a:cubicBezTo>
                  <a:lnTo>
                    <a:pt x="20911" y="4148"/>
                  </a:lnTo>
                  <a:cubicBezTo>
                    <a:pt x="21351" y="5293"/>
                    <a:pt x="21582" y="6715"/>
                    <a:pt x="21563" y="8155"/>
                  </a:cubicBezTo>
                  <a:lnTo>
                    <a:pt x="21437" y="17636"/>
                  </a:lnTo>
                  <a:lnTo>
                    <a:pt x="21224" y="19493"/>
                  </a:lnTo>
                  <a:cubicBezTo>
                    <a:pt x="21134" y="20306"/>
                    <a:pt x="20792" y="20904"/>
                    <a:pt x="20372" y="20979"/>
                  </a:cubicBezTo>
                  <a:lnTo>
                    <a:pt x="18327" y="21358"/>
                  </a:lnTo>
                  <a:cubicBezTo>
                    <a:pt x="18306" y="21361"/>
                    <a:pt x="18289" y="21363"/>
                    <a:pt x="18271" y="21363"/>
                  </a:cubicBezTo>
                  <a:cubicBezTo>
                    <a:pt x="18077" y="21363"/>
                    <a:pt x="17892" y="21198"/>
                    <a:pt x="17764" y="20910"/>
                  </a:cubicBezTo>
                  <a:cubicBezTo>
                    <a:pt x="17697" y="20760"/>
                    <a:pt x="17604" y="20681"/>
                    <a:pt x="17508" y="20698"/>
                  </a:cubicBezTo>
                  <a:cubicBezTo>
                    <a:pt x="17508" y="20698"/>
                    <a:pt x="10791" y="21567"/>
                    <a:pt x="10791" y="2156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8" name="Shape"/>
            <p:cNvSpPr/>
            <p:nvPr/>
          </p:nvSpPr>
          <p:spPr>
            <a:xfrm>
              <a:off x="127000" y="3594100"/>
              <a:ext cx="621091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7" y="21600"/>
                  </a:moveTo>
                  <a:lnTo>
                    <a:pt x="4279" y="21600"/>
                  </a:lnTo>
                  <a:cubicBezTo>
                    <a:pt x="1898" y="21600"/>
                    <a:pt x="0" y="18690"/>
                    <a:pt x="0" y="15160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5160"/>
                  </a:lnTo>
                  <a:cubicBezTo>
                    <a:pt x="21600" y="18690"/>
                    <a:pt x="19667" y="21600"/>
                    <a:pt x="1728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9" name="Shape"/>
            <p:cNvSpPr/>
            <p:nvPr/>
          </p:nvSpPr>
          <p:spPr>
            <a:xfrm>
              <a:off x="660400" y="3327400"/>
              <a:ext cx="1150622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21600" y="3600"/>
                  </a:moveTo>
                  <a:lnTo>
                    <a:pt x="5123" y="31"/>
                  </a:lnTo>
                  <a:cubicBezTo>
                    <a:pt x="2813" y="-481"/>
                    <a:pt x="745" y="5358"/>
                    <a:pt x="131" y="14114"/>
                  </a:cubicBezTo>
                  <a:lnTo>
                    <a:pt x="0" y="15863"/>
                  </a:lnTo>
                  <a:lnTo>
                    <a:pt x="21288" y="21119"/>
                  </a:lnTo>
                  <a:cubicBezTo>
                    <a:pt x="21288" y="21119"/>
                    <a:pt x="21600" y="3600"/>
                    <a:pt x="21600" y="3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0" name="Circle"/>
            <p:cNvSpPr/>
            <p:nvPr/>
          </p:nvSpPr>
          <p:spPr>
            <a:xfrm>
              <a:off x="190500" y="3175000"/>
              <a:ext cx="293651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1" name="Shape"/>
            <p:cNvSpPr/>
            <p:nvPr/>
          </p:nvSpPr>
          <p:spPr>
            <a:xfrm>
              <a:off x="1650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2" y="6809"/>
                    <a:pt x="3562" y="10801"/>
                  </a:cubicBezTo>
                  <a:cubicBezTo>
                    <a:pt x="3562" y="14792"/>
                    <a:pt x="6808" y="18038"/>
                    <a:pt x="10797" y="18038"/>
                  </a:cubicBezTo>
                  <a:cubicBezTo>
                    <a:pt x="14790" y="18038"/>
                    <a:pt x="18039" y="14792"/>
                    <a:pt x="18039" y="10801"/>
                  </a:cubicBezTo>
                  <a:cubicBezTo>
                    <a:pt x="18039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5" y="21600"/>
                    <a:pt x="0" y="16755"/>
                    <a:pt x="0" y="10801"/>
                  </a:cubicBezTo>
                  <a:cubicBezTo>
                    <a:pt x="0" y="4844"/>
                    <a:pt x="4845" y="0"/>
                    <a:pt x="10797" y="0"/>
                  </a:cubicBezTo>
                  <a:cubicBezTo>
                    <a:pt x="16754" y="0"/>
                    <a:pt x="21600" y="4844"/>
                    <a:pt x="21600" y="10801"/>
                  </a:cubicBezTo>
                  <a:cubicBezTo>
                    <a:pt x="21600" y="16755"/>
                    <a:pt x="16754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2" name="Shape"/>
            <p:cNvSpPr/>
            <p:nvPr/>
          </p:nvSpPr>
          <p:spPr>
            <a:xfrm>
              <a:off x="673099" y="2641599"/>
              <a:ext cx="1119127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0" y="3976"/>
                  </a:moveTo>
                  <a:lnTo>
                    <a:pt x="612" y="0"/>
                  </a:lnTo>
                  <a:cubicBezTo>
                    <a:pt x="937" y="1882"/>
                    <a:pt x="1129" y="3921"/>
                    <a:pt x="1129" y="6017"/>
                  </a:cubicBezTo>
                  <a:cubicBezTo>
                    <a:pt x="1129" y="9244"/>
                    <a:pt x="728" y="12252"/>
                    <a:pt x="0" y="14724"/>
                  </a:cubicBezTo>
                  <a:lnTo>
                    <a:pt x="21600" y="21600"/>
                  </a:lnTo>
                  <a:lnTo>
                    <a:pt x="21600" y="3976"/>
                  </a:lnTo>
                  <a:cubicBezTo>
                    <a:pt x="21600" y="3976"/>
                    <a:pt x="21580" y="3976"/>
                    <a:pt x="21580" y="3976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3" name="Shape"/>
            <p:cNvSpPr/>
            <p:nvPr/>
          </p:nvSpPr>
          <p:spPr>
            <a:xfrm>
              <a:off x="241300" y="2616200"/>
              <a:ext cx="452408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84" y="2017"/>
                  </a:moveTo>
                  <a:lnTo>
                    <a:pt x="3126" y="288"/>
                  </a:lnTo>
                  <a:lnTo>
                    <a:pt x="0" y="0"/>
                  </a:lnTo>
                  <a:lnTo>
                    <a:pt x="1138" y="6190"/>
                  </a:lnTo>
                  <a:lnTo>
                    <a:pt x="2606" y="13968"/>
                  </a:lnTo>
                  <a:cubicBezTo>
                    <a:pt x="3175" y="17062"/>
                    <a:pt x="4926" y="19295"/>
                    <a:pt x="7012" y="19655"/>
                  </a:cubicBezTo>
                  <a:lnTo>
                    <a:pt x="18473" y="21600"/>
                  </a:lnTo>
                  <a:cubicBezTo>
                    <a:pt x="20417" y="18720"/>
                    <a:pt x="21600" y="14685"/>
                    <a:pt x="21600" y="10292"/>
                  </a:cubicBezTo>
                  <a:cubicBezTo>
                    <a:pt x="21600" y="7271"/>
                    <a:pt x="21031" y="4462"/>
                    <a:pt x="20084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4" name="Shape"/>
            <p:cNvSpPr/>
            <p:nvPr/>
          </p:nvSpPr>
          <p:spPr>
            <a:xfrm>
              <a:off x="203200" y="2578100"/>
              <a:ext cx="520260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28" y="3774"/>
                  </a:moveTo>
                  <a:lnTo>
                    <a:pt x="5037" y="12975"/>
                  </a:lnTo>
                  <a:cubicBezTo>
                    <a:pt x="5401" y="14860"/>
                    <a:pt x="6503" y="16214"/>
                    <a:pt x="7847" y="16434"/>
                  </a:cubicBezTo>
                  <a:lnTo>
                    <a:pt x="17219" y="17950"/>
                  </a:lnTo>
                  <a:cubicBezTo>
                    <a:pt x="18480" y="15893"/>
                    <a:pt x="19193" y="13188"/>
                    <a:pt x="19193" y="10411"/>
                  </a:cubicBezTo>
                  <a:cubicBezTo>
                    <a:pt x="19193" y="8619"/>
                    <a:pt x="18906" y="6881"/>
                    <a:pt x="18339" y="5232"/>
                  </a:cubicBezTo>
                  <a:cubicBezTo>
                    <a:pt x="18339" y="5232"/>
                    <a:pt x="3228" y="3774"/>
                    <a:pt x="3228" y="3774"/>
                  </a:cubicBezTo>
                  <a:close/>
                  <a:moveTo>
                    <a:pt x="18110" y="21600"/>
                  </a:moveTo>
                  <a:lnTo>
                    <a:pt x="7578" y="19896"/>
                  </a:lnTo>
                  <a:cubicBezTo>
                    <a:pt x="5253" y="19516"/>
                    <a:pt x="3348" y="17171"/>
                    <a:pt x="2720" y="13925"/>
                  </a:cubicBezTo>
                  <a:lnTo>
                    <a:pt x="0" y="0"/>
                  </a:lnTo>
                  <a:lnTo>
                    <a:pt x="4405" y="386"/>
                  </a:lnTo>
                  <a:lnTo>
                    <a:pt x="19794" y="1881"/>
                  </a:lnTo>
                  <a:lnTo>
                    <a:pt x="20117" y="2675"/>
                  </a:lnTo>
                  <a:cubicBezTo>
                    <a:pt x="21086" y="5064"/>
                    <a:pt x="21600" y="7739"/>
                    <a:pt x="21600" y="10411"/>
                  </a:cubicBezTo>
                  <a:cubicBezTo>
                    <a:pt x="21600" y="14391"/>
                    <a:pt x="20476" y="18260"/>
                    <a:pt x="18518" y="21024"/>
                  </a:cubicBezTo>
                  <a:cubicBezTo>
                    <a:pt x="18518" y="21024"/>
                    <a:pt x="18110" y="21600"/>
                    <a:pt x="1811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5" name="Shape"/>
            <p:cNvSpPr/>
            <p:nvPr/>
          </p:nvSpPr>
          <p:spPr>
            <a:xfrm>
              <a:off x="1295399" y="2514599"/>
              <a:ext cx="49303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593"/>
                  </a:lnTo>
                  <a:lnTo>
                    <a:pt x="21600" y="21600"/>
                  </a:lnTo>
                  <a:lnTo>
                    <a:pt x="2084" y="14054"/>
                  </a:lnTo>
                  <a:cubicBezTo>
                    <a:pt x="1171" y="13720"/>
                    <a:pt x="390" y="8916"/>
                    <a:pt x="130" y="2388"/>
                  </a:cubicBezTo>
                  <a:cubicBezTo>
                    <a:pt x="130" y="238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6" name="Shape"/>
            <p:cNvSpPr/>
            <p:nvPr/>
          </p:nvSpPr>
          <p:spPr>
            <a:xfrm>
              <a:off x="2832100" y="3594100"/>
              <a:ext cx="620999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13" y="21600"/>
                  </a:moveTo>
                  <a:lnTo>
                    <a:pt x="17322" y="21600"/>
                  </a:lnTo>
                  <a:cubicBezTo>
                    <a:pt x="19703" y="21600"/>
                    <a:pt x="21600" y="18690"/>
                    <a:pt x="21600" y="15160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15160"/>
                  </a:lnTo>
                  <a:cubicBezTo>
                    <a:pt x="0" y="18690"/>
                    <a:pt x="1932" y="21600"/>
                    <a:pt x="4313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7" name="Shape"/>
            <p:cNvSpPr/>
            <p:nvPr/>
          </p:nvSpPr>
          <p:spPr>
            <a:xfrm>
              <a:off x="1752599" y="3327400"/>
              <a:ext cx="1167670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0" y="3387"/>
                  </a:moveTo>
                  <a:lnTo>
                    <a:pt x="16553" y="31"/>
                  </a:lnTo>
                  <a:cubicBezTo>
                    <a:pt x="18828" y="-481"/>
                    <a:pt x="20865" y="5358"/>
                    <a:pt x="21471" y="14114"/>
                  </a:cubicBezTo>
                  <a:lnTo>
                    <a:pt x="21600" y="15863"/>
                  </a:lnTo>
                  <a:lnTo>
                    <a:pt x="623" y="21119"/>
                  </a:lnTo>
                  <a:cubicBezTo>
                    <a:pt x="623" y="21119"/>
                    <a:pt x="0" y="3387"/>
                    <a:pt x="0" y="338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8" name="Circle"/>
            <p:cNvSpPr/>
            <p:nvPr/>
          </p:nvSpPr>
          <p:spPr>
            <a:xfrm>
              <a:off x="3098800" y="3175000"/>
              <a:ext cx="293663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9" name="Shape"/>
            <p:cNvSpPr/>
            <p:nvPr/>
          </p:nvSpPr>
          <p:spPr>
            <a:xfrm>
              <a:off x="30606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1" y="6809"/>
                    <a:pt x="3561" y="10801"/>
                  </a:cubicBezTo>
                  <a:cubicBezTo>
                    <a:pt x="3561" y="14792"/>
                    <a:pt x="6808" y="18038"/>
                    <a:pt x="10797" y="18038"/>
                  </a:cubicBezTo>
                  <a:cubicBezTo>
                    <a:pt x="14790" y="18038"/>
                    <a:pt x="18038" y="14792"/>
                    <a:pt x="18038" y="10801"/>
                  </a:cubicBezTo>
                  <a:cubicBezTo>
                    <a:pt x="18038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2" y="21600"/>
                    <a:pt x="0" y="16755"/>
                    <a:pt x="0" y="10801"/>
                  </a:cubicBezTo>
                  <a:cubicBezTo>
                    <a:pt x="0" y="4844"/>
                    <a:pt x="4842" y="0"/>
                    <a:pt x="10797" y="0"/>
                  </a:cubicBezTo>
                  <a:cubicBezTo>
                    <a:pt x="16753" y="0"/>
                    <a:pt x="21600" y="4844"/>
                    <a:pt x="21600" y="10801"/>
                  </a:cubicBezTo>
                  <a:cubicBezTo>
                    <a:pt x="21600" y="16755"/>
                    <a:pt x="16753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0" name="Shape"/>
            <p:cNvSpPr/>
            <p:nvPr/>
          </p:nvSpPr>
          <p:spPr>
            <a:xfrm>
              <a:off x="1777999" y="2641599"/>
              <a:ext cx="1123691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949"/>
                  </a:moveTo>
                  <a:lnTo>
                    <a:pt x="20991" y="0"/>
                  </a:lnTo>
                  <a:cubicBezTo>
                    <a:pt x="20665" y="1882"/>
                    <a:pt x="20475" y="3921"/>
                    <a:pt x="20475" y="6017"/>
                  </a:cubicBezTo>
                  <a:cubicBezTo>
                    <a:pt x="20475" y="9244"/>
                    <a:pt x="20877" y="12252"/>
                    <a:pt x="21600" y="14724"/>
                  </a:cubicBezTo>
                  <a:lnTo>
                    <a:pt x="88" y="21600"/>
                  </a:lnTo>
                  <a:lnTo>
                    <a:pt x="0" y="4125"/>
                  </a:lnTo>
                  <a:cubicBezTo>
                    <a:pt x="0" y="4125"/>
                    <a:pt x="0" y="3949"/>
                    <a:pt x="0" y="3949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1" name="Shape"/>
            <p:cNvSpPr/>
            <p:nvPr/>
          </p:nvSpPr>
          <p:spPr>
            <a:xfrm>
              <a:off x="2870200" y="2616200"/>
              <a:ext cx="452475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0" y="2017"/>
                  </a:moveTo>
                  <a:lnTo>
                    <a:pt x="18473" y="288"/>
                  </a:lnTo>
                  <a:lnTo>
                    <a:pt x="21600" y="0"/>
                  </a:lnTo>
                  <a:lnTo>
                    <a:pt x="20461" y="6190"/>
                  </a:lnTo>
                  <a:lnTo>
                    <a:pt x="18994" y="13968"/>
                  </a:lnTo>
                  <a:cubicBezTo>
                    <a:pt x="18427" y="17062"/>
                    <a:pt x="16673" y="19295"/>
                    <a:pt x="14590" y="19655"/>
                  </a:cubicBezTo>
                  <a:lnTo>
                    <a:pt x="3126" y="21600"/>
                  </a:lnTo>
                  <a:cubicBezTo>
                    <a:pt x="1188" y="18720"/>
                    <a:pt x="0" y="14685"/>
                    <a:pt x="0" y="10292"/>
                  </a:cubicBezTo>
                  <a:cubicBezTo>
                    <a:pt x="0" y="7271"/>
                    <a:pt x="570" y="4462"/>
                    <a:pt x="1520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2" name="Shape"/>
            <p:cNvSpPr/>
            <p:nvPr/>
          </p:nvSpPr>
          <p:spPr>
            <a:xfrm>
              <a:off x="2844799" y="2578100"/>
              <a:ext cx="520342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64" y="5232"/>
                  </a:moveTo>
                  <a:cubicBezTo>
                    <a:pt x="2695" y="6881"/>
                    <a:pt x="2407" y="8619"/>
                    <a:pt x="2407" y="10411"/>
                  </a:cubicBezTo>
                  <a:cubicBezTo>
                    <a:pt x="2407" y="13184"/>
                    <a:pt x="3120" y="15887"/>
                    <a:pt x="4382" y="17950"/>
                  </a:cubicBezTo>
                  <a:lnTo>
                    <a:pt x="13757" y="16434"/>
                  </a:lnTo>
                  <a:cubicBezTo>
                    <a:pt x="15100" y="16213"/>
                    <a:pt x="16200" y="14860"/>
                    <a:pt x="16561" y="12988"/>
                  </a:cubicBezTo>
                  <a:lnTo>
                    <a:pt x="18372" y="3774"/>
                  </a:lnTo>
                  <a:lnTo>
                    <a:pt x="17339" y="3865"/>
                  </a:lnTo>
                  <a:cubicBezTo>
                    <a:pt x="17339" y="3865"/>
                    <a:pt x="3264" y="5232"/>
                    <a:pt x="3264" y="5232"/>
                  </a:cubicBezTo>
                  <a:close/>
                  <a:moveTo>
                    <a:pt x="3488" y="21600"/>
                  </a:moveTo>
                  <a:lnTo>
                    <a:pt x="3080" y="21022"/>
                  </a:lnTo>
                  <a:cubicBezTo>
                    <a:pt x="1123" y="18251"/>
                    <a:pt x="0" y="14384"/>
                    <a:pt x="0" y="10411"/>
                  </a:cubicBezTo>
                  <a:cubicBezTo>
                    <a:pt x="0" y="7738"/>
                    <a:pt x="515" y="5062"/>
                    <a:pt x="1488" y="2673"/>
                  </a:cubicBezTo>
                  <a:lnTo>
                    <a:pt x="1810" y="1881"/>
                  </a:lnTo>
                  <a:lnTo>
                    <a:pt x="21600" y="0"/>
                  </a:lnTo>
                  <a:lnTo>
                    <a:pt x="18877" y="13936"/>
                  </a:lnTo>
                  <a:cubicBezTo>
                    <a:pt x="18253" y="17170"/>
                    <a:pt x="16350" y="19515"/>
                    <a:pt x="14028" y="19896"/>
                  </a:cubicBezTo>
                  <a:cubicBezTo>
                    <a:pt x="14028" y="19896"/>
                    <a:pt x="3488" y="21600"/>
                    <a:pt x="3488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3" name="Shape"/>
            <p:cNvSpPr/>
            <p:nvPr/>
          </p:nvSpPr>
          <p:spPr>
            <a:xfrm>
              <a:off x="634999" y="2641599"/>
              <a:ext cx="2312604" cy="40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435"/>
                  </a:moveTo>
                  <a:lnTo>
                    <a:pt x="21257" y="14648"/>
                  </a:lnTo>
                  <a:cubicBezTo>
                    <a:pt x="21220" y="14383"/>
                    <a:pt x="21183" y="14115"/>
                    <a:pt x="21146" y="13796"/>
                  </a:cubicBezTo>
                  <a:cubicBezTo>
                    <a:pt x="21137" y="13691"/>
                    <a:pt x="21119" y="13584"/>
                    <a:pt x="21109" y="13479"/>
                  </a:cubicBezTo>
                  <a:cubicBezTo>
                    <a:pt x="21091" y="13318"/>
                    <a:pt x="21072" y="13108"/>
                    <a:pt x="21044" y="12950"/>
                  </a:cubicBezTo>
                  <a:cubicBezTo>
                    <a:pt x="21026" y="12790"/>
                    <a:pt x="21016" y="12631"/>
                    <a:pt x="20998" y="12525"/>
                  </a:cubicBezTo>
                  <a:cubicBezTo>
                    <a:pt x="20989" y="12367"/>
                    <a:pt x="20970" y="12257"/>
                    <a:pt x="20960" y="12099"/>
                  </a:cubicBezTo>
                  <a:cubicBezTo>
                    <a:pt x="20943" y="11939"/>
                    <a:pt x="20923" y="11729"/>
                    <a:pt x="20914" y="11515"/>
                  </a:cubicBezTo>
                  <a:cubicBezTo>
                    <a:pt x="20905" y="11463"/>
                    <a:pt x="20905" y="11356"/>
                    <a:pt x="20896" y="11304"/>
                  </a:cubicBezTo>
                  <a:cubicBezTo>
                    <a:pt x="20813" y="10189"/>
                    <a:pt x="20757" y="9072"/>
                    <a:pt x="20729" y="7853"/>
                  </a:cubicBezTo>
                  <a:lnTo>
                    <a:pt x="19200" y="8704"/>
                  </a:lnTo>
                  <a:lnTo>
                    <a:pt x="19015" y="16134"/>
                  </a:lnTo>
                  <a:lnTo>
                    <a:pt x="18783" y="16293"/>
                  </a:lnTo>
                  <a:lnTo>
                    <a:pt x="18969" y="8863"/>
                  </a:lnTo>
                  <a:lnTo>
                    <a:pt x="17273" y="9816"/>
                  </a:lnTo>
                  <a:lnTo>
                    <a:pt x="17087" y="17458"/>
                  </a:lnTo>
                  <a:lnTo>
                    <a:pt x="16856" y="17619"/>
                  </a:lnTo>
                  <a:lnTo>
                    <a:pt x="17041" y="9976"/>
                  </a:lnTo>
                  <a:lnTo>
                    <a:pt x="15318" y="10932"/>
                  </a:lnTo>
                  <a:lnTo>
                    <a:pt x="15151" y="18734"/>
                  </a:lnTo>
                  <a:lnTo>
                    <a:pt x="14919" y="18894"/>
                  </a:lnTo>
                  <a:lnTo>
                    <a:pt x="15086" y="11091"/>
                  </a:lnTo>
                  <a:lnTo>
                    <a:pt x="13177" y="12152"/>
                  </a:lnTo>
                  <a:lnTo>
                    <a:pt x="13084" y="20113"/>
                  </a:lnTo>
                  <a:lnTo>
                    <a:pt x="12852" y="20271"/>
                  </a:lnTo>
                  <a:lnTo>
                    <a:pt x="12945" y="12312"/>
                  </a:lnTo>
                  <a:lnTo>
                    <a:pt x="10981" y="13373"/>
                  </a:lnTo>
                  <a:lnTo>
                    <a:pt x="10981" y="21493"/>
                  </a:lnTo>
                  <a:lnTo>
                    <a:pt x="10814" y="21600"/>
                  </a:lnTo>
                  <a:lnTo>
                    <a:pt x="10814" y="21493"/>
                  </a:lnTo>
                  <a:lnTo>
                    <a:pt x="10619" y="21493"/>
                  </a:lnTo>
                  <a:lnTo>
                    <a:pt x="10619" y="13373"/>
                  </a:lnTo>
                  <a:lnTo>
                    <a:pt x="8655" y="12312"/>
                  </a:lnTo>
                  <a:lnTo>
                    <a:pt x="8747" y="20271"/>
                  </a:lnTo>
                  <a:lnTo>
                    <a:pt x="8516" y="20113"/>
                  </a:lnTo>
                  <a:lnTo>
                    <a:pt x="8423" y="12152"/>
                  </a:lnTo>
                  <a:lnTo>
                    <a:pt x="6514" y="11091"/>
                  </a:lnTo>
                  <a:lnTo>
                    <a:pt x="6681" y="18894"/>
                  </a:lnTo>
                  <a:lnTo>
                    <a:pt x="6449" y="18734"/>
                  </a:lnTo>
                  <a:lnTo>
                    <a:pt x="6283" y="10932"/>
                  </a:lnTo>
                  <a:lnTo>
                    <a:pt x="4559" y="9976"/>
                  </a:lnTo>
                  <a:lnTo>
                    <a:pt x="4744" y="17619"/>
                  </a:lnTo>
                  <a:lnTo>
                    <a:pt x="4513" y="17458"/>
                  </a:lnTo>
                  <a:lnTo>
                    <a:pt x="4328" y="9816"/>
                  </a:lnTo>
                  <a:lnTo>
                    <a:pt x="2632" y="8863"/>
                  </a:lnTo>
                  <a:lnTo>
                    <a:pt x="2817" y="16293"/>
                  </a:lnTo>
                  <a:lnTo>
                    <a:pt x="2585" y="16134"/>
                  </a:lnTo>
                  <a:lnTo>
                    <a:pt x="2400" y="8704"/>
                  </a:lnTo>
                  <a:lnTo>
                    <a:pt x="871" y="7853"/>
                  </a:lnTo>
                  <a:cubicBezTo>
                    <a:pt x="843" y="9072"/>
                    <a:pt x="787" y="10189"/>
                    <a:pt x="704" y="11304"/>
                  </a:cubicBezTo>
                  <a:cubicBezTo>
                    <a:pt x="695" y="11356"/>
                    <a:pt x="695" y="11463"/>
                    <a:pt x="686" y="11515"/>
                  </a:cubicBezTo>
                  <a:cubicBezTo>
                    <a:pt x="676" y="11729"/>
                    <a:pt x="658" y="11939"/>
                    <a:pt x="640" y="12099"/>
                  </a:cubicBezTo>
                  <a:cubicBezTo>
                    <a:pt x="630" y="12257"/>
                    <a:pt x="611" y="12367"/>
                    <a:pt x="602" y="12525"/>
                  </a:cubicBezTo>
                  <a:cubicBezTo>
                    <a:pt x="584" y="12631"/>
                    <a:pt x="574" y="12790"/>
                    <a:pt x="556" y="12950"/>
                  </a:cubicBezTo>
                  <a:cubicBezTo>
                    <a:pt x="528" y="13108"/>
                    <a:pt x="509" y="13318"/>
                    <a:pt x="491" y="13479"/>
                  </a:cubicBezTo>
                  <a:cubicBezTo>
                    <a:pt x="482" y="13584"/>
                    <a:pt x="463" y="13691"/>
                    <a:pt x="454" y="13796"/>
                  </a:cubicBezTo>
                  <a:cubicBezTo>
                    <a:pt x="417" y="14115"/>
                    <a:pt x="380" y="14383"/>
                    <a:pt x="343" y="14648"/>
                  </a:cubicBezTo>
                  <a:lnTo>
                    <a:pt x="0" y="14435"/>
                  </a:lnTo>
                  <a:cubicBezTo>
                    <a:pt x="380" y="12312"/>
                    <a:pt x="611" y="9393"/>
                    <a:pt x="611" y="6102"/>
                  </a:cubicBezTo>
                  <a:cubicBezTo>
                    <a:pt x="611" y="3875"/>
                    <a:pt x="500" y="1752"/>
                    <a:pt x="315" y="0"/>
                  </a:cubicBezTo>
                  <a:lnTo>
                    <a:pt x="648" y="107"/>
                  </a:lnTo>
                  <a:cubicBezTo>
                    <a:pt x="815" y="1911"/>
                    <a:pt x="899" y="3979"/>
                    <a:pt x="899" y="6048"/>
                  </a:cubicBezTo>
                  <a:cubicBezTo>
                    <a:pt x="899" y="6157"/>
                    <a:pt x="899" y="6313"/>
                    <a:pt x="899" y="6473"/>
                  </a:cubicBezTo>
                  <a:lnTo>
                    <a:pt x="2382" y="7270"/>
                  </a:lnTo>
                  <a:lnTo>
                    <a:pt x="2224" y="636"/>
                  </a:lnTo>
                  <a:lnTo>
                    <a:pt x="2456" y="740"/>
                  </a:lnTo>
                  <a:lnTo>
                    <a:pt x="2622" y="7378"/>
                  </a:lnTo>
                  <a:lnTo>
                    <a:pt x="4318" y="8330"/>
                  </a:lnTo>
                  <a:lnTo>
                    <a:pt x="4151" y="1379"/>
                  </a:lnTo>
                  <a:lnTo>
                    <a:pt x="4383" y="1484"/>
                  </a:lnTo>
                  <a:lnTo>
                    <a:pt x="4549" y="8489"/>
                  </a:lnTo>
                  <a:lnTo>
                    <a:pt x="6283" y="9446"/>
                  </a:lnTo>
                  <a:lnTo>
                    <a:pt x="6134" y="2176"/>
                  </a:lnTo>
                  <a:lnTo>
                    <a:pt x="6366" y="2281"/>
                  </a:lnTo>
                  <a:lnTo>
                    <a:pt x="6514" y="9605"/>
                  </a:lnTo>
                  <a:lnTo>
                    <a:pt x="8441" y="10668"/>
                  </a:lnTo>
                  <a:lnTo>
                    <a:pt x="8358" y="3080"/>
                  </a:lnTo>
                  <a:lnTo>
                    <a:pt x="8590" y="3181"/>
                  </a:lnTo>
                  <a:lnTo>
                    <a:pt x="8673" y="10826"/>
                  </a:lnTo>
                  <a:lnTo>
                    <a:pt x="10648" y="11939"/>
                  </a:lnTo>
                  <a:lnTo>
                    <a:pt x="10648" y="3979"/>
                  </a:lnTo>
                  <a:lnTo>
                    <a:pt x="10953" y="3979"/>
                  </a:lnTo>
                  <a:lnTo>
                    <a:pt x="10953" y="11939"/>
                  </a:lnTo>
                  <a:lnTo>
                    <a:pt x="12927" y="10826"/>
                  </a:lnTo>
                  <a:lnTo>
                    <a:pt x="13010" y="3181"/>
                  </a:lnTo>
                  <a:lnTo>
                    <a:pt x="13242" y="3080"/>
                  </a:lnTo>
                  <a:lnTo>
                    <a:pt x="13159" y="10668"/>
                  </a:lnTo>
                  <a:lnTo>
                    <a:pt x="15086" y="9605"/>
                  </a:lnTo>
                  <a:lnTo>
                    <a:pt x="15234" y="2281"/>
                  </a:lnTo>
                  <a:lnTo>
                    <a:pt x="15465" y="2176"/>
                  </a:lnTo>
                  <a:lnTo>
                    <a:pt x="15318" y="9446"/>
                  </a:lnTo>
                  <a:lnTo>
                    <a:pt x="17050" y="8489"/>
                  </a:lnTo>
                  <a:lnTo>
                    <a:pt x="17217" y="1484"/>
                  </a:lnTo>
                  <a:lnTo>
                    <a:pt x="17448" y="1379"/>
                  </a:lnTo>
                  <a:lnTo>
                    <a:pt x="17282" y="8330"/>
                  </a:lnTo>
                  <a:lnTo>
                    <a:pt x="18978" y="7378"/>
                  </a:lnTo>
                  <a:lnTo>
                    <a:pt x="19145" y="740"/>
                  </a:lnTo>
                  <a:lnTo>
                    <a:pt x="19376" y="636"/>
                  </a:lnTo>
                  <a:lnTo>
                    <a:pt x="19219" y="7270"/>
                  </a:lnTo>
                  <a:lnTo>
                    <a:pt x="20701" y="6473"/>
                  </a:lnTo>
                  <a:cubicBezTo>
                    <a:pt x="20701" y="6313"/>
                    <a:pt x="20701" y="6157"/>
                    <a:pt x="20701" y="6048"/>
                  </a:cubicBezTo>
                  <a:cubicBezTo>
                    <a:pt x="20701" y="3979"/>
                    <a:pt x="20784" y="1911"/>
                    <a:pt x="20952" y="107"/>
                  </a:cubicBezTo>
                  <a:lnTo>
                    <a:pt x="21285" y="0"/>
                  </a:lnTo>
                  <a:cubicBezTo>
                    <a:pt x="21099" y="1752"/>
                    <a:pt x="20989" y="3875"/>
                    <a:pt x="20989" y="6102"/>
                  </a:cubicBezTo>
                  <a:cubicBezTo>
                    <a:pt x="20989" y="9393"/>
                    <a:pt x="21220" y="12312"/>
                    <a:pt x="21600" y="14435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4" name="Shape"/>
            <p:cNvSpPr/>
            <p:nvPr/>
          </p:nvSpPr>
          <p:spPr>
            <a:xfrm>
              <a:off x="1778000" y="2514599"/>
              <a:ext cx="49768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445"/>
                  </a:lnTo>
                  <a:lnTo>
                    <a:pt x="0" y="21600"/>
                  </a:lnTo>
                  <a:lnTo>
                    <a:pt x="19531" y="14054"/>
                  </a:lnTo>
                  <a:cubicBezTo>
                    <a:pt x="20438" y="13720"/>
                    <a:pt x="21215" y="8916"/>
                    <a:pt x="21471" y="2388"/>
                  </a:cubicBezTo>
                  <a:cubicBezTo>
                    <a:pt x="21471" y="2388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5" name="Shape"/>
            <p:cNvSpPr/>
            <p:nvPr/>
          </p:nvSpPr>
          <p:spPr>
            <a:xfrm>
              <a:off x="444499" y="1714500"/>
              <a:ext cx="2688669" cy="56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85" y="4310"/>
                  </a:moveTo>
                  <a:cubicBezTo>
                    <a:pt x="18914" y="2293"/>
                    <a:pt x="18368" y="1453"/>
                    <a:pt x="17890" y="1251"/>
                  </a:cubicBezTo>
                  <a:cubicBezTo>
                    <a:pt x="16577" y="726"/>
                    <a:pt x="13673" y="5"/>
                    <a:pt x="10849" y="0"/>
                  </a:cubicBezTo>
                  <a:lnTo>
                    <a:pt x="10849" y="0"/>
                  </a:lnTo>
                  <a:cubicBezTo>
                    <a:pt x="10846" y="0"/>
                    <a:pt x="10843" y="0"/>
                    <a:pt x="10841" y="0"/>
                  </a:cubicBezTo>
                  <a:cubicBezTo>
                    <a:pt x="10838" y="0"/>
                    <a:pt x="10836" y="0"/>
                    <a:pt x="10833" y="0"/>
                  </a:cubicBezTo>
                  <a:lnTo>
                    <a:pt x="10833" y="0"/>
                  </a:lnTo>
                  <a:cubicBezTo>
                    <a:pt x="8009" y="5"/>
                    <a:pt x="4958" y="836"/>
                    <a:pt x="3646" y="1360"/>
                  </a:cubicBezTo>
                  <a:cubicBezTo>
                    <a:pt x="3168" y="1562"/>
                    <a:pt x="2658" y="3125"/>
                    <a:pt x="2387" y="5142"/>
                  </a:cubicBezTo>
                  <a:lnTo>
                    <a:pt x="0" y="21123"/>
                  </a:lnTo>
                  <a:lnTo>
                    <a:pt x="750" y="21600"/>
                  </a:lnTo>
                  <a:lnTo>
                    <a:pt x="5756" y="19904"/>
                  </a:lnTo>
                  <a:lnTo>
                    <a:pt x="6433" y="18170"/>
                  </a:lnTo>
                  <a:lnTo>
                    <a:pt x="10841" y="17240"/>
                  </a:lnTo>
                  <a:lnTo>
                    <a:pt x="15248" y="18170"/>
                  </a:lnTo>
                  <a:lnTo>
                    <a:pt x="15926" y="19904"/>
                  </a:lnTo>
                  <a:lnTo>
                    <a:pt x="20931" y="21600"/>
                  </a:lnTo>
                  <a:lnTo>
                    <a:pt x="21600" y="21143"/>
                  </a:lnTo>
                  <a:cubicBezTo>
                    <a:pt x="21600" y="21143"/>
                    <a:pt x="19185" y="4310"/>
                    <a:pt x="19185" y="431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6" name="Shape"/>
            <p:cNvSpPr/>
            <p:nvPr/>
          </p:nvSpPr>
          <p:spPr>
            <a:xfrm>
              <a:off x="381000" y="1689099"/>
              <a:ext cx="2790503" cy="621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" y="19377"/>
                  </a:moveTo>
                  <a:lnTo>
                    <a:pt x="1129" y="19575"/>
                  </a:lnTo>
                  <a:lnTo>
                    <a:pt x="5881" y="18060"/>
                  </a:lnTo>
                  <a:lnTo>
                    <a:pt x="6537" y="16481"/>
                  </a:lnTo>
                  <a:lnTo>
                    <a:pt x="10834" y="15629"/>
                  </a:lnTo>
                  <a:lnTo>
                    <a:pt x="15152" y="16481"/>
                  </a:lnTo>
                  <a:lnTo>
                    <a:pt x="15808" y="18060"/>
                  </a:lnTo>
                  <a:lnTo>
                    <a:pt x="20559" y="19575"/>
                  </a:lnTo>
                  <a:lnTo>
                    <a:pt x="20822" y="19405"/>
                  </a:lnTo>
                  <a:lnTo>
                    <a:pt x="18699" y="5484"/>
                  </a:lnTo>
                  <a:cubicBezTo>
                    <a:pt x="18438" y="3655"/>
                    <a:pt x="17855" y="3241"/>
                    <a:pt x="17616" y="3145"/>
                  </a:cubicBezTo>
                  <a:cubicBezTo>
                    <a:pt x="16415" y="2694"/>
                    <a:pt x="13620" y="2020"/>
                    <a:pt x="10852" y="2016"/>
                  </a:cubicBezTo>
                  <a:cubicBezTo>
                    <a:pt x="8159" y="2020"/>
                    <a:pt x="5240" y="2753"/>
                    <a:pt x="3931" y="3245"/>
                  </a:cubicBezTo>
                  <a:cubicBezTo>
                    <a:pt x="3545" y="3398"/>
                    <a:pt x="3116" y="4619"/>
                    <a:pt x="2888" y="6213"/>
                  </a:cubicBezTo>
                  <a:cubicBezTo>
                    <a:pt x="2888" y="6213"/>
                    <a:pt x="798" y="19377"/>
                    <a:pt x="798" y="19377"/>
                  </a:cubicBezTo>
                  <a:close/>
                  <a:moveTo>
                    <a:pt x="20575" y="21600"/>
                  </a:moveTo>
                  <a:lnTo>
                    <a:pt x="20551" y="21593"/>
                  </a:lnTo>
                  <a:lnTo>
                    <a:pt x="15680" y="20041"/>
                  </a:lnTo>
                  <a:lnTo>
                    <a:pt x="15030" y="18474"/>
                  </a:lnTo>
                  <a:lnTo>
                    <a:pt x="10834" y="17642"/>
                  </a:lnTo>
                  <a:lnTo>
                    <a:pt x="6659" y="18474"/>
                  </a:lnTo>
                  <a:lnTo>
                    <a:pt x="6008" y="20041"/>
                  </a:lnTo>
                  <a:lnTo>
                    <a:pt x="1115" y="21600"/>
                  </a:lnTo>
                  <a:lnTo>
                    <a:pt x="0" y="20932"/>
                  </a:lnTo>
                  <a:lnTo>
                    <a:pt x="2517" y="5084"/>
                  </a:lnTo>
                  <a:cubicBezTo>
                    <a:pt x="2813" y="3008"/>
                    <a:pt x="3368" y="1446"/>
                    <a:pt x="3893" y="1238"/>
                  </a:cubicBezTo>
                  <a:cubicBezTo>
                    <a:pt x="5210" y="742"/>
                    <a:pt x="8146" y="4"/>
                    <a:pt x="10837" y="0"/>
                  </a:cubicBezTo>
                  <a:cubicBezTo>
                    <a:pt x="13634" y="4"/>
                    <a:pt x="16444" y="683"/>
                    <a:pt x="17655" y="1137"/>
                  </a:cubicBezTo>
                  <a:cubicBezTo>
                    <a:pt x="18034" y="1288"/>
                    <a:pt x="18721" y="1908"/>
                    <a:pt x="19073" y="4370"/>
                  </a:cubicBezTo>
                  <a:lnTo>
                    <a:pt x="21600" y="20941"/>
                  </a:lnTo>
                  <a:cubicBezTo>
                    <a:pt x="21600" y="20941"/>
                    <a:pt x="20575" y="21600"/>
                    <a:pt x="20575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7" name="Shape"/>
            <p:cNvSpPr/>
            <p:nvPr/>
          </p:nvSpPr>
          <p:spPr>
            <a:xfrm>
              <a:off x="533400" y="1803400"/>
              <a:ext cx="2512028" cy="484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70" y="1773"/>
                  </a:moveTo>
                  <a:cubicBezTo>
                    <a:pt x="18870" y="1773"/>
                    <a:pt x="15381" y="5"/>
                    <a:pt x="10808" y="0"/>
                  </a:cubicBezTo>
                  <a:lnTo>
                    <a:pt x="10808" y="0"/>
                  </a:lnTo>
                  <a:cubicBezTo>
                    <a:pt x="10805" y="0"/>
                    <a:pt x="10803" y="0"/>
                    <a:pt x="10800" y="0"/>
                  </a:cubicBezTo>
                  <a:cubicBezTo>
                    <a:pt x="10797" y="0"/>
                    <a:pt x="10794" y="0"/>
                    <a:pt x="10792" y="0"/>
                  </a:cubicBezTo>
                  <a:lnTo>
                    <a:pt x="10792" y="0"/>
                  </a:lnTo>
                  <a:cubicBezTo>
                    <a:pt x="6219" y="5"/>
                    <a:pt x="2730" y="1773"/>
                    <a:pt x="2730" y="1773"/>
                  </a:cubicBezTo>
                  <a:lnTo>
                    <a:pt x="0" y="21600"/>
                  </a:lnTo>
                  <a:lnTo>
                    <a:pt x="5357" y="19741"/>
                  </a:lnTo>
                  <a:lnTo>
                    <a:pt x="6083" y="17839"/>
                  </a:lnTo>
                  <a:lnTo>
                    <a:pt x="10800" y="16821"/>
                  </a:lnTo>
                  <a:lnTo>
                    <a:pt x="15518" y="17839"/>
                  </a:lnTo>
                  <a:lnTo>
                    <a:pt x="16243" y="19741"/>
                  </a:lnTo>
                  <a:lnTo>
                    <a:pt x="21600" y="21600"/>
                  </a:lnTo>
                  <a:cubicBezTo>
                    <a:pt x="21600" y="21600"/>
                    <a:pt x="18870" y="1773"/>
                    <a:pt x="18870" y="1773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8" name="Shape"/>
            <p:cNvSpPr/>
            <p:nvPr/>
          </p:nvSpPr>
          <p:spPr>
            <a:xfrm>
              <a:off x="469900" y="1765299"/>
              <a:ext cx="2630457" cy="54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62" y="17518"/>
                  </a:moveTo>
                  <a:lnTo>
                    <a:pt x="20628" y="18989"/>
                  </a:lnTo>
                  <a:lnTo>
                    <a:pt x="18377" y="3811"/>
                  </a:lnTo>
                  <a:cubicBezTo>
                    <a:pt x="17772" y="3548"/>
                    <a:pt x="14680" y="2297"/>
                    <a:pt x="10808" y="2293"/>
                  </a:cubicBezTo>
                  <a:cubicBezTo>
                    <a:pt x="6921" y="2297"/>
                    <a:pt x="3828" y="3548"/>
                    <a:pt x="3224" y="3811"/>
                  </a:cubicBezTo>
                  <a:lnTo>
                    <a:pt x="973" y="18989"/>
                  </a:lnTo>
                  <a:lnTo>
                    <a:pt x="5538" y="17518"/>
                  </a:lnTo>
                  <a:lnTo>
                    <a:pt x="6233" y="15825"/>
                  </a:lnTo>
                  <a:lnTo>
                    <a:pt x="10790" y="14912"/>
                  </a:lnTo>
                  <a:lnTo>
                    <a:pt x="15366" y="15825"/>
                  </a:lnTo>
                  <a:cubicBezTo>
                    <a:pt x="15366" y="15825"/>
                    <a:pt x="16062" y="17518"/>
                    <a:pt x="16062" y="17518"/>
                  </a:cubicBezTo>
                  <a:close/>
                  <a:moveTo>
                    <a:pt x="21600" y="21600"/>
                  </a:moveTo>
                  <a:lnTo>
                    <a:pt x="15934" y="19775"/>
                  </a:lnTo>
                  <a:lnTo>
                    <a:pt x="15244" y="18096"/>
                  </a:lnTo>
                  <a:lnTo>
                    <a:pt x="10790" y="17203"/>
                  </a:lnTo>
                  <a:lnTo>
                    <a:pt x="6356" y="18096"/>
                  </a:lnTo>
                  <a:lnTo>
                    <a:pt x="5666" y="19775"/>
                  </a:lnTo>
                  <a:lnTo>
                    <a:pt x="0" y="21600"/>
                  </a:lnTo>
                  <a:lnTo>
                    <a:pt x="2962" y="1628"/>
                  </a:lnTo>
                  <a:lnTo>
                    <a:pt x="3070" y="1577"/>
                  </a:lnTo>
                  <a:cubicBezTo>
                    <a:pt x="3103" y="1561"/>
                    <a:pt x="6464" y="4"/>
                    <a:pt x="10792" y="0"/>
                  </a:cubicBezTo>
                  <a:cubicBezTo>
                    <a:pt x="15137" y="4"/>
                    <a:pt x="18497" y="1561"/>
                    <a:pt x="18530" y="1577"/>
                  </a:cubicBezTo>
                  <a:lnTo>
                    <a:pt x="18638" y="1628"/>
                  </a:lnTo>
                  <a:cubicBezTo>
                    <a:pt x="18638" y="1628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9" name="Shape"/>
            <p:cNvSpPr/>
            <p:nvPr/>
          </p:nvSpPr>
          <p:spPr>
            <a:xfrm>
              <a:off x="76200" y="3505200"/>
              <a:ext cx="3416847" cy="171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3726"/>
                  </a:moveTo>
                  <a:lnTo>
                    <a:pt x="0" y="0"/>
                  </a:lnTo>
                  <a:cubicBezTo>
                    <a:pt x="107" y="6119"/>
                    <a:pt x="382" y="10235"/>
                    <a:pt x="702" y="10612"/>
                  </a:cubicBezTo>
                  <a:lnTo>
                    <a:pt x="10794" y="21586"/>
                  </a:lnTo>
                  <a:lnTo>
                    <a:pt x="10794" y="21600"/>
                  </a:lnTo>
                  <a:lnTo>
                    <a:pt x="10800" y="21592"/>
                  </a:lnTo>
                  <a:lnTo>
                    <a:pt x="10806" y="21600"/>
                  </a:lnTo>
                  <a:lnTo>
                    <a:pt x="10806" y="21586"/>
                  </a:lnTo>
                  <a:lnTo>
                    <a:pt x="20897" y="10612"/>
                  </a:lnTo>
                  <a:cubicBezTo>
                    <a:pt x="21217" y="10235"/>
                    <a:pt x="21493" y="6119"/>
                    <a:pt x="21600" y="0"/>
                  </a:cubicBezTo>
                  <a:cubicBezTo>
                    <a:pt x="21600" y="0"/>
                    <a:pt x="10800" y="13726"/>
                    <a:pt x="10800" y="1372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0" name="Shape"/>
            <p:cNvSpPr/>
            <p:nvPr/>
          </p:nvSpPr>
          <p:spPr>
            <a:xfrm>
              <a:off x="63500" y="3492499"/>
              <a:ext cx="3458506" cy="20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6" y="3394"/>
                  </a:moveTo>
                  <a:cubicBezTo>
                    <a:pt x="392" y="6717"/>
                    <a:pt x="597" y="8896"/>
                    <a:pt x="829" y="9132"/>
                  </a:cubicBezTo>
                  <a:lnTo>
                    <a:pt x="10801" y="18420"/>
                  </a:lnTo>
                  <a:lnTo>
                    <a:pt x="20771" y="9132"/>
                  </a:lnTo>
                  <a:cubicBezTo>
                    <a:pt x="21003" y="8896"/>
                    <a:pt x="21208" y="6717"/>
                    <a:pt x="21324" y="3394"/>
                  </a:cubicBezTo>
                  <a:lnTo>
                    <a:pt x="10806" y="14849"/>
                  </a:lnTo>
                  <a:cubicBezTo>
                    <a:pt x="10806" y="14849"/>
                    <a:pt x="276" y="3394"/>
                    <a:pt x="276" y="3394"/>
                  </a:cubicBezTo>
                  <a:close/>
                  <a:moveTo>
                    <a:pt x="10699" y="21600"/>
                  </a:moveTo>
                  <a:lnTo>
                    <a:pt x="10699" y="21418"/>
                  </a:lnTo>
                  <a:lnTo>
                    <a:pt x="819" y="12214"/>
                  </a:lnTo>
                  <a:cubicBezTo>
                    <a:pt x="465" y="11856"/>
                    <a:pt x="161" y="7924"/>
                    <a:pt x="45" y="2194"/>
                  </a:cubicBezTo>
                  <a:lnTo>
                    <a:pt x="0" y="0"/>
                  </a:lnTo>
                  <a:lnTo>
                    <a:pt x="10806" y="11767"/>
                  </a:lnTo>
                  <a:lnTo>
                    <a:pt x="21600" y="0"/>
                  </a:lnTo>
                  <a:lnTo>
                    <a:pt x="21555" y="2194"/>
                  </a:lnTo>
                  <a:cubicBezTo>
                    <a:pt x="21439" y="7922"/>
                    <a:pt x="21135" y="11856"/>
                    <a:pt x="20781" y="12214"/>
                  </a:cubicBezTo>
                  <a:lnTo>
                    <a:pt x="10896" y="21423"/>
                  </a:lnTo>
                  <a:lnTo>
                    <a:pt x="10896" y="21598"/>
                  </a:lnTo>
                  <a:lnTo>
                    <a:pt x="10795" y="21508"/>
                  </a:lnTo>
                  <a:cubicBezTo>
                    <a:pt x="10795" y="21508"/>
                    <a:pt x="10699" y="21600"/>
                    <a:pt x="10699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1" name="Shape"/>
            <p:cNvSpPr/>
            <p:nvPr/>
          </p:nvSpPr>
          <p:spPr>
            <a:xfrm>
              <a:off x="1282699" y="1828800"/>
              <a:ext cx="840552" cy="339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043" y="0"/>
                  </a:lnTo>
                  <a:lnTo>
                    <a:pt x="21600" y="376"/>
                  </a:lnTo>
                  <a:lnTo>
                    <a:pt x="15180" y="20677"/>
                  </a:lnTo>
                  <a:lnTo>
                    <a:pt x="12892" y="20331"/>
                  </a:lnTo>
                  <a:cubicBezTo>
                    <a:pt x="12892" y="20331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2" name="Shape"/>
            <p:cNvSpPr/>
            <p:nvPr/>
          </p:nvSpPr>
          <p:spPr>
            <a:xfrm>
              <a:off x="1244599" y="2171699"/>
              <a:ext cx="1096312" cy="306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76"/>
                  </a:moveTo>
                  <a:lnTo>
                    <a:pt x="10828" y="0"/>
                  </a:lnTo>
                  <a:lnTo>
                    <a:pt x="0" y="1676"/>
                  </a:lnTo>
                  <a:lnTo>
                    <a:pt x="508" y="18944"/>
                  </a:lnTo>
                  <a:lnTo>
                    <a:pt x="10809" y="21594"/>
                  </a:lnTo>
                  <a:lnTo>
                    <a:pt x="10828" y="21600"/>
                  </a:lnTo>
                  <a:lnTo>
                    <a:pt x="21091" y="18944"/>
                  </a:lnTo>
                  <a:cubicBezTo>
                    <a:pt x="21091" y="18944"/>
                    <a:pt x="21600" y="1676"/>
                    <a:pt x="21600" y="1676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3" name="Shape"/>
            <p:cNvSpPr/>
            <p:nvPr/>
          </p:nvSpPr>
          <p:spPr>
            <a:xfrm>
              <a:off x="1219200" y="2159000"/>
              <a:ext cx="1128354" cy="335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1" y="17363"/>
                  </a:moveTo>
                  <a:lnTo>
                    <a:pt x="10829" y="19728"/>
                  </a:lnTo>
                  <a:lnTo>
                    <a:pt x="20548" y="17363"/>
                  </a:lnTo>
                  <a:lnTo>
                    <a:pt x="20987" y="3353"/>
                  </a:lnTo>
                  <a:lnTo>
                    <a:pt x="10816" y="1864"/>
                  </a:lnTo>
                  <a:lnTo>
                    <a:pt x="613" y="3353"/>
                  </a:lnTo>
                  <a:cubicBezTo>
                    <a:pt x="613" y="3353"/>
                    <a:pt x="1051" y="17363"/>
                    <a:pt x="1051" y="17363"/>
                  </a:cubicBezTo>
                  <a:close/>
                  <a:moveTo>
                    <a:pt x="10826" y="21600"/>
                  </a:moveTo>
                  <a:lnTo>
                    <a:pt x="10785" y="21588"/>
                  </a:lnTo>
                  <a:lnTo>
                    <a:pt x="548" y="19112"/>
                  </a:lnTo>
                  <a:lnTo>
                    <a:pt x="0" y="1574"/>
                  </a:lnTo>
                  <a:lnTo>
                    <a:pt x="10816" y="0"/>
                  </a:lnTo>
                  <a:lnTo>
                    <a:pt x="21600" y="1574"/>
                  </a:lnTo>
                  <a:lnTo>
                    <a:pt x="21051" y="19112"/>
                  </a:lnTo>
                  <a:cubicBezTo>
                    <a:pt x="21051" y="19112"/>
                    <a:pt x="10826" y="21600"/>
                    <a:pt x="10826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4" name="Shape"/>
            <p:cNvSpPr/>
            <p:nvPr/>
          </p:nvSpPr>
          <p:spPr>
            <a:xfrm>
              <a:off x="990600" y="1828800"/>
              <a:ext cx="499065" cy="38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547" y="21116"/>
                  </a:lnTo>
                  <a:lnTo>
                    <a:pt x="21600" y="0"/>
                  </a:lnTo>
                  <a:lnTo>
                    <a:pt x="16050" y="40"/>
                  </a:lnTo>
                  <a:cubicBezTo>
                    <a:pt x="16050" y="4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5" name="Shape"/>
            <p:cNvSpPr/>
            <p:nvPr/>
          </p:nvSpPr>
          <p:spPr>
            <a:xfrm>
              <a:off x="215900" y="3225800"/>
              <a:ext cx="20889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7" y="18694"/>
                  </a:moveTo>
                  <a:cubicBezTo>
                    <a:pt x="9212" y="18694"/>
                    <a:pt x="3746" y="13540"/>
                    <a:pt x="3746" y="7204"/>
                  </a:cubicBezTo>
                  <a:cubicBezTo>
                    <a:pt x="3746" y="4463"/>
                    <a:pt x="4813" y="1976"/>
                    <a:pt x="6515" y="0"/>
                  </a:cubicBezTo>
                  <a:cubicBezTo>
                    <a:pt x="2662" y="1931"/>
                    <a:pt x="0" y="5713"/>
                    <a:pt x="0" y="10111"/>
                  </a:cubicBezTo>
                  <a:cubicBezTo>
                    <a:pt x="0" y="16446"/>
                    <a:pt x="5464" y="21600"/>
                    <a:pt x="12180" y="21600"/>
                  </a:cubicBezTo>
                  <a:cubicBezTo>
                    <a:pt x="15996" y="21600"/>
                    <a:pt x="19364" y="19906"/>
                    <a:pt x="21600" y="17311"/>
                  </a:cubicBezTo>
                  <a:cubicBezTo>
                    <a:pt x="19899" y="18164"/>
                    <a:pt x="17989" y="18694"/>
                    <a:pt x="15927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6" name="Shape"/>
            <p:cNvSpPr/>
            <p:nvPr/>
          </p:nvSpPr>
          <p:spPr>
            <a:xfrm>
              <a:off x="3124199" y="3225800"/>
              <a:ext cx="20894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8" y="18694"/>
                  </a:moveTo>
                  <a:cubicBezTo>
                    <a:pt x="9215" y="18694"/>
                    <a:pt x="3748" y="13540"/>
                    <a:pt x="3748" y="7204"/>
                  </a:cubicBezTo>
                  <a:cubicBezTo>
                    <a:pt x="3748" y="4463"/>
                    <a:pt x="4812" y="1976"/>
                    <a:pt x="6514" y="0"/>
                  </a:cubicBezTo>
                  <a:cubicBezTo>
                    <a:pt x="2663" y="1931"/>
                    <a:pt x="0" y="5713"/>
                    <a:pt x="0" y="10111"/>
                  </a:cubicBezTo>
                  <a:cubicBezTo>
                    <a:pt x="0" y="16446"/>
                    <a:pt x="5467" y="21600"/>
                    <a:pt x="12179" y="21600"/>
                  </a:cubicBezTo>
                  <a:cubicBezTo>
                    <a:pt x="15992" y="21600"/>
                    <a:pt x="19363" y="19906"/>
                    <a:pt x="21600" y="17311"/>
                  </a:cubicBezTo>
                  <a:cubicBezTo>
                    <a:pt x="19896" y="18164"/>
                    <a:pt x="17987" y="18694"/>
                    <a:pt x="15928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7" name="Shape"/>
            <p:cNvSpPr/>
            <p:nvPr/>
          </p:nvSpPr>
          <p:spPr>
            <a:xfrm>
              <a:off x="279400" y="2641600"/>
              <a:ext cx="358378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54" y="16638"/>
                  </a:moveTo>
                  <a:cubicBezTo>
                    <a:pt x="6504" y="16301"/>
                    <a:pt x="4903" y="14237"/>
                    <a:pt x="4375" y="11367"/>
                  </a:cubicBezTo>
                  <a:lnTo>
                    <a:pt x="2289" y="230"/>
                  </a:lnTo>
                  <a:lnTo>
                    <a:pt x="0" y="0"/>
                  </a:lnTo>
                  <a:lnTo>
                    <a:pt x="2627" y="14022"/>
                  </a:lnTo>
                  <a:cubicBezTo>
                    <a:pt x="3156" y="16892"/>
                    <a:pt x="4756" y="18956"/>
                    <a:pt x="6707" y="19293"/>
                  </a:cubicBezTo>
                  <a:lnTo>
                    <a:pt x="20313" y="21600"/>
                  </a:lnTo>
                  <a:cubicBezTo>
                    <a:pt x="20804" y="20758"/>
                    <a:pt x="21228" y="19835"/>
                    <a:pt x="21600" y="18868"/>
                  </a:cubicBezTo>
                  <a:cubicBezTo>
                    <a:pt x="21600" y="18868"/>
                    <a:pt x="8454" y="16638"/>
                    <a:pt x="8454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8" name="Shape"/>
            <p:cNvSpPr/>
            <p:nvPr/>
          </p:nvSpPr>
          <p:spPr>
            <a:xfrm>
              <a:off x="2933700" y="2641600"/>
              <a:ext cx="358341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45" y="16638"/>
                  </a:moveTo>
                  <a:cubicBezTo>
                    <a:pt x="15097" y="16301"/>
                    <a:pt x="16698" y="14237"/>
                    <a:pt x="17227" y="11367"/>
                  </a:cubicBezTo>
                  <a:lnTo>
                    <a:pt x="19313" y="230"/>
                  </a:lnTo>
                  <a:lnTo>
                    <a:pt x="21600" y="0"/>
                  </a:lnTo>
                  <a:lnTo>
                    <a:pt x="18974" y="14022"/>
                  </a:lnTo>
                  <a:cubicBezTo>
                    <a:pt x="18445" y="16892"/>
                    <a:pt x="16845" y="18956"/>
                    <a:pt x="14892" y="19293"/>
                  </a:cubicBezTo>
                  <a:lnTo>
                    <a:pt x="1286" y="21600"/>
                  </a:lnTo>
                  <a:cubicBezTo>
                    <a:pt x="795" y="20758"/>
                    <a:pt x="373" y="19835"/>
                    <a:pt x="0" y="18868"/>
                  </a:cubicBezTo>
                  <a:cubicBezTo>
                    <a:pt x="0" y="18868"/>
                    <a:pt x="13145" y="16638"/>
                    <a:pt x="13145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9" name="Line"/>
            <p:cNvSpPr/>
            <p:nvPr/>
          </p:nvSpPr>
          <p:spPr>
            <a:xfrm>
              <a:off x="1536700" y="2184400"/>
              <a:ext cx="502941" cy="280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62"/>
                  </a:moveTo>
                  <a:lnTo>
                    <a:pt x="10264" y="0"/>
                  </a:lnTo>
                  <a:lnTo>
                    <a:pt x="21232" y="1119"/>
                  </a:lnTo>
                  <a:lnTo>
                    <a:pt x="21600" y="20208"/>
                  </a:lnTo>
                  <a:lnTo>
                    <a:pt x="10633" y="21600"/>
                  </a:lnTo>
                  <a:lnTo>
                    <a:pt x="0" y="20255"/>
                  </a:lnTo>
                </a:path>
              </a:pathLst>
            </a:custGeom>
            <a:solidFill>
              <a:srgbClr val="E45A3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0" name="Shape"/>
            <p:cNvSpPr/>
            <p:nvPr/>
          </p:nvSpPr>
          <p:spPr>
            <a:xfrm>
              <a:off x="1828800" y="3936999"/>
              <a:ext cx="149709" cy="14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87" y="12697"/>
                  </a:moveTo>
                  <a:lnTo>
                    <a:pt x="21600" y="7736"/>
                  </a:lnTo>
                  <a:lnTo>
                    <a:pt x="13698" y="7804"/>
                  </a:lnTo>
                  <a:lnTo>
                    <a:pt x="11162" y="0"/>
                  </a:lnTo>
                  <a:lnTo>
                    <a:pt x="8546" y="7845"/>
                  </a:lnTo>
                  <a:lnTo>
                    <a:pt x="0" y="7918"/>
                  </a:lnTo>
                  <a:lnTo>
                    <a:pt x="6811" y="13044"/>
                  </a:lnTo>
                  <a:lnTo>
                    <a:pt x="3960" y="21600"/>
                  </a:lnTo>
                  <a:lnTo>
                    <a:pt x="10919" y="16132"/>
                  </a:lnTo>
                  <a:lnTo>
                    <a:pt x="18180" y="21600"/>
                  </a:lnTo>
                  <a:cubicBezTo>
                    <a:pt x="18180" y="21600"/>
                    <a:pt x="15287" y="12697"/>
                    <a:pt x="15287" y="12697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1" name="SINCE         2021"/>
            <p:cNvSpPr txBox="1"/>
            <p:nvPr/>
          </p:nvSpPr>
          <p:spPr>
            <a:xfrm>
              <a:off x="696014" y="3760538"/>
              <a:ext cx="2265571" cy="5793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l" defTabSz="457200">
                <a:lnSpc>
                  <a:spcPts val="1300"/>
                </a:lnSpc>
                <a:tabLst>
                  <a:tab pos="1066800" algn="l"/>
                </a:tabLst>
                <a:defRPr sz="1095" spc="131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dirty="0" smtClean="0"/>
                <a:t>SINCE</a:t>
              </a:r>
              <a:r>
                <a:rPr lang="en-US" dirty="0" smtClean="0"/>
                <a:t>  </a:t>
              </a:r>
              <a:r>
                <a:rPr dirty="0" smtClean="0"/>
                <a:t>2021</a:t>
              </a:r>
              <a:endParaRPr dirty="0"/>
            </a:p>
          </p:txBody>
        </p:sp>
        <p:sp>
          <p:nvSpPr>
            <p:cNvPr id="152" name="ABAP MOTORS"/>
            <p:cNvSpPr txBox="1"/>
            <p:nvPr/>
          </p:nvSpPr>
          <p:spPr>
            <a:xfrm>
              <a:off x="344201" y="504045"/>
              <a:ext cx="2895199" cy="11780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457200">
                <a:lnSpc>
                  <a:spcPts val="3800"/>
                </a:lnSpc>
                <a:tabLst>
                  <a:tab pos="1066800" algn="l"/>
                </a:tabLst>
                <a:defRPr sz="3200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lang="en-US" sz="1800" dirty="0" smtClean="0"/>
                <a:t>CD</a:t>
              </a:r>
              <a:r>
                <a:rPr sz="1800" dirty="0" smtClean="0"/>
                <a:t> </a:t>
              </a:r>
              <a:r>
                <a:rPr sz="1800" dirty="0"/>
                <a:t>MOTORS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32826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Rectangle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 dirty="0"/>
          </a:p>
        </p:txBody>
      </p:sp>
      <p:sp>
        <p:nvSpPr>
          <p:cNvPr id="1229" name="고도화 작업…"/>
          <p:cNvSpPr txBox="1">
            <a:spLocks noGrp="1"/>
          </p:cNvSpPr>
          <p:nvPr>
            <p:ph type="title"/>
          </p:nvPr>
        </p:nvSpPr>
        <p:spPr>
          <a:xfrm>
            <a:off x="2491203" y="1612041"/>
            <a:ext cx="9017105" cy="3107915"/>
          </a:xfrm>
          <a:prstGeom prst="rect">
            <a:avLst/>
          </a:prstGeom>
        </p:spPr>
        <p:txBody>
          <a:bodyPr/>
          <a:lstStyle/>
          <a:p>
            <a:r>
              <a:rPr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3</a:t>
            </a:r>
            <a:r>
              <a:rPr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. </a:t>
            </a:r>
            <a:r>
              <a:rPr lang="en-US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PO </a:t>
            </a:r>
            <a:r>
              <a:rPr lang="ko-KR" altLang="en-US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생성</a:t>
            </a:r>
            <a:endParaRPr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pic>
        <p:nvPicPr>
          <p:cNvPr id="1230" name="Screen Shot 2021-07-22 at 3.07.34 PM.png" descr="Screen Shot 2021-07-22 at 3.07.3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059" y="1760757"/>
            <a:ext cx="10926581" cy="4666561"/>
          </a:xfrm>
          <a:prstGeom prst="rect">
            <a:avLst/>
          </a:prstGeom>
          <a:ln w="12700">
            <a:miter lim="400000"/>
          </a:ln>
        </p:spPr>
      </p:pic>
      <p:sp>
        <p:nvSpPr>
          <p:cNvPr id="1231" name="현업들이 사용하는데 이러이러한 불편함이 있어서 이런이런 특성을 가진 프로그램을 개발할것임.…"/>
          <p:cNvSpPr txBox="1"/>
          <p:nvPr/>
        </p:nvSpPr>
        <p:spPr>
          <a:xfrm>
            <a:off x="2212064" y="8111011"/>
            <a:ext cx="21063668" cy="4022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2500"/>
            </a:pP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미결된 </a:t>
            </a:r>
            <a:r>
              <a:rPr lang="en-US" altLang="ko-KR" sz="3600" dirty="0">
                <a:latin typeface="배달의민족 한나체 Air" pitchFamily="50" charset="-127"/>
                <a:ea typeface="배달의민족 한나체 Air" pitchFamily="50" charset="-127"/>
              </a:rPr>
              <a:t>PR</a:t>
            </a: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을 한 눈에 확인할 수 없는 불편함과 반복적인 구매 오더 작성 작업의 효율성 개선 목표</a:t>
            </a: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marL="457200" indent="-457200" algn="l">
              <a:buAutoNum type="arabicPeriod"/>
              <a:defRPr sz="2500"/>
            </a:pP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입력한 조건에 맞는 미결 </a:t>
            </a:r>
            <a:r>
              <a:rPr lang="en-US" altLang="ko-KR" sz="3600" dirty="0">
                <a:latin typeface="배달의민족 한나체 Air" pitchFamily="50" charset="-127"/>
                <a:ea typeface="배달의민족 한나체 Air" pitchFamily="50" charset="-127"/>
              </a:rPr>
              <a:t>PR</a:t>
            </a: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의 빠른 조회</a:t>
            </a: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marL="457200" indent="-457200" algn="l">
              <a:buAutoNum type="arabicPeriod"/>
              <a:defRPr sz="2500"/>
            </a:pP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marL="457200" indent="-457200" algn="l">
              <a:buAutoNum type="arabicPeriod"/>
              <a:defRPr sz="2500"/>
            </a:pP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주문 수량만 입력하여 만드는 구매 오더 생성 자동화 </a:t>
            </a:r>
            <a:endParaRPr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endParaRPr sz="3600" dirty="0">
              <a:latin typeface="배달의민족 한나체 Air" pitchFamily="50" charset="-127"/>
              <a:ea typeface="배달의민족 한나체 Air" pitchFamily="50" charset="-127"/>
            </a:endParaRPr>
          </a:p>
        </p:txBody>
      </p:sp>
      <p:sp>
        <p:nvSpPr>
          <p:cNvPr id="1232" name="Shape"/>
          <p:cNvSpPr/>
          <p:nvPr/>
        </p:nvSpPr>
        <p:spPr>
          <a:xfrm>
            <a:off x="2402311" y="4725599"/>
            <a:ext cx="994154" cy="1157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97" h="21091" extrusionOk="0">
                <a:moveTo>
                  <a:pt x="9489" y="28"/>
                </a:moveTo>
                <a:cubicBezTo>
                  <a:pt x="9435" y="31"/>
                  <a:pt x="4272" y="968"/>
                  <a:pt x="2911" y="4413"/>
                </a:cubicBezTo>
                <a:cubicBezTo>
                  <a:pt x="1885" y="7010"/>
                  <a:pt x="2134" y="9260"/>
                  <a:pt x="2138" y="9279"/>
                </a:cubicBezTo>
                <a:cubicBezTo>
                  <a:pt x="2175" y="9373"/>
                  <a:pt x="2200" y="9435"/>
                  <a:pt x="85" y="13205"/>
                </a:cubicBezTo>
                <a:cubicBezTo>
                  <a:pt x="34" y="13326"/>
                  <a:pt x="-83" y="13742"/>
                  <a:pt x="95" y="13962"/>
                </a:cubicBezTo>
                <a:cubicBezTo>
                  <a:pt x="185" y="14074"/>
                  <a:pt x="363" y="14131"/>
                  <a:pt x="623" y="14131"/>
                </a:cubicBezTo>
                <a:lnTo>
                  <a:pt x="2255" y="14131"/>
                </a:lnTo>
                <a:lnTo>
                  <a:pt x="2210" y="14395"/>
                </a:lnTo>
                <a:cubicBezTo>
                  <a:pt x="1961" y="15881"/>
                  <a:pt x="1903" y="18333"/>
                  <a:pt x="2807" y="18587"/>
                </a:cubicBezTo>
                <a:cubicBezTo>
                  <a:pt x="4124" y="18957"/>
                  <a:pt x="6044" y="18807"/>
                  <a:pt x="6612" y="18725"/>
                </a:cubicBezTo>
                <a:lnTo>
                  <a:pt x="6906" y="18683"/>
                </a:lnTo>
                <a:lnTo>
                  <a:pt x="7078" y="21091"/>
                </a:lnTo>
                <a:lnTo>
                  <a:pt x="18184" y="21091"/>
                </a:lnTo>
                <a:lnTo>
                  <a:pt x="18184" y="14354"/>
                </a:lnTo>
                <a:lnTo>
                  <a:pt x="18262" y="14287"/>
                </a:lnTo>
                <a:cubicBezTo>
                  <a:pt x="18962" y="13676"/>
                  <a:pt x="20712" y="11989"/>
                  <a:pt x="20854" y="10844"/>
                </a:cubicBezTo>
                <a:cubicBezTo>
                  <a:pt x="20866" y="10749"/>
                  <a:pt x="20883" y="10660"/>
                  <a:pt x="20896" y="10576"/>
                </a:cubicBezTo>
                <a:cubicBezTo>
                  <a:pt x="21517" y="6840"/>
                  <a:pt x="19441" y="-509"/>
                  <a:pt x="9489" y="28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233" name="Shape"/>
          <p:cNvSpPr/>
          <p:nvPr/>
        </p:nvSpPr>
        <p:spPr>
          <a:xfrm>
            <a:off x="2821411" y="4496999"/>
            <a:ext cx="812801" cy="825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75" y="12628"/>
                </a:moveTo>
                <a:cubicBezTo>
                  <a:pt x="21232" y="12628"/>
                  <a:pt x="21600" y="12117"/>
                  <a:pt x="21600" y="11568"/>
                </a:cubicBezTo>
                <a:lnTo>
                  <a:pt x="21600" y="10099"/>
                </a:lnTo>
                <a:cubicBezTo>
                  <a:pt x="21600" y="9550"/>
                  <a:pt x="21232" y="8972"/>
                  <a:pt x="20675" y="8972"/>
                </a:cubicBezTo>
                <a:lnTo>
                  <a:pt x="20327" y="8972"/>
                </a:lnTo>
                <a:cubicBezTo>
                  <a:pt x="19770" y="8972"/>
                  <a:pt x="19172" y="8611"/>
                  <a:pt x="18998" y="8090"/>
                </a:cubicBezTo>
                <a:lnTo>
                  <a:pt x="18464" y="6912"/>
                </a:lnTo>
                <a:cubicBezTo>
                  <a:pt x="18189" y="6434"/>
                  <a:pt x="18287" y="5743"/>
                  <a:pt x="18681" y="5355"/>
                </a:cubicBezTo>
                <a:lnTo>
                  <a:pt x="18843" y="5204"/>
                </a:lnTo>
                <a:cubicBezTo>
                  <a:pt x="19237" y="4816"/>
                  <a:pt x="19237" y="4186"/>
                  <a:pt x="18843" y="3798"/>
                </a:cubicBezTo>
                <a:lnTo>
                  <a:pt x="17788" y="2761"/>
                </a:lnTo>
                <a:cubicBezTo>
                  <a:pt x="17394" y="2373"/>
                  <a:pt x="16750" y="2374"/>
                  <a:pt x="16356" y="2762"/>
                </a:cubicBezTo>
                <a:lnTo>
                  <a:pt x="16118" y="2996"/>
                </a:lnTo>
                <a:cubicBezTo>
                  <a:pt x="15725" y="3384"/>
                  <a:pt x="14994" y="3504"/>
                  <a:pt x="14494" y="3262"/>
                </a:cubicBezTo>
                <a:lnTo>
                  <a:pt x="13423" y="2855"/>
                </a:lnTo>
                <a:cubicBezTo>
                  <a:pt x="12886" y="2710"/>
                  <a:pt x="12487" y="2142"/>
                  <a:pt x="12487" y="1594"/>
                </a:cubicBezTo>
                <a:lnTo>
                  <a:pt x="12487" y="1152"/>
                </a:lnTo>
                <a:cubicBezTo>
                  <a:pt x="12487" y="603"/>
                  <a:pt x="11950" y="0"/>
                  <a:pt x="11393" y="0"/>
                </a:cubicBezTo>
                <a:lnTo>
                  <a:pt x="9900" y="0"/>
                </a:lnTo>
                <a:cubicBezTo>
                  <a:pt x="9344" y="0"/>
                  <a:pt x="8775" y="603"/>
                  <a:pt x="8775" y="1152"/>
                </a:cubicBezTo>
                <a:lnTo>
                  <a:pt x="8775" y="1709"/>
                </a:lnTo>
                <a:cubicBezTo>
                  <a:pt x="8775" y="2257"/>
                  <a:pt x="8400" y="2851"/>
                  <a:pt x="7874" y="3028"/>
                </a:cubicBezTo>
                <a:lnTo>
                  <a:pt x="6966" y="3433"/>
                </a:lnTo>
                <a:cubicBezTo>
                  <a:pt x="6480" y="3700"/>
                  <a:pt x="5774" y="3601"/>
                  <a:pt x="5380" y="3213"/>
                </a:cubicBezTo>
                <a:lnTo>
                  <a:pt x="5125" y="2955"/>
                </a:lnTo>
                <a:cubicBezTo>
                  <a:pt x="4732" y="2568"/>
                  <a:pt x="4091" y="2567"/>
                  <a:pt x="3697" y="2955"/>
                </a:cubicBezTo>
                <a:lnTo>
                  <a:pt x="2643" y="3994"/>
                </a:lnTo>
                <a:cubicBezTo>
                  <a:pt x="2249" y="4382"/>
                  <a:pt x="2250" y="5016"/>
                  <a:pt x="2644" y="5404"/>
                </a:cubicBezTo>
                <a:lnTo>
                  <a:pt x="2948" y="5702"/>
                </a:lnTo>
                <a:cubicBezTo>
                  <a:pt x="3341" y="6090"/>
                  <a:pt x="3459" y="6731"/>
                  <a:pt x="3210" y="7204"/>
                </a:cubicBezTo>
                <a:cubicBezTo>
                  <a:pt x="2959" y="7678"/>
                  <a:pt x="2082" y="8972"/>
                  <a:pt x="1526" y="8972"/>
                </a:cubicBezTo>
                <a:lnTo>
                  <a:pt x="1009" y="8972"/>
                </a:lnTo>
                <a:cubicBezTo>
                  <a:pt x="452" y="8972"/>
                  <a:pt x="0" y="9550"/>
                  <a:pt x="0" y="10099"/>
                </a:cubicBezTo>
                <a:lnTo>
                  <a:pt x="0" y="11568"/>
                </a:lnTo>
                <a:cubicBezTo>
                  <a:pt x="0" y="12117"/>
                  <a:pt x="452" y="12628"/>
                  <a:pt x="1009" y="12628"/>
                </a:cubicBezTo>
                <a:lnTo>
                  <a:pt x="1488" y="12628"/>
                </a:lnTo>
                <a:cubicBezTo>
                  <a:pt x="2045" y="12628"/>
                  <a:pt x="2629" y="13027"/>
                  <a:pt x="2786" y="13553"/>
                </a:cubicBezTo>
                <a:cubicBezTo>
                  <a:pt x="2786" y="13553"/>
                  <a:pt x="2901" y="13973"/>
                  <a:pt x="3147" y="14459"/>
                </a:cubicBezTo>
                <a:cubicBezTo>
                  <a:pt x="3393" y="14946"/>
                  <a:pt x="3272" y="15653"/>
                  <a:pt x="2879" y="16041"/>
                </a:cubicBezTo>
                <a:lnTo>
                  <a:pt x="2450" y="16459"/>
                </a:lnTo>
                <a:cubicBezTo>
                  <a:pt x="2056" y="16847"/>
                  <a:pt x="2056" y="17479"/>
                  <a:pt x="2450" y="17867"/>
                </a:cubicBezTo>
                <a:lnTo>
                  <a:pt x="3505" y="18906"/>
                </a:lnTo>
                <a:cubicBezTo>
                  <a:pt x="3899" y="19293"/>
                  <a:pt x="4543" y="19293"/>
                  <a:pt x="4937" y="18905"/>
                </a:cubicBezTo>
                <a:lnTo>
                  <a:pt x="5291" y="18557"/>
                </a:lnTo>
                <a:cubicBezTo>
                  <a:pt x="5684" y="18169"/>
                  <a:pt x="6402" y="18074"/>
                  <a:pt x="6885" y="18347"/>
                </a:cubicBezTo>
                <a:lnTo>
                  <a:pt x="7875" y="18809"/>
                </a:lnTo>
                <a:cubicBezTo>
                  <a:pt x="8401" y="18989"/>
                  <a:pt x="8775" y="19585"/>
                  <a:pt x="8775" y="20133"/>
                </a:cubicBezTo>
                <a:lnTo>
                  <a:pt x="8775" y="20515"/>
                </a:lnTo>
                <a:cubicBezTo>
                  <a:pt x="8775" y="21064"/>
                  <a:pt x="9344" y="21600"/>
                  <a:pt x="9900" y="21600"/>
                </a:cubicBezTo>
                <a:lnTo>
                  <a:pt x="11393" y="21600"/>
                </a:lnTo>
                <a:cubicBezTo>
                  <a:pt x="11950" y="21600"/>
                  <a:pt x="12487" y="21064"/>
                  <a:pt x="12487" y="20515"/>
                </a:cubicBezTo>
                <a:lnTo>
                  <a:pt x="12487" y="20248"/>
                </a:lnTo>
                <a:cubicBezTo>
                  <a:pt x="12487" y="19699"/>
                  <a:pt x="12885" y="19130"/>
                  <a:pt x="13421" y="18982"/>
                </a:cubicBezTo>
                <a:lnTo>
                  <a:pt x="14628" y="18522"/>
                </a:lnTo>
                <a:cubicBezTo>
                  <a:pt x="15125" y="18274"/>
                  <a:pt x="15843" y="18389"/>
                  <a:pt x="16237" y="18776"/>
                </a:cubicBezTo>
                <a:lnTo>
                  <a:pt x="16557" y="19097"/>
                </a:lnTo>
                <a:cubicBezTo>
                  <a:pt x="16950" y="19484"/>
                  <a:pt x="17592" y="19484"/>
                  <a:pt x="17986" y="19097"/>
                </a:cubicBezTo>
                <a:lnTo>
                  <a:pt x="19040" y="18058"/>
                </a:lnTo>
                <a:cubicBezTo>
                  <a:pt x="19434" y="17670"/>
                  <a:pt x="19433" y="17035"/>
                  <a:pt x="19040" y="16648"/>
                </a:cubicBezTo>
                <a:lnTo>
                  <a:pt x="18755" y="16368"/>
                </a:lnTo>
                <a:cubicBezTo>
                  <a:pt x="18361" y="15981"/>
                  <a:pt x="18257" y="15269"/>
                  <a:pt x="18523" y="14787"/>
                </a:cubicBezTo>
                <a:lnTo>
                  <a:pt x="19055" y="13549"/>
                </a:lnTo>
                <a:cubicBezTo>
                  <a:pt x="19219" y="13025"/>
                  <a:pt x="19808" y="12628"/>
                  <a:pt x="20365" y="12628"/>
                </a:cubicBezTo>
                <a:cubicBezTo>
                  <a:pt x="20365" y="12628"/>
                  <a:pt x="20675" y="12628"/>
                  <a:pt x="20675" y="12628"/>
                </a:cubicBezTo>
                <a:close/>
              </a:path>
            </a:pathLst>
          </a:custGeom>
          <a:solidFill>
            <a:srgbClr val="99DEF9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234" name="Shape"/>
          <p:cNvSpPr/>
          <p:nvPr/>
        </p:nvSpPr>
        <p:spPr>
          <a:xfrm>
            <a:off x="2808711" y="4484299"/>
            <a:ext cx="838201" cy="850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089" y="18272"/>
                </a:moveTo>
                <a:cubicBezTo>
                  <a:pt x="8703" y="18492"/>
                  <a:pt x="9164" y="19169"/>
                  <a:pt x="9164" y="19855"/>
                </a:cubicBezTo>
                <a:lnTo>
                  <a:pt x="9164" y="20225"/>
                </a:lnTo>
                <a:cubicBezTo>
                  <a:pt x="9164" y="20573"/>
                  <a:pt x="9563" y="20955"/>
                  <a:pt x="9927" y="20955"/>
                </a:cubicBezTo>
                <a:lnTo>
                  <a:pt x="11375" y="20955"/>
                </a:lnTo>
                <a:cubicBezTo>
                  <a:pt x="11732" y="20955"/>
                  <a:pt x="12109" y="20580"/>
                  <a:pt x="12109" y="20225"/>
                </a:cubicBezTo>
                <a:lnTo>
                  <a:pt x="12109" y="19966"/>
                </a:lnTo>
                <a:cubicBezTo>
                  <a:pt x="12109" y="19269"/>
                  <a:pt x="12601" y="18607"/>
                  <a:pt x="13253" y="18427"/>
                </a:cubicBezTo>
                <a:lnTo>
                  <a:pt x="14394" y="17991"/>
                </a:lnTo>
                <a:cubicBezTo>
                  <a:pt x="14576" y="17898"/>
                  <a:pt x="14826" y="17842"/>
                  <a:pt x="15087" y="17842"/>
                </a:cubicBezTo>
                <a:cubicBezTo>
                  <a:pt x="15551" y="17842"/>
                  <a:pt x="16006" y="18017"/>
                  <a:pt x="16304" y="18310"/>
                </a:cubicBezTo>
                <a:lnTo>
                  <a:pt x="16615" y="18623"/>
                </a:lnTo>
                <a:cubicBezTo>
                  <a:pt x="16857" y="18861"/>
                  <a:pt x="17291" y="18863"/>
                  <a:pt x="17537" y="18621"/>
                </a:cubicBezTo>
                <a:lnTo>
                  <a:pt x="18559" y="17613"/>
                </a:lnTo>
                <a:cubicBezTo>
                  <a:pt x="18682" y="17492"/>
                  <a:pt x="18749" y="17330"/>
                  <a:pt x="18749" y="17157"/>
                </a:cubicBezTo>
                <a:cubicBezTo>
                  <a:pt x="18749" y="16984"/>
                  <a:pt x="18681" y="16822"/>
                  <a:pt x="18559" y="16701"/>
                </a:cubicBezTo>
                <a:lnTo>
                  <a:pt x="18283" y="16430"/>
                </a:lnTo>
                <a:cubicBezTo>
                  <a:pt x="17797" y="15951"/>
                  <a:pt x="17673" y="15110"/>
                  <a:pt x="18001" y="14514"/>
                </a:cubicBezTo>
                <a:lnTo>
                  <a:pt x="18498" y="13356"/>
                </a:lnTo>
                <a:cubicBezTo>
                  <a:pt x="18701" y="12735"/>
                  <a:pt x="19390" y="12251"/>
                  <a:pt x="20075" y="12251"/>
                </a:cubicBezTo>
                <a:lnTo>
                  <a:pt x="20376" y="12251"/>
                </a:lnTo>
                <a:cubicBezTo>
                  <a:pt x="20733" y="12251"/>
                  <a:pt x="20945" y="11892"/>
                  <a:pt x="20945" y="11546"/>
                </a:cubicBezTo>
                <a:lnTo>
                  <a:pt x="20945" y="10120"/>
                </a:lnTo>
                <a:cubicBezTo>
                  <a:pt x="20945" y="9755"/>
                  <a:pt x="20712" y="9349"/>
                  <a:pt x="20376" y="9349"/>
                </a:cubicBezTo>
                <a:lnTo>
                  <a:pt x="20038" y="9349"/>
                </a:lnTo>
                <a:cubicBezTo>
                  <a:pt x="19338" y="9349"/>
                  <a:pt x="18656" y="8895"/>
                  <a:pt x="18444" y="8289"/>
                </a:cubicBezTo>
                <a:lnTo>
                  <a:pt x="17933" y="7159"/>
                </a:lnTo>
                <a:cubicBezTo>
                  <a:pt x="17610" y="6600"/>
                  <a:pt x="17726" y="5767"/>
                  <a:pt x="18211" y="5290"/>
                </a:cubicBezTo>
                <a:lnTo>
                  <a:pt x="18375" y="5137"/>
                </a:lnTo>
                <a:cubicBezTo>
                  <a:pt x="18491" y="5022"/>
                  <a:pt x="18559" y="4860"/>
                  <a:pt x="18559" y="4689"/>
                </a:cubicBezTo>
                <a:cubicBezTo>
                  <a:pt x="18559" y="4517"/>
                  <a:pt x="18491" y="4356"/>
                  <a:pt x="18368" y="4235"/>
                </a:cubicBezTo>
                <a:lnTo>
                  <a:pt x="17345" y="3229"/>
                </a:lnTo>
                <a:cubicBezTo>
                  <a:pt x="17099" y="2987"/>
                  <a:pt x="16665" y="2987"/>
                  <a:pt x="16419" y="3230"/>
                </a:cubicBezTo>
                <a:lnTo>
                  <a:pt x="16189" y="3457"/>
                </a:lnTo>
                <a:cubicBezTo>
                  <a:pt x="15888" y="3754"/>
                  <a:pt x="15425" y="3931"/>
                  <a:pt x="14950" y="3931"/>
                </a:cubicBezTo>
                <a:cubicBezTo>
                  <a:pt x="14692" y="3931"/>
                  <a:pt x="14446" y="3877"/>
                  <a:pt x="14238" y="3776"/>
                </a:cubicBezTo>
                <a:lnTo>
                  <a:pt x="13225" y="3393"/>
                </a:lnTo>
                <a:cubicBezTo>
                  <a:pt x="12602" y="3226"/>
                  <a:pt x="12109" y="2567"/>
                  <a:pt x="12109" y="1869"/>
                </a:cubicBezTo>
                <a:lnTo>
                  <a:pt x="12109" y="1440"/>
                </a:lnTo>
                <a:cubicBezTo>
                  <a:pt x="12109" y="1068"/>
                  <a:pt x="11718" y="645"/>
                  <a:pt x="11375" y="645"/>
                </a:cubicBezTo>
                <a:lnTo>
                  <a:pt x="9927" y="645"/>
                </a:lnTo>
                <a:cubicBezTo>
                  <a:pt x="9578" y="645"/>
                  <a:pt x="9164" y="1076"/>
                  <a:pt x="9164" y="1440"/>
                </a:cubicBezTo>
                <a:lnTo>
                  <a:pt x="9164" y="1980"/>
                </a:lnTo>
                <a:cubicBezTo>
                  <a:pt x="9164" y="2673"/>
                  <a:pt x="8693" y="3355"/>
                  <a:pt x="8068" y="3565"/>
                </a:cubicBezTo>
                <a:lnTo>
                  <a:pt x="7217" y="3947"/>
                </a:lnTo>
                <a:cubicBezTo>
                  <a:pt x="7020" y="4056"/>
                  <a:pt x="6756" y="4121"/>
                  <a:pt x="6481" y="4121"/>
                </a:cubicBezTo>
                <a:cubicBezTo>
                  <a:pt x="6031" y="4121"/>
                  <a:pt x="5605" y="3956"/>
                  <a:pt x="5313" y="3667"/>
                </a:cubicBezTo>
                <a:lnTo>
                  <a:pt x="5063" y="3414"/>
                </a:lnTo>
                <a:cubicBezTo>
                  <a:pt x="4823" y="3178"/>
                  <a:pt x="4390" y="3175"/>
                  <a:pt x="4144" y="3417"/>
                </a:cubicBezTo>
                <a:lnTo>
                  <a:pt x="3122" y="4425"/>
                </a:lnTo>
                <a:cubicBezTo>
                  <a:pt x="2999" y="4546"/>
                  <a:pt x="2931" y="4708"/>
                  <a:pt x="2932" y="4881"/>
                </a:cubicBezTo>
                <a:cubicBezTo>
                  <a:pt x="2932" y="5054"/>
                  <a:pt x="3000" y="5216"/>
                  <a:pt x="3123" y="5337"/>
                </a:cubicBezTo>
                <a:lnTo>
                  <a:pt x="3417" y="5627"/>
                </a:lnTo>
                <a:cubicBezTo>
                  <a:pt x="3905" y="6107"/>
                  <a:pt x="4037" y="6878"/>
                  <a:pt x="3730" y="7460"/>
                </a:cubicBezTo>
                <a:cubicBezTo>
                  <a:pt x="3720" y="7479"/>
                  <a:pt x="2693" y="9349"/>
                  <a:pt x="1807" y="9349"/>
                </a:cubicBezTo>
                <a:lnTo>
                  <a:pt x="1306" y="9349"/>
                </a:lnTo>
                <a:cubicBezTo>
                  <a:pt x="945" y="9349"/>
                  <a:pt x="655" y="9771"/>
                  <a:pt x="655" y="10120"/>
                </a:cubicBezTo>
                <a:lnTo>
                  <a:pt x="655" y="11546"/>
                </a:lnTo>
                <a:cubicBezTo>
                  <a:pt x="655" y="11915"/>
                  <a:pt x="965" y="12251"/>
                  <a:pt x="1306" y="12251"/>
                </a:cubicBezTo>
                <a:lnTo>
                  <a:pt x="1770" y="12251"/>
                </a:lnTo>
                <a:cubicBezTo>
                  <a:pt x="2463" y="12251"/>
                  <a:pt x="3154" y="12747"/>
                  <a:pt x="3343" y="13380"/>
                </a:cubicBezTo>
                <a:cubicBezTo>
                  <a:pt x="3346" y="13390"/>
                  <a:pt x="3452" y="13772"/>
                  <a:pt x="3672" y="14206"/>
                </a:cubicBezTo>
                <a:cubicBezTo>
                  <a:pt x="3973" y="14801"/>
                  <a:pt x="3831" y="15638"/>
                  <a:pt x="3350" y="16112"/>
                </a:cubicBezTo>
                <a:lnTo>
                  <a:pt x="2933" y="16519"/>
                </a:lnTo>
                <a:cubicBezTo>
                  <a:pt x="2811" y="16639"/>
                  <a:pt x="2743" y="16801"/>
                  <a:pt x="2743" y="16973"/>
                </a:cubicBezTo>
                <a:cubicBezTo>
                  <a:pt x="2743" y="17145"/>
                  <a:pt x="2811" y="17307"/>
                  <a:pt x="2934" y="17428"/>
                </a:cubicBezTo>
                <a:lnTo>
                  <a:pt x="3958" y="18436"/>
                </a:lnTo>
                <a:cubicBezTo>
                  <a:pt x="4203" y="18678"/>
                  <a:pt x="4637" y="18677"/>
                  <a:pt x="4883" y="18435"/>
                </a:cubicBezTo>
                <a:lnTo>
                  <a:pt x="5226" y="18097"/>
                </a:lnTo>
                <a:cubicBezTo>
                  <a:pt x="5511" y="17816"/>
                  <a:pt x="5947" y="17648"/>
                  <a:pt x="6390" y="17648"/>
                </a:cubicBezTo>
                <a:cubicBezTo>
                  <a:pt x="6673" y="17648"/>
                  <a:pt x="6941" y="17715"/>
                  <a:pt x="7166" y="17842"/>
                </a:cubicBezTo>
                <a:cubicBezTo>
                  <a:pt x="7166" y="17842"/>
                  <a:pt x="8089" y="18272"/>
                  <a:pt x="8089" y="18272"/>
                </a:cubicBezTo>
                <a:close/>
                <a:moveTo>
                  <a:pt x="11375" y="21600"/>
                </a:moveTo>
                <a:lnTo>
                  <a:pt x="9927" y="21600"/>
                </a:lnTo>
                <a:cubicBezTo>
                  <a:pt x="9198" y="21600"/>
                  <a:pt x="8509" y="20932"/>
                  <a:pt x="8509" y="20225"/>
                </a:cubicBezTo>
                <a:lnTo>
                  <a:pt x="8509" y="19855"/>
                </a:lnTo>
                <a:cubicBezTo>
                  <a:pt x="8509" y="19438"/>
                  <a:pt x="8216" y="18998"/>
                  <a:pt x="7856" y="18874"/>
                </a:cubicBezTo>
                <a:lnTo>
                  <a:pt x="7824" y="18861"/>
                </a:lnTo>
                <a:lnTo>
                  <a:pt x="6863" y="18413"/>
                </a:lnTo>
                <a:cubicBezTo>
                  <a:pt x="6476" y="18197"/>
                  <a:pt x="5957" y="18290"/>
                  <a:pt x="5689" y="18553"/>
                </a:cubicBezTo>
                <a:lnTo>
                  <a:pt x="5346" y="18891"/>
                </a:lnTo>
                <a:cubicBezTo>
                  <a:pt x="5100" y="19134"/>
                  <a:pt x="4770" y="19268"/>
                  <a:pt x="4420" y="19268"/>
                </a:cubicBezTo>
                <a:cubicBezTo>
                  <a:pt x="4070" y="19268"/>
                  <a:pt x="3741" y="19134"/>
                  <a:pt x="3495" y="18891"/>
                </a:cubicBezTo>
                <a:lnTo>
                  <a:pt x="2471" y="17884"/>
                </a:lnTo>
                <a:cubicBezTo>
                  <a:pt x="2225" y="17641"/>
                  <a:pt x="2089" y="17318"/>
                  <a:pt x="2089" y="16973"/>
                </a:cubicBezTo>
                <a:cubicBezTo>
                  <a:pt x="2089" y="16628"/>
                  <a:pt x="2225" y="16305"/>
                  <a:pt x="2471" y="16062"/>
                </a:cubicBezTo>
                <a:lnTo>
                  <a:pt x="2889" y="15655"/>
                </a:lnTo>
                <a:cubicBezTo>
                  <a:pt x="3172" y="15376"/>
                  <a:pt x="3263" y="14843"/>
                  <a:pt x="3086" y="14494"/>
                </a:cubicBezTo>
                <a:cubicBezTo>
                  <a:pt x="2836" y="13999"/>
                  <a:pt x="2718" y="13573"/>
                  <a:pt x="2713" y="13555"/>
                </a:cubicBezTo>
                <a:cubicBezTo>
                  <a:pt x="2607" y="13201"/>
                  <a:pt x="2175" y="12896"/>
                  <a:pt x="1770" y="12896"/>
                </a:cubicBezTo>
                <a:lnTo>
                  <a:pt x="1306" y="12896"/>
                </a:lnTo>
                <a:cubicBezTo>
                  <a:pt x="598" y="12896"/>
                  <a:pt x="0" y="12277"/>
                  <a:pt x="0" y="11546"/>
                </a:cubicBezTo>
                <a:lnTo>
                  <a:pt x="0" y="10120"/>
                </a:lnTo>
                <a:cubicBezTo>
                  <a:pt x="0" y="9450"/>
                  <a:pt x="536" y="8704"/>
                  <a:pt x="1306" y="8704"/>
                </a:cubicBezTo>
                <a:lnTo>
                  <a:pt x="1807" y="8704"/>
                </a:lnTo>
                <a:cubicBezTo>
                  <a:pt x="2069" y="8704"/>
                  <a:pt x="2809" y="7808"/>
                  <a:pt x="3149" y="7163"/>
                </a:cubicBezTo>
                <a:cubicBezTo>
                  <a:pt x="3322" y="6835"/>
                  <a:pt x="3236" y="6361"/>
                  <a:pt x="2954" y="6083"/>
                </a:cubicBezTo>
                <a:lnTo>
                  <a:pt x="2660" y="5793"/>
                </a:lnTo>
                <a:cubicBezTo>
                  <a:pt x="2414" y="5550"/>
                  <a:pt x="2277" y="5227"/>
                  <a:pt x="2277" y="4881"/>
                </a:cubicBezTo>
                <a:cubicBezTo>
                  <a:pt x="2277" y="4536"/>
                  <a:pt x="2412" y="4212"/>
                  <a:pt x="2659" y="3969"/>
                </a:cubicBezTo>
                <a:lnTo>
                  <a:pt x="3681" y="2961"/>
                </a:lnTo>
                <a:cubicBezTo>
                  <a:pt x="3927" y="2719"/>
                  <a:pt x="4255" y="2585"/>
                  <a:pt x="4605" y="2585"/>
                </a:cubicBezTo>
                <a:cubicBezTo>
                  <a:pt x="4954" y="2585"/>
                  <a:pt x="5282" y="2719"/>
                  <a:pt x="5528" y="2962"/>
                </a:cubicBezTo>
                <a:lnTo>
                  <a:pt x="5779" y="3215"/>
                </a:lnTo>
                <a:cubicBezTo>
                  <a:pt x="6043" y="3475"/>
                  <a:pt x="6590" y="3554"/>
                  <a:pt x="6923" y="3371"/>
                </a:cubicBezTo>
                <a:lnTo>
                  <a:pt x="7827" y="2967"/>
                </a:lnTo>
                <a:cubicBezTo>
                  <a:pt x="8216" y="2834"/>
                  <a:pt x="8509" y="2397"/>
                  <a:pt x="8509" y="1980"/>
                </a:cubicBezTo>
                <a:lnTo>
                  <a:pt x="8509" y="1440"/>
                </a:lnTo>
                <a:cubicBezTo>
                  <a:pt x="8509" y="713"/>
                  <a:pt x="9212" y="0"/>
                  <a:pt x="9927" y="0"/>
                </a:cubicBezTo>
                <a:lnTo>
                  <a:pt x="11375" y="0"/>
                </a:lnTo>
                <a:cubicBezTo>
                  <a:pt x="12076" y="0"/>
                  <a:pt x="12764" y="713"/>
                  <a:pt x="12764" y="1440"/>
                </a:cubicBezTo>
                <a:lnTo>
                  <a:pt x="12764" y="1869"/>
                </a:lnTo>
                <a:cubicBezTo>
                  <a:pt x="12764" y="2273"/>
                  <a:pt x="13062" y="2682"/>
                  <a:pt x="13430" y="2782"/>
                </a:cubicBezTo>
                <a:lnTo>
                  <a:pt x="14500" y="3186"/>
                </a:lnTo>
                <a:cubicBezTo>
                  <a:pt x="14923" y="3387"/>
                  <a:pt x="15454" y="3269"/>
                  <a:pt x="15726" y="3001"/>
                </a:cubicBezTo>
                <a:lnTo>
                  <a:pt x="15956" y="2774"/>
                </a:lnTo>
                <a:cubicBezTo>
                  <a:pt x="16449" y="2288"/>
                  <a:pt x="17314" y="2287"/>
                  <a:pt x="17808" y="2773"/>
                </a:cubicBezTo>
                <a:lnTo>
                  <a:pt x="18831" y="3779"/>
                </a:lnTo>
                <a:cubicBezTo>
                  <a:pt x="19078" y="4022"/>
                  <a:pt x="19213" y="4345"/>
                  <a:pt x="19213" y="4689"/>
                </a:cubicBezTo>
                <a:cubicBezTo>
                  <a:pt x="19213" y="5033"/>
                  <a:pt x="19078" y="5356"/>
                  <a:pt x="18831" y="5599"/>
                </a:cubicBezTo>
                <a:lnTo>
                  <a:pt x="18667" y="5752"/>
                </a:lnTo>
                <a:cubicBezTo>
                  <a:pt x="18396" y="6019"/>
                  <a:pt x="18324" y="6534"/>
                  <a:pt x="18516" y="6869"/>
                </a:cubicBezTo>
                <a:lnTo>
                  <a:pt x="19060" y="8070"/>
                </a:lnTo>
                <a:cubicBezTo>
                  <a:pt x="19177" y="8420"/>
                  <a:pt x="19616" y="8704"/>
                  <a:pt x="20038" y="8704"/>
                </a:cubicBezTo>
                <a:lnTo>
                  <a:pt x="20376" y="8704"/>
                </a:lnTo>
                <a:cubicBezTo>
                  <a:pt x="21132" y="8704"/>
                  <a:pt x="21600" y="9439"/>
                  <a:pt x="21600" y="10120"/>
                </a:cubicBezTo>
                <a:lnTo>
                  <a:pt x="21600" y="11546"/>
                </a:lnTo>
                <a:cubicBezTo>
                  <a:pt x="21600" y="12302"/>
                  <a:pt x="21062" y="12896"/>
                  <a:pt x="20376" y="12896"/>
                </a:cubicBezTo>
                <a:lnTo>
                  <a:pt x="20075" y="12896"/>
                </a:lnTo>
                <a:cubicBezTo>
                  <a:pt x="19669" y="12896"/>
                  <a:pt x="19231" y="13201"/>
                  <a:pt x="19118" y="13562"/>
                </a:cubicBezTo>
                <a:lnTo>
                  <a:pt x="19106" y="13593"/>
                </a:lnTo>
                <a:lnTo>
                  <a:pt x="18590" y="14794"/>
                </a:lnTo>
                <a:cubicBezTo>
                  <a:pt x="18389" y="15162"/>
                  <a:pt x="18468" y="15700"/>
                  <a:pt x="18746" y="15974"/>
                </a:cubicBezTo>
                <a:lnTo>
                  <a:pt x="19021" y="16245"/>
                </a:lnTo>
                <a:cubicBezTo>
                  <a:pt x="19268" y="16488"/>
                  <a:pt x="19404" y="16812"/>
                  <a:pt x="19404" y="17157"/>
                </a:cubicBezTo>
                <a:cubicBezTo>
                  <a:pt x="19404" y="17502"/>
                  <a:pt x="19268" y="17826"/>
                  <a:pt x="19022" y="18069"/>
                </a:cubicBezTo>
                <a:lnTo>
                  <a:pt x="18000" y="19077"/>
                </a:lnTo>
                <a:cubicBezTo>
                  <a:pt x="17753" y="19320"/>
                  <a:pt x="17425" y="19453"/>
                  <a:pt x="17075" y="19453"/>
                </a:cubicBezTo>
                <a:cubicBezTo>
                  <a:pt x="16725" y="19453"/>
                  <a:pt x="16398" y="19320"/>
                  <a:pt x="16151" y="19077"/>
                </a:cubicBezTo>
                <a:lnTo>
                  <a:pt x="15839" y="18764"/>
                </a:lnTo>
                <a:cubicBezTo>
                  <a:pt x="15571" y="18501"/>
                  <a:pt x="15001" y="18409"/>
                  <a:pt x="14660" y="18579"/>
                </a:cubicBezTo>
                <a:lnTo>
                  <a:pt x="13460" y="19038"/>
                </a:lnTo>
                <a:cubicBezTo>
                  <a:pt x="13063" y="19149"/>
                  <a:pt x="12764" y="19561"/>
                  <a:pt x="12764" y="19966"/>
                </a:cubicBezTo>
                <a:lnTo>
                  <a:pt x="12764" y="20225"/>
                </a:lnTo>
                <a:cubicBezTo>
                  <a:pt x="12764" y="20932"/>
                  <a:pt x="12089" y="21600"/>
                  <a:pt x="11375" y="2160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235" name="Circle"/>
          <p:cNvSpPr/>
          <p:nvPr/>
        </p:nvSpPr>
        <p:spPr>
          <a:xfrm>
            <a:off x="3088111" y="4763699"/>
            <a:ext cx="288952" cy="28896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236" name="Shape"/>
          <p:cNvSpPr/>
          <p:nvPr/>
        </p:nvSpPr>
        <p:spPr>
          <a:xfrm>
            <a:off x="3075411" y="4750999"/>
            <a:ext cx="314352" cy="3143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1745"/>
                </a:moveTo>
                <a:cubicBezTo>
                  <a:pt x="5807" y="1745"/>
                  <a:pt x="1745" y="5808"/>
                  <a:pt x="1745" y="10800"/>
                </a:cubicBezTo>
                <a:cubicBezTo>
                  <a:pt x="1745" y="15793"/>
                  <a:pt x="5807" y="19855"/>
                  <a:pt x="10801" y="19855"/>
                </a:cubicBezTo>
                <a:cubicBezTo>
                  <a:pt x="15793" y="19855"/>
                  <a:pt x="19855" y="15793"/>
                  <a:pt x="19855" y="10800"/>
                </a:cubicBezTo>
                <a:cubicBezTo>
                  <a:pt x="19855" y="5808"/>
                  <a:pt x="15793" y="1745"/>
                  <a:pt x="10801" y="1745"/>
                </a:cubicBezTo>
                <a:close/>
                <a:moveTo>
                  <a:pt x="10801" y="21600"/>
                </a:moveTo>
                <a:cubicBezTo>
                  <a:pt x="4845" y="21600"/>
                  <a:pt x="0" y="16755"/>
                  <a:pt x="0" y="10800"/>
                </a:cubicBezTo>
                <a:cubicBezTo>
                  <a:pt x="0" y="4845"/>
                  <a:pt x="4845" y="0"/>
                  <a:pt x="10801" y="0"/>
                </a:cubicBezTo>
                <a:cubicBezTo>
                  <a:pt x="16755" y="0"/>
                  <a:pt x="21600" y="4845"/>
                  <a:pt x="21600" y="10800"/>
                </a:cubicBezTo>
                <a:cubicBezTo>
                  <a:pt x="21600" y="16755"/>
                  <a:pt x="16755" y="21600"/>
                  <a:pt x="10801" y="2160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237" name="Shape"/>
          <p:cNvSpPr/>
          <p:nvPr/>
        </p:nvSpPr>
        <p:spPr>
          <a:xfrm>
            <a:off x="2376911" y="4700199"/>
            <a:ext cx="1040288" cy="12063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35" h="21580" extrusionOk="0">
                <a:moveTo>
                  <a:pt x="18699" y="21580"/>
                </a:moveTo>
                <a:lnTo>
                  <a:pt x="6904" y="21580"/>
                </a:lnTo>
                <a:lnTo>
                  <a:pt x="6742" y="19284"/>
                </a:lnTo>
                <a:cubicBezTo>
                  <a:pt x="6077" y="19352"/>
                  <a:pt x="4382" y="19468"/>
                  <a:pt x="3086" y="19100"/>
                </a:cubicBezTo>
                <a:cubicBezTo>
                  <a:pt x="1685" y="18702"/>
                  <a:pt x="1979" y="15712"/>
                  <a:pt x="2113" y="14748"/>
                </a:cubicBezTo>
                <a:lnTo>
                  <a:pt x="1126" y="14748"/>
                </a:lnTo>
                <a:cubicBezTo>
                  <a:pt x="692" y="14748"/>
                  <a:pt x="376" y="14626"/>
                  <a:pt x="185" y="14386"/>
                </a:cubicBezTo>
                <a:cubicBezTo>
                  <a:pt x="-172" y="13939"/>
                  <a:pt x="93" y="13280"/>
                  <a:pt x="125" y="13206"/>
                </a:cubicBezTo>
                <a:cubicBezTo>
                  <a:pt x="833" y="11928"/>
                  <a:pt x="1953" y="9879"/>
                  <a:pt x="2081" y="9566"/>
                </a:cubicBezTo>
                <a:cubicBezTo>
                  <a:pt x="2020" y="9102"/>
                  <a:pt x="1932" y="6968"/>
                  <a:pt x="2854" y="4608"/>
                </a:cubicBezTo>
                <a:cubicBezTo>
                  <a:pt x="3444" y="3101"/>
                  <a:pt x="4805" y="1826"/>
                  <a:pt x="6792" y="922"/>
                </a:cubicBezTo>
                <a:cubicBezTo>
                  <a:pt x="8280" y="245"/>
                  <a:pt x="9578" y="15"/>
                  <a:pt x="9633" y="5"/>
                </a:cubicBezTo>
                <a:cubicBezTo>
                  <a:pt x="9773" y="-20"/>
                  <a:pt x="9911" y="60"/>
                  <a:pt x="9939" y="183"/>
                </a:cubicBezTo>
                <a:cubicBezTo>
                  <a:pt x="9967" y="306"/>
                  <a:pt x="9876" y="426"/>
                  <a:pt x="9735" y="451"/>
                </a:cubicBezTo>
                <a:cubicBezTo>
                  <a:pt x="9684" y="459"/>
                  <a:pt x="4669" y="1373"/>
                  <a:pt x="3347" y="4755"/>
                </a:cubicBezTo>
                <a:cubicBezTo>
                  <a:pt x="2351" y="7303"/>
                  <a:pt x="2593" y="9513"/>
                  <a:pt x="2597" y="9531"/>
                </a:cubicBezTo>
                <a:cubicBezTo>
                  <a:pt x="2633" y="9623"/>
                  <a:pt x="2657" y="9685"/>
                  <a:pt x="603" y="13384"/>
                </a:cubicBezTo>
                <a:cubicBezTo>
                  <a:pt x="554" y="13504"/>
                  <a:pt x="440" y="13912"/>
                  <a:pt x="613" y="14128"/>
                </a:cubicBezTo>
                <a:cubicBezTo>
                  <a:pt x="701" y="14238"/>
                  <a:pt x="874" y="14293"/>
                  <a:pt x="1126" y="14293"/>
                </a:cubicBezTo>
                <a:lnTo>
                  <a:pt x="2710" y="14293"/>
                </a:lnTo>
                <a:lnTo>
                  <a:pt x="2667" y="14553"/>
                </a:lnTo>
                <a:cubicBezTo>
                  <a:pt x="2425" y="16012"/>
                  <a:pt x="2368" y="18418"/>
                  <a:pt x="3247" y="18668"/>
                </a:cubicBezTo>
                <a:cubicBezTo>
                  <a:pt x="4525" y="19031"/>
                  <a:pt x="6390" y="18883"/>
                  <a:pt x="6942" y="18803"/>
                </a:cubicBezTo>
                <a:lnTo>
                  <a:pt x="7227" y="18762"/>
                </a:lnTo>
                <a:lnTo>
                  <a:pt x="7394" y="21126"/>
                </a:lnTo>
                <a:lnTo>
                  <a:pt x="18178" y="21126"/>
                </a:lnTo>
                <a:lnTo>
                  <a:pt x="18178" y="14513"/>
                </a:lnTo>
                <a:lnTo>
                  <a:pt x="18254" y="14447"/>
                </a:lnTo>
                <a:cubicBezTo>
                  <a:pt x="18991" y="13797"/>
                  <a:pt x="20887" y="11876"/>
                  <a:pt x="20812" y="10804"/>
                </a:cubicBezTo>
                <a:cubicBezTo>
                  <a:pt x="20803" y="10679"/>
                  <a:pt x="20912" y="10571"/>
                  <a:pt x="21056" y="10564"/>
                </a:cubicBezTo>
                <a:cubicBezTo>
                  <a:pt x="21203" y="10560"/>
                  <a:pt x="21323" y="10651"/>
                  <a:pt x="21332" y="10777"/>
                </a:cubicBezTo>
                <a:cubicBezTo>
                  <a:pt x="21428" y="12149"/>
                  <a:pt x="19156" y="14285"/>
                  <a:pt x="18699" y="14699"/>
                </a:cubicBezTo>
                <a:cubicBezTo>
                  <a:pt x="18699" y="14699"/>
                  <a:pt x="18699" y="21580"/>
                  <a:pt x="18699" y="2158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281" name="설계…"/>
          <p:cNvSpPr txBox="1"/>
          <p:nvPr/>
        </p:nvSpPr>
        <p:spPr>
          <a:xfrm>
            <a:off x="3740809" y="4678151"/>
            <a:ext cx="1349727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600"/>
            </a:pPr>
            <a:r>
              <a:rPr u="sng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설계</a:t>
            </a:r>
            <a:endParaRPr u="sng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>
              <a:defRPr sz="3600" b="0"/>
            </a:pPr>
            <a:r>
              <a:rPr lang="ko-KR" altLang="en-US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송창대</a:t>
            </a:r>
            <a:endParaRPr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grpSp>
        <p:nvGrpSpPr>
          <p:cNvPr id="1291" name="Group"/>
          <p:cNvGrpSpPr/>
          <p:nvPr/>
        </p:nvGrpSpPr>
        <p:grpSpPr>
          <a:xfrm>
            <a:off x="7487385" y="4720331"/>
            <a:ext cx="1473201" cy="1167905"/>
            <a:chOff x="0" y="0"/>
            <a:chExt cx="1473200" cy="1167903"/>
          </a:xfrm>
        </p:grpSpPr>
        <p:sp>
          <p:nvSpPr>
            <p:cNvPr id="1282" name="Shape"/>
            <p:cNvSpPr/>
            <p:nvPr/>
          </p:nvSpPr>
          <p:spPr>
            <a:xfrm>
              <a:off x="12700" y="12700"/>
              <a:ext cx="1447800" cy="279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655"/>
                  </a:moveTo>
                  <a:cubicBezTo>
                    <a:pt x="21600" y="20281"/>
                    <a:pt x="21342" y="21600"/>
                    <a:pt x="21025" y="21600"/>
                  </a:cubicBezTo>
                  <a:lnTo>
                    <a:pt x="575" y="21600"/>
                  </a:lnTo>
                  <a:cubicBezTo>
                    <a:pt x="258" y="21600"/>
                    <a:pt x="0" y="20281"/>
                    <a:pt x="0" y="18655"/>
                  </a:cubicBezTo>
                  <a:lnTo>
                    <a:pt x="0" y="2945"/>
                  </a:lnTo>
                  <a:cubicBezTo>
                    <a:pt x="0" y="1319"/>
                    <a:pt x="258" y="0"/>
                    <a:pt x="575" y="0"/>
                  </a:cubicBezTo>
                  <a:lnTo>
                    <a:pt x="21025" y="0"/>
                  </a:lnTo>
                  <a:cubicBezTo>
                    <a:pt x="21342" y="0"/>
                    <a:pt x="21600" y="1319"/>
                    <a:pt x="21600" y="2945"/>
                  </a:cubicBezTo>
                  <a:cubicBezTo>
                    <a:pt x="21600" y="2945"/>
                    <a:pt x="21600" y="18655"/>
                    <a:pt x="21600" y="18655"/>
                  </a:cubicBezTo>
                  <a:close/>
                </a:path>
              </a:pathLst>
            </a:custGeom>
            <a:solidFill>
              <a:srgbClr val="99DEF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283" name="Shape"/>
            <p:cNvSpPr/>
            <p:nvPr/>
          </p:nvSpPr>
          <p:spPr>
            <a:xfrm>
              <a:off x="12700" y="228600"/>
              <a:ext cx="1447800" cy="913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013"/>
                  </a:moveTo>
                  <a:lnTo>
                    <a:pt x="3519" y="18013"/>
                  </a:lnTo>
                  <a:lnTo>
                    <a:pt x="2991" y="18013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18013"/>
                    <a:pt x="21600" y="1801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284" name="Circle"/>
            <p:cNvSpPr/>
            <p:nvPr/>
          </p:nvSpPr>
          <p:spPr>
            <a:xfrm>
              <a:off x="114300" y="76200"/>
              <a:ext cx="74798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285" name="Circle"/>
            <p:cNvSpPr/>
            <p:nvPr/>
          </p:nvSpPr>
          <p:spPr>
            <a:xfrm>
              <a:off x="266700" y="76200"/>
              <a:ext cx="74787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286" name="Circle"/>
            <p:cNvSpPr/>
            <p:nvPr/>
          </p:nvSpPr>
          <p:spPr>
            <a:xfrm>
              <a:off x="406400" y="76200"/>
              <a:ext cx="74798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287" name="Shape"/>
            <p:cNvSpPr/>
            <p:nvPr/>
          </p:nvSpPr>
          <p:spPr>
            <a:xfrm>
              <a:off x="203199" y="342900"/>
              <a:ext cx="409254" cy="502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580" y="0"/>
                  </a:moveTo>
                  <a:cubicBezTo>
                    <a:pt x="6547" y="0"/>
                    <a:pt x="0" y="4835"/>
                    <a:pt x="0" y="10800"/>
                  </a:cubicBezTo>
                  <a:cubicBezTo>
                    <a:pt x="0" y="16764"/>
                    <a:pt x="6281" y="21600"/>
                    <a:pt x="13605" y="21600"/>
                  </a:cubicBezTo>
                  <a:cubicBezTo>
                    <a:pt x="16909" y="21600"/>
                    <a:pt x="19270" y="20816"/>
                    <a:pt x="21600" y="19215"/>
                  </a:cubicBezTo>
                  <a:lnTo>
                    <a:pt x="12580" y="10929"/>
                  </a:lnTo>
                  <a:cubicBezTo>
                    <a:pt x="12580" y="10929"/>
                    <a:pt x="12580" y="0"/>
                    <a:pt x="1258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288" name="Shape"/>
            <p:cNvSpPr/>
            <p:nvPr/>
          </p:nvSpPr>
          <p:spPr>
            <a:xfrm>
              <a:off x="736599" y="584200"/>
              <a:ext cx="597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6" extrusionOk="0">
                  <a:moveTo>
                    <a:pt x="0" y="0"/>
                  </a:moveTo>
                  <a:lnTo>
                    <a:pt x="21159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48AC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289" name="Shape"/>
            <p:cNvSpPr/>
            <p:nvPr/>
          </p:nvSpPr>
          <p:spPr>
            <a:xfrm>
              <a:off x="482599" y="330199"/>
              <a:ext cx="863601" cy="264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956"/>
                  </a:moveTo>
                  <a:lnTo>
                    <a:pt x="20012" y="3956"/>
                  </a:lnTo>
                  <a:lnTo>
                    <a:pt x="20012" y="21600"/>
                  </a:lnTo>
                  <a:lnTo>
                    <a:pt x="21600" y="21600"/>
                  </a:lnTo>
                  <a:cubicBezTo>
                    <a:pt x="21600" y="21600"/>
                    <a:pt x="21600" y="3956"/>
                    <a:pt x="21600" y="3956"/>
                  </a:cubicBezTo>
                  <a:close/>
                  <a:moveTo>
                    <a:pt x="19376" y="843"/>
                  </a:moveTo>
                  <a:lnTo>
                    <a:pt x="18106" y="843"/>
                  </a:lnTo>
                  <a:lnTo>
                    <a:pt x="18106" y="21600"/>
                  </a:lnTo>
                  <a:lnTo>
                    <a:pt x="19376" y="21600"/>
                  </a:lnTo>
                  <a:cubicBezTo>
                    <a:pt x="19376" y="21600"/>
                    <a:pt x="19376" y="843"/>
                    <a:pt x="19376" y="843"/>
                  </a:cubicBezTo>
                  <a:close/>
                  <a:moveTo>
                    <a:pt x="17471" y="2918"/>
                  </a:moveTo>
                  <a:lnTo>
                    <a:pt x="15882" y="2918"/>
                  </a:lnTo>
                  <a:lnTo>
                    <a:pt x="15882" y="21600"/>
                  </a:lnTo>
                  <a:lnTo>
                    <a:pt x="17471" y="21600"/>
                  </a:lnTo>
                  <a:cubicBezTo>
                    <a:pt x="17471" y="21600"/>
                    <a:pt x="17471" y="2918"/>
                    <a:pt x="17471" y="2918"/>
                  </a:cubicBezTo>
                  <a:close/>
                  <a:moveTo>
                    <a:pt x="15247" y="8108"/>
                  </a:moveTo>
                  <a:lnTo>
                    <a:pt x="13659" y="8108"/>
                  </a:lnTo>
                  <a:lnTo>
                    <a:pt x="13659" y="21600"/>
                  </a:lnTo>
                  <a:lnTo>
                    <a:pt x="15247" y="21600"/>
                  </a:lnTo>
                  <a:cubicBezTo>
                    <a:pt x="15247" y="21600"/>
                    <a:pt x="15247" y="8108"/>
                    <a:pt x="15247" y="8108"/>
                  </a:cubicBezTo>
                  <a:close/>
                  <a:moveTo>
                    <a:pt x="13024" y="843"/>
                  </a:moveTo>
                  <a:lnTo>
                    <a:pt x="11435" y="843"/>
                  </a:lnTo>
                  <a:lnTo>
                    <a:pt x="11435" y="21600"/>
                  </a:lnTo>
                  <a:lnTo>
                    <a:pt x="13024" y="21600"/>
                  </a:lnTo>
                  <a:cubicBezTo>
                    <a:pt x="13024" y="21600"/>
                    <a:pt x="13024" y="843"/>
                    <a:pt x="13024" y="843"/>
                  </a:cubicBezTo>
                  <a:close/>
                  <a:moveTo>
                    <a:pt x="10800" y="4994"/>
                  </a:moveTo>
                  <a:lnTo>
                    <a:pt x="9212" y="4994"/>
                  </a:lnTo>
                  <a:lnTo>
                    <a:pt x="9212" y="21600"/>
                  </a:lnTo>
                  <a:lnTo>
                    <a:pt x="10800" y="21600"/>
                  </a:lnTo>
                  <a:cubicBezTo>
                    <a:pt x="10800" y="21600"/>
                    <a:pt x="10800" y="4994"/>
                    <a:pt x="10800" y="4994"/>
                  </a:cubicBezTo>
                  <a:close/>
                  <a:moveTo>
                    <a:pt x="6275" y="20562"/>
                  </a:moveTo>
                  <a:lnTo>
                    <a:pt x="0" y="20562"/>
                  </a:lnTo>
                  <a:lnTo>
                    <a:pt x="0" y="0"/>
                  </a:lnTo>
                  <a:cubicBezTo>
                    <a:pt x="3494" y="0"/>
                    <a:pt x="6234" y="9146"/>
                    <a:pt x="6275" y="20562"/>
                  </a:cubicBezTo>
                  <a:close/>
                </a:path>
              </a:pathLst>
            </a:custGeom>
            <a:solidFill>
              <a:srgbClr val="99DEF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290" name="Shape"/>
            <p:cNvSpPr/>
            <p:nvPr/>
          </p:nvSpPr>
          <p:spPr>
            <a:xfrm>
              <a:off x="0" y="-1"/>
              <a:ext cx="1473200" cy="1167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72" y="3993"/>
                  </a:moveTo>
                  <a:lnTo>
                    <a:pt x="372" y="940"/>
                  </a:lnTo>
                  <a:cubicBezTo>
                    <a:pt x="372" y="680"/>
                    <a:pt x="544" y="470"/>
                    <a:pt x="751" y="470"/>
                  </a:cubicBezTo>
                  <a:lnTo>
                    <a:pt x="20849" y="470"/>
                  </a:lnTo>
                  <a:cubicBezTo>
                    <a:pt x="21056" y="470"/>
                    <a:pt x="21228" y="680"/>
                    <a:pt x="21228" y="940"/>
                  </a:cubicBezTo>
                  <a:lnTo>
                    <a:pt x="21228" y="3993"/>
                  </a:lnTo>
                  <a:cubicBezTo>
                    <a:pt x="21228" y="3993"/>
                    <a:pt x="372" y="3993"/>
                    <a:pt x="372" y="3993"/>
                  </a:cubicBezTo>
                  <a:close/>
                  <a:moveTo>
                    <a:pt x="21228" y="18086"/>
                  </a:moveTo>
                  <a:lnTo>
                    <a:pt x="3063" y="18086"/>
                  </a:lnTo>
                  <a:lnTo>
                    <a:pt x="372" y="20655"/>
                  </a:lnTo>
                  <a:lnTo>
                    <a:pt x="372" y="4463"/>
                  </a:lnTo>
                  <a:lnTo>
                    <a:pt x="21228" y="4463"/>
                  </a:lnTo>
                  <a:cubicBezTo>
                    <a:pt x="21228" y="4463"/>
                    <a:pt x="21228" y="18086"/>
                    <a:pt x="21228" y="18086"/>
                  </a:cubicBezTo>
                  <a:close/>
                  <a:moveTo>
                    <a:pt x="20849" y="0"/>
                  </a:moveTo>
                  <a:lnTo>
                    <a:pt x="751" y="0"/>
                  </a:lnTo>
                  <a:cubicBezTo>
                    <a:pt x="337" y="0"/>
                    <a:pt x="0" y="421"/>
                    <a:pt x="0" y="940"/>
                  </a:cubicBezTo>
                  <a:lnTo>
                    <a:pt x="0" y="3993"/>
                  </a:lnTo>
                  <a:lnTo>
                    <a:pt x="0" y="4228"/>
                  </a:lnTo>
                  <a:lnTo>
                    <a:pt x="0" y="21600"/>
                  </a:lnTo>
                  <a:lnTo>
                    <a:pt x="3188" y="18556"/>
                  </a:lnTo>
                  <a:lnTo>
                    <a:pt x="21600" y="18556"/>
                  </a:lnTo>
                  <a:lnTo>
                    <a:pt x="21600" y="4228"/>
                  </a:lnTo>
                  <a:lnTo>
                    <a:pt x="21600" y="3993"/>
                  </a:lnTo>
                  <a:lnTo>
                    <a:pt x="21600" y="940"/>
                  </a:lnTo>
                  <a:cubicBezTo>
                    <a:pt x="21600" y="421"/>
                    <a:pt x="21263" y="0"/>
                    <a:pt x="20849" y="0"/>
                  </a:cubicBezTo>
                  <a:close/>
                  <a:moveTo>
                    <a:pt x="19179" y="15267"/>
                  </a:moveTo>
                  <a:lnTo>
                    <a:pt x="12476" y="15267"/>
                  </a:lnTo>
                  <a:cubicBezTo>
                    <a:pt x="12373" y="15267"/>
                    <a:pt x="12290" y="15373"/>
                    <a:pt x="12290" y="15502"/>
                  </a:cubicBezTo>
                  <a:cubicBezTo>
                    <a:pt x="12290" y="15632"/>
                    <a:pt x="12373" y="15737"/>
                    <a:pt x="12476" y="15737"/>
                  </a:cubicBezTo>
                  <a:lnTo>
                    <a:pt x="19179" y="15737"/>
                  </a:lnTo>
                  <a:cubicBezTo>
                    <a:pt x="19282" y="15737"/>
                    <a:pt x="19366" y="15632"/>
                    <a:pt x="19366" y="15502"/>
                  </a:cubicBezTo>
                  <a:cubicBezTo>
                    <a:pt x="19366" y="15373"/>
                    <a:pt x="19282" y="15267"/>
                    <a:pt x="19179" y="15267"/>
                  </a:cubicBezTo>
                  <a:close/>
                  <a:moveTo>
                    <a:pt x="12476" y="14328"/>
                  </a:moveTo>
                  <a:lnTo>
                    <a:pt x="18621" y="14328"/>
                  </a:lnTo>
                  <a:cubicBezTo>
                    <a:pt x="18724" y="14328"/>
                    <a:pt x="18807" y="14223"/>
                    <a:pt x="18807" y="14093"/>
                  </a:cubicBezTo>
                  <a:cubicBezTo>
                    <a:pt x="18807" y="13963"/>
                    <a:pt x="18724" y="13858"/>
                    <a:pt x="18621" y="13858"/>
                  </a:cubicBezTo>
                  <a:lnTo>
                    <a:pt x="12476" y="13858"/>
                  </a:lnTo>
                  <a:cubicBezTo>
                    <a:pt x="12373" y="13858"/>
                    <a:pt x="12290" y="13963"/>
                    <a:pt x="12290" y="14093"/>
                  </a:cubicBezTo>
                  <a:cubicBezTo>
                    <a:pt x="12290" y="14223"/>
                    <a:pt x="12373" y="14328"/>
                    <a:pt x="12476" y="14328"/>
                  </a:cubicBezTo>
                  <a:close/>
                  <a:moveTo>
                    <a:pt x="12476" y="12919"/>
                  </a:moveTo>
                  <a:lnTo>
                    <a:pt x="19179" y="12919"/>
                  </a:lnTo>
                  <a:cubicBezTo>
                    <a:pt x="19282" y="12919"/>
                    <a:pt x="19366" y="12813"/>
                    <a:pt x="19366" y="12684"/>
                  </a:cubicBezTo>
                  <a:cubicBezTo>
                    <a:pt x="19366" y="12554"/>
                    <a:pt x="19282" y="12449"/>
                    <a:pt x="19179" y="12449"/>
                  </a:cubicBezTo>
                  <a:lnTo>
                    <a:pt x="12476" y="12449"/>
                  </a:lnTo>
                  <a:cubicBezTo>
                    <a:pt x="12373" y="12449"/>
                    <a:pt x="12290" y="12554"/>
                    <a:pt x="12290" y="12684"/>
                  </a:cubicBezTo>
                  <a:cubicBezTo>
                    <a:pt x="12290" y="12813"/>
                    <a:pt x="12373" y="12919"/>
                    <a:pt x="12476" y="12919"/>
                  </a:cubicBezTo>
                  <a:close/>
                  <a:moveTo>
                    <a:pt x="10745" y="10805"/>
                  </a:moveTo>
                  <a:lnTo>
                    <a:pt x="10669" y="10805"/>
                  </a:lnTo>
                  <a:lnTo>
                    <a:pt x="7111" y="10805"/>
                  </a:lnTo>
                  <a:lnTo>
                    <a:pt x="9456" y="14293"/>
                  </a:lnTo>
                  <a:cubicBezTo>
                    <a:pt x="10244" y="13456"/>
                    <a:pt x="10745" y="12214"/>
                    <a:pt x="10745" y="10805"/>
                  </a:cubicBezTo>
                  <a:close/>
                  <a:moveTo>
                    <a:pt x="6331" y="6617"/>
                  </a:moveTo>
                  <a:cubicBezTo>
                    <a:pt x="4847" y="6764"/>
                    <a:pt x="3209" y="8635"/>
                    <a:pt x="3209" y="11020"/>
                  </a:cubicBezTo>
                  <a:cubicBezTo>
                    <a:pt x="3209" y="13411"/>
                    <a:pt x="4854" y="15432"/>
                    <a:pt x="6802" y="15432"/>
                  </a:cubicBezTo>
                  <a:cubicBezTo>
                    <a:pt x="7570" y="15432"/>
                    <a:pt x="8165" y="15185"/>
                    <a:pt x="8754" y="14612"/>
                  </a:cubicBezTo>
                  <a:lnTo>
                    <a:pt x="6331" y="11164"/>
                  </a:lnTo>
                  <a:cubicBezTo>
                    <a:pt x="6331" y="11164"/>
                    <a:pt x="6331" y="6617"/>
                    <a:pt x="6331" y="6617"/>
                  </a:cubicBezTo>
                  <a:close/>
                  <a:moveTo>
                    <a:pt x="6802" y="15902"/>
                  </a:moveTo>
                  <a:cubicBezTo>
                    <a:pt x="4652" y="15902"/>
                    <a:pt x="2836" y="13666"/>
                    <a:pt x="2836" y="11020"/>
                  </a:cubicBezTo>
                  <a:cubicBezTo>
                    <a:pt x="2836" y="9752"/>
                    <a:pt x="3253" y="8510"/>
                    <a:pt x="4010" y="7553"/>
                  </a:cubicBezTo>
                  <a:cubicBezTo>
                    <a:pt x="4727" y="6644"/>
                    <a:pt x="5641" y="6107"/>
                    <a:pt x="6517" y="6107"/>
                  </a:cubicBezTo>
                  <a:lnTo>
                    <a:pt x="6703" y="6107"/>
                  </a:lnTo>
                  <a:lnTo>
                    <a:pt x="6703" y="10986"/>
                  </a:lnTo>
                  <a:lnTo>
                    <a:pt x="9289" y="14665"/>
                  </a:lnTo>
                  <a:lnTo>
                    <a:pt x="9143" y="14820"/>
                  </a:lnTo>
                  <a:cubicBezTo>
                    <a:pt x="8430" y="15578"/>
                    <a:pt x="7730" y="15902"/>
                    <a:pt x="6802" y="15902"/>
                  </a:cubicBezTo>
                  <a:close/>
                  <a:moveTo>
                    <a:pt x="20069" y="2172"/>
                  </a:moveTo>
                  <a:lnTo>
                    <a:pt x="20447" y="1719"/>
                  </a:lnTo>
                  <a:cubicBezTo>
                    <a:pt x="20521" y="1629"/>
                    <a:pt x="20524" y="1481"/>
                    <a:pt x="20453" y="1387"/>
                  </a:cubicBezTo>
                  <a:cubicBezTo>
                    <a:pt x="20382" y="1293"/>
                    <a:pt x="20265" y="1289"/>
                    <a:pt x="20190" y="1379"/>
                  </a:cubicBezTo>
                  <a:lnTo>
                    <a:pt x="19799" y="1848"/>
                  </a:lnTo>
                  <a:lnTo>
                    <a:pt x="19409" y="1379"/>
                  </a:lnTo>
                  <a:cubicBezTo>
                    <a:pt x="19335" y="1289"/>
                    <a:pt x="19217" y="1293"/>
                    <a:pt x="19146" y="1387"/>
                  </a:cubicBezTo>
                  <a:cubicBezTo>
                    <a:pt x="19075" y="1481"/>
                    <a:pt x="19077" y="1629"/>
                    <a:pt x="19152" y="1719"/>
                  </a:cubicBezTo>
                  <a:lnTo>
                    <a:pt x="19530" y="2172"/>
                  </a:lnTo>
                  <a:lnTo>
                    <a:pt x="19152" y="2626"/>
                  </a:lnTo>
                  <a:cubicBezTo>
                    <a:pt x="19077" y="2715"/>
                    <a:pt x="19075" y="2864"/>
                    <a:pt x="19146" y="2958"/>
                  </a:cubicBezTo>
                  <a:cubicBezTo>
                    <a:pt x="19182" y="3006"/>
                    <a:pt x="19231" y="3031"/>
                    <a:pt x="19280" y="3031"/>
                  </a:cubicBezTo>
                  <a:cubicBezTo>
                    <a:pt x="19327" y="3031"/>
                    <a:pt x="19373" y="3009"/>
                    <a:pt x="19409" y="2966"/>
                  </a:cubicBezTo>
                  <a:lnTo>
                    <a:pt x="19799" y="2497"/>
                  </a:lnTo>
                  <a:lnTo>
                    <a:pt x="20190" y="2966"/>
                  </a:lnTo>
                  <a:cubicBezTo>
                    <a:pt x="20226" y="3009"/>
                    <a:pt x="20272" y="3031"/>
                    <a:pt x="20319" y="3031"/>
                  </a:cubicBezTo>
                  <a:cubicBezTo>
                    <a:pt x="20368" y="3031"/>
                    <a:pt x="20417" y="3006"/>
                    <a:pt x="20453" y="2958"/>
                  </a:cubicBezTo>
                  <a:cubicBezTo>
                    <a:pt x="20524" y="2864"/>
                    <a:pt x="20521" y="2715"/>
                    <a:pt x="20447" y="2626"/>
                  </a:cubicBezTo>
                  <a:cubicBezTo>
                    <a:pt x="20447" y="2626"/>
                    <a:pt x="20069" y="2172"/>
                    <a:pt x="20069" y="2172"/>
                  </a:cubicBezTo>
                  <a:close/>
                  <a:moveTo>
                    <a:pt x="6590" y="1648"/>
                  </a:moveTo>
                  <a:cubicBezTo>
                    <a:pt x="6390" y="1648"/>
                    <a:pt x="6228" y="1852"/>
                    <a:pt x="6228" y="2104"/>
                  </a:cubicBezTo>
                  <a:cubicBezTo>
                    <a:pt x="6228" y="2356"/>
                    <a:pt x="6390" y="2561"/>
                    <a:pt x="6590" y="2561"/>
                  </a:cubicBezTo>
                  <a:cubicBezTo>
                    <a:pt x="6790" y="2561"/>
                    <a:pt x="6952" y="2356"/>
                    <a:pt x="6952" y="2104"/>
                  </a:cubicBezTo>
                  <a:cubicBezTo>
                    <a:pt x="6952" y="1852"/>
                    <a:pt x="6790" y="1648"/>
                    <a:pt x="6590" y="1648"/>
                  </a:cubicBezTo>
                  <a:close/>
                  <a:moveTo>
                    <a:pt x="6590" y="3031"/>
                  </a:moveTo>
                  <a:cubicBezTo>
                    <a:pt x="6185" y="3031"/>
                    <a:pt x="5855" y="2615"/>
                    <a:pt x="5855" y="2104"/>
                  </a:cubicBezTo>
                  <a:cubicBezTo>
                    <a:pt x="5855" y="1593"/>
                    <a:pt x="6185" y="1178"/>
                    <a:pt x="6590" y="1178"/>
                  </a:cubicBezTo>
                  <a:cubicBezTo>
                    <a:pt x="6995" y="1178"/>
                    <a:pt x="7324" y="1593"/>
                    <a:pt x="7324" y="2104"/>
                  </a:cubicBezTo>
                  <a:cubicBezTo>
                    <a:pt x="7324" y="2615"/>
                    <a:pt x="6995" y="3031"/>
                    <a:pt x="6590" y="3031"/>
                  </a:cubicBezTo>
                  <a:close/>
                  <a:moveTo>
                    <a:pt x="4451" y="1648"/>
                  </a:moveTo>
                  <a:cubicBezTo>
                    <a:pt x="4251" y="1648"/>
                    <a:pt x="4089" y="1852"/>
                    <a:pt x="4089" y="2104"/>
                  </a:cubicBezTo>
                  <a:cubicBezTo>
                    <a:pt x="4089" y="2356"/>
                    <a:pt x="4251" y="2561"/>
                    <a:pt x="4451" y="2561"/>
                  </a:cubicBezTo>
                  <a:cubicBezTo>
                    <a:pt x="4650" y="2561"/>
                    <a:pt x="4813" y="2356"/>
                    <a:pt x="4813" y="2104"/>
                  </a:cubicBezTo>
                  <a:cubicBezTo>
                    <a:pt x="4813" y="1852"/>
                    <a:pt x="4650" y="1648"/>
                    <a:pt x="4451" y="1648"/>
                  </a:cubicBezTo>
                  <a:close/>
                  <a:moveTo>
                    <a:pt x="4451" y="3031"/>
                  </a:moveTo>
                  <a:cubicBezTo>
                    <a:pt x="4046" y="3031"/>
                    <a:pt x="3716" y="2615"/>
                    <a:pt x="3716" y="2104"/>
                  </a:cubicBezTo>
                  <a:cubicBezTo>
                    <a:pt x="3716" y="1593"/>
                    <a:pt x="4046" y="1178"/>
                    <a:pt x="4451" y="1178"/>
                  </a:cubicBezTo>
                  <a:cubicBezTo>
                    <a:pt x="4856" y="1178"/>
                    <a:pt x="5185" y="1593"/>
                    <a:pt x="5185" y="2104"/>
                  </a:cubicBezTo>
                  <a:cubicBezTo>
                    <a:pt x="5185" y="2615"/>
                    <a:pt x="4856" y="3031"/>
                    <a:pt x="4451" y="3031"/>
                  </a:cubicBezTo>
                  <a:close/>
                  <a:moveTo>
                    <a:pt x="2311" y="1648"/>
                  </a:moveTo>
                  <a:cubicBezTo>
                    <a:pt x="2112" y="1648"/>
                    <a:pt x="1949" y="1852"/>
                    <a:pt x="1949" y="2104"/>
                  </a:cubicBezTo>
                  <a:cubicBezTo>
                    <a:pt x="1949" y="2356"/>
                    <a:pt x="2112" y="2561"/>
                    <a:pt x="2311" y="2561"/>
                  </a:cubicBezTo>
                  <a:cubicBezTo>
                    <a:pt x="2511" y="2561"/>
                    <a:pt x="2674" y="2356"/>
                    <a:pt x="2674" y="2104"/>
                  </a:cubicBezTo>
                  <a:cubicBezTo>
                    <a:pt x="2674" y="1852"/>
                    <a:pt x="2511" y="1648"/>
                    <a:pt x="2311" y="1648"/>
                  </a:cubicBezTo>
                  <a:close/>
                  <a:moveTo>
                    <a:pt x="2311" y="3031"/>
                  </a:moveTo>
                  <a:cubicBezTo>
                    <a:pt x="1906" y="3031"/>
                    <a:pt x="1577" y="2615"/>
                    <a:pt x="1577" y="2104"/>
                  </a:cubicBezTo>
                  <a:cubicBezTo>
                    <a:pt x="1577" y="1593"/>
                    <a:pt x="1906" y="1178"/>
                    <a:pt x="2311" y="1178"/>
                  </a:cubicBezTo>
                  <a:cubicBezTo>
                    <a:pt x="2717" y="1178"/>
                    <a:pt x="3046" y="1593"/>
                    <a:pt x="3046" y="2104"/>
                  </a:cubicBezTo>
                  <a:cubicBezTo>
                    <a:pt x="3046" y="2615"/>
                    <a:pt x="2717" y="3031"/>
                    <a:pt x="2311" y="3031"/>
                  </a:cubicBezTo>
                  <a:close/>
                </a:path>
              </a:pathLst>
            </a:custGeom>
            <a:solidFill>
              <a:srgbClr val="048AC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</p:grpSp>
      <p:sp>
        <p:nvSpPr>
          <p:cNvPr id="1292" name="개발…"/>
          <p:cNvSpPr txBox="1"/>
          <p:nvPr/>
        </p:nvSpPr>
        <p:spPr>
          <a:xfrm>
            <a:off x="9444918" y="4678151"/>
            <a:ext cx="1267975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600"/>
            </a:pPr>
            <a:r>
              <a:rPr u="sng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개발</a:t>
            </a:r>
            <a:endParaRPr u="sng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>
              <a:defRPr sz="3600" b="0"/>
            </a:pPr>
            <a:r>
              <a:rPr lang="ko-KR" altLang="en-US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정인준</a:t>
            </a:r>
            <a:endParaRPr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grpSp>
        <p:nvGrpSpPr>
          <p:cNvPr id="153" name="Group"/>
          <p:cNvGrpSpPr/>
          <p:nvPr/>
        </p:nvGrpSpPr>
        <p:grpSpPr>
          <a:xfrm>
            <a:off x="22165020" y="11590211"/>
            <a:ext cx="1678265" cy="1858728"/>
            <a:chOff x="-1" y="-1"/>
            <a:chExt cx="3647568" cy="4419477"/>
          </a:xfrm>
        </p:grpSpPr>
        <p:sp>
          <p:nvSpPr>
            <p:cNvPr id="154" name="Shape"/>
            <p:cNvSpPr/>
            <p:nvPr/>
          </p:nvSpPr>
          <p:spPr>
            <a:xfrm>
              <a:off x="63499" y="76199"/>
              <a:ext cx="3584068" cy="434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0882" y="11752"/>
                  </a:moveTo>
                  <a:lnTo>
                    <a:pt x="20457" y="11303"/>
                  </a:lnTo>
                  <a:cubicBezTo>
                    <a:pt x="20438" y="11284"/>
                    <a:pt x="20417" y="11265"/>
                    <a:pt x="20396" y="11248"/>
                  </a:cubicBezTo>
                  <a:cubicBezTo>
                    <a:pt x="20434" y="11220"/>
                    <a:pt x="20467" y="11188"/>
                    <a:pt x="20493" y="11153"/>
                  </a:cubicBezTo>
                  <a:lnTo>
                    <a:pt x="20586" y="11034"/>
                  </a:lnTo>
                  <a:cubicBezTo>
                    <a:pt x="20685" y="10912"/>
                    <a:pt x="20704" y="10757"/>
                    <a:pt x="20638" y="10620"/>
                  </a:cubicBezTo>
                  <a:lnTo>
                    <a:pt x="20536" y="10408"/>
                  </a:lnTo>
                  <a:cubicBezTo>
                    <a:pt x="20443" y="10212"/>
                    <a:pt x="20231" y="10083"/>
                    <a:pt x="19983" y="10073"/>
                  </a:cubicBezTo>
                  <a:lnTo>
                    <a:pt x="19848" y="10066"/>
                  </a:lnTo>
                  <a:lnTo>
                    <a:pt x="19848" y="6043"/>
                  </a:lnTo>
                  <a:cubicBezTo>
                    <a:pt x="19848" y="5318"/>
                    <a:pt x="19272" y="4414"/>
                    <a:pt x="18536" y="3986"/>
                  </a:cubicBezTo>
                  <a:lnTo>
                    <a:pt x="12279" y="346"/>
                  </a:lnTo>
                  <a:cubicBezTo>
                    <a:pt x="11895" y="123"/>
                    <a:pt x="11393" y="0"/>
                    <a:pt x="10864" y="0"/>
                  </a:cubicBezTo>
                  <a:cubicBezTo>
                    <a:pt x="10335" y="0"/>
                    <a:pt x="9833" y="123"/>
                    <a:pt x="9449" y="346"/>
                  </a:cubicBezTo>
                  <a:lnTo>
                    <a:pt x="3191" y="3986"/>
                  </a:lnTo>
                  <a:cubicBezTo>
                    <a:pt x="2456" y="4414"/>
                    <a:pt x="1879" y="5318"/>
                    <a:pt x="1879" y="6043"/>
                  </a:cubicBezTo>
                  <a:lnTo>
                    <a:pt x="1879" y="10057"/>
                  </a:lnTo>
                  <a:lnTo>
                    <a:pt x="1585" y="10073"/>
                  </a:lnTo>
                  <a:cubicBezTo>
                    <a:pt x="1332" y="10083"/>
                    <a:pt x="1118" y="10212"/>
                    <a:pt x="1026" y="10408"/>
                  </a:cubicBezTo>
                  <a:lnTo>
                    <a:pt x="925" y="10619"/>
                  </a:lnTo>
                  <a:cubicBezTo>
                    <a:pt x="858" y="10756"/>
                    <a:pt x="876" y="10910"/>
                    <a:pt x="973" y="11030"/>
                  </a:cubicBezTo>
                  <a:lnTo>
                    <a:pt x="1065" y="11148"/>
                  </a:lnTo>
                  <a:cubicBezTo>
                    <a:pt x="1092" y="11185"/>
                    <a:pt x="1127" y="11219"/>
                    <a:pt x="1167" y="11248"/>
                  </a:cubicBezTo>
                  <a:cubicBezTo>
                    <a:pt x="1143" y="11267"/>
                    <a:pt x="1121" y="11287"/>
                    <a:pt x="1099" y="11309"/>
                  </a:cubicBezTo>
                  <a:lnTo>
                    <a:pt x="679" y="11753"/>
                  </a:lnTo>
                  <a:cubicBezTo>
                    <a:pt x="222" y="12241"/>
                    <a:pt x="-19" y="12848"/>
                    <a:pt x="1" y="13462"/>
                  </a:cubicBezTo>
                  <a:lnTo>
                    <a:pt x="123" y="17275"/>
                  </a:lnTo>
                  <a:lnTo>
                    <a:pt x="339" y="18066"/>
                  </a:lnTo>
                  <a:cubicBezTo>
                    <a:pt x="348" y="18099"/>
                    <a:pt x="359" y="18131"/>
                    <a:pt x="372" y="18163"/>
                  </a:cubicBezTo>
                  <a:lnTo>
                    <a:pt x="372" y="19124"/>
                  </a:lnTo>
                  <a:cubicBezTo>
                    <a:pt x="372" y="19620"/>
                    <a:pt x="862" y="20024"/>
                    <a:pt x="1464" y="20024"/>
                  </a:cubicBezTo>
                  <a:lnTo>
                    <a:pt x="1879" y="20024"/>
                  </a:lnTo>
                  <a:lnTo>
                    <a:pt x="1879" y="20082"/>
                  </a:lnTo>
                  <a:cubicBezTo>
                    <a:pt x="1879" y="20919"/>
                    <a:pt x="2735" y="21600"/>
                    <a:pt x="3786" y="21600"/>
                  </a:cubicBezTo>
                  <a:lnTo>
                    <a:pt x="17942" y="21600"/>
                  </a:lnTo>
                  <a:cubicBezTo>
                    <a:pt x="18993" y="21600"/>
                    <a:pt x="19848" y="20919"/>
                    <a:pt x="19848" y="20082"/>
                  </a:cubicBezTo>
                  <a:lnTo>
                    <a:pt x="19848" y="20024"/>
                  </a:lnTo>
                  <a:lnTo>
                    <a:pt x="20098" y="20024"/>
                  </a:lnTo>
                  <a:cubicBezTo>
                    <a:pt x="20700" y="20024"/>
                    <a:pt x="21190" y="19620"/>
                    <a:pt x="21190" y="19124"/>
                  </a:cubicBezTo>
                  <a:lnTo>
                    <a:pt x="21190" y="18164"/>
                  </a:lnTo>
                  <a:cubicBezTo>
                    <a:pt x="21204" y="18131"/>
                    <a:pt x="21420" y="17361"/>
                    <a:pt x="21420" y="17361"/>
                  </a:cubicBezTo>
                  <a:lnTo>
                    <a:pt x="21451" y="16944"/>
                  </a:lnTo>
                  <a:lnTo>
                    <a:pt x="21561" y="13462"/>
                  </a:lnTo>
                  <a:cubicBezTo>
                    <a:pt x="21581" y="12848"/>
                    <a:pt x="21340" y="12241"/>
                    <a:pt x="20882" y="11752"/>
                  </a:cubicBezTo>
                  <a:close/>
                </a:path>
              </a:pathLst>
            </a:custGeom>
            <a:solidFill>
              <a:srgbClr val="559EA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5" name="Shape"/>
            <p:cNvSpPr/>
            <p:nvPr/>
          </p:nvSpPr>
          <p:spPr>
            <a:xfrm>
              <a:off x="304800" y="-1"/>
              <a:ext cx="2986876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23" y="3986"/>
                  </a:moveTo>
                  <a:lnTo>
                    <a:pt x="12501" y="346"/>
                  </a:lnTo>
                  <a:cubicBezTo>
                    <a:pt x="12040" y="123"/>
                    <a:pt x="11436" y="0"/>
                    <a:pt x="10800" y="0"/>
                  </a:cubicBezTo>
                  <a:cubicBezTo>
                    <a:pt x="10165" y="0"/>
                    <a:pt x="9560" y="123"/>
                    <a:pt x="9099" y="346"/>
                  </a:cubicBezTo>
                  <a:lnTo>
                    <a:pt x="1577" y="3986"/>
                  </a:lnTo>
                  <a:cubicBezTo>
                    <a:pt x="693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028" y="21600"/>
                    <a:pt x="2292" y="21600"/>
                  </a:cubicBezTo>
                  <a:lnTo>
                    <a:pt x="19308" y="21600"/>
                  </a:lnTo>
                  <a:cubicBezTo>
                    <a:pt x="20572" y="21600"/>
                    <a:pt x="21600" y="20919"/>
                    <a:pt x="21600" y="20082"/>
                  </a:cubicBezTo>
                  <a:lnTo>
                    <a:pt x="21600" y="6043"/>
                  </a:lnTo>
                  <a:cubicBezTo>
                    <a:pt x="21600" y="5318"/>
                    <a:pt x="20907" y="4414"/>
                    <a:pt x="20023" y="3986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6" name="Shape"/>
            <p:cNvSpPr/>
            <p:nvPr/>
          </p:nvSpPr>
          <p:spPr>
            <a:xfrm>
              <a:off x="304799" y="-1"/>
              <a:ext cx="1759950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97" y="20533"/>
                  </a:moveTo>
                  <a:lnTo>
                    <a:pt x="2897" y="6494"/>
                  </a:lnTo>
                  <a:cubicBezTo>
                    <a:pt x="2897" y="5768"/>
                    <a:pt x="4073" y="4865"/>
                    <a:pt x="5574" y="4437"/>
                  </a:cubicBezTo>
                  <a:lnTo>
                    <a:pt x="18340" y="797"/>
                  </a:lnTo>
                  <a:cubicBezTo>
                    <a:pt x="19122" y="574"/>
                    <a:pt x="20148" y="450"/>
                    <a:pt x="21226" y="450"/>
                  </a:cubicBezTo>
                  <a:cubicBezTo>
                    <a:pt x="21352" y="450"/>
                    <a:pt x="21476" y="453"/>
                    <a:pt x="21600" y="456"/>
                  </a:cubicBezTo>
                  <a:lnTo>
                    <a:pt x="21216" y="346"/>
                  </a:lnTo>
                  <a:cubicBezTo>
                    <a:pt x="20434" y="123"/>
                    <a:pt x="19408" y="0"/>
                    <a:pt x="18330" y="0"/>
                  </a:cubicBezTo>
                  <a:cubicBezTo>
                    <a:pt x="17251" y="0"/>
                    <a:pt x="16225" y="123"/>
                    <a:pt x="15443" y="346"/>
                  </a:cubicBezTo>
                  <a:lnTo>
                    <a:pt x="2677" y="3986"/>
                  </a:lnTo>
                  <a:cubicBezTo>
                    <a:pt x="1176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745" y="21600"/>
                    <a:pt x="3890" y="21600"/>
                  </a:cubicBezTo>
                  <a:lnTo>
                    <a:pt x="4024" y="21600"/>
                  </a:lnTo>
                  <a:cubicBezTo>
                    <a:pt x="3328" y="21326"/>
                    <a:pt x="2897" y="20948"/>
                    <a:pt x="2897" y="20533"/>
                  </a:cubicBezTo>
                  <a:close/>
                </a:path>
              </a:pathLst>
            </a:custGeom>
            <a:solidFill>
              <a:srgbClr val="FDEDBE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7" name="Shape"/>
            <p:cNvSpPr/>
            <p:nvPr/>
          </p:nvSpPr>
          <p:spPr>
            <a:xfrm>
              <a:off x="368213" y="61075"/>
              <a:ext cx="2860050" cy="422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21" y="20351"/>
                  </a:moveTo>
                  <a:cubicBezTo>
                    <a:pt x="21121" y="20867"/>
                    <a:pt x="20477" y="21288"/>
                    <a:pt x="19685" y="21288"/>
                  </a:cubicBezTo>
                  <a:lnTo>
                    <a:pt x="1915" y="21288"/>
                  </a:lnTo>
                  <a:cubicBezTo>
                    <a:pt x="1123" y="21288"/>
                    <a:pt x="479" y="20867"/>
                    <a:pt x="479" y="20351"/>
                  </a:cubicBezTo>
                  <a:lnTo>
                    <a:pt x="479" y="5906"/>
                  </a:lnTo>
                  <a:cubicBezTo>
                    <a:pt x="479" y="5356"/>
                    <a:pt x="1053" y="4618"/>
                    <a:pt x="1733" y="4294"/>
                  </a:cubicBezTo>
                  <a:lnTo>
                    <a:pt x="9588" y="548"/>
                  </a:lnTo>
                  <a:cubicBezTo>
                    <a:pt x="9907" y="396"/>
                    <a:pt x="10338" y="312"/>
                    <a:pt x="10800" y="312"/>
                  </a:cubicBezTo>
                  <a:cubicBezTo>
                    <a:pt x="11262" y="312"/>
                    <a:pt x="11692" y="396"/>
                    <a:pt x="12011" y="548"/>
                  </a:cubicBezTo>
                  <a:lnTo>
                    <a:pt x="19867" y="4294"/>
                  </a:lnTo>
                  <a:cubicBezTo>
                    <a:pt x="20547" y="4618"/>
                    <a:pt x="21121" y="5356"/>
                    <a:pt x="21121" y="5906"/>
                  </a:cubicBezTo>
                  <a:cubicBezTo>
                    <a:pt x="21121" y="5906"/>
                    <a:pt x="21121" y="20351"/>
                    <a:pt x="21121" y="20351"/>
                  </a:cubicBezTo>
                  <a:close/>
                  <a:moveTo>
                    <a:pt x="20149" y="4041"/>
                  </a:moveTo>
                  <a:lnTo>
                    <a:pt x="12294" y="296"/>
                  </a:lnTo>
                  <a:cubicBezTo>
                    <a:pt x="11893" y="105"/>
                    <a:pt x="11363" y="0"/>
                    <a:pt x="10800" y="0"/>
                  </a:cubicBezTo>
                  <a:cubicBezTo>
                    <a:pt x="10237" y="0"/>
                    <a:pt x="9707" y="105"/>
                    <a:pt x="9306" y="296"/>
                  </a:cubicBezTo>
                  <a:lnTo>
                    <a:pt x="1451" y="4041"/>
                  </a:lnTo>
                  <a:cubicBezTo>
                    <a:pt x="651" y="4423"/>
                    <a:pt x="0" y="5259"/>
                    <a:pt x="0" y="5906"/>
                  </a:cubicBezTo>
                  <a:lnTo>
                    <a:pt x="0" y="20351"/>
                  </a:lnTo>
                  <a:cubicBezTo>
                    <a:pt x="0" y="21040"/>
                    <a:pt x="859" y="21600"/>
                    <a:pt x="1915" y="21600"/>
                  </a:cubicBezTo>
                  <a:lnTo>
                    <a:pt x="19685" y="21600"/>
                  </a:lnTo>
                  <a:cubicBezTo>
                    <a:pt x="20741" y="21600"/>
                    <a:pt x="21600" y="21040"/>
                    <a:pt x="21600" y="20351"/>
                  </a:cubicBezTo>
                  <a:lnTo>
                    <a:pt x="21600" y="5906"/>
                  </a:lnTo>
                  <a:cubicBezTo>
                    <a:pt x="21600" y="5259"/>
                    <a:pt x="20949" y="4423"/>
                    <a:pt x="20149" y="404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8" name="Shape"/>
            <p:cNvSpPr/>
            <p:nvPr/>
          </p:nvSpPr>
          <p:spPr>
            <a:xfrm>
              <a:off x="-1" y="1689100"/>
              <a:ext cx="3584077" cy="2368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1451" y="15951"/>
                  </a:moveTo>
                  <a:lnTo>
                    <a:pt x="21561" y="9566"/>
                  </a:lnTo>
                  <a:cubicBezTo>
                    <a:pt x="21581" y="8439"/>
                    <a:pt x="21340" y="7325"/>
                    <a:pt x="20882" y="6429"/>
                  </a:cubicBezTo>
                  <a:lnTo>
                    <a:pt x="20457" y="5605"/>
                  </a:lnTo>
                  <a:cubicBezTo>
                    <a:pt x="20438" y="5569"/>
                    <a:pt x="20417" y="5536"/>
                    <a:pt x="20396" y="5504"/>
                  </a:cubicBezTo>
                  <a:cubicBezTo>
                    <a:pt x="20434" y="5453"/>
                    <a:pt x="20467" y="5394"/>
                    <a:pt x="20493" y="5330"/>
                  </a:cubicBezTo>
                  <a:lnTo>
                    <a:pt x="20586" y="5112"/>
                  </a:lnTo>
                  <a:cubicBezTo>
                    <a:pt x="20685" y="4888"/>
                    <a:pt x="20705" y="4603"/>
                    <a:pt x="20638" y="4353"/>
                  </a:cubicBezTo>
                  <a:lnTo>
                    <a:pt x="20536" y="3964"/>
                  </a:lnTo>
                  <a:cubicBezTo>
                    <a:pt x="20443" y="3604"/>
                    <a:pt x="20231" y="3368"/>
                    <a:pt x="19983" y="3350"/>
                  </a:cubicBezTo>
                  <a:lnTo>
                    <a:pt x="19071" y="3259"/>
                  </a:lnTo>
                  <a:cubicBezTo>
                    <a:pt x="18775" y="3229"/>
                    <a:pt x="18498" y="3466"/>
                    <a:pt x="18352" y="3864"/>
                  </a:cubicBezTo>
                  <a:lnTo>
                    <a:pt x="17212" y="1353"/>
                  </a:lnTo>
                  <a:cubicBezTo>
                    <a:pt x="16950" y="772"/>
                    <a:pt x="16532" y="405"/>
                    <a:pt x="16064" y="346"/>
                  </a:cubicBezTo>
                  <a:cubicBezTo>
                    <a:pt x="14986" y="217"/>
                    <a:pt x="12865" y="1"/>
                    <a:pt x="10778" y="0"/>
                  </a:cubicBezTo>
                  <a:cubicBezTo>
                    <a:pt x="8702" y="1"/>
                    <a:pt x="6582" y="217"/>
                    <a:pt x="5503" y="346"/>
                  </a:cubicBezTo>
                  <a:cubicBezTo>
                    <a:pt x="5036" y="404"/>
                    <a:pt x="4618" y="771"/>
                    <a:pt x="4357" y="1352"/>
                  </a:cubicBezTo>
                  <a:lnTo>
                    <a:pt x="3214" y="3868"/>
                  </a:lnTo>
                  <a:cubicBezTo>
                    <a:pt x="3081" y="3495"/>
                    <a:pt x="2825" y="3257"/>
                    <a:pt x="2539" y="3257"/>
                  </a:cubicBezTo>
                  <a:cubicBezTo>
                    <a:pt x="2523" y="3257"/>
                    <a:pt x="2507" y="3257"/>
                    <a:pt x="2490" y="3259"/>
                  </a:cubicBezTo>
                  <a:lnTo>
                    <a:pt x="1585" y="3349"/>
                  </a:lnTo>
                  <a:cubicBezTo>
                    <a:pt x="1332" y="3368"/>
                    <a:pt x="1118" y="3604"/>
                    <a:pt x="1026" y="3963"/>
                  </a:cubicBezTo>
                  <a:lnTo>
                    <a:pt x="924" y="4350"/>
                  </a:lnTo>
                  <a:cubicBezTo>
                    <a:pt x="858" y="4602"/>
                    <a:pt x="876" y="4885"/>
                    <a:pt x="973" y="5104"/>
                  </a:cubicBezTo>
                  <a:lnTo>
                    <a:pt x="1065" y="5321"/>
                  </a:lnTo>
                  <a:cubicBezTo>
                    <a:pt x="1092" y="5388"/>
                    <a:pt x="1127" y="5450"/>
                    <a:pt x="1167" y="5504"/>
                  </a:cubicBezTo>
                  <a:cubicBezTo>
                    <a:pt x="1143" y="5539"/>
                    <a:pt x="1121" y="5576"/>
                    <a:pt x="1099" y="5616"/>
                  </a:cubicBezTo>
                  <a:lnTo>
                    <a:pt x="679" y="6431"/>
                  </a:lnTo>
                  <a:cubicBezTo>
                    <a:pt x="222" y="7326"/>
                    <a:pt x="-19" y="8439"/>
                    <a:pt x="1" y="9565"/>
                  </a:cubicBezTo>
                  <a:lnTo>
                    <a:pt x="123" y="16559"/>
                  </a:lnTo>
                  <a:lnTo>
                    <a:pt x="339" y="18009"/>
                  </a:lnTo>
                  <a:cubicBezTo>
                    <a:pt x="347" y="18069"/>
                    <a:pt x="359" y="18128"/>
                    <a:pt x="372" y="18187"/>
                  </a:cubicBezTo>
                  <a:lnTo>
                    <a:pt x="372" y="19949"/>
                  </a:lnTo>
                  <a:cubicBezTo>
                    <a:pt x="372" y="20859"/>
                    <a:pt x="862" y="21600"/>
                    <a:pt x="1464" y="21600"/>
                  </a:cubicBezTo>
                  <a:lnTo>
                    <a:pt x="3722" y="21600"/>
                  </a:lnTo>
                  <a:cubicBezTo>
                    <a:pt x="4328" y="21600"/>
                    <a:pt x="4820" y="20859"/>
                    <a:pt x="4820" y="19949"/>
                  </a:cubicBezTo>
                  <a:lnTo>
                    <a:pt x="4820" y="19175"/>
                  </a:lnTo>
                  <a:lnTo>
                    <a:pt x="10437" y="19722"/>
                  </a:lnTo>
                  <a:lnTo>
                    <a:pt x="10776" y="19755"/>
                  </a:lnTo>
                  <a:lnTo>
                    <a:pt x="11125" y="19722"/>
                  </a:lnTo>
                  <a:lnTo>
                    <a:pt x="16742" y="19175"/>
                  </a:lnTo>
                  <a:lnTo>
                    <a:pt x="16742" y="19949"/>
                  </a:lnTo>
                  <a:cubicBezTo>
                    <a:pt x="16742" y="20859"/>
                    <a:pt x="17234" y="21600"/>
                    <a:pt x="17840" y="21600"/>
                  </a:cubicBezTo>
                  <a:lnTo>
                    <a:pt x="20098" y="21600"/>
                  </a:lnTo>
                  <a:cubicBezTo>
                    <a:pt x="20700" y="21600"/>
                    <a:pt x="21190" y="20859"/>
                    <a:pt x="21190" y="19949"/>
                  </a:cubicBezTo>
                  <a:lnTo>
                    <a:pt x="21190" y="18188"/>
                  </a:lnTo>
                  <a:cubicBezTo>
                    <a:pt x="21204" y="18128"/>
                    <a:pt x="21420" y="16717"/>
                    <a:pt x="21420" y="16717"/>
                  </a:cubicBezTo>
                  <a:cubicBezTo>
                    <a:pt x="21420" y="16717"/>
                    <a:pt x="21451" y="15951"/>
                    <a:pt x="21451" y="15951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9" name="Shape"/>
            <p:cNvSpPr/>
            <p:nvPr/>
          </p:nvSpPr>
          <p:spPr>
            <a:xfrm>
              <a:off x="63500" y="2108199"/>
              <a:ext cx="3455847" cy="169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7" extrusionOk="0">
                  <a:moveTo>
                    <a:pt x="20939" y="4150"/>
                  </a:moveTo>
                  <a:lnTo>
                    <a:pt x="20506" y="3012"/>
                  </a:lnTo>
                  <a:cubicBezTo>
                    <a:pt x="20450" y="2873"/>
                    <a:pt x="20376" y="2771"/>
                    <a:pt x="20283" y="2734"/>
                  </a:cubicBezTo>
                  <a:lnTo>
                    <a:pt x="19390" y="2361"/>
                  </a:lnTo>
                  <a:lnTo>
                    <a:pt x="20376" y="1963"/>
                  </a:lnTo>
                  <a:cubicBezTo>
                    <a:pt x="20431" y="1937"/>
                    <a:pt x="20487" y="1862"/>
                    <a:pt x="20518" y="1759"/>
                  </a:cubicBezTo>
                  <a:lnTo>
                    <a:pt x="20617" y="1443"/>
                  </a:lnTo>
                  <a:cubicBezTo>
                    <a:pt x="20655" y="1330"/>
                    <a:pt x="20661" y="1191"/>
                    <a:pt x="20636" y="1065"/>
                  </a:cubicBezTo>
                  <a:lnTo>
                    <a:pt x="20530" y="520"/>
                  </a:lnTo>
                  <a:cubicBezTo>
                    <a:pt x="20487" y="293"/>
                    <a:pt x="20388" y="141"/>
                    <a:pt x="20271" y="129"/>
                  </a:cubicBezTo>
                  <a:lnTo>
                    <a:pt x="19330" y="2"/>
                  </a:lnTo>
                  <a:cubicBezTo>
                    <a:pt x="19131" y="-23"/>
                    <a:pt x="18952" y="230"/>
                    <a:pt x="18890" y="622"/>
                  </a:cubicBezTo>
                  <a:lnTo>
                    <a:pt x="18717" y="1747"/>
                  </a:lnTo>
                  <a:lnTo>
                    <a:pt x="18878" y="2228"/>
                  </a:lnTo>
                  <a:lnTo>
                    <a:pt x="19027" y="2265"/>
                  </a:lnTo>
                  <a:lnTo>
                    <a:pt x="14723" y="1684"/>
                  </a:lnTo>
                  <a:lnTo>
                    <a:pt x="14197" y="1141"/>
                  </a:lnTo>
                  <a:lnTo>
                    <a:pt x="14036" y="4276"/>
                  </a:lnTo>
                  <a:lnTo>
                    <a:pt x="10783" y="4755"/>
                  </a:lnTo>
                  <a:lnTo>
                    <a:pt x="7530" y="4276"/>
                  </a:lnTo>
                  <a:lnTo>
                    <a:pt x="7369" y="1141"/>
                  </a:lnTo>
                  <a:lnTo>
                    <a:pt x="6842" y="1684"/>
                  </a:lnTo>
                  <a:lnTo>
                    <a:pt x="2539" y="2265"/>
                  </a:lnTo>
                  <a:lnTo>
                    <a:pt x="2688" y="2228"/>
                  </a:lnTo>
                  <a:lnTo>
                    <a:pt x="2849" y="1747"/>
                  </a:lnTo>
                  <a:lnTo>
                    <a:pt x="2676" y="622"/>
                  </a:lnTo>
                  <a:cubicBezTo>
                    <a:pt x="2614" y="230"/>
                    <a:pt x="2434" y="-23"/>
                    <a:pt x="2237" y="2"/>
                  </a:cubicBezTo>
                  <a:lnTo>
                    <a:pt x="1295" y="129"/>
                  </a:lnTo>
                  <a:cubicBezTo>
                    <a:pt x="1178" y="141"/>
                    <a:pt x="1079" y="293"/>
                    <a:pt x="1035" y="520"/>
                  </a:cubicBezTo>
                  <a:lnTo>
                    <a:pt x="930" y="1065"/>
                  </a:lnTo>
                  <a:cubicBezTo>
                    <a:pt x="906" y="1191"/>
                    <a:pt x="912" y="1330"/>
                    <a:pt x="949" y="1443"/>
                  </a:cubicBezTo>
                  <a:lnTo>
                    <a:pt x="1048" y="1759"/>
                  </a:lnTo>
                  <a:cubicBezTo>
                    <a:pt x="1079" y="1862"/>
                    <a:pt x="1135" y="1937"/>
                    <a:pt x="1190" y="1963"/>
                  </a:cubicBezTo>
                  <a:lnTo>
                    <a:pt x="2176" y="2361"/>
                  </a:lnTo>
                  <a:lnTo>
                    <a:pt x="1283" y="2734"/>
                  </a:lnTo>
                  <a:cubicBezTo>
                    <a:pt x="1190" y="2771"/>
                    <a:pt x="1116" y="2873"/>
                    <a:pt x="1060" y="3012"/>
                  </a:cubicBezTo>
                  <a:lnTo>
                    <a:pt x="627" y="4150"/>
                  </a:lnTo>
                  <a:cubicBezTo>
                    <a:pt x="206" y="5263"/>
                    <a:pt x="-17" y="6641"/>
                    <a:pt x="2" y="8058"/>
                  </a:cubicBezTo>
                  <a:lnTo>
                    <a:pt x="125" y="17796"/>
                  </a:lnTo>
                  <a:lnTo>
                    <a:pt x="342" y="19718"/>
                  </a:lnTo>
                  <a:cubicBezTo>
                    <a:pt x="416" y="20401"/>
                    <a:pt x="701" y="20907"/>
                    <a:pt x="1048" y="20970"/>
                  </a:cubicBezTo>
                  <a:lnTo>
                    <a:pt x="3128" y="21362"/>
                  </a:lnTo>
                  <a:cubicBezTo>
                    <a:pt x="3289" y="21387"/>
                    <a:pt x="3444" y="21261"/>
                    <a:pt x="3549" y="21021"/>
                  </a:cubicBezTo>
                  <a:cubicBezTo>
                    <a:pt x="3654" y="20780"/>
                    <a:pt x="3803" y="20654"/>
                    <a:pt x="3958" y="20679"/>
                  </a:cubicBezTo>
                  <a:lnTo>
                    <a:pt x="10780" y="21577"/>
                  </a:lnTo>
                  <a:lnTo>
                    <a:pt x="10786" y="21577"/>
                  </a:lnTo>
                  <a:lnTo>
                    <a:pt x="17608" y="20679"/>
                  </a:lnTo>
                  <a:cubicBezTo>
                    <a:pt x="17763" y="20654"/>
                    <a:pt x="17912" y="20780"/>
                    <a:pt x="18017" y="21021"/>
                  </a:cubicBezTo>
                  <a:cubicBezTo>
                    <a:pt x="18122" y="21261"/>
                    <a:pt x="18277" y="21387"/>
                    <a:pt x="18438" y="21362"/>
                  </a:cubicBezTo>
                  <a:lnTo>
                    <a:pt x="20518" y="20970"/>
                  </a:lnTo>
                  <a:cubicBezTo>
                    <a:pt x="20865" y="20907"/>
                    <a:pt x="21150" y="20401"/>
                    <a:pt x="21224" y="19718"/>
                  </a:cubicBezTo>
                  <a:lnTo>
                    <a:pt x="21440" y="17796"/>
                  </a:lnTo>
                  <a:lnTo>
                    <a:pt x="21564" y="8058"/>
                  </a:lnTo>
                  <a:cubicBezTo>
                    <a:pt x="21583" y="6641"/>
                    <a:pt x="21360" y="5263"/>
                    <a:pt x="20939" y="415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0" name="Shape"/>
            <p:cNvSpPr/>
            <p:nvPr/>
          </p:nvSpPr>
          <p:spPr>
            <a:xfrm>
              <a:off x="25399" y="2082800"/>
              <a:ext cx="3513830" cy="175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67" extrusionOk="0">
                  <a:moveTo>
                    <a:pt x="2404" y="715"/>
                  </a:moveTo>
                  <a:lnTo>
                    <a:pt x="1463" y="838"/>
                  </a:lnTo>
                  <a:cubicBezTo>
                    <a:pt x="1416" y="843"/>
                    <a:pt x="1379" y="899"/>
                    <a:pt x="1362" y="989"/>
                  </a:cubicBezTo>
                  <a:lnTo>
                    <a:pt x="1258" y="1518"/>
                  </a:lnTo>
                  <a:cubicBezTo>
                    <a:pt x="1254" y="1536"/>
                    <a:pt x="1256" y="1547"/>
                    <a:pt x="1259" y="1555"/>
                  </a:cubicBezTo>
                  <a:lnTo>
                    <a:pt x="1358" y="1865"/>
                  </a:lnTo>
                  <a:cubicBezTo>
                    <a:pt x="1363" y="1881"/>
                    <a:pt x="1375" y="1900"/>
                    <a:pt x="1387" y="1905"/>
                  </a:cubicBezTo>
                  <a:lnTo>
                    <a:pt x="2664" y="2412"/>
                  </a:lnTo>
                  <a:lnTo>
                    <a:pt x="2653" y="2191"/>
                  </a:lnTo>
                  <a:lnTo>
                    <a:pt x="2720" y="2175"/>
                  </a:lnTo>
                  <a:lnTo>
                    <a:pt x="2784" y="1988"/>
                  </a:lnTo>
                  <a:lnTo>
                    <a:pt x="2640" y="1065"/>
                  </a:lnTo>
                  <a:cubicBezTo>
                    <a:pt x="2606" y="857"/>
                    <a:pt x="2511" y="715"/>
                    <a:pt x="2404" y="715"/>
                  </a:cubicBezTo>
                  <a:close/>
                  <a:moveTo>
                    <a:pt x="18844" y="2175"/>
                  </a:moveTo>
                  <a:lnTo>
                    <a:pt x="18911" y="2191"/>
                  </a:lnTo>
                  <a:lnTo>
                    <a:pt x="18901" y="2412"/>
                  </a:lnTo>
                  <a:lnTo>
                    <a:pt x="20181" y="1904"/>
                  </a:lnTo>
                  <a:cubicBezTo>
                    <a:pt x="20188" y="1901"/>
                    <a:pt x="20201" y="1882"/>
                    <a:pt x="20204" y="1870"/>
                  </a:cubicBezTo>
                  <a:lnTo>
                    <a:pt x="20304" y="1559"/>
                  </a:lnTo>
                  <a:lnTo>
                    <a:pt x="20304" y="1559"/>
                  </a:lnTo>
                  <a:lnTo>
                    <a:pt x="20306" y="1518"/>
                  </a:lnTo>
                  <a:lnTo>
                    <a:pt x="20203" y="991"/>
                  </a:lnTo>
                  <a:cubicBezTo>
                    <a:pt x="20185" y="899"/>
                    <a:pt x="20148" y="843"/>
                    <a:pt x="20104" y="838"/>
                  </a:cubicBezTo>
                  <a:lnTo>
                    <a:pt x="19176" y="716"/>
                  </a:lnTo>
                  <a:cubicBezTo>
                    <a:pt x="19175" y="716"/>
                    <a:pt x="19175" y="716"/>
                    <a:pt x="19174" y="716"/>
                  </a:cubicBezTo>
                  <a:cubicBezTo>
                    <a:pt x="19053" y="716"/>
                    <a:pt x="18958" y="857"/>
                    <a:pt x="18924" y="1068"/>
                  </a:cubicBezTo>
                  <a:lnTo>
                    <a:pt x="18780" y="1988"/>
                  </a:lnTo>
                  <a:cubicBezTo>
                    <a:pt x="18780" y="1988"/>
                    <a:pt x="18844" y="2175"/>
                    <a:pt x="18844" y="2175"/>
                  </a:cubicBezTo>
                  <a:close/>
                  <a:moveTo>
                    <a:pt x="4031" y="19982"/>
                  </a:moveTo>
                  <a:cubicBezTo>
                    <a:pt x="4049" y="19982"/>
                    <a:pt x="4066" y="19983"/>
                    <a:pt x="4084" y="19986"/>
                  </a:cubicBezTo>
                  <a:lnTo>
                    <a:pt x="10782" y="20853"/>
                  </a:lnTo>
                  <a:lnTo>
                    <a:pt x="17483" y="19986"/>
                  </a:lnTo>
                  <a:cubicBezTo>
                    <a:pt x="17498" y="19983"/>
                    <a:pt x="17515" y="19982"/>
                    <a:pt x="17533" y="19982"/>
                  </a:cubicBezTo>
                  <a:cubicBezTo>
                    <a:pt x="17720" y="19982"/>
                    <a:pt x="17901" y="20147"/>
                    <a:pt x="18029" y="20434"/>
                  </a:cubicBezTo>
                  <a:cubicBezTo>
                    <a:pt x="18096" y="20583"/>
                    <a:pt x="18195" y="20662"/>
                    <a:pt x="18297" y="20646"/>
                  </a:cubicBezTo>
                  <a:lnTo>
                    <a:pt x="20340" y="20268"/>
                  </a:lnTo>
                  <a:cubicBezTo>
                    <a:pt x="20605" y="20220"/>
                    <a:pt x="20820" y="19846"/>
                    <a:pt x="20877" y="19336"/>
                  </a:cubicBezTo>
                  <a:lnTo>
                    <a:pt x="21086" y="17510"/>
                  </a:lnTo>
                  <a:lnTo>
                    <a:pt x="21207" y="8136"/>
                  </a:lnTo>
                  <a:cubicBezTo>
                    <a:pt x="21224" y="6860"/>
                    <a:pt x="21019" y="5599"/>
                    <a:pt x="20629" y="4586"/>
                  </a:cubicBezTo>
                  <a:lnTo>
                    <a:pt x="20204" y="3488"/>
                  </a:lnTo>
                  <a:cubicBezTo>
                    <a:pt x="20174" y="3415"/>
                    <a:pt x="20136" y="3368"/>
                    <a:pt x="20090" y="3350"/>
                  </a:cubicBezTo>
                  <a:lnTo>
                    <a:pt x="18880" y="2853"/>
                  </a:lnTo>
                  <a:lnTo>
                    <a:pt x="18878" y="2902"/>
                  </a:lnTo>
                  <a:lnTo>
                    <a:pt x="14609" y="2337"/>
                  </a:lnTo>
                  <a:lnTo>
                    <a:pt x="14290" y="2012"/>
                  </a:lnTo>
                  <a:lnTo>
                    <a:pt x="14143" y="4825"/>
                  </a:lnTo>
                  <a:lnTo>
                    <a:pt x="10782" y="5311"/>
                  </a:lnTo>
                  <a:lnTo>
                    <a:pt x="10769" y="5309"/>
                  </a:lnTo>
                  <a:lnTo>
                    <a:pt x="7421" y="4825"/>
                  </a:lnTo>
                  <a:lnTo>
                    <a:pt x="7274" y="2012"/>
                  </a:lnTo>
                  <a:lnTo>
                    <a:pt x="6955" y="2337"/>
                  </a:lnTo>
                  <a:lnTo>
                    <a:pt x="2687" y="2902"/>
                  </a:lnTo>
                  <a:lnTo>
                    <a:pt x="2684" y="2853"/>
                  </a:lnTo>
                  <a:lnTo>
                    <a:pt x="1475" y="3349"/>
                  </a:lnTo>
                  <a:cubicBezTo>
                    <a:pt x="1428" y="3368"/>
                    <a:pt x="1390" y="3415"/>
                    <a:pt x="1358" y="3495"/>
                  </a:cubicBezTo>
                  <a:lnTo>
                    <a:pt x="934" y="4587"/>
                  </a:lnTo>
                  <a:cubicBezTo>
                    <a:pt x="545" y="5599"/>
                    <a:pt x="340" y="6860"/>
                    <a:pt x="357" y="8136"/>
                  </a:cubicBezTo>
                  <a:lnTo>
                    <a:pt x="478" y="17510"/>
                  </a:lnTo>
                  <a:lnTo>
                    <a:pt x="687" y="19333"/>
                  </a:lnTo>
                  <a:cubicBezTo>
                    <a:pt x="744" y="19846"/>
                    <a:pt x="960" y="20220"/>
                    <a:pt x="1224" y="20268"/>
                  </a:cubicBezTo>
                  <a:lnTo>
                    <a:pt x="3270" y="20647"/>
                  </a:lnTo>
                  <a:cubicBezTo>
                    <a:pt x="3276" y="20648"/>
                    <a:pt x="3284" y="20648"/>
                    <a:pt x="3293" y="20648"/>
                  </a:cubicBezTo>
                  <a:cubicBezTo>
                    <a:pt x="3386" y="20648"/>
                    <a:pt x="3475" y="20570"/>
                    <a:pt x="3535" y="20434"/>
                  </a:cubicBezTo>
                  <a:cubicBezTo>
                    <a:pt x="3663" y="20147"/>
                    <a:pt x="3844" y="19982"/>
                    <a:pt x="4031" y="19982"/>
                  </a:cubicBezTo>
                  <a:close/>
                  <a:moveTo>
                    <a:pt x="10791" y="21567"/>
                  </a:moveTo>
                  <a:lnTo>
                    <a:pt x="10779" y="21567"/>
                  </a:lnTo>
                  <a:lnTo>
                    <a:pt x="4058" y="20699"/>
                  </a:lnTo>
                  <a:cubicBezTo>
                    <a:pt x="4048" y="20697"/>
                    <a:pt x="4039" y="20696"/>
                    <a:pt x="4031" y="20696"/>
                  </a:cubicBezTo>
                  <a:cubicBezTo>
                    <a:pt x="3944" y="20696"/>
                    <a:pt x="3862" y="20772"/>
                    <a:pt x="3801" y="20910"/>
                  </a:cubicBezTo>
                  <a:cubicBezTo>
                    <a:pt x="3661" y="21224"/>
                    <a:pt x="3452" y="21392"/>
                    <a:pt x="3240" y="21358"/>
                  </a:cubicBezTo>
                  <a:lnTo>
                    <a:pt x="1192" y="20979"/>
                  </a:lnTo>
                  <a:cubicBezTo>
                    <a:pt x="773" y="20904"/>
                    <a:pt x="430" y="20306"/>
                    <a:pt x="340" y="19491"/>
                  </a:cubicBezTo>
                  <a:lnTo>
                    <a:pt x="123" y="17565"/>
                  </a:lnTo>
                  <a:lnTo>
                    <a:pt x="1" y="8154"/>
                  </a:lnTo>
                  <a:cubicBezTo>
                    <a:pt x="-18" y="6715"/>
                    <a:pt x="214" y="5293"/>
                    <a:pt x="653" y="4150"/>
                  </a:cubicBezTo>
                  <a:lnTo>
                    <a:pt x="1080" y="3049"/>
                  </a:lnTo>
                  <a:cubicBezTo>
                    <a:pt x="1167" y="2835"/>
                    <a:pt x="1279" y="2699"/>
                    <a:pt x="1405" y="2649"/>
                  </a:cubicBezTo>
                  <a:lnTo>
                    <a:pt x="1415" y="2645"/>
                  </a:lnTo>
                  <a:lnTo>
                    <a:pt x="1314" y="2604"/>
                  </a:lnTo>
                  <a:cubicBezTo>
                    <a:pt x="1205" y="2556"/>
                    <a:pt x="1111" y="2422"/>
                    <a:pt x="1056" y="2244"/>
                  </a:cubicBezTo>
                  <a:lnTo>
                    <a:pt x="961" y="1945"/>
                  </a:lnTo>
                  <a:cubicBezTo>
                    <a:pt x="894" y="1745"/>
                    <a:pt x="881" y="1485"/>
                    <a:pt x="927" y="1255"/>
                  </a:cubicBezTo>
                  <a:lnTo>
                    <a:pt x="1031" y="729"/>
                  </a:lnTo>
                  <a:cubicBezTo>
                    <a:pt x="1099" y="376"/>
                    <a:pt x="1257" y="144"/>
                    <a:pt x="1443" y="125"/>
                  </a:cubicBezTo>
                  <a:lnTo>
                    <a:pt x="2365" y="3"/>
                  </a:lnTo>
                  <a:cubicBezTo>
                    <a:pt x="2379" y="1"/>
                    <a:pt x="2391" y="1"/>
                    <a:pt x="2404" y="1"/>
                  </a:cubicBezTo>
                  <a:cubicBezTo>
                    <a:pt x="2666" y="1"/>
                    <a:pt x="2897" y="341"/>
                    <a:pt x="2979" y="849"/>
                  </a:cubicBezTo>
                  <a:lnTo>
                    <a:pt x="3175" y="2105"/>
                  </a:lnTo>
                  <a:lnTo>
                    <a:pt x="3169" y="2122"/>
                  </a:lnTo>
                  <a:lnTo>
                    <a:pt x="6859" y="1634"/>
                  </a:lnTo>
                  <a:lnTo>
                    <a:pt x="7574" y="907"/>
                  </a:lnTo>
                  <a:lnTo>
                    <a:pt x="7744" y="4156"/>
                  </a:lnTo>
                  <a:lnTo>
                    <a:pt x="10782" y="4595"/>
                  </a:lnTo>
                  <a:lnTo>
                    <a:pt x="13820" y="4156"/>
                  </a:lnTo>
                  <a:lnTo>
                    <a:pt x="13989" y="907"/>
                  </a:lnTo>
                  <a:lnTo>
                    <a:pt x="14705" y="1634"/>
                  </a:lnTo>
                  <a:lnTo>
                    <a:pt x="18395" y="2122"/>
                  </a:lnTo>
                  <a:lnTo>
                    <a:pt x="18389" y="2105"/>
                  </a:lnTo>
                  <a:lnTo>
                    <a:pt x="18585" y="851"/>
                  </a:lnTo>
                  <a:cubicBezTo>
                    <a:pt x="18671" y="317"/>
                    <a:pt x="18919" y="-33"/>
                    <a:pt x="19198" y="3"/>
                  </a:cubicBezTo>
                  <a:lnTo>
                    <a:pt x="20125" y="125"/>
                  </a:lnTo>
                  <a:cubicBezTo>
                    <a:pt x="20307" y="144"/>
                    <a:pt x="20465" y="376"/>
                    <a:pt x="20534" y="730"/>
                  </a:cubicBezTo>
                  <a:lnTo>
                    <a:pt x="20637" y="1255"/>
                  </a:lnTo>
                  <a:cubicBezTo>
                    <a:pt x="20683" y="1485"/>
                    <a:pt x="20670" y="1745"/>
                    <a:pt x="20602" y="1951"/>
                  </a:cubicBezTo>
                  <a:lnTo>
                    <a:pt x="20505" y="2251"/>
                  </a:lnTo>
                  <a:cubicBezTo>
                    <a:pt x="20453" y="2423"/>
                    <a:pt x="20358" y="2556"/>
                    <a:pt x="20254" y="2603"/>
                  </a:cubicBezTo>
                  <a:lnTo>
                    <a:pt x="20149" y="2645"/>
                  </a:lnTo>
                  <a:lnTo>
                    <a:pt x="20161" y="2649"/>
                  </a:lnTo>
                  <a:cubicBezTo>
                    <a:pt x="20286" y="2699"/>
                    <a:pt x="20397" y="2835"/>
                    <a:pt x="20482" y="3042"/>
                  </a:cubicBezTo>
                  <a:lnTo>
                    <a:pt x="20911" y="4148"/>
                  </a:lnTo>
                  <a:cubicBezTo>
                    <a:pt x="21351" y="5293"/>
                    <a:pt x="21582" y="6715"/>
                    <a:pt x="21563" y="8155"/>
                  </a:cubicBezTo>
                  <a:lnTo>
                    <a:pt x="21437" y="17636"/>
                  </a:lnTo>
                  <a:lnTo>
                    <a:pt x="21224" y="19493"/>
                  </a:lnTo>
                  <a:cubicBezTo>
                    <a:pt x="21134" y="20306"/>
                    <a:pt x="20792" y="20904"/>
                    <a:pt x="20372" y="20979"/>
                  </a:cubicBezTo>
                  <a:lnTo>
                    <a:pt x="18327" y="21358"/>
                  </a:lnTo>
                  <a:cubicBezTo>
                    <a:pt x="18306" y="21361"/>
                    <a:pt x="18289" y="21363"/>
                    <a:pt x="18271" y="21363"/>
                  </a:cubicBezTo>
                  <a:cubicBezTo>
                    <a:pt x="18077" y="21363"/>
                    <a:pt x="17892" y="21198"/>
                    <a:pt x="17764" y="20910"/>
                  </a:cubicBezTo>
                  <a:cubicBezTo>
                    <a:pt x="17697" y="20760"/>
                    <a:pt x="17604" y="20681"/>
                    <a:pt x="17508" y="20698"/>
                  </a:cubicBezTo>
                  <a:cubicBezTo>
                    <a:pt x="17508" y="20698"/>
                    <a:pt x="10791" y="21567"/>
                    <a:pt x="10791" y="2156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1" name="Shape"/>
            <p:cNvSpPr/>
            <p:nvPr/>
          </p:nvSpPr>
          <p:spPr>
            <a:xfrm>
              <a:off x="127000" y="3594100"/>
              <a:ext cx="621091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7" y="21600"/>
                  </a:moveTo>
                  <a:lnTo>
                    <a:pt x="4279" y="21600"/>
                  </a:lnTo>
                  <a:cubicBezTo>
                    <a:pt x="1898" y="21600"/>
                    <a:pt x="0" y="18690"/>
                    <a:pt x="0" y="15160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5160"/>
                  </a:lnTo>
                  <a:cubicBezTo>
                    <a:pt x="21600" y="18690"/>
                    <a:pt x="19667" y="21600"/>
                    <a:pt x="1728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2" name="Shape"/>
            <p:cNvSpPr/>
            <p:nvPr/>
          </p:nvSpPr>
          <p:spPr>
            <a:xfrm>
              <a:off x="660400" y="3327400"/>
              <a:ext cx="1150622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21600" y="3600"/>
                  </a:moveTo>
                  <a:lnTo>
                    <a:pt x="5123" y="31"/>
                  </a:lnTo>
                  <a:cubicBezTo>
                    <a:pt x="2813" y="-481"/>
                    <a:pt x="745" y="5358"/>
                    <a:pt x="131" y="14114"/>
                  </a:cubicBezTo>
                  <a:lnTo>
                    <a:pt x="0" y="15863"/>
                  </a:lnTo>
                  <a:lnTo>
                    <a:pt x="21288" y="21119"/>
                  </a:lnTo>
                  <a:cubicBezTo>
                    <a:pt x="21288" y="21119"/>
                    <a:pt x="21600" y="3600"/>
                    <a:pt x="21600" y="3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3" name="Circle"/>
            <p:cNvSpPr/>
            <p:nvPr/>
          </p:nvSpPr>
          <p:spPr>
            <a:xfrm>
              <a:off x="190500" y="3175000"/>
              <a:ext cx="293651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4" name="Shape"/>
            <p:cNvSpPr/>
            <p:nvPr/>
          </p:nvSpPr>
          <p:spPr>
            <a:xfrm>
              <a:off x="1650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2" y="6809"/>
                    <a:pt x="3562" y="10801"/>
                  </a:cubicBezTo>
                  <a:cubicBezTo>
                    <a:pt x="3562" y="14792"/>
                    <a:pt x="6808" y="18038"/>
                    <a:pt x="10797" y="18038"/>
                  </a:cubicBezTo>
                  <a:cubicBezTo>
                    <a:pt x="14790" y="18038"/>
                    <a:pt x="18039" y="14792"/>
                    <a:pt x="18039" y="10801"/>
                  </a:cubicBezTo>
                  <a:cubicBezTo>
                    <a:pt x="18039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5" y="21600"/>
                    <a:pt x="0" y="16755"/>
                    <a:pt x="0" y="10801"/>
                  </a:cubicBezTo>
                  <a:cubicBezTo>
                    <a:pt x="0" y="4844"/>
                    <a:pt x="4845" y="0"/>
                    <a:pt x="10797" y="0"/>
                  </a:cubicBezTo>
                  <a:cubicBezTo>
                    <a:pt x="16754" y="0"/>
                    <a:pt x="21600" y="4844"/>
                    <a:pt x="21600" y="10801"/>
                  </a:cubicBezTo>
                  <a:cubicBezTo>
                    <a:pt x="21600" y="16755"/>
                    <a:pt x="16754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5" name="Shape"/>
            <p:cNvSpPr/>
            <p:nvPr/>
          </p:nvSpPr>
          <p:spPr>
            <a:xfrm>
              <a:off x="673099" y="2641599"/>
              <a:ext cx="1119127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0" y="3976"/>
                  </a:moveTo>
                  <a:lnTo>
                    <a:pt x="612" y="0"/>
                  </a:lnTo>
                  <a:cubicBezTo>
                    <a:pt x="937" y="1882"/>
                    <a:pt x="1129" y="3921"/>
                    <a:pt x="1129" y="6017"/>
                  </a:cubicBezTo>
                  <a:cubicBezTo>
                    <a:pt x="1129" y="9244"/>
                    <a:pt x="728" y="12252"/>
                    <a:pt x="0" y="14724"/>
                  </a:cubicBezTo>
                  <a:lnTo>
                    <a:pt x="21600" y="21600"/>
                  </a:lnTo>
                  <a:lnTo>
                    <a:pt x="21600" y="3976"/>
                  </a:lnTo>
                  <a:cubicBezTo>
                    <a:pt x="21600" y="3976"/>
                    <a:pt x="21580" y="3976"/>
                    <a:pt x="21580" y="3976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6" name="Shape"/>
            <p:cNvSpPr/>
            <p:nvPr/>
          </p:nvSpPr>
          <p:spPr>
            <a:xfrm>
              <a:off x="241300" y="2616200"/>
              <a:ext cx="452408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84" y="2017"/>
                  </a:moveTo>
                  <a:lnTo>
                    <a:pt x="3126" y="288"/>
                  </a:lnTo>
                  <a:lnTo>
                    <a:pt x="0" y="0"/>
                  </a:lnTo>
                  <a:lnTo>
                    <a:pt x="1138" y="6190"/>
                  </a:lnTo>
                  <a:lnTo>
                    <a:pt x="2606" y="13968"/>
                  </a:lnTo>
                  <a:cubicBezTo>
                    <a:pt x="3175" y="17062"/>
                    <a:pt x="4926" y="19295"/>
                    <a:pt x="7012" y="19655"/>
                  </a:cubicBezTo>
                  <a:lnTo>
                    <a:pt x="18473" y="21600"/>
                  </a:lnTo>
                  <a:cubicBezTo>
                    <a:pt x="20417" y="18720"/>
                    <a:pt x="21600" y="14685"/>
                    <a:pt x="21600" y="10292"/>
                  </a:cubicBezTo>
                  <a:cubicBezTo>
                    <a:pt x="21600" y="7271"/>
                    <a:pt x="21031" y="4462"/>
                    <a:pt x="20084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7" name="Shape"/>
            <p:cNvSpPr/>
            <p:nvPr/>
          </p:nvSpPr>
          <p:spPr>
            <a:xfrm>
              <a:off x="203200" y="2578100"/>
              <a:ext cx="520260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28" y="3774"/>
                  </a:moveTo>
                  <a:lnTo>
                    <a:pt x="5037" y="12975"/>
                  </a:lnTo>
                  <a:cubicBezTo>
                    <a:pt x="5401" y="14860"/>
                    <a:pt x="6503" y="16214"/>
                    <a:pt x="7847" y="16434"/>
                  </a:cubicBezTo>
                  <a:lnTo>
                    <a:pt x="17219" y="17950"/>
                  </a:lnTo>
                  <a:cubicBezTo>
                    <a:pt x="18480" y="15893"/>
                    <a:pt x="19193" y="13188"/>
                    <a:pt x="19193" y="10411"/>
                  </a:cubicBezTo>
                  <a:cubicBezTo>
                    <a:pt x="19193" y="8619"/>
                    <a:pt x="18906" y="6881"/>
                    <a:pt x="18339" y="5232"/>
                  </a:cubicBezTo>
                  <a:cubicBezTo>
                    <a:pt x="18339" y="5232"/>
                    <a:pt x="3228" y="3774"/>
                    <a:pt x="3228" y="3774"/>
                  </a:cubicBezTo>
                  <a:close/>
                  <a:moveTo>
                    <a:pt x="18110" y="21600"/>
                  </a:moveTo>
                  <a:lnTo>
                    <a:pt x="7578" y="19896"/>
                  </a:lnTo>
                  <a:cubicBezTo>
                    <a:pt x="5253" y="19516"/>
                    <a:pt x="3348" y="17171"/>
                    <a:pt x="2720" y="13925"/>
                  </a:cubicBezTo>
                  <a:lnTo>
                    <a:pt x="0" y="0"/>
                  </a:lnTo>
                  <a:lnTo>
                    <a:pt x="4405" y="386"/>
                  </a:lnTo>
                  <a:lnTo>
                    <a:pt x="19794" y="1881"/>
                  </a:lnTo>
                  <a:lnTo>
                    <a:pt x="20117" y="2675"/>
                  </a:lnTo>
                  <a:cubicBezTo>
                    <a:pt x="21086" y="5064"/>
                    <a:pt x="21600" y="7739"/>
                    <a:pt x="21600" y="10411"/>
                  </a:cubicBezTo>
                  <a:cubicBezTo>
                    <a:pt x="21600" y="14391"/>
                    <a:pt x="20476" y="18260"/>
                    <a:pt x="18518" y="21024"/>
                  </a:cubicBezTo>
                  <a:cubicBezTo>
                    <a:pt x="18518" y="21024"/>
                    <a:pt x="18110" y="21600"/>
                    <a:pt x="1811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8" name="Shape"/>
            <p:cNvSpPr/>
            <p:nvPr/>
          </p:nvSpPr>
          <p:spPr>
            <a:xfrm>
              <a:off x="1295399" y="2514599"/>
              <a:ext cx="49303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593"/>
                  </a:lnTo>
                  <a:lnTo>
                    <a:pt x="21600" y="21600"/>
                  </a:lnTo>
                  <a:lnTo>
                    <a:pt x="2084" y="14054"/>
                  </a:lnTo>
                  <a:cubicBezTo>
                    <a:pt x="1171" y="13720"/>
                    <a:pt x="390" y="8916"/>
                    <a:pt x="130" y="2388"/>
                  </a:cubicBezTo>
                  <a:cubicBezTo>
                    <a:pt x="130" y="238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9" name="Shape"/>
            <p:cNvSpPr/>
            <p:nvPr/>
          </p:nvSpPr>
          <p:spPr>
            <a:xfrm>
              <a:off x="2832100" y="3594100"/>
              <a:ext cx="620999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13" y="21600"/>
                  </a:moveTo>
                  <a:lnTo>
                    <a:pt x="17322" y="21600"/>
                  </a:lnTo>
                  <a:cubicBezTo>
                    <a:pt x="19703" y="21600"/>
                    <a:pt x="21600" y="18690"/>
                    <a:pt x="21600" y="15160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15160"/>
                  </a:lnTo>
                  <a:cubicBezTo>
                    <a:pt x="0" y="18690"/>
                    <a:pt x="1932" y="21600"/>
                    <a:pt x="4313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0" name="Shape"/>
            <p:cNvSpPr/>
            <p:nvPr/>
          </p:nvSpPr>
          <p:spPr>
            <a:xfrm>
              <a:off x="1752599" y="3327400"/>
              <a:ext cx="1167670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0" y="3387"/>
                  </a:moveTo>
                  <a:lnTo>
                    <a:pt x="16553" y="31"/>
                  </a:lnTo>
                  <a:cubicBezTo>
                    <a:pt x="18828" y="-481"/>
                    <a:pt x="20865" y="5358"/>
                    <a:pt x="21471" y="14114"/>
                  </a:cubicBezTo>
                  <a:lnTo>
                    <a:pt x="21600" y="15863"/>
                  </a:lnTo>
                  <a:lnTo>
                    <a:pt x="623" y="21119"/>
                  </a:lnTo>
                  <a:cubicBezTo>
                    <a:pt x="623" y="21119"/>
                    <a:pt x="0" y="3387"/>
                    <a:pt x="0" y="338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1" name="Circle"/>
            <p:cNvSpPr/>
            <p:nvPr/>
          </p:nvSpPr>
          <p:spPr>
            <a:xfrm>
              <a:off x="3098800" y="3175000"/>
              <a:ext cx="293663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2" name="Shape"/>
            <p:cNvSpPr/>
            <p:nvPr/>
          </p:nvSpPr>
          <p:spPr>
            <a:xfrm>
              <a:off x="30606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1" y="6809"/>
                    <a:pt x="3561" y="10801"/>
                  </a:cubicBezTo>
                  <a:cubicBezTo>
                    <a:pt x="3561" y="14792"/>
                    <a:pt x="6808" y="18038"/>
                    <a:pt x="10797" y="18038"/>
                  </a:cubicBezTo>
                  <a:cubicBezTo>
                    <a:pt x="14790" y="18038"/>
                    <a:pt x="18038" y="14792"/>
                    <a:pt x="18038" y="10801"/>
                  </a:cubicBezTo>
                  <a:cubicBezTo>
                    <a:pt x="18038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2" y="21600"/>
                    <a:pt x="0" y="16755"/>
                    <a:pt x="0" y="10801"/>
                  </a:cubicBezTo>
                  <a:cubicBezTo>
                    <a:pt x="0" y="4844"/>
                    <a:pt x="4842" y="0"/>
                    <a:pt x="10797" y="0"/>
                  </a:cubicBezTo>
                  <a:cubicBezTo>
                    <a:pt x="16753" y="0"/>
                    <a:pt x="21600" y="4844"/>
                    <a:pt x="21600" y="10801"/>
                  </a:cubicBezTo>
                  <a:cubicBezTo>
                    <a:pt x="21600" y="16755"/>
                    <a:pt x="16753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3" name="Shape"/>
            <p:cNvSpPr/>
            <p:nvPr/>
          </p:nvSpPr>
          <p:spPr>
            <a:xfrm>
              <a:off x="1777999" y="2641599"/>
              <a:ext cx="1123691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949"/>
                  </a:moveTo>
                  <a:lnTo>
                    <a:pt x="20991" y="0"/>
                  </a:lnTo>
                  <a:cubicBezTo>
                    <a:pt x="20665" y="1882"/>
                    <a:pt x="20475" y="3921"/>
                    <a:pt x="20475" y="6017"/>
                  </a:cubicBezTo>
                  <a:cubicBezTo>
                    <a:pt x="20475" y="9244"/>
                    <a:pt x="20877" y="12252"/>
                    <a:pt x="21600" y="14724"/>
                  </a:cubicBezTo>
                  <a:lnTo>
                    <a:pt x="88" y="21600"/>
                  </a:lnTo>
                  <a:lnTo>
                    <a:pt x="0" y="4125"/>
                  </a:lnTo>
                  <a:cubicBezTo>
                    <a:pt x="0" y="4125"/>
                    <a:pt x="0" y="3949"/>
                    <a:pt x="0" y="3949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4" name="Shape"/>
            <p:cNvSpPr/>
            <p:nvPr/>
          </p:nvSpPr>
          <p:spPr>
            <a:xfrm>
              <a:off x="2870200" y="2616200"/>
              <a:ext cx="452475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0" y="2017"/>
                  </a:moveTo>
                  <a:lnTo>
                    <a:pt x="18473" y="288"/>
                  </a:lnTo>
                  <a:lnTo>
                    <a:pt x="21600" y="0"/>
                  </a:lnTo>
                  <a:lnTo>
                    <a:pt x="20461" y="6190"/>
                  </a:lnTo>
                  <a:lnTo>
                    <a:pt x="18994" y="13968"/>
                  </a:lnTo>
                  <a:cubicBezTo>
                    <a:pt x="18427" y="17062"/>
                    <a:pt x="16673" y="19295"/>
                    <a:pt x="14590" y="19655"/>
                  </a:cubicBezTo>
                  <a:lnTo>
                    <a:pt x="3126" y="21600"/>
                  </a:lnTo>
                  <a:cubicBezTo>
                    <a:pt x="1188" y="18720"/>
                    <a:pt x="0" y="14685"/>
                    <a:pt x="0" y="10292"/>
                  </a:cubicBezTo>
                  <a:cubicBezTo>
                    <a:pt x="0" y="7271"/>
                    <a:pt x="570" y="4462"/>
                    <a:pt x="1520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5" name="Shape"/>
            <p:cNvSpPr/>
            <p:nvPr/>
          </p:nvSpPr>
          <p:spPr>
            <a:xfrm>
              <a:off x="2844799" y="2578100"/>
              <a:ext cx="520342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64" y="5232"/>
                  </a:moveTo>
                  <a:cubicBezTo>
                    <a:pt x="2695" y="6881"/>
                    <a:pt x="2407" y="8619"/>
                    <a:pt x="2407" y="10411"/>
                  </a:cubicBezTo>
                  <a:cubicBezTo>
                    <a:pt x="2407" y="13184"/>
                    <a:pt x="3120" y="15887"/>
                    <a:pt x="4382" y="17950"/>
                  </a:cubicBezTo>
                  <a:lnTo>
                    <a:pt x="13757" y="16434"/>
                  </a:lnTo>
                  <a:cubicBezTo>
                    <a:pt x="15100" y="16213"/>
                    <a:pt x="16200" y="14860"/>
                    <a:pt x="16561" y="12988"/>
                  </a:cubicBezTo>
                  <a:lnTo>
                    <a:pt x="18372" y="3774"/>
                  </a:lnTo>
                  <a:lnTo>
                    <a:pt x="17339" y="3865"/>
                  </a:lnTo>
                  <a:cubicBezTo>
                    <a:pt x="17339" y="3865"/>
                    <a:pt x="3264" y="5232"/>
                    <a:pt x="3264" y="5232"/>
                  </a:cubicBezTo>
                  <a:close/>
                  <a:moveTo>
                    <a:pt x="3488" y="21600"/>
                  </a:moveTo>
                  <a:lnTo>
                    <a:pt x="3080" y="21022"/>
                  </a:lnTo>
                  <a:cubicBezTo>
                    <a:pt x="1123" y="18251"/>
                    <a:pt x="0" y="14384"/>
                    <a:pt x="0" y="10411"/>
                  </a:cubicBezTo>
                  <a:cubicBezTo>
                    <a:pt x="0" y="7738"/>
                    <a:pt x="515" y="5062"/>
                    <a:pt x="1488" y="2673"/>
                  </a:cubicBezTo>
                  <a:lnTo>
                    <a:pt x="1810" y="1881"/>
                  </a:lnTo>
                  <a:lnTo>
                    <a:pt x="21600" y="0"/>
                  </a:lnTo>
                  <a:lnTo>
                    <a:pt x="18877" y="13936"/>
                  </a:lnTo>
                  <a:cubicBezTo>
                    <a:pt x="18253" y="17170"/>
                    <a:pt x="16350" y="19515"/>
                    <a:pt x="14028" y="19896"/>
                  </a:cubicBezTo>
                  <a:cubicBezTo>
                    <a:pt x="14028" y="19896"/>
                    <a:pt x="3488" y="21600"/>
                    <a:pt x="3488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6" name="Shape"/>
            <p:cNvSpPr/>
            <p:nvPr/>
          </p:nvSpPr>
          <p:spPr>
            <a:xfrm>
              <a:off x="634999" y="2641599"/>
              <a:ext cx="2312604" cy="40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435"/>
                  </a:moveTo>
                  <a:lnTo>
                    <a:pt x="21257" y="14648"/>
                  </a:lnTo>
                  <a:cubicBezTo>
                    <a:pt x="21220" y="14383"/>
                    <a:pt x="21183" y="14115"/>
                    <a:pt x="21146" y="13796"/>
                  </a:cubicBezTo>
                  <a:cubicBezTo>
                    <a:pt x="21137" y="13691"/>
                    <a:pt x="21119" y="13584"/>
                    <a:pt x="21109" y="13479"/>
                  </a:cubicBezTo>
                  <a:cubicBezTo>
                    <a:pt x="21091" y="13318"/>
                    <a:pt x="21072" y="13108"/>
                    <a:pt x="21044" y="12950"/>
                  </a:cubicBezTo>
                  <a:cubicBezTo>
                    <a:pt x="21026" y="12790"/>
                    <a:pt x="21016" y="12631"/>
                    <a:pt x="20998" y="12525"/>
                  </a:cubicBezTo>
                  <a:cubicBezTo>
                    <a:pt x="20989" y="12367"/>
                    <a:pt x="20970" y="12257"/>
                    <a:pt x="20960" y="12099"/>
                  </a:cubicBezTo>
                  <a:cubicBezTo>
                    <a:pt x="20943" y="11939"/>
                    <a:pt x="20923" y="11729"/>
                    <a:pt x="20914" y="11515"/>
                  </a:cubicBezTo>
                  <a:cubicBezTo>
                    <a:pt x="20905" y="11463"/>
                    <a:pt x="20905" y="11356"/>
                    <a:pt x="20896" y="11304"/>
                  </a:cubicBezTo>
                  <a:cubicBezTo>
                    <a:pt x="20813" y="10189"/>
                    <a:pt x="20757" y="9072"/>
                    <a:pt x="20729" y="7853"/>
                  </a:cubicBezTo>
                  <a:lnTo>
                    <a:pt x="19200" y="8704"/>
                  </a:lnTo>
                  <a:lnTo>
                    <a:pt x="19015" y="16134"/>
                  </a:lnTo>
                  <a:lnTo>
                    <a:pt x="18783" y="16293"/>
                  </a:lnTo>
                  <a:lnTo>
                    <a:pt x="18969" y="8863"/>
                  </a:lnTo>
                  <a:lnTo>
                    <a:pt x="17273" y="9816"/>
                  </a:lnTo>
                  <a:lnTo>
                    <a:pt x="17087" y="17458"/>
                  </a:lnTo>
                  <a:lnTo>
                    <a:pt x="16856" y="17619"/>
                  </a:lnTo>
                  <a:lnTo>
                    <a:pt x="17041" y="9976"/>
                  </a:lnTo>
                  <a:lnTo>
                    <a:pt x="15318" y="10932"/>
                  </a:lnTo>
                  <a:lnTo>
                    <a:pt x="15151" y="18734"/>
                  </a:lnTo>
                  <a:lnTo>
                    <a:pt x="14919" y="18894"/>
                  </a:lnTo>
                  <a:lnTo>
                    <a:pt x="15086" y="11091"/>
                  </a:lnTo>
                  <a:lnTo>
                    <a:pt x="13177" y="12152"/>
                  </a:lnTo>
                  <a:lnTo>
                    <a:pt x="13084" y="20113"/>
                  </a:lnTo>
                  <a:lnTo>
                    <a:pt x="12852" y="20271"/>
                  </a:lnTo>
                  <a:lnTo>
                    <a:pt x="12945" y="12312"/>
                  </a:lnTo>
                  <a:lnTo>
                    <a:pt x="10981" y="13373"/>
                  </a:lnTo>
                  <a:lnTo>
                    <a:pt x="10981" y="21493"/>
                  </a:lnTo>
                  <a:lnTo>
                    <a:pt x="10814" y="21600"/>
                  </a:lnTo>
                  <a:lnTo>
                    <a:pt x="10814" y="21493"/>
                  </a:lnTo>
                  <a:lnTo>
                    <a:pt x="10619" y="21493"/>
                  </a:lnTo>
                  <a:lnTo>
                    <a:pt x="10619" y="13373"/>
                  </a:lnTo>
                  <a:lnTo>
                    <a:pt x="8655" y="12312"/>
                  </a:lnTo>
                  <a:lnTo>
                    <a:pt x="8747" y="20271"/>
                  </a:lnTo>
                  <a:lnTo>
                    <a:pt x="8516" y="20113"/>
                  </a:lnTo>
                  <a:lnTo>
                    <a:pt x="8423" y="12152"/>
                  </a:lnTo>
                  <a:lnTo>
                    <a:pt x="6514" y="11091"/>
                  </a:lnTo>
                  <a:lnTo>
                    <a:pt x="6681" y="18894"/>
                  </a:lnTo>
                  <a:lnTo>
                    <a:pt x="6449" y="18734"/>
                  </a:lnTo>
                  <a:lnTo>
                    <a:pt x="6283" y="10932"/>
                  </a:lnTo>
                  <a:lnTo>
                    <a:pt x="4559" y="9976"/>
                  </a:lnTo>
                  <a:lnTo>
                    <a:pt x="4744" y="17619"/>
                  </a:lnTo>
                  <a:lnTo>
                    <a:pt x="4513" y="17458"/>
                  </a:lnTo>
                  <a:lnTo>
                    <a:pt x="4328" y="9816"/>
                  </a:lnTo>
                  <a:lnTo>
                    <a:pt x="2632" y="8863"/>
                  </a:lnTo>
                  <a:lnTo>
                    <a:pt x="2817" y="16293"/>
                  </a:lnTo>
                  <a:lnTo>
                    <a:pt x="2585" y="16134"/>
                  </a:lnTo>
                  <a:lnTo>
                    <a:pt x="2400" y="8704"/>
                  </a:lnTo>
                  <a:lnTo>
                    <a:pt x="871" y="7853"/>
                  </a:lnTo>
                  <a:cubicBezTo>
                    <a:pt x="843" y="9072"/>
                    <a:pt x="787" y="10189"/>
                    <a:pt x="704" y="11304"/>
                  </a:cubicBezTo>
                  <a:cubicBezTo>
                    <a:pt x="695" y="11356"/>
                    <a:pt x="695" y="11463"/>
                    <a:pt x="686" y="11515"/>
                  </a:cubicBezTo>
                  <a:cubicBezTo>
                    <a:pt x="676" y="11729"/>
                    <a:pt x="658" y="11939"/>
                    <a:pt x="640" y="12099"/>
                  </a:cubicBezTo>
                  <a:cubicBezTo>
                    <a:pt x="630" y="12257"/>
                    <a:pt x="611" y="12367"/>
                    <a:pt x="602" y="12525"/>
                  </a:cubicBezTo>
                  <a:cubicBezTo>
                    <a:pt x="584" y="12631"/>
                    <a:pt x="574" y="12790"/>
                    <a:pt x="556" y="12950"/>
                  </a:cubicBezTo>
                  <a:cubicBezTo>
                    <a:pt x="528" y="13108"/>
                    <a:pt x="509" y="13318"/>
                    <a:pt x="491" y="13479"/>
                  </a:cubicBezTo>
                  <a:cubicBezTo>
                    <a:pt x="482" y="13584"/>
                    <a:pt x="463" y="13691"/>
                    <a:pt x="454" y="13796"/>
                  </a:cubicBezTo>
                  <a:cubicBezTo>
                    <a:pt x="417" y="14115"/>
                    <a:pt x="380" y="14383"/>
                    <a:pt x="343" y="14648"/>
                  </a:cubicBezTo>
                  <a:lnTo>
                    <a:pt x="0" y="14435"/>
                  </a:lnTo>
                  <a:cubicBezTo>
                    <a:pt x="380" y="12312"/>
                    <a:pt x="611" y="9393"/>
                    <a:pt x="611" y="6102"/>
                  </a:cubicBezTo>
                  <a:cubicBezTo>
                    <a:pt x="611" y="3875"/>
                    <a:pt x="500" y="1752"/>
                    <a:pt x="315" y="0"/>
                  </a:cubicBezTo>
                  <a:lnTo>
                    <a:pt x="648" y="107"/>
                  </a:lnTo>
                  <a:cubicBezTo>
                    <a:pt x="815" y="1911"/>
                    <a:pt x="899" y="3979"/>
                    <a:pt x="899" y="6048"/>
                  </a:cubicBezTo>
                  <a:cubicBezTo>
                    <a:pt x="899" y="6157"/>
                    <a:pt x="899" y="6313"/>
                    <a:pt x="899" y="6473"/>
                  </a:cubicBezTo>
                  <a:lnTo>
                    <a:pt x="2382" y="7270"/>
                  </a:lnTo>
                  <a:lnTo>
                    <a:pt x="2224" y="636"/>
                  </a:lnTo>
                  <a:lnTo>
                    <a:pt x="2456" y="740"/>
                  </a:lnTo>
                  <a:lnTo>
                    <a:pt x="2622" y="7378"/>
                  </a:lnTo>
                  <a:lnTo>
                    <a:pt x="4318" y="8330"/>
                  </a:lnTo>
                  <a:lnTo>
                    <a:pt x="4151" y="1379"/>
                  </a:lnTo>
                  <a:lnTo>
                    <a:pt x="4383" y="1484"/>
                  </a:lnTo>
                  <a:lnTo>
                    <a:pt x="4549" y="8489"/>
                  </a:lnTo>
                  <a:lnTo>
                    <a:pt x="6283" y="9446"/>
                  </a:lnTo>
                  <a:lnTo>
                    <a:pt x="6134" y="2176"/>
                  </a:lnTo>
                  <a:lnTo>
                    <a:pt x="6366" y="2281"/>
                  </a:lnTo>
                  <a:lnTo>
                    <a:pt x="6514" y="9605"/>
                  </a:lnTo>
                  <a:lnTo>
                    <a:pt x="8441" y="10668"/>
                  </a:lnTo>
                  <a:lnTo>
                    <a:pt x="8358" y="3080"/>
                  </a:lnTo>
                  <a:lnTo>
                    <a:pt x="8590" y="3181"/>
                  </a:lnTo>
                  <a:lnTo>
                    <a:pt x="8673" y="10826"/>
                  </a:lnTo>
                  <a:lnTo>
                    <a:pt x="10648" y="11939"/>
                  </a:lnTo>
                  <a:lnTo>
                    <a:pt x="10648" y="3979"/>
                  </a:lnTo>
                  <a:lnTo>
                    <a:pt x="10953" y="3979"/>
                  </a:lnTo>
                  <a:lnTo>
                    <a:pt x="10953" y="11939"/>
                  </a:lnTo>
                  <a:lnTo>
                    <a:pt x="12927" y="10826"/>
                  </a:lnTo>
                  <a:lnTo>
                    <a:pt x="13010" y="3181"/>
                  </a:lnTo>
                  <a:lnTo>
                    <a:pt x="13242" y="3080"/>
                  </a:lnTo>
                  <a:lnTo>
                    <a:pt x="13159" y="10668"/>
                  </a:lnTo>
                  <a:lnTo>
                    <a:pt x="15086" y="9605"/>
                  </a:lnTo>
                  <a:lnTo>
                    <a:pt x="15234" y="2281"/>
                  </a:lnTo>
                  <a:lnTo>
                    <a:pt x="15465" y="2176"/>
                  </a:lnTo>
                  <a:lnTo>
                    <a:pt x="15318" y="9446"/>
                  </a:lnTo>
                  <a:lnTo>
                    <a:pt x="17050" y="8489"/>
                  </a:lnTo>
                  <a:lnTo>
                    <a:pt x="17217" y="1484"/>
                  </a:lnTo>
                  <a:lnTo>
                    <a:pt x="17448" y="1379"/>
                  </a:lnTo>
                  <a:lnTo>
                    <a:pt x="17282" y="8330"/>
                  </a:lnTo>
                  <a:lnTo>
                    <a:pt x="18978" y="7378"/>
                  </a:lnTo>
                  <a:lnTo>
                    <a:pt x="19145" y="740"/>
                  </a:lnTo>
                  <a:lnTo>
                    <a:pt x="19376" y="636"/>
                  </a:lnTo>
                  <a:lnTo>
                    <a:pt x="19219" y="7270"/>
                  </a:lnTo>
                  <a:lnTo>
                    <a:pt x="20701" y="6473"/>
                  </a:lnTo>
                  <a:cubicBezTo>
                    <a:pt x="20701" y="6313"/>
                    <a:pt x="20701" y="6157"/>
                    <a:pt x="20701" y="6048"/>
                  </a:cubicBezTo>
                  <a:cubicBezTo>
                    <a:pt x="20701" y="3979"/>
                    <a:pt x="20784" y="1911"/>
                    <a:pt x="20952" y="107"/>
                  </a:cubicBezTo>
                  <a:lnTo>
                    <a:pt x="21285" y="0"/>
                  </a:lnTo>
                  <a:cubicBezTo>
                    <a:pt x="21099" y="1752"/>
                    <a:pt x="20989" y="3875"/>
                    <a:pt x="20989" y="6102"/>
                  </a:cubicBezTo>
                  <a:cubicBezTo>
                    <a:pt x="20989" y="9393"/>
                    <a:pt x="21220" y="12312"/>
                    <a:pt x="21600" y="14435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7" name="Shape"/>
            <p:cNvSpPr/>
            <p:nvPr/>
          </p:nvSpPr>
          <p:spPr>
            <a:xfrm>
              <a:off x="1778000" y="2514599"/>
              <a:ext cx="49768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445"/>
                  </a:lnTo>
                  <a:lnTo>
                    <a:pt x="0" y="21600"/>
                  </a:lnTo>
                  <a:lnTo>
                    <a:pt x="19531" y="14054"/>
                  </a:lnTo>
                  <a:cubicBezTo>
                    <a:pt x="20438" y="13720"/>
                    <a:pt x="21215" y="8916"/>
                    <a:pt x="21471" y="2388"/>
                  </a:cubicBezTo>
                  <a:cubicBezTo>
                    <a:pt x="21471" y="2388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8" name="Shape"/>
            <p:cNvSpPr/>
            <p:nvPr/>
          </p:nvSpPr>
          <p:spPr>
            <a:xfrm>
              <a:off x="444499" y="1714500"/>
              <a:ext cx="2688669" cy="56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85" y="4310"/>
                  </a:moveTo>
                  <a:cubicBezTo>
                    <a:pt x="18914" y="2293"/>
                    <a:pt x="18368" y="1453"/>
                    <a:pt x="17890" y="1251"/>
                  </a:cubicBezTo>
                  <a:cubicBezTo>
                    <a:pt x="16577" y="726"/>
                    <a:pt x="13673" y="5"/>
                    <a:pt x="10849" y="0"/>
                  </a:cubicBezTo>
                  <a:lnTo>
                    <a:pt x="10849" y="0"/>
                  </a:lnTo>
                  <a:cubicBezTo>
                    <a:pt x="10846" y="0"/>
                    <a:pt x="10843" y="0"/>
                    <a:pt x="10841" y="0"/>
                  </a:cubicBezTo>
                  <a:cubicBezTo>
                    <a:pt x="10838" y="0"/>
                    <a:pt x="10836" y="0"/>
                    <a:pt x="10833" y="0"/>
                  </a:cubicBezTo>
                  <a:lnTo>
                    <a:pt x="10833" y="0"/>
                  </a:lnTo>
                  <a:cubicBezTo>
                    <a:pt x="8009" y="5"/>
                    <a:pt x="4958" y="836"/>
                    <a:pt x="3646" y="1360"/>
                  </a:cubicBezTo>
                  <a:cubicBezTo>
                    <a:pt x="3168" y="1562"/>
                    <a:pt x="2658" y="3125"/>
                    <a:pt x="2387" y="5142"/>
                  </a:cubicBezTo>
                  <a:lnTo>
                    <a:pt x="0" y="21123"/>
                  </a:lnTo>
                  <a:lnTo>
                    <a:pt x="750" y="21600"/>
                  </a:lnTo>
                  <a:lnTo>
                    <a:pt x="5756" y="19904"/>
                  </a:lnTo>
                  <a:lnTo>
                    <a:pt x="6433" y="18170"/>
                  </a:lnTo>
                  <a:lnTo>
                    <a:pt x="10841" y="17240"/>
                  </a:lnTo>
                  <a:lnTo>
                    <a:pt x="15248" y="18170"/>
                  </a:lnTo>
                  <a:lnTo>
                    <a:pt x="15926" y="19904"/>
                  </a:lnTo>
                  <a:lnTo>
                    <a:pt x="20931" y="21600"/>
                  </a:lnTo>
                  <a:lnTo>
                    <a:pt x="21600" y="21143"/>
                  </a:lnTo>
                  <a:cubicBezTo>
                    <a:pt x="21600" y="21143"/>
                    <a:pt x="19185" y="4310"/>
                    <a:pt x="19185" y="431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9" name="Shape"/>
            <p:cNvSpPr/>
            <p:nvPr/>
          </p:nvSpPr>
          <p:spPr>
            <a:xfrm>
              <a:off x="381000" y="1689099"/>
              <a:ext cx="2790503" cy="621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" y="19377"/>
                  </a:moveTo>
                  <a:lnTo>
                    <a:pt x="1129" y="19575"/>
                  </a:lnTo>
                  <a:lnTo>
                    <a:pt x="5881" y="18060"/>
                  </a:lnTo>
                  <a:lnTo>
                    <a:pt x="6537" y="16481"/>
                  </a:lnTo>
                  <a:lnTo>
                    <a:pt x="10834" y="15629"/>
                  </a:lnTo>
                  <a:lnTo>
                    <a:pt x="15152" y="16481"/>
                  </a:lnTo>
                  <a:lnTo>
                    <a:pt x="15808" y="18060"/>
                  </a:lnTo>
                  <a:lnTo>
                    <a:pt x="20559" y="19575"/>
                  </a:lnTo>
                  <a:lnTo>
                    <a:pt x="20822" y="19405"/>
                  </a:lnTo>
                  <a:lnTo>
                    <a:pt x="18699" y="5484"/>
                  </a:lnTo>
                  <a:cubicBezTo>
                    <a:pt x="18438" y="3655"/>
                    <a:pt x="17855" y="3241"/>
                    <a:pt x="17616" y="3145"/>
                  </a:cubicBezTo>
                  <a:cubicBezTo>
                    <a:pt x="16415" y="2694"/>
                    <a:pt x="13620" y="2020"/>
                    <a:pt x="10852" y="2016"/>
                  </a:cubicBezTo>
                  <a:cubicBezTo>
                    <a:pt x="8159" y="2020"/>
                    <a:pt x="5240" y="2753"/>
                    <a:pt x="3931" y="3245"/>
                  </a:cubicBezTo>
                  <a:cubicBezTo>
                    <a:pt x="3545" y="3398"/>
                    <a:pt x="3116" y="4619"/>
                    <a:pt x="2888" y="6213"/>
                  </a:cubicBezTo>
                  <a:cubicBezTo>
                    <a:pt x="2888" y="6213"/>
                    <a:pt x="798" y="19377"/>
                    <a:pt x="798" y="19377"/>
                  </a:cubicBezTo>
                  <a:close/>
                  <a:moveTo>
                    <a:pt x="20575" y="21600"/>
                  </a:moveTo>
                  <a:lnTo>
                    <a:pt x="20551" y="21593"/>
                  </a:lnTo>
                  <a:lnTo>
                    <a:pt x="15680" y="20041"/>
                  </a:lnTo>
                  <a:lnTo>
                    <a:pt x="15030" y="18474"/>
                  </a:lnTo>
                  <a:lnTo>
                    <a:pt x="10834" y="17642"/>
                  </a:lnTo>
                  <a:lnTo>
                    <a:pt x="6659" y="18474"/>
                  </a:lnTo>
                  <a:lnTo>
                    <a:pt x="6008" y="20041"/>
                  </a:lnTo>
                  <a:lnTo>
                    <a:pt x="1115" y="21600"/>
                  </a:lnTo>
                  <a:lnTo>
                    <a:pt x="0" y="20932"/>
                  </a:lnTo>
                  <a:lnTo>
                    <a:pt x="2517" y="5084"/>
                  </a:lnTo>
                  <a:cubicBezTo>
                    <a:pt x="2813" y="3008"/>
                    <a:pt x="3368" y="1446"/>
                    <a:pt x="3893" y="1238"/>
                  </a:cubicBezTo>
                  <a:cubicBezTo>
                    <a:pt x="5210" y="742"/>
                    <a:pt x="8146" y="4"/>
                    <a:pt x="10837" y="0"/>
                  </a:cubicBezTo>
                  <a:cubicBezTo>
                    <a:pt x="13634" y="4"/>
                    <a:pt x="16444" y="683"/>
                    <a:pt x="17655" y="1137"/>
                  </a:cubicBezTo>
                  <a:cubicBezTo>
                    <a:pt x="18034" y="1288"/>
                    <a:pt x="18721" y="1908"/>
                    <a:pt x="19073" y="4370"/>
                  </a:cubicBezTo>
                  <a:lnTo>
                    <a:pt x="21600" y="20941"/>
                  </a:lnTo>
                  <a:cubicBezTo>
                    <a:pt x="21600" y="20941"/>
                    <a:pt x="20575" y="21600"/>
                    <a:pt x="20575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80" name="Shape"/>
            <p:cNvSpPr/>
            <p:nvPr/>
          </p:nvSpPr>
          <p:spPr>
            <a:xfrm>
              <a:off x="533400" y="1803400"/>
              <a:ext cx="2512028" cy="484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70" y="1773"/>
                  </a:moveTo>
                  <a:cubicBezTo>
                    <a:pt x="18870" y="1773"/>
                    <a:pt x="15381" y="5"/>
                    <a:pt x="10808" y="0"/>
                  </a:cubicBezTo>
                  <a:lnTo>
                    <a:pt x="10808" y="0"/>
                  </a:lnTo>
                  <a:cubicBezTo>
                    <a:pt x="10805" y="0"/>
                    <a:pt x="10803" y="0"/>
                    <a:pt x="10800" y="0"/>
                  </a:cubicBezTo>
                  <a:cubicBezTo>
                    <a:pt x="10797" y="0"/>
                    <a:pt x="10794" y="0"/>
                    <a:pt x="10792" y="0"/>
                  </a:cubicBezTo>
                  <a:lnTo>
                    <a:pt x="10792" y="0"/>
                  </a:lnTo>
                  <a:cubicBezTo>
                    <a:pt x="6219" y="5"/>
                    <a:pt x="2730" y="1773"/>
                    <a:pt x="2730" y="1773"/>
                  </a:cubicBezTo>
                  <a:lnTo>
                    <a:pt x="0" y="21600"/>
                  </a:lnTo>
                  <a:lnTo>
                    <a:pt x="5357" y="19741"/>
                  </a:lnTo>
                  <a:lnTo>
                    <a:pt x="6083" y="17839"/>
                  </a:lnTo>
                  <a:lnTo>
                    <a:pt x="10800" y="16821"/>
                  </a:lnTo>
                  <a:lnTo>
                    <a:pt x="15518" y="17839"/>
                  </a:lnTo>
                  <a:lnTo>
                    <a:pt x="16243" y="19741"/>
                  </a:lnTo>
                  <a:lnTo>
                    <a:pt x="21600" y="21600"/>
                  </a:lnTo>
                  <a:cubicBezTo>
                    <a:pt x="21600" y="21600"/>
                    <a:pt x="18870" y="1773"/>
                    <a:pt x="18870" y="1773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81" name="Shape"/>
            <p:cNvSpPr/>
            <p:nvPr/>
          </p:nvSpPr>
          <p:spPr>
            <a:xfrm>
              <a:off x="469900" y="1765299"/>
              <a:ext cx="2630457" cy="54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62" y="17518"/>
                  </a:moveTo>
                  <a:lnTo>
                    <a:pt x="20628" y="18989"/>
                  </a:lnTo>
                  <a:lnTo>
                    <a:pt x="18377" y="3811"/>
                  </a:lnTo>
                  <a:cubicBezTo>
                    <a:pt x="17772" y="3548"/>
                    <a:pt x="14680" y="2297"/>
                    <a:pt x="10808" y="2293"/>
                  </a:cubicBezTo>
                  <a:cubicBezTo>
                    <a:pt x="6921" y="2297"/>
                    <a:pt x="3828" y="3548"/>
                    <a:pt x="3224" y="3811"/>
                  </a:cubicBezTo>
                  <a:lnTo>
                    <a:pt x="973" y="18989"/>
                  </a:lnTo>
                  <a:lnTo>
                    <a:pt x="5538" y="17518"/>
                  </a:lnTo>
                  <a:lnTo>
                    <a:pt x="6233" y="15825"/>
                  </a:lnTo>
                  <a:lnTo>
                    <a:pt x="10790" y="14912"/>
                  </a:lnTo>
                  <a:lnTo>
                    <a:pt x="15366" y="15825"/>
                  </a:lnTo>
                  <a:cubicBezTo>
                    <a:pt x="15366" y="15825"/>
                    <a:pt x="16062" y="17518"/>
                    <a:pt x="16062" y="17518"/>
                  </a:cubicBezTo>
                  <a:close/>
                  <a:moveTo>
                    <a:pt x="21600" y="21600"/>
                  </a:moveTo>
                  <a:lnTo>
                    <a:pt x="15934" y="19775"/>
                  </a:lnTo>
                  <a:lnTo>
                    <a:pt x="15244" y="18096"/>
                  </a:lnTo>
                  <a:lnTo>
                    <a:pt x="10790" y="17203"/>
                  </a:lnTo>
                  <a:lnTo>
                    <a:pt x="6356" y="18096"/>
                  </a:lnTo>
                  <a:lnTo>
                    <a:pt x="5666" y="19775"/>
                  </a:lnTo>
                  <a:lnTo>
                    <a:pt x="0" y="21600"/>
                  </a:lnTo>
                  <a:lnTo>
                    <a:pt x="2962" y="1628"/>
                  </a:lnTo>
                  <a:lnTo>
                    <a:pt x="3070" y="1577"/>
                  </a:lnTo>
                  <a:cubicBezTo>
                    <a:pt x="3103" y="1561"/>
                    <a:pt x="6464" y="4"/>
                    <a:pt x="10792" y="0"/>
                  </a:cubicBezTo>
                  <a:cubicBezTo>
                    <a:pt x="15137" y="4"/>
                    <a:pt x="18497" y="1561"/>
                    <a:pt x="18530" y="1577"/>
                  </a:cubicBezTo>
                  <a:lnTo>
                    <a:pt x="18638" y="1628"/>
                  </a:lnTo>
                  <a:cubicBezTo>
                    <a:pt x="18638" y="1628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82" name="Shape"/>
            <p:cNvSpPr/>
            <p:nvPr/>
          </p:nvSpPr>
          <p:spPr>
            <a:xfrm>
              <a:off x="76200" y="3505200"/>
              <a:ext cx="3416847" cy="171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3726"/>
                  </a:moveTo>
                  <a:lnTo>
                    <a:pt x="0" y="0"/>
                  </a:lnTo>
                  <a:cubicBezTo>
                    <a:pt x="107" y="6119"/>
                    <a:pt x="382" y="10235"/>
                    <a:pt x="702" y="10612"/>
                  </a:cubicBezTo>
                  <a:lnTo>
                    <a:pt x="10794" y="21586"/>
                  </a:lnTo>
                  <a:lnTo>
                    <a:pt x="10794" y="21600"/>
                  </a:lnTo>
                  <a:lnTo>
                    <a:pt x="10800" y="21592"/>
                  </a:lnTo>
                  <a:lnTo>
                    <a:pt x="10806" y="21600"/>
                  </a:lnTo>
                  <a:lnTo>
                    <a:pt x="10806" y="21586"/>
                  </a:lnTo>
                  <a:lnTo>
                    <a:pt x="20897" y="10612"/>
                  </a:lnTo>
                  <a:cubicBezTo>
                    <a:pt x="21217" y="10235"/>
                    <a:pt x="21493" y="6119"/>
                    <a:pt x="21600" y="0"/>
                  </a:cubicBezTo>
                  <a:cubicBezTo>
                    <a:pt x="21600" y="0"/>
                    <a:pt x="10800" y="13726"/>
                    <a:pt x="10800" y="1372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83" name="Shape"/>
            <p:cNvSpPr/>
            <p:nvPr/>
          </p:nvSpPr>
          <p:spPr>
            <a:xfrm>
              <a:off x="63500" y="3492499"/>
              <a:ext cx="3458506" cy="20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6" y="3394"/>
                  </a:moveTo>
                  <a:cubicBezTo>
                    <a:pt x="392" y="6717"/>
                    <a:pt x="597" y="8896"/>
                    <a:pt x="829" y="9132"/>
                  </a:cubicBezTo>
                  <a:lnTo>
                    <a:pt x="10801" y="18420"/>
                  </a:lnTo>
                  <a:lnTo>
                    <a:pt x="20771" y="9132"/>
                  </a:lnTo>
                  <a:cubicBezTo>
                    <a:pt x="21003" y="8896"/>
                    <a:pt x="21208" y="6717"/>
                    <a:pt x="21324" y="3394"/>
                  </a:cubicBezTo>
                  <a:lnTo>
                    <a:pt x="10806" y="14849"/>
                  </a:lnTo>
                  <a:cubicBezTo>
                    <a:pt x="10806" y="14849"/>
                    <a:pt x="276" y="3394"/>
                    <a:pt x="276" y="3394"/>
                  </a:cubicBezTo>
                  <a:close/>
                  <a:moveTo>
                    <a:pt x="10699" y="21600"/>
                  </a:moveTo>
                  <a:lnTo>
                    <a:pt x="10699" y="21418"/>
                  </a:lnTo>
                  <a:lnTo>
                    <a:pt x="819" y="12214"/>
                  </a:lnTo>
                  <a:cubicBezTo>
                    <a:pt x="465" y="11856"/>
                    <a:pt x="161" y="7924"/>
                    <a:pt x="45" y="2194"/>
                  </a:cubicBezTo>
                  <a:lnTo>
                    <a:pt x="0" y="0"/>
                  </a:lnTo>
                  <a:lnTo>
                    <a:pt x="10806" y="11767"/>
                  </a:lnTo>
                  <a:lnTo>
                    <a:pt x="21600" y="0"/>
                  </a:lnTo>
                  <a:lnTo>
                    <a:pt x="21555" y="2194"/>
                  </a:lnTo>
                  <a:cubicBezTo>
                    <a:pt x="21439" y="7922"/>
                    <a:pt x="21135" y="11856"/>
                    <a:pt x="20781" y="12214"/>
                  </a:cubicBezTo>
                  <a:lnTo>
                    <a:pt x="10896" y="21423"/>
                  </a:lnTo>
                  <a:lnTo>
                    <a:pt x="10896" y="21598"/>
                  </a:lnTo>
                  <a:lnTo>
                    <a:pt x="10795" y="21508"/>
                  </a:lnTo>
                  <a:cubicBezTo>
                    <a:pt x="10795" y="21508"/>
                    <a:pt x="10699" y="21600"/>
                    <a:pt x="10699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84" name="Shape"/>
            <p:cNvSpPr/>
            <p:nvPr/>
          </p:nvSpPr>
          <p:spPr>
            <a:xfrm>
              <a:off x="1282699" y="1828800"/>
              <a:ext cx="840552" cy="339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043" y="0"/>
                  </a:lnTo>
                  <a:lnTo>
                    <a:pt x="21600" y="376"/>
                  </a:lnTo>
                  <a:lnTo>
                    <a:pt x="15180" y="20677"/>
                  </a:lnTo>
                  <a:lnTo>
                    <a:pt x="12892" y="20331"/>
                  </a:lnTo>
                  <a:cubicBezTo>
                    <a:pt x="12892" y="20331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85" name="Shape"/>
            <p:cNvSpPr/>
            <p:nvPr/>
          </p:nvSpPr>
          <p:spPr>
            <a:xfrm>
              <a:off x="1244599" y="2171699"/>
              <a:ext cx="1096312" cy="306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76"/>
                  </a:moveTo>
                  <a:lnTo>
                    <a:pt x="10828" y="0"/>
                  </a:lnTo>
                  <a:lnTo>
                    <a:pt x="0" y="1676"/>
                  </a:lnTo>
                  <a:lnTo>
                    <a:pt x="508" y="18944"/>
                  </a:lnTo>
                  <a:lnTo>
                    <a:pt x="10809" y="21594"/>
                  </a:lnTo>
                  <a:lnTo>
                    <a:pt x="10828" y="21600"/>
                  </a:lnTo>
                  <a:lnTo>
                    <a:pt x="21091" y="18944"/>
                  </a:lnTo>
                  <a:cubicBezTo>
                    <a:pt x="21091" y="18944"/>
                    <a:pt x="21600" y="1676"/>
                    <a:pt x="21600" y="1676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86" name="Shape"/>
            <p:cNvSpPr/>
            <p:nvPr/>
          </p:nvSpPr>
          <p:spPr>
            <a:xfrm>
              <a:off x="1219200" y="2159000"/>
              <a:ext cx="1128354" cy="335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1" y="17363"/>
                  </a:moveTo>
                  <a:lnTo>
                    <a:pt x="10829" y="19728"/>
                  </a:lnTo>
                  <a:lnTo>
                    <a:pt x="20548" y="17363"/>
                  </a:lnTo>
                  <a:lnTo>
                    <a:pt x="20987" y="3353"/>
                  </a:lnTo>
                  <a:lnTo>
                    <a:pt x="10816" y="1864"/>
                  </a:lnTo>
                  <a:lnTo>
                    <a:pt x="613" y="3353"/>
                  </a:lnTo>
                  <a:cubicBezTo>
                    <a:pt x="613" y="3353"/>
                    <a:pt x="1051" y="17363"/>
                    <a:pt x="1051" y="17363"/>
                  </a:cubicBezTo>
                  <a:close/>
                  <a:moveTo>
                    <a:pt x="10826" y="21600"/>
                  </a:moveTo>
                  <a:lnTo>
                    <a:pt x="10785" y="21588"/>
                  </a:lnTo>
                  <a:lnTo>
                    <a:pt x="548" y="19112"/>
                  </a:lnTo>
                  <a:lnTo>
                    <a:pt x="0" y="1574"/>
                  </a:lnTo>
                  <a:lnTo>
                    <a:pt x="10816" y="0"/>
                  </a:lnTo>
                  <a:lnTo>
                    <a:pt x="21600" y="1574"/>
                  </a:lnTo>
                  <a:lnTo>
                    <a:pt x="21051" y="19112"/>
                  </a:lnTo>
                  <a:cubicBezTo>
                    <a:pt x="21051" y="19112"/>
                    <a:pt x="10826" y="21600"/>
                    <a:pt x="10826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87" name="Shape"/>
            <p:cNvSpPr/>
            <p:nvPr/>
          </p:nvSpPr>
          <p:spPr>
            <a:xfrm>
              <a:off x="990600" y="1828800"/>
              <a:ext cx="499065" cy="38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547" y="21116"/>
                  </a:lnTo>
                  <a:lnTo>
                    <a:pt x="21600" y="0"/>
                  </a:lnTo>
                  <a:lnTo>
                    <a:pt x="16050" y="40"/>
                  </a:lnTo>
                  <a:cubicBezTo>
                    <a:pt x="16050" y="4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88" name="Shape"/>
            <p:cNvSpPr/>
            <p:nvPr/>
          </p:nvSpPr>
          <p:spPr>
            <a:xfrm>
              <a:off x="215900" y="3225800"/>
              <a:ext cx="20889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7" y="18694"/>
                  </a:moveTo>
                  <a:cubicBezTo>
                    <a:pt x="9212" y="18694"/>
                    <a:pt x="3746" y="13540"/>
                    <a:pt x="3746" y="7204"/>
                  </a:cubicBezTo>
                  <a:cubicBezTo>
                    <a:pt x="3746" y="4463"/>
                    <a:pt x="4813" y="1976"/>
                    <a:pt x="6515" y="0"/>
                  </a:cubicBezTo>
                  <a:cubicBezTo>
                    <a:pt x="2662" y="1931"/>
                    <a:pt x="0" y="5713"/>
                    <a:pt x="0" y="10111"/>
                  </a:cubicBezTo>
                  <a:cubicBezTo>
                    <a:pt x="0" y="16446"/>
                    <a:pt x="5464" y="21600"/>
                    <a:pt x="12180" y="21600"/>
                  </a:cubicBezTo>
                  <a:cubicBezTo>
                    <a:pt x="15996" y="21600"/>
                    <a:pt x="19364" y="19906"/>
                    <a:pt x="21600" y="17311"/>
                  </a:cubicBezTo>
                  <a:cubicBezTo>
                    <a:pt x="19899" y="18164"/>
                    <a:pt x="17989" y="18694"/>
                    <a:pt x="15927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89" name="Shape"/>
            <p:cNvSpPr/>
            <p:nvPr/>
          </p:nvSpPr>
          <p:spPr>
            <a:xfrm>
              <a:off x="3124199" y="3225800"/>
              <a:ext cx="20894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8" y="18694"/>
                  </a:moveTo>
                  <a:cubicBezTo>
                    <a:pt x="9215" y="18694"/>
                    <a:pt x="3748" y="13540"/>
                    <a:pt x="3748" y="7204"/>
                  </a:cubicBezTo>
                  <a:cubicBezTo>
                    <a:pt x="3748" y="4463"/>
                    <a:pt x="4812" y="1976"/>
                    <a:pt x="6514" y="0"/>
                  </a:cubicBezTo>
                  <a:cubicBezTo>
                    <a:pt x="2663" y="1931"/>
                    <a:pt x="0" y="5713"/>
                    <a:pt x="0" y="10111"/>
                  </a:cubicBezTo>
                  <a:cubicBezTo>
                    <a:pt x="0" y="16446"/>
                    <a:pt x="5467" y="21600"/>
                    <a:pt x="12179" y="21600"/>
                  </a:cubicBezTo>
                  <a:cubicBezTo>
                    <a:pt x="15992" y="21600"/>
                    <a:pt x="19363" y="19906"/>
                    <a:pt x="21600" y="17311"/>
                  </a:cubicBezTo>
                  <a:cubicBezTo>
                    <a:pt x="19896" y="18164"/>
                    <a:pt x="17987" y="18694"/>
                    <a:pt x="15928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90" name="Shape"/>
            <p:cNvSpPr/>
            <p:nvPr/>
          </p:nvSpPr>
          <p:spPr>
            <a:xfrm>
              <a:off x="279400" y="2641600"/>
              <a:ext cx="358378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54" y="16638"/>
                  </a:moveTo>
                  <a:cubicBezTo>
                    <a:pt x="6504" y="16301"/>
                    <a:pt x="4903" y="14237"/>
                    <a:pt x="4375" y="11367"/>
                  </a:cubicBezTo>
                  <a:lnTo>
                    <a:pt x="2289" y="230"/>
                  </a:lnTo>
                  <a:lnTo>
                    <a:pt x="0" y="0"/>
                  </a:lnTo>
                  <a:lnTo>
                    <a:pt x="2627" y="14022"/>
                  </a:lnTo>
                  <a:cubicBezTo>
                    <a:pt x="3156" y="16892"/>
                    <a:pt x="4756" y="18956"/>
                    <a:pt x="6707" y="19293"/>
                  </a:cubicBezTo>
                  <a:lnTo>
                    <a:pt x="20313" y="21600"/>
                  </a:lnTo>
                  <a:cubicBezTo>
                    <a:pt x="20804" y="20758"/>
                    <a:pt x="21228" y="19835"/>
                    <a:pt x="21600" y="18868"/>
                  </a:cubicBezTo>
                  <a:cubicBezTo>
                    <a:pt x="21600" y="18868"/>
                    <a:pt x="8454" y="16638"/>
                    <a:pt x="8454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91" name="Shape"/>
            <p:cNvSpPr/>
            <p:nvPr/>
          </p:nvSpPr>
          <p:spPr>
            <a:xfrm>
              <a:off x="2933700" y="2641600"/>
              <a:ext cx="358341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45" y="16638"/>
                  </a:moveTo>
                  <a:cubicBezTo>
                    <a:pt x="15097" y="16301"/>
                    <a:pt x="16698" y="14237"/>
                    <a:pt x="17227" y="11367"/>
                  </a:cubicBezTo>
                  <a:lnTo>
                    <a:pt x="19313" y="230"/>
                  </a:lnTo>
                  <a:lnTo>
                    <a:pt x="21600" y="0"/>
                  </a:lnTo>
                  <a:lnTo>
                    <a:pt x="18974" y="14022"/>
                  </a:lnTo>
                  <a:cubicBezTo>
                    <a:pt x="18445" y="16892"/>
                    <a:pt x="16845" y="18956"/>
                    <a:pt x="14892" y="19293"/>
                  </a:cubicBezTo>
                  <a:lnTo>
                    <a:pt x="1286" y="21600"/>
                  </a:lnTo>
                  <a:cubicBezTo>
                    <a:pt x="795" y="20758"/>
                    <a:pt x="373" y="19835"/>
                    <a:pt x="0" y="18868"/>
                  </a:cubicBezTo>
                  <a:cubicBezTo>
                    <a:pt x="0" y="18868"/>
                    <a:pt x="13145" y="16638"/>
                    <a:pt x="13145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92" name="Line"/>
            <p:cNvSpPr/>
            <p:nvPr/>
          </p:nvSpPr>
          <p:spPr>
            <a:xfrm>
              <a:off x="1536700" y="2184400"/>
              <a:ext cx="502941" cy="280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62"/>
                  </a:moveTo>
                  <a:lnTo>
                    <a:pt x="10264" y="0"/>
                  </a:lnTo>
                  <a:lnTo>
                    <a:pt x="21232" y="1119"/>
                  </a:lnTo>
                  <a:lnTo>
                    <a:pt x="21600" y="20208"/>
                  </a:lnTo>
                  <a:lnTo>
                    <a:pt x="10633" y="21600"/>
                  </a:lnTo>
                  <a:lnTo>
                    <a:pt x="0" y="20255"/>
                  </a:lnTo>
                </a:path>
              </a:pathLst>
            </a:custGeom>
            <a:solidFill>
              <a:srgbClr val="E45A3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93" name="Shape"/>
            <p:cNvSpPr/>
            <p:nvPr/>
          </p:nvSpPr>
          <p:spPr>
            <a:xfrm>
              <a:off x="1828800" y="3936999"/>
              <a:ext cx="149709" cy="14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87" y="12697"/>
                  </a:moveTo>
                  <a:lnTo>
                    <a:pt x="21600" y="7736"/>
                  </a:lnTo>
                  <a:lnTo>
                    <a:pt x="13698" y="7804"/>
                  </a:lnTo>
                  <a:lnTo>
                    <a:pt x="11162" y="0"/>
                  </a:lnTo>
                  <a:lnTo>
                    <a:pt x="8546" y="7845"/>
                  </a:lnTo>
                  <a:lnTo>
                    <a:pt x="0" y="7918"/>
                  </a:lnTo>
                  <a:lnTo>
                    <a:pt x="6811" y="13044"/>
                  </a:lnTo>
                  <a:lnTo>
                    <a:pt x="3960" y="21600"/>
                  </a:lnTo>
                  <a:lnTo>
                    <a:pt x="10919" y="16132"/>
                  </a:lnTo>
                  <a:lnTo>
                    <a:pt x="18180" y="21600"/>
                  </a:lnTo>
                  <a:cubicBezTo>
                    <a:pt x="18180" y="21600"/>
                    <a:pt x="15287" y="12697"/>
                    <a:pt x="15287" y="12697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94" name="SINCE         2021"/>
            <p:cNvSpPr txBox="1"/>
            <p:nvPr/>
          </p:nvSpPr>
          <p:spPr>
            <a:xfrm>
              <a:off x="696014" y="3760538"/>
              <a:ext cx="2265571" cy="5793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l" defTabSz="457200">
                <a:lnSpc>
                  <a:spcPts val="1300"/>
                </a:lnSpc>
                <a:tabLst>
                  <a:tab pos="1066800" algn="l"/>
                </a:tabLst>
                <a:defRPr sz="1095" spc="131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dirty="0" smtClean="0"/>
                <a:t>SINCE</a:t>
              </a:r>
              <a:r>
                <a:rPr lang="en-US" dirty="0" smtClean="0"/>
                <a:t>  </a:t>
              </a:r>
              <a:r>
                <a:rPr dirty="0" smtClean="0"/>
                <a:t>2021</a:t>
              </a:r>
              <a:endParaRPr dirty="0"/>
            </a:p>
          </p:txBody>
        </p:sp>
        <p:sp>
          <p:nvSpPr>
            <p:cNvPr id="195" name="ABAP MOTORS"/>
            <p:cNvSpPr txBox="1"/>
            <p:nvPr/>
          </p:nvSpPr>
          <p:spPr>
            <a:xfrm>
              <a:off x="344201" y="504045"/>
              <a:ext cx="2895199" cy="11780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457200">
                <a:lnSpc>
                  <a:spcPts val="3800"/>
                </a:lnSpc>
                <a:tabLst>
                  <a:tab pos="1066800" algn="l"/>
                </a:tabLst>
                <a:defRPr sz="3200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lang="en-US" sz="1800" dirty="0" smtClean="0"/>
                <a:t>CD</a:t>
              </a:r>
              <a:r>
                <a:rPr sz="1800" dirty="0" smtClean="0"/>
                <a:t> </a:t>
              </a:r>
              <a:r>
                <a:rPr sz="1800" dirty="0"/>
                <a:t>MOTORS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Rectangle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 dirty="0"/>
          </a:p>
        </p:txBody>
      </p:sp>
      <p:sp>
        <p:nvSpPr>
          <p:cNvPr id="476" name="프로젝트 수행 계획서"/>
          <p:cNvSpPr txBox="1">
            <a:spLocks noGrp="1"/>
          </p:cNvSpPr>
          <p:nvPr>
            <p:ph type="title"/>
          </p:nvPr>
        </p:nvSpPr>
        <p:spPr>
          <a:xfrm>
            <a:off x="9433730" y="2540218"/>
            <a:ext cx="11400045" cy="3107915"/>
          </a:xfrm>
          <a:prstGeom prst="rect">
            <a:avLst/>
          </a:prstGeom>
        </p:spPr>
        <p:txBody>
          <a:bodyPr/>
          <a:lstStyle>
            <a:lvl1pPr>
              <a:defRPr sz="8200" b="1"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pPr algn="ctr"/>
            <a:r>
              <a:rPr sz="96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프로젝트</a:t>
            </a:r>
            <a:r>
              <a:rPr sz="96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96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수행</a:t>
            </a:r>
            <a:r>
              <a:rPr sz="96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96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계획서</a:t>
            </a:r>
            <a:endParaRPr sz="96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477" name="인공지능반 6조"/>
          <p:cNvSpPr txBox="1">
            <a:spLocks noGrp="1"/>
          </p:cNvSpPr>
          <p:nvPr>
            <p:ph type="body" idx="16"/>
          </p:nvPr>
        </p:nvSpPr>
        <p:spPr>
          <a:xfrm>
            <a:off x="15102673" y="8878730"/>
            <a:ext cx="3301706" cy="1512916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sz="4400" dirty="0" err="1">
                <a:latin typeface="배달의민족 한나체 Pro" pitchFamily="50" charset="-127"/>
                <a:ea typeface="배달의민족 한나체 Pro" pitchFamily="50" charset="-127"/>
              </a:rPr>
              <a:t>인공지능반</a:t>
            </a:r>
            <a:r>
              <a:rPr sz="4400" dirty="0"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endParaRPr lang="en-US" sz="4400" dirty="0">
              <a:latin typeface="배달의민족 한나체 Pro" pitchFamily="50" charset="-127"/>
              <a:ea typeface="배달의민족 한나체 Pro" pitchFamily="50" charset="-127"/>
            </a:endParaRPr>
          </a:p>
          <a:p>
            <a:r>
              <a:rPr sz="4400" dirty="0">
                <a:latin typeface="배달의민족 한나체 Pro" pitchFamily="50" charset="-127"/>
                <a:ea typeface="배달의민족 한나체 Pro" pitchFamily="50" charset="-127"/>
              </a:rPr>
              <a:t>6조</a:t>
            </a:r>
          </a:p>
        </p:txBody>
      </p:sp>
      <p:sp>
        <p:nvSpPr>
          <p:cNvPr id="478" name="송창대 정인준 최정윤 이성민"/>
          <p:cNvSpPr txBox="1">
            <a:spLocks noGrp="1"/>
          </p:cNvSpPr>
          <p:nvPr>
            <p:ph type="body" idx="17"/>
          </p:nvPr>
        </p:nvSpPr>
        <p:spPr>
          <a:xfrm>
            <a:off x="13729528" y="10902939"/>
            <a:ext cx="6018282" cy="855921"/>
          </a:xfrm>
          <a:prstGeom prst="rect">
            <a:avLst/>
          </a:prstGeom>
        </p:spPr>
        <p:txBody>
          <a:bodyPr/>
          <a:lstStyle>
            <a:lvl1pPr>
              <a:defRPr sz="2900"/>
            </a:lvl1pPr>
          </a:lstStyle>
          <a:p>
            <a:r>
              <a:rPr lang="ko-KR" altLang="en-US" sz="3600" dirty="0" err="1" smtClean="0">
                <a:latin typeface="배달의민족 한나체 Pro" pitchFamily="50" charset="-127"/>
                <a:ea typeface="배달의민족 한나체 Pro" pitchFamily="50" charset="-127"/>
              </a:rPr>
              <a:t>송창대</a:t>
            </a:r>
            <a:r>
              <a:rPr sz="3600" dirty="0" smtClean="0"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3600" dirty="0" smtClean="0">
                <a:latin typeface="배달의민족 한나체 Pro" pitchFamily="50" charset="-127"/>
                <a:ea typeface="배달의민족 한나체 Pro" pitchFamily="50" charset="-127"/>
              </a:rPr>
              <a:t>이성민 </a:t>
            </a:r>
            <a:r>
              <a:rPr sz="3600" dirty="0" err="1" smtClean="0">
                <a:latin typeface="배달의민족 한나체 Pro" pitchFamily="50" charset="-127"/>
                <a:ea typeface="배달의민족 한나체 Pro" pitchFamily="50" charset="-127"/>
              </a:rPr>
              <a:t>정인준</a:t>
            </a:r>
            <a:r>
              <a:rPr sz="3600" dirty="0" smtClean="0"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3600" dirty="0" err="1" smtClean="0">
                <a:latin typeface="배달의민족 한나체 Pro" pitchFamily="50" charset="-127"/>
                <a:ea typeface="배달의민족 한나체 Pro" pitchFamily="50" charset="-127"/>
              </a:rPr>
              <a:t>최정윤</a:t>
            </a:r>
            <a:endParaRPr sz="3600" dirty="0"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grpSp>
        <p:nvGrpSpPr>
          <p:cNvPr id="139" name="Group"/>
          <p:cNvGrpSpPr/>
          <p:nvPr/>
        </p:nvGrpSpPr>
        <p:grpSpPr>
          <a:xfrm>
            <a:off x="1994622" y="1349017"/>
            <a:ext cx="6299317" cy="10485290"/>
            <a:chOff x="-1" y="-1"/>
            <a:chExt cx="3647568" cy="4419477"/>
          </a:xfrm>
        </p:grpSpPr>
        <p:sp>
          <p:nvSpPr>
            <p:cNvPr id="140" name="Shape"/>
            <p:cNvSpPr/>
            <p:nvPr/>
          </p:nvSpPr>
          <p:spPr>
            <a:xfrm>
              <a:off x="63499" y="76199"/>
              <a:ext cx="3584068" cy="434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0882" y="11752"/>
                  </a:moveTo>
                  <a:lnTo>
                    <a:pt x="20457" y="11303"/>
                  </a:lnTo>
                  <a:cubicBezTo>
                    <a:pt x="20438" y="11284"/>
                    <a:pt x="20417" y="11265"/>
                    <a:pt x="20396" y="11248"/>
                  </a:cubicBezTo>
                  <a:cubicBezTo>
                    <a:pt x="20434" y="11220"/>
                    <a:pt x="20467" y="11188"/>
                    <a:pt x="20493" y="11153"/>
                  </a:cubicBezTo>
                  <a:lnTo>
                    <a:pt x="20586" y="11034"/>
                  </a:lnTo>
                  <a:cubicBezTo>
                    <a:pt x="20685" y="10912"/>
                    <a:pt x="20704" y="10757"/>
                    <a:pt x="20638" y="10620"/>
                  </a:cubicBezTo>
                  <a:lnTo>
                    <a:pt x="20536" y="10408"/>
                  </a:lnTo>
                  <a:cubicBezTo>
                    <a:pt x="20443" y="10212"/>
                    <a:pt x="20231" y="10083"/>
                    <a:pt x="19983" y="10073"/>
                  </a:cubicBezTo>
                  <a:lnTo>
                    <a:pt x="19848" y="10066"/>
                  </a:lnTo>
                  <a:lnTo>
                    <a:pt x="19848" y="6043"/>
                  </a:lnTo>
                  <a:cubicBezTo>
                    <a:pt x="19848" y="5318"/>
                    <a:pt x="19272" y="4414"/>
                    <a:pt x="18536" y="3986"/>
                  </a:cubicBezTo>
                  <a:lnTo>
                    <a:pt x="12279" y="346"/>
                  </a:lnTo>
                  <a:cubicBezTo>
                    <a:pt x="11895" y="123"/>
                    <a:pt x="11393" y="0"/>
                    <a:pt x="10864" y="0"/>
                  </a:cubicBezTo>
                  <a:cubicBezTo>
                    <a:pt x="10335" y="0"/>
                    <a:pt x="9833" y="123"/>
                    <a:pt x="9449" y="346"/>
                  </a:cubicBezTo>
                  <a:lnTo>
                    <a:pt x="3191" y="3986"/>
                  </a:lnTo>
                  <a:cubicBezTo>
                    <a:pt x="2456" y="4414"/>
                    <a:pt x="1879" y="5318"/>
                    <a:pt x="1879" y="6043"/>
                  </a:cubicBezTo>
                  <a:lnTo>
                    <a:pt x="1879" y="10057"/>
                  </a:lnTo>
                  <a:lnTo>
                    <a:pt x="1585" y="10073"/>
                  </a:lnTo>
                  <a:cubicBezTo>
                    <a:pt x="1332" y="10083"/>
                    <a:pt x="1118" y="10212"/>
                    <a:pt x="1026" y="10408"/>
                  </a:cubicBezTo>
                  <a:lnTo>
                    <a:pt x="925" y="10619"/>
                  </a:lnTo>
                  <a:cubicBezTo>
                    <a:pt x="858" y="10756"/>
                    <a:pt x="876" y="10910"/>
                    <a:pt x="973" y="11030"/>
                  </a:cubicBezTo>
                  <a:lnTo>
                    <a:pt x="1065" y="11148"/>
                  </a:lnTo>
                  <a:cubicBezTo>
                    <a:pt x="1092" y="11185"/>
                    <a:pt x="1127" y="11219"/>
                    <a:pt x="1167" y="11248"/>
                  </a:cubicBezTo>
                  <a:cubicBezTo>
                    <a:pt x="1143" y="11267"/>
                    <a:pt x="1121" y="11287"/>
                    <a:pt x="1099" y="11309"/>
                  </a:cubicBezTo>
                  <a:lnTo>
                    <a:pt x="679" y="11753"/>
                  </a:lnTo>
                  <a:cubicBezTo>
                    <a:pt x="222" y="12241"/>
                    <a:pt x="-19" y="12848"/>
                    <a:pt x="1" y="13462"/>
                  </a:cubicBezTo>
                  <a:lnTo>
                    <a:pt x="123" y="17275"/>
                  </a:lnTo>
                  <a:lnTo>
                    <a:pt x="339" y="18066"/>
                  </a:lnTo>
                  <a:cubicBezTo>
                    <a:pt x="348" y="18099"/>
                    <a:pt x="359" y="18131"/>
                    <a:pt x="372" y="18163"/>
                  </a:cubicBezTo>
                  <a:lnTo>
                    <a:pt x="372" y="19124"/>
                  </a:lnTo>
                  <a:cubicBezTo>
                    <a:pt x="372" y="19620"/>
                    <a:pt x="862" y="20024"/>
                    <a:pt x="1464" y="20024"/>
                  </a:cubicBezTo>
                  <a:lnTo>
                    <a:pt x="1879" y="20024"/>
                  </a:lnTo>
                  <a:lnTo>
                    <a:pt x="1879" y="20082"/>
                  </a:lnTo>
                  <a:cubicBezTo>
                    <a:pt x="1879" y="20919"/>
                    <a:pt x="2735" y="21600"/>
                    <a:pt x="3786" y="21600"/>
                  </a:cubicBezTo>
                  <a:lnTo>
                    <a:pt x="17942" y="21600"/>
                  </a:lnTo>
                  <a:cubicBezTo>
                    <a:pt x="18993" y="21600"/>
                    <a:pt x="19848" y="20919"/>
                    <a:pt x="19848" y="20082"/>
                  </a:cubicBezTo>
                  <a:lnTo>
                    <a:pt x="19848" y="20024"/>
                  </a:lnTo>
                  <a:lnTo>
                    <a:pt x="20098" y="20024"/>
                  </a:lnTo>
                  <a:cubicBezTo>
                    <a:pt x="20700" y="20024"/>
                    <a:pt x="21190" y="19620"/>
                    <a:pt x="21190" y="19124"/>
                  </a:cubicBezTo>
                  <a:lnTo>
                    <a:pt x="21190" y="18164"/>
                  </a:lnTo>
                  <a:cubicBezTo>
                    <a:pt x="21204" y="18131"/>
                    <a:pt x="21420" y="17361"/>
                    <a:pt x="21420" y="17361"/>
                  </a:cubicBezTo>
                  <a:lnTo>
                    <a:pt x="21451" y="16944"/>
                  </a:lnTo>
                  <a:lnTo>
                    <a:pt x="21561" y="13462"/>
                  </a:lnTo>
                  <a:cubicBezTo>
                    <a:pt x="21581" y="12848"/>
                    <a:pt x="21340" y="12241"/>
                    <a:pt x="20882" y="11752"/>
                  </a:cubicBezTo>
                  <a:close/>
                </a:path>
              </a:pathLst>
            </a:custGeom>
            <a:solidFill>
              <a:srgbClr val="559EA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1" name="Shape"/>
            <p:cNvSpPr/>
            <p:nvPr/>
          </p:nvSpPr>
          <p:spPr>
            <a:xfrm>
              <a:off x="304800" y="-1"/>
              <a:ext cx="2986876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23" y="3986"/>
                  </a:moveTo>
                  <a:lnTo>
                    <a:pt x="12501" y="346"/>
                  </a:lnTo>
                  <a:cubicBezTo>
                    <a:pt x="12040" y="123"/>
                    <a:pt x="11436" y="0"/>
                    <a:pt x="10800" y="0"/>
                  </a:cubicBezTo>
                  <a:cubicBezTo>
                    <a:pt x="10165" y="0"/>
                    <a:pt x="9560" y="123"/>
                    <a:pt x="9099" y="346"/>
                  </a:cubicBezTo>
                  <a:lnTo>
                    <a:pt x="1577" y="3986"/>
                  </a:lnTo>
                  <a:cubicBezTo>
                    <a:pt x="693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028" y="21600"/>
                    <a:pt x="2292" y="21600"/>
                  </a:cubicBezTo>
                  <a:lnTo>
                    <a:pt x="19308" y="21600"/>
                  </a:lnTo>
                  <a:cubicBezTo>
                    <a:pt x="20572" y="21600"/>
                    <a:pt x="21600" y="20919"/>
                    <a:pt x="21600" y="20082"/>
                  </a:cubicBezTo>
                  <a:lnTo>
                    <a:pt x="21600" y="6043"/>
                  </a:lnTo>
                  <a:cubicBezTo>
                    <a:pt x="21600" y="5318"/>
                    <a:pt x="20907" y="4414"/>
                    <a:pt x="20023" y="3986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2" name="Shape"/>
            <p:cNvSpPr/>
            <p:nvPr/>
          </p:nvSpPr>
          <p:spPr>
            <a:xfrm>
              <a:off x="304799" y="-1"/>
              <a:ext cx="1759950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97" y="20533"/>
                  </a:moveTo>
                  <a:lnTo>
                    <a:pt x="2897" y="6494"/>
                  </a:lnTo>
                  <a:cubicBezTo>
                    <a:pt x="2897" y="5768"/>
                    <a:pt x="4073" y="4865"/>
                    <a:pt x="5574" y="4437"/>
                  </a:cubicBezTo>
                  <a:lnTo>
                    <a:pt x="18340" y="797"/>
                  </a:lnTo>
                  <a:cubicBezTo>
                    <a:pt x="19122" y="574"/>
                    <a:pt x="20148" y="450"/>
                    <a:pt x="21226" y="450"/>
                  </a:cubicBezTo>
                  <a:cubicBezTo>
                    <a:pt x="21352" y="450"/>
                    <a:pt x="21476" y="453"/>
                    <a:pt x="21600" y="456"/>
                  </a:cubicBezTo>
                  <a:lnTo>
                    <a:pt x="21216" y="346"/>
                  </a:lnTo>
                  <a:cubicBezTo>
                    <a:pt x="20434" y="123"/>
                    <a:pt x="19408" y="0"/>
                    <a:pt x="18330" y="0"/>
                  </a:cubicBezTo>
                  <a:cubicBezTo>
                    <a:pt x="17251" y="0"/>
                    <a:pt x="16225" y="123"/>
                    <a:pt x="15443" y="346"/>
                  </a:cubicBezTo>
                  <a:lnTo>
                    <a:pt x="2677" y="3986"/>
                  </a:lnTo>
                  <a:cubicBezTo>
                    <a:pt x="1176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745" y="21600"/>
                    <a:pt x="3890" y="21600"/>
                  </a:cubicBezTo>
                  <a:lnTo>
                    <a:pt x="4024" y="21600"/>
                  </a:lnTo>
                  <a:cubicBezTo>
                    <a:pt x="3328" y="21326"/>
                    <a:pt x="2897" y="20948"/>
                    <a:pt x="2897" y="20533"/>
                  </a:cubicBezTo>
                  <a:close/>
                </a:path>
              </a:pathLst>
            </a:custGeom>
            <a:solidFill>
              <a:srgbClr val="FDEDBE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3" name="Shape"/>
            <p:cNvSpPr/>
            <p:nvPr/>
          </p:nvSpPr>
          <p:spPr>
            <a:xfrm>
              <a:off x="368213" y="61075"/>
              <a:ext cx="2860050" cy="422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21" y="20351"/>
                  </a:moveTo>
                  <a:cubicBezTo>
                    <a:pt x="21121" y="20867"/>
                    <a:pt x="20477" y="21288"/>
                    <a:pt x="19685" y="21288"/>
                  </a:cubicBezTo>
                  <a:lnTo>
                    <a:pt x="1915" y="21288"/>
                  </a:lnTo>
                  <a:cubicBezTo>
                    <a:pt x="1123" y="21288"/>
                    <a:pt x="479" y="20867"/>
                    <a:pt x="479" y="20351"/>
                  </a:cubicBezTo>
                  <a:lnTo>
                    <a:pt x="479" y="5906"/>
                  </a:lnTo>
                  <a:cubicBezTo>
                    <a:pt x="479" y="5356"/>
                    <a:pt x="1053" y="4618"/>
                    <a:pt x="1733" y="4294"/>
                  </a:cubicBezTo>
                  <a:lnTo>
                    <a:pt x="9588" y="548"/>
                  </a:lnTo>
                  <a:cubicBezTo>
                    <a:pt x="9907" y="396"/>
                    <a:pt x="10338" y="312"/>
                    <a:pt x="10800" y="312"/>
                  </a:cubicBezTo>
                  <a:cubicBezTo>
                    <a:pt x="11262" y="312"/>
                    <a:pt x="11692" y="396"/>
                    <a:pt x="12011" y="548"/>
                  </a:cubicBezTo>
                  <a:lnTo>
                    <a:pt x="19867" y="4294"/>
                  </a:lnTo>
                  <a:cubicBezTo>
                    <a:pt x="20547" y="4618"/>
                    <a:pt x="21121" y="5356"/>
                    <a:pt x="21121" y="5906"/>
                  </a:cubicBezTo>
                  <a:cubicBezTo>
                    <a:pt x="21121" y="5906"/>
                    <a:pt x="21121" y="20351"/>
                    <a:pt x="21121" y="20351"/>
                  </a:cubicBezTo>
                  <a:close/>
                  <a:moveTo>
                    <a:pt x="20149" y="4041"/>
                  </a:moveTo>
                  <a:lnTo>
                    <a:pt x="12294" y="296"/>
                  </a:lnTo>
                  <a:cubicBezTo>
                    <a:pt x="11893" y="105"/>
                    <a:pt x="11363" y="0"/>
                    <a:pt x="10800" y="0"/>
                  </a:cubicBezTo>
                  <a:cubicBezTo>
                    <a:pt x="10237" y="0"/>
                    <a:pt x="9707" y="105"/>
                    <a:pt x="9306" y="296"/>
                  </a:cubicBezTo>
                  <a:lnTo>
                    <a:pt x="1451" y="4041"/>
                  </a:lnTo>
                  <a:cubicBezTo>
                    <a:pt x="651" y="4423"/>
                    <a:pt x="0" y="5259"/>
                    <a:pt x="0" y="5906"/>
                  </a:cubicBezTo>
                  <a:lnTo>
                    <a:pt x="0" y="20351"/>
                  </a:lnTo>
                  <a:cubicBezTo>
                    <a:pt x="0" y="21040"/>
                    <a:pt x="859" y="21600"/>
                    <a:pt x="1915" y="21600"/>
                  </a:cubicBezTo>
                  <a:lnTo>
                    <a:pt x="19685" y="21600"/>
                  </a:lnTo>
                  <a:cubicBezTo>
                    <a:pt x="20741" y="21600"/>
                    <a:pt x="21600" y="21040"/>
                    <a:pt x="21600" y="20351"/>
                  </a:cubicBezTo>
                  <a:lnTo>
                    <a:pt x="21600" y="5906"/>
                  </a:lnTo>
                  <a:cubicBezTo>
                    <a:pt x="21600" y="5259"/>
                    <a:pt x="20949" y="4423"/>
                    <a:pt x="20149" y="404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4" name="Shape"/>
            <p:cNvSpPr/>
            <p:nvPr/>
          </p:nvSpPr>
          <p:spPr>
            <a:xfrm>
              <a:off x="-1" y="1689100"/>
              <a:ext cx="3584077" cy="2368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1451" y="15951"/>
                  </a:moveTo>
                  <a:lnTo>
                    <a:pt x="21561" y="9566"/>
                  </a:lnTo>
                  <a:cubicBezTo>
                    <a:pt x="21581" y="8439"/>
                    <a:pt x="21340" y="7325"/>
                    <a:pt x="20882" y="6429"/>
                  </a:cubicBezTo>
                  <a:lnTo>
                    <a:pt x="20457" y="5605"/>
                  </a:lnTo>
                  <a:cubicBezTo>
                    <a:pt x="20438" y="5569"/>
                    <a:pt x="20417" y="5536"/>
                    <a:pt x="20396" y="5504"/>
                  </a:cubicBezTo>
                  <a:cubicBezTo>
                    <a:pt x="20434" y="5453"/>
                    <a:pt x="20467" y="5394"/>
                    <a:pt x="20493" y="5330"/>
                  </a:cubicBezTo>
                  <a:lnTo>
                    <a:pt x="20586" y="5112"/>
                  </a:lnTo>
                  <a:cubicBezTo>
                    <a:pt x="20685" y="4888"/>
                    <a:pt x="20705" y="4603"/>
                    <a:pt x="20638" y="4353"/>
                  </a:cubicBezTo>
                  <a:lnTo>
                    <a:pt x="20536" y="3964"/>
                  </a:lnTo>
                  <a:cubicBezTo>
                    <a:pt x="20443" y="3604"/>
                    <a:pt x="20231" y="3368"/>
                    <a:pt x="19983" y="3350"/>
                  </a:cubicBezTo>
                  <a:lnTo>
                    <a:pt x="19071" y="3259"/>
                  </a:lnTo>
                  <a:cubicBezTo>
                    <a:pt x="18775" y="3229"/>
                    <a:pt x="18498" y="3466"/>
                    <a:pt x="18352" y="3864"/>
                  </a:cubicBezTo>
                  <a:lnTo>
                    <a:pt x="17212" y="1353"/>
                  </a:lnTo>
                  <a:cubicBezTo>
                    <a:pt x="16950" y="772"/>
                    <a:pt x="16532" y="405"/>
                    <a:pt x="16064" y="346"/>
                  </a:cubicBezTo>
                  <a:cubicBezTo>
                    <a:pt x="14986" y="217"/>
                    <a:pt x="12865" y="1"/>
                    <a:pt x="10778" y="0"/>
                  </a:cubicBezTo>
                  <a:cubicBezTo>
                    <a:pt x="8702" y="1"/>
                    <a:pt x="6582" y="217"/>
                    <a:pt x="5503" y="346"/>
                  </a:cubicBezTo>
                  <a:cubicBezTo>
                    <a:pt x="5036" y="404"/>
                    <a:pt x="4618" y="771"/>
                    <a:pt x="4357" y="1352"/>
                  </a:cubicBezTo>
                  <a:lnTo>
                    <a:pt x="3214" y="3868"/>
                  </a:lnTo>
                  <a:cubicBezTo>
                    <a:pt x="3081" y="3495"/>
                    <a:pt x="2825" y="3257"/>
                    <a:pt x="2539" y="3257"/>
                  </a:cubicBezTo>
                  <a:cubicBezTo>
                    <a:pt x="2523" y="3257"/>
                    <a:pt x="2507" y="3257"/>
                    <a:pt x="2490" y="3259"/>
                  </a:cubicBezTo>
                  <a:lnTo>
                    <a:pt x="1585" y="3349"/>
                  </a:lnTo>
                  <a:cubicBezTo>
                    <a:pt x="1332" y="3368"/>
                    <a:pt x="1118" y="3604"/>
                    <a:pt x="1026" y="3963"/>
                  </a:cubicBezTo>
                  <a:lnTo>
                    <a:pt x="924" y="4350"/>
                  </a:lnTo>
                  <a:cubicBezTo>
                    <a:pt x="858" y="4602"/>
                    <a:pt x="876" y="4885"/>
                    <a:pt x="973" y="5104"/>
                  </a:cubicBezTo>
                  <a:lnTo>
                    <a:pt x="1065" y="5321"/>
                  </a:lnTo>
                  <a:cubicBezTo>
                    <a:pt x="1092" y="5388"/>
                    <a:pt x="1127" y="5450"/>
                    <a:pt x="1167" y="5504"/>
                  </a:cubicBezTo>
                  <a:cubicBezTo>
                    <a:pt x="1143" y="5539"/>
                    <a:pt x="1121" y="5576"/>
                    <a:pt x="1099" y="5616"/>
                  </a:cubicBezTo>
                  <a:lnTo>
                    <a:pt x="679" y="6431"/>
                  </a:lnTo>
                  <a:cubicBezTo>
                    <a:pt x="222" y="7326"/>
                    <a:pt x="-19" y="8439"/>
                    <a:pt x="1" y="9565"/>
                  </a:cubicBezTo>
                  <a:lnTo>
                    <a:pt x="123" y="16559"/>
                  </a:lnTo>
                  <a:lnTo>
                    <a:pt x="339" y="18009"/>
                  </a:lnTo>
                  <a:cubicBezTo>
                    <a:pt x="347" y="18069"/>
                    <a:pt x="359" y="18128"/>
                    <a:pt x="372" y="18187"/>
                  </a:cubicBezTo>
                  <a:lnTo>
                    <a:pt x="372" y="19949"/>
                  </a:lnTo>
                  <a:cubicBezTo>
                    <a:pt x="372" y="20859"/>
                    <a:pt x="862" y="21600"/>
                    <a:pt x="1464" y="21600"/>
                  </a:cubicBezTo>
                  <a:lnTo>
                    <a:pt x="3722" y="21600"/>
                  </a:lnTo>
                  <a:cubicBezTo>
                    <a:pt x="4328" y="21600"/>
                    <a:pt x="4820" y="20859"/>
                    <a:pt x="4820" y="19949"/>
                  </a:cubicBezTo>
                  <a:lnTo>
                    <a:pt x="4820" y="19175"/>
                  </a:lnTo>
                  <a:lnTo>
                    <a:pt x="10437" y="19722"/>
                  </a:lnTo>
                  <a:lnTo>
                    <a:pt x="10776" y="19755"/>
                  </a:lnTo>
                  <a:lnTo>
                    <a:pt x="11125" y="19722"/>
                  </a:lnTo>
                  <a:lnTo>
                    <a:pt x="16742" y="19175"/>
                  </a:lnTo>
                  <a:lnTo>
                    <a:pt x="16742" y="19949"/>
                  </a:lnTo>
                  <a:cubicBezTo>
                    <a:pt x="16742" y="20859"/>
                    <a:pt x="17234" y="21600"/>
                    <a:pt x="17840" y="21600"/>
                  </a:cubicBezTo>
                  <a:lnTo>
                    <a:pt x="20098" y="21600"/>
                  </a:lnTo>
                  <a:cubicBezTo>
                    <a:pt x="20700" y="21600"/>
                    <a:pt x="21190" y="20859"/>
                    <a:pt x="21190" y="19949"/>
                  </a:cubicBezTo>
                  <a:lnTo>
                    <a:pt x="21190" y="18188"/>
                  </a:lnTo>
                  <a:cubicBezTo>
                    <a:pt x="21204" y="18128"/>
                    <a:pt x="21420" y="16717"/>
                    <a:pt x="21420" y="16717"/>
                  </a:cubicBezTo>
                  <a:cubicBezTo>
                    <a:pt x="21420" y="16717"/>
                    <a:pt x="21451" y="15951"/>
                    <a:pt x="21451" y="15951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5" name="Shape"/>
            <p:cNvSpPr/>
            <p:nvPr/>
          </p:nvSpPr>
          <p:spPr>
            <a:xfrm>
              <a:off x="63500" y="2108199"/>
              <a:ext cx="3455847" cy="169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7" extrusionOk="0">
                  <a:moveTo>
                    <a:pt x="20939" y="4150"/>
                  </a:moveTo>
                  <a:lnTo>
                    <a:pt x="20506" y="3012"/>
                  </a:lnTo>
                  <a:cubicBezTo>
                    <a:pt x="20450" y="2873"/>
                    <a:pt x="20376" y="2771"/>
                    <a:pt x="20283" y="2734"/>
                  </a:cubicBezTo>
                  <a:lnTo>
                    <a:pt x="19390" y="2361"/>
                  </a:lnTo>
                  <a:lnTo>
                    <a:pt x="20376" y="1963"/>
                  </a:lnTo>
                  <a:cubicBezTo>
                    <a:pt x="20431" y="1937"/>
                    <a:pt x="20487" y="1862"/>
                    <a:pt x="20518" y="1759"/>
                  </a:cubicBezTo>
                  <a:lnTo>
                    <a:pt x="20617" y="1443"/>
                  </a:lnTo>
                  <a:cubicBezTo>
                    <a:pt x="20655" y="1330"/>
                    <a:pt x="20661" y="1191"/>
                    <a:pt x="20636" y="1065"/>
                  </a:cubicBezTo>
                  <a:lnTo>
                    <a:pt x="20530" y="520"/>
                  </a:lnTo>
                  <a:cubicBezTo>
                    <a:pt x="20487" y="293"/>
                    <a:pt x="20388" y="141"/>
                    <a:pt x="20271" y="129"/>
                  </a:cubicBezTo>
                  <a:lnTo>
                    <a:pt x="19330" y="2"/>
                  </a:lnTo>
                  <a:cubicBezTo>
                    <a:pt x="19131" y="-23"/>
                    <a:pt x="18952" y="230"/>
                    <a:pt x="18890" y="622"/>
                  </a:cubicBezTo>
                  <a:lnTo>
                    <a:pt x="18717" y="1747"/>
                  </a:lnTo>
                  <a:lnTo>
                    <a:pt x="18878" y="2228"/>
                  </a:lnTo>
                  <a:lnTo>
                    <a:pt x="19027" y="2265"/>
                  </a:lnTo>
                  <a:lnTo>
                    <a:pt x="14723" y="1684"/>
                  </a:lnTo>
                  <a:lnTo>
                    <a:pt x="14197" y="1141"/>
                  </a:lnTo>
                  <a:lnTo>
                    <a:pt x="14036" y="4276"/>
                  </a:lnTo>
                  <a:lnTo>
                    <a:pt x="10783" y="4755"/>
                  </a:lnTo>
                  <a:lnTo>
                    <a:pt x="7530" y="4276"/>
                  </a:lnTo>
                  <a:lnTo>
                    <a:pt x="7369" y="1141"/>
                  </a:lnTo>
                  <a:lnTo>
                    <a:pt x="6842" y="1684"/>
                  </a:lnTo>
                  <a:lnTo>
                    <a:pt x="2539" y="2265"/>
                  </a:lnTo>
                  <a:lnTo>
                    <a:pt x="2688" y="2228"/>
                  </a:lnTo>
                  <a:lnTo>
                    <a:pt x="2849" y="1747"/>
                  </a:lnTo>
                  <a:lnTo>
                    <a:pt x="2676" y="622"/>
                  </a:lnTo>
                  <a:cubicBezTo>
                    <a:pt x="2614" y="230"/>
                    <a:pt x="2434" y="-23"/>
                    <a:pt x="2237" y="2"/>
                  </a:cubicBezTo>
                  <a:lnTo>
                    <a:pt x="1295" y="129"/>
                  </a:lnTo>
                  <a:cubicBezTo>
                    <a:pt x="1178" y="141"/>
                    <a:pt x="1079" y="293"/>
                    <a:pt x="1035" y="520"/>
                  </a:cubicBezTo>
                  <a:lnTo>
                    <a:pt x="930" y="1065"/>
                  </a:lnTo>
                  <a:cubicBezTo>
                    <a:pt x="906" y="1191"/>
                    <a:pt x="912" y="1330"/>
                    <a:pt x="949" y="1443"/>
                  </a:cubicBezTo>
                  <a:lnTo>
                    <a:pt x="1048" y="1759"/>
                  </a:lnTo>
                  <a:cubicBezTo>
                    <a:pt x="1079" y="1862"/>
                    <a:pt x="1135" y="1937"/>
                    <a:pt x="1190" y="1963"/>
                  </a:cubicBezTo>
                  <a:lnTo>
                    <a:pt x="2176" y="2361"/>
                  </a:lnTo>
                  <a:lnTo>
                    <a:pt x="1283" y="2734"/>
                  </a:lnTo>
                  <a:cubicBezTo>
                    <a:pt x="1190" y="2771"/>
                    <a:pt x="1116" y="2873"/>
                    <a:pt x="1060" y="3012"/>
                  </a:cubicBezTo>
                  <a:lnTo>
                    <a:pt x="627" y="4150"/>
                  </a:lnTo>
                  <a:cubicBezTo>
                    <a:pt x="206" y="5263"/>
                    <a:pt x="-17" y="6641"/>
                    <a:pt x="2" y="8058"/>
                  </a:cubicBezTo>
                  <a:lnTo>
                    <a:pt x="125" y="17796"/>
                  </a:lnTo>
                  <a:lnTo>
                    <a:pt x="342" y="19718"/>
                  </a:lnTo>
                  <a:cubicBezTo>
                    <a:pt x="416" y="20401"/>
                    <a:pt x="701" y="20907"/>
                    <a:pt x="1048" y="20970"/>
                  </a:cubicBezTo>
                  <a:lnTo>
                    <a:pt x="3128" y="21362"/>
                  </a:lnTo>
                  <a:cubicBezTo>
                    <a:pt x="3289" y="21387"/>
                    <a:pt x="3444" y="21261"/>
                    <a:pt x="3549" y="21021"/>
                  </a:cubicBezTo>
                  <a:cubicBezTo>
                    <a:pt x="3654" y="20780"/>
                    <a:pt x="3803" y="20654"/>
                    <a:pt x="3958" y="20679"/>
                  </a:cubicBezTo>
                  <a:lnTo>
                    <a:pt x="10780" y="21577"/>
                  </a:lnTo>
                  <a:lnTo>
                    <a:pt x="10786" y="21577"/>
                  </a:lnTo>
                  <a:lnTo>
                    <a:pt x="17608" y="20679"/>
                  </a:lnTo>
                  <a:cubicBezTo>
                    <a:pt x="17763" y="20654"/>
                    <a:pt x="17912" y="20780"/>
                    <a:pt x="18017" y="21021"/>
                  </a:cubicBezTo>
                  <a:cubicBezTo>
                    <a:pt x="18122" y="21261"/>
                    <a:pt x="18277" y="21387"/>
                    <a:pt x="18438" y="21362"/>
                  </a:cubicBezTo>
                  <a:lnTo>
                    <a:pt x="20518" y="20970"/>
                  </a:lnTo>
                  <a:cubicBezTo>
                    <a:pt x="20865" y="20907"/>
                    <a:pt x="21150" y="20401"/>
                    <a:pt x="21224" y="19718"/>
                  </a:cubicBezTo>
                  <a:lnTo>
                    <a:pt x="21440" y="17796"/>
                  </a:lnTo>
                  <a:lnTo>
                    <a:pt x="21564" y="8058"/>
                  </a:lnTo>
                  <a:cubicBezTo>
                    <a:pt x="21583" y="6641"/>
                    <a:pt x="21360" y="5263"/>
                    <a:pt x="20939" y="415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6" name="Shape"/>
            <p:cNvSpPr/>
            <p:nvPr/>
          </p:nvSpPr>
          <p:spPr>
            <a:xfrm>
              <a:off x="25399" y="2082800"/>
              <a:ext cx="3513830" cy="175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67" extrusionOk="0">
                  <a:moveTo>
                    <a:pt x="2404" y="715"/>
                  </a:moveTo>
                  <a:lnTo>
                    <a:pt x="1463" y="838"/>
                  </a:lnTo>
                  <a:cubicBezTo>
                    <a:pt x="1416" y="843"/>
                    <a:pt x="1379" y="899"/>
                    <a:pt x="1362" y="989"/>
                  </a:cubicBezTo>
                  <a:lnTo>
                    <a:pt x="1258" y="1518"/>
                  </a:lnTo>
                  <a:cubicBezTo>
                    <a:pt x="1254" y="1536"/>
                    <a:pt x="1256" y="1547"/>
                    <a:pt x="1259" y="1555"/>
                  </a:cubicBezTo>
                  <a:lnTo>
                    <a:pt x="1358" y="1865"/>
                  </a:lnTo>
                  <a:cubicBezTo>
                    <a:pt x="1363" y="1881"/>
                    <a:pt x="1375" y="1900"/>
                    <a:pt x="1387" y="1905"/>
                  </a:cubicBezTo>
                  <a:lnTo>
                    <a:pt x="2664" y="2412"/>
                  </a:lnTo>
                  <a:lnTo>
                    <a:pt x="2653" y="2191"/>
                  </a:lnTo>
                  <a:lnTo>
                    <a:pt x="2720" y="2175"/>
                  </a:lnTo>
                  <a:lnTo>
                    <a:pt x="2784" y="1988"/>
                  </a:lnTo>
                  <a:lnTo>
                    <a:pt x="2640" y="1065"/>
                  </a:lnTo>
                  <a:cubicBezTo>
                    <a:pt x="2606" y="857"/>
                    <a:pt x="2511" y="715"/>
                    <a:pt x="2404" y="715"/>
                  </a:cubicBezTo>
                  <a:close/>
                  <a:moveTo>
                    <a:pt x="18844" y="2175"/>
                  </a:moveTo>
                  <a:lnTo>
                    <a:pt x="18911" y="2191"/>
                  </a:lnTo>
                  <a:lnTo>
                    <a:pt x="18901" y="2412"/>
                  </a:lnTo>
                  <a:lnTo>
                    <a:pt x="20181" y="1904"/>
                  </a:lnTo>
                  <a:cubicBezTo>
                    <a:pt x="20188" y="1901"/>
                    <a:pt x="20201" y="1882"/>
                    <a:pt x="20204" y="1870"/>
                  </a:cubicBezTo>
                  <a:lnTo>
                    <a:pt x="20304" y="1559"/>
                  </a:lnTo>
                  <a:lnTo>
                    <a:pt x="20304" y="1559"/>
                  </a:lnTo>
                  <a:lnTo>
                    <a:pt x="20306" y="1518"/>
                  </a:lnTo>
                  <a:lnTo>
                    <a:pt x="20203" y="991"/>
                  </a:lnTo>
                  <a:cubicBezTo>
                    <a:pt x="20185" y="899"/>
                    <a:pt x="20148" y="843"/>
                    <a:pt x="20104" y="838"/>
                  </a:cubicBezTo>
                  <a:lnTo>
                    <a:pt x="19176" y="716"/>
                  </a:lnTo>
                  <a:cubicBezTo>
                    <a:pt x="19175" y="716"/>
                    <a:pt x="19175" y="716"/>
                    <a:pt x="19174" y="716"/>
                  </a:cubicBezTo>
                  <a:cubicBezTo>
                    <a:pt x="19053" y="716"/>
                    <a:pt x="18958" y="857"/>
                    <a:pt x="18924" y="1068"/>
                  </a:cubicBezTo>
                  <a:lnTo>
                    <a:pt x="18780" y="1988"/>
                  </a:lnTo>
                  <a:cubicBezTo>
                    <a:pt x="18780" y="1988"/>
                    <a:pt x="18844" y="2175"/>
                    <a:pt x="18844" y="2175"/>
                  </a:cubicBezTo>
                  <a:close/>
                  <a:moveTo>
                    <a:pt x="4031" y="19982"/>
                  </a:moveTo>
                  <a:cubicBezTo>
                    <a:pt x="4049" y="19982"/>
                    <a:pt x="4066" y="19983"/>
                    <a:pt x="4084" y="19986"/>
                  </a:cubicBezTo>
                  <a:lnTo>
                    <a:pt x="10782" y="20853"/>
                  </a:lnTo>
                  <a:lnTo>
                    <a:pt x="17483" y="19986"/>
                  </a:lnTo>
                  <a:cubicBezTo>
                    <a:pt x="17498" y="19983"/>
                    <a:pt x="17515" y="19982"/>
                    <a:pt x="17533" y="19982"/>
                  </a:cubicBezTo>
                  <a:cubicBezTo>
                    <a:pt x="17720" y="19982"/>
                    <a:pt x="17901" y="20147"/>
                    <a:pt x="18029" y="20434"/>
                  </a:cubicBezTo>
                  <a:cubicBezTo>
                    <a:pt x="18096" y="20583"/>
                    <a:pt x="18195" y="20662"/>
                    <a:pt x="18297" y="20646"/>
                  </a:cubicBezTo>
                  <a:lnTo>
                    <a:pt x="20340" y="20268"/>
                  </a:lnTo>
                  <a:cubicBezTo>
                    <a:pt x="20605" y="20220"/>
                    <a:pt x="20820" y="19846"/>
                    <a:pt x="20877" y="19336"/>
                  </a:cubicBezTo>
                  <a:lnTo>
                    <a:pt x="21086" y="17510"/>
                  </a:lnTo>
                  <a:lnTo>
                    <a:pt x="21207" y="8136"/>
                  </a:lnTo>
                  <a:cubicBezTo>
                    <a:pt x="21224" y="6860"/>
                    <a:pt x="21019" y="5599"/>
                    <a:pt x="20629" y="4586"/>
                  </a:cubicBezTo>
                  <a:lnTo>
                    <a:pt x="20204" y="3488"/>
                  </a:lnTo>
                  <a:cubicBezTo>
                    <a:pt x="20174" y="3415"/>
                    <a:pt x="20136" y="3368"/>
                    <a:pt x="20090" y="3350"/>
                  </a:cubicBezTo>
                  <a:lnTo>
                    <a:pt x="18880" y="2853"/>
                  </a:lnTo>
                  <a:lnTo>
                    <a:pt x="18878" y="2902"/>
                  </a:lnTo>
                  <a:lnTo>
                    <a:pt x="14609" y="2337"/>
                  </a:lnTo>
                  <a:lnTo>
                    <a:pt x="14290" y="2012"/>
                  </a:lnTo>
                  <a:lnTo>
                    <a:pt x="14143" y="4825"/>
                  </a:lnTo>
                  <a:lnTo>
                    <a:pt x="10782" y="5311"/>
                  </a:lnTo>
                  <a:lnTo>
                    <a:pt x="10769" y="5309"/>
                  </a:lnTo>
                  <a:lnTo>
                    <a:pt x="7421" y="4825"/>
                  </a:lnTo>
                  <a:lnTo>
                    <a:pt x="7274" y="2012"/>
                  </a:lnTo>
                  <a:lnTo>
                    <a:pt x="6955" y="2337"/>
                  </a:lnTo>
                  <a:lnTo>
                    <a:pt x="2687" y="2902"/>
                  </a:lnTo>
                  <a:lnTo>
                    <a:pt x="2684" y="2853"/>
                  </a:lnTo>
                  <a:lnTo>
                    <a:pt x="1475" y="3349"/>
                  </a:lnTo>
                  <a:cubicBezTo>
                    <a:pt x="1428" y="3368"/>
                    <a:pt x="1390" y="3415"/>
                    <a:pt x="1358" y="3495"/>
                  </a:cubicBezTo>
                  <a:lnTo>
                    <a:pt x="934" y="4587"/>
                  </a:lnTo>
                  <a:cubicBezTo>
                    <a:pt x="545" y="5599"/>
                    <a:pt x="340" y="6860"/>
                    <a:pt x="357" y="8136"/>
                  </a:cubicBezTo>
                  <a:lnTo>
                    <a:pt x="478" y="17510"/>
                  </a:lnTo>
                  <a:lnTo>
                    <a:pt x="687" y="19333"/>
                  </a:lnTo>
                  <a:cubicBezTo>
                    <a:pt x="744" y="19846"/>
                    <a:pt x="960" y="20220"/>
                    <a:pt x="1224" y="20268"/>
                  </a:cubicBezTo>
                  <a:lnTo>
                    <a:pt x="3270" y="20647"/>
                  </a:lnTo>
                  <a:cubicBezTo>
                    <a:pt x="3276" y="20648"/>
                    <a:pt x="3284" y="20648"/>
                    <a:pt x="3293" y="20648"/>
                  </a:cubicBezTo>
                  <a:cubicBezTo>
                    <a:pt x="3386" y="20648"/>
                    <a:pt x="3475" y="20570"/>
                    <a:pt x="3535" y="20434"/>
                  </a:cubicBezTo>
                  <a:cubicBezTo>
                    <a:pt x="3663" y="20147"/>
                    <a:pt x="3844" y="19982"/>
                    <a:pt x="4031" y="19982"/>
                  </a:cubicBezTo>
                  <a:close/>
                  <a:moveTo>
                    <a:pt x="10791" y="21567"/>
                  </a:moveTo>
                  <a:lnTo>
                    <a:pt x="10779" y="21567"/>
                  </a:lnTo>
                  <a:lnTo>
                    <a:pt x="4058" y="20699"/>
                  </a:lnTo>
                  <a:cubicBezTo>
                    <a:pt x="4048" y="20697"/>
                    <a:pt x="4039" y="20696"/>
                    <a:pt x="4031" y="20696"/>
                  </a:cubicBezTo>
                  <a:cubicBezTo>
                    <a:pt x="3944" y="20696"/>
                    <a:pt x="3862" y="20772"/>
                    <a:pt x="3801" y="20910"/>
                  </a:cubicBezTo>
                  <a:cubicBezTo>
                    <a:pt x="3661" y="21224"/>
                    <a:pt x="3452" y="21392"/>
                    <a:pt x="3240" y="21358"/>
                  </a:cubicBezTo>
                  <a:lnTo>
                    <a:pt x="1192" y="20979"/>
                  </a:lnTo>
                  <a:cubicBezTo>
                    <a:pt x="773" y="20904"/>
                    <a:pt x="430" y="20306"/>
                    <a:pt x="340" y="19491"/>
                  </a:cubicBezTo>
                  <a:lnTo>
                    <a:pt x="123" y="17565"/>
                  </a:lnTo>
                  <a:lnTo>
                    <a:pt x="1" y="8154"/>
                  </a:lnTo>
                  <a:cubicBezTo>
                    <a:pt x="-18" y="6715"/>
                    <a:pt x="214" y="5293"/>
                    <a:pt x="653" y="4150"/>
                  </a:cubicBezTo>
                  <a:lnTo>
                    <a:pt x="1080" y="3049"/>
                  </a:lnTo>
                  <a:cubicBezTo>
                    <a:pt x="1167" y="2835"/>
                    <a:pt x="1279" y="2699"/>
                    <a:pt x="1405" y="2649"/>
                  </a:cubicBezTo>
                  <a:lnTo>
                    <a:pt x="1415" y="2645"/>
                  </a:lnTo>
                  <a:lnTo>
                    <a:pt x="1314" y="2604"/>
                  </a:lnTo>
                  <a:cubicBezTo>
                    <a:pt x="1205" y="2556"/>
                    <a:pt x="1111" y="2422"/>
                    <a:pt x="1056" y="2244"/>
                  </a:cubicBezTo>
                  <a:lnTo>
                    <a:pt x="961" y="1945"/>
                  </a:lnTo>
                  <a:cubicBezTo>
                    <a:pt x="894" y="1745"/>
                    <a:pt x="881" y="1485"/>
                    <a:pt x="927" y="1255"/>
                  </a:cubicBezTo>
                  <a:lnTo>
                    <a:pt x="1031" y="729"/>
                  </a:lnTo>
                  <a:cubicBezTo>
                    <a:pt x="1099" y="376"/>
                    <a:pt x="1257" y="144"/>
                    <a:pt x="1443" y="125"/>
                  </a:cubicBezTo>
                  <a:lnTo>
                    <a:pt x="2365" y="3"/>
                  </a:lnTo>
                  <a:cubicBezTo>
                    <a:pt x="2379" y="1"/>
                    <a:pt x="2391" y="1"/>
                    <a:pt x="2404" y="1"/>
                  </a:cubicBezTo>
                  <a:cubicBezTo>
                    <a:pt x="2666" y="1"/>
                    <a:pt x="2897" y="341"/>
                    <a:pt x="2979" y="849"/>
                  </a:cubicBezTo>
                  <a:lnTo>
                    <a:pt x="3175" y="2105"/>
                  </a:lnTo>
                  <a:lnTo>
                    <a:pt x="3169" y="2122"/>
                  </a:lnTo>
                  <a:lnTo>
                    <a:pt x="6859" y="1634"/>
                  </a:lnTo>
                  <a:lnTo>
                    <a:pt x="7574" y="907"/>
                  </a:lnTo>
                  <a:lnTo>
                    <a:pt x="7744" y="4156"/>
                  </a:lnTo>
                  <a:lnTo>
                    <a:pt x="10782" y="4595"/>
                  </a:lnTo>
                  <a:lnTo>
                    <a:pt x="13820" y="4156"/>
                  </a:lnTo>
                  <a:lnTo>
                    <a:pt x="13989" y="907"/>
                  </a:lnTo>
                  <a:lnTo>
                    <a:pt x="14705" y="1634"/>
                  </a:lnTo>
                  <a:lnTo>
                    <a:pt x="18395" y="2122"/>
                  </a:lnTo>
                  <a:lnTo>
                    <a:pt x="18389" y="2105"/>
                  </a:lnTo>
                  <a:lnTo>
                    <a:pt x="18585" y="851"/>
                  </a:lnTo>
                  <a:cubicBezTo>
                    <a:pt x="18671" y="317"/>
                    <a:pt x="18919" y="-33"/>
                    <a:pt x="19198" y="3"/>
                  </a:cubicBezTo>
                  <a:lnTo>
                    <a:pt x="20125" y="125"/>
                  </a:lnTo>
                  <a:cubicBezTo>
                    <a:pt x="20307" y="144"/>
                    <a:pt x="20465" y="376"/>
                    <a:pt x="20534" y="730"/>
                  </a:cubicBezTo>
                  <a:lnTo>
                    <a:pt x="20637" y="1255"/>
                  </a:lnTo>
                  <a:cubicBezTo>
                    <a:pt x="20683" y="1485"/>
                    <a:pt x="20670" y="1745"/>
                    <a:pt x="20602" y="1951"/>
                  </a:cubicBezTo>
                  <a:lnTo>
                    <a:pt x="20505" y="2251"/>
                  </a:lnTo>
                  <a:cubicBezTo>
                    <a:pt x="20453" y="2423"/>
                    <a:pt x="20358" y="2556"/>
                    <a:pt x="20254" y="2603"/>
                  </a:cubicBezTo>
                  <a:lnTo>
                    <a:pt x="20149" y="2645"/>
                  </a:lnTo>
                  <a:lnTo>
                    <a:pt x="20161" y="2649"/>
                  </a:lnTo>
                  <a:cubicBezTo>
                    <a:pt x="20286" y="2699"/>
                    <a:pt x="20397" y="2835"/>
                    <a:pt x="20482" y="3042"/>
                  </a:cubicBezTo>
                  <a:lnTo>
                    <a:pt x="20911" y="4148"/>
                  </a:lnTo>
                  <a:cubicBezTo>
                    <a:pt x="21351" y="5293"/>
                    <a:pt x="21582" y="6715"/>
                    <a:pt x="21563" y="8155"/>
                  </a:cubicBezTo>
                  <a:lnTo>
                    <a:pt x="21437" y="17636"/>
                  </a:lnTo>
                  <a:lnTo>
                    <a:pt x="21224" y="19493"/>
                  </a:lnTo>
                  <a:cubicBezTo>
                    <a:pt x="21134" y="20306"/>
                    <a:pt x="20792" y="20904"/>
                    <a:pt x="20372" y="20979"/>
                  </a:cubicBezTo>
                  <a:lnTo>
                    <a:pt x="18327" y="21358"/>
                  </a:lnTo>
                  <a:cubicBezTo>
                    <a:pt x="18306" y="21361"/>
                    <a:pt x="18289" y="21363"/>
                    <a:pt x="18271" y="21363"/>
                  </a:cubicBezTo>
                  <a:cubicBezTo>
                    <a:pt x="18077" y="21363"/>
                    <a:pt x="17892" y="21198"/>
                    <a:pt x="17764" y="20910"/>
                  </a:cubicBezTo>
                  <a:cubicBezTo>
                    <a:pt x="17697" y="20760"/>
                    <a:pt x="17604" y="20681"/>
                    <a:pt x="17508" y="20698"/>
                  </a:cubicBezTo>
                  <a:cubicBezTo>
                    <a:pt x="17508" y="20698"/>
                    <a:pt x="10791" y="21567"/>
                    <a:pt x="10791" y="2156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7" name="Shape"/>
            <p:cNvSpPr/>
            <p:nvPr/>
          </p:nvSpPr>
          <p:spPr>
            <a:xfrm>
              <a:off x="127000" y="3594100"/>
              <a:ext cx="621091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7" y="21600"/>
                  </a:moveTo>
                  <a:lnTo>
                    <a:pt x="4279" y="21600"/>
                  </a:lnTo>
                  <a:cubicBezTo>
                    <a:pt x="1898" y="21600"/>
                    <a:pt x="0" y="18690"/>
                    <a:pt x="0" y="15160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5160"/>
                  </a:lnTo>
                  <a:cubicBezTo>
                    <a:pt x="21600" y="18690"/>
                    <a:pt x="19667" y="21600"/>
                    <a:pt x="1728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8" name="Shape"/>
            <p:cNvSpPr/>
            <p:nvPr/>
          </p:nvSpPr>
          <p:spPr>
            <a:xfrm>
              <a:off x="660400" y="3327400"/>
              <a:ext cx="1150622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21600" y="3600"/>
                  </a:moveTo>
                  <a:lnTo>
                    <a:pt x="5123" y="31"/>
                  </a:lnTo>
                  <a:cubicBezTo>
                    <a:pt x="2813" y="-481"/>
                    <a:pt x="745" y="5358"/>
                    <a:pt x="131" y="14114"/>
                  </a:cubicBezTo>
                  <a:lnTo>
                    <a:pt x="0" y="15863"/>
                  </a:lnTo>
                  <a:lnTo>
                    <a:pt x="21288" y="21119"/>
                  </a:lnTo>
                  <a:cubicBezTo>
                    <a:pt x="21288" y="21119"/>
                    <a:pt x="21600" y="3600"/>
                    <a:pt x="21600" y="3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9" name="Circle"/>
            <p:cNvSpPr/>
            <p:nvPr/>
          </p:nvSpPr>
          <p:spPr>
            <a:xfrm>
              <a:off x="190500" y="3175000"/>
              <a:ext cx="293651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0" name="Shape"/>
            <p:cNvSpPr/>
            <p:nvPr/>
          </p:nvSpPr>
          <p:spPr>
            <a:xfrm>
              <a:off x="1650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2" y="6809"/>
                    <a:pt x="3562" y="10801"/>
                  </a:cubicBezTo>
                  <a:cubicBezTo>
                    <a:pt x="3562" y="14792"/>
                    <a:pt x="6808" y="18038"/>
                    <a:pt x="10797" y="18038"/>
                  </a:cubicBezTo>
                  <a:cubicBezTo>
                    <a:pt x="14790" y="18038"/>
                    <a:pt x="18039" y="14792"/>
                    <a:pt x="18039" y="10801"/>
                  </a:cubicBezTo>
                  <a:cubicBezTo>
                    <a:pt x="18039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5" y="21600"/>
                    <a:pt x="0" y="16755"/>
                    <a:pt x="0" y="10801"/>
                  </a:cubicBezTo>
                  <a:cubicBezTo>
                    <a:pt x="0" y="4844"/>
                    <a:pt x="4845" y="0"/>
                    <a:pt x="10797" y="0"/>
                  </a:cubicBezTo>
                  <a:cubicBezTo>
                    <a:pt x="16754" y="0"/>
                    <a:pt x="21600" y="4844"/>
                    <a:pt x="21600" y="10801"/>
                  </a:cubicBezTo>
                  <a:cubicBezTo>
                    <a:pt x="21600" y="16755"/>
                    <a:pt x="16754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1" name="Shape"/>
            <p:cNvSpPr/>
            <p:nvPr/>
          </p:nvSpPr>
          <p:spPr>
            <a:xfrm>
              <a:off x="673099" y="2641599"/>
              <a:ext cx="1119127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0" y="3976"/>
                  </a:moveTo>
                  <a:lnTo>
                    <a:pt x="612" y="0"/>
                  </a:lnTo>
                  <a:cubicBezTo>
                    <a:pt x="937" y="1882"/>
                    <a:pt x="1129" y="3921"/>
                    <a:pt x="1129" y="6017"/>
                  </a:cubicBezTo>
                  <a:cubicBezTo>
                    <a:pt x="1129" y="9244"/>
                    <a:pt x="728" y="12252"/>
                    <a:pt x="0" y="14724"/>
                  </a:cubicBezTo>
                  <a:lnTo>
                    <a:pt x="21600" y="21600"/>
                  </a:lnTo>
                  <a:lnTo>
                    <a:pt x="21600" y="3976"/>
                  </a:lnTo>
                  <a:cubicBezTo>
                    <a:pt x="21600" y="3976"/>
                    <a:pt x="21580" y="3976"/>
                    <a:pt x="21580" y="3976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2" name="Shape"/>
            <p:cNvSpPr/>
            <p:nvPr/>
          </p:nvSpPr>
          <p:spPr>
            <a:xfrm>
              <a:off x="241300" y="2616200"/>
              <a:ext cx="452408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84" y="2017"/>
                  </a:moveTo>
                  <a:lnTo>
                    <a:pt x="3126" y="288"/>
                  </a:lnTo>
                  <a:lnTo>
                    <a:pt x="0" y="0"/>
                  </a:lnTo>
                  <a:lnTo>
                    <a:pt x="1138" y="6190"/>
                  </a:lnTo>
                  <a:lnTo>
                    <a:pt x="2606" y="13968"/>
                  </a:lnTo>
                  <a:cubicBezTo>
                    <a:pt x="3175" y="17062"/>
                    <a:pt x="4926" y="19295"/>
                    <a:pt x="7012" y="19655"/>
                  </a:cubicBezTo>
                  <a:lnTo>
                    <a:pt x="18473" y="21600"/>
                  </a:lnTo>
                  <a:cubicBezTo>
                    <a:pt x="20417" y="18720"/>
                    <a:pt x="21600" y="14685"/>
                    <a:pt x="21600" y="10292"/>
                  </a:cubicBezTo>
                  <a:cubicBezTo>
                    <a:pt x="21600" y="7271"/>
                    <a:pt x="21031" y="4462"/>
                    <a:pt x="20084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3" name="Shape"/>
            <p:cNvSpPr/>
            <p:nvPr/>
          </p:nvSpPr>
          <p:spPr>
            <a:xfrm>
              <a:off x="203200" y="2578100"/>
              <a:ext cx="520260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28" y="3774"/>
                  </a:moveTo>
                  <a:lnTo>
                    <a:pt x="5037" y="12975"/>
                  </a:lnTo>
                  <a:cubicBezTo>
                    <a:pt x="5401" y="14860"/>
                    <a:pt x="6503" y="16214"/>
                    <a:pt x="7847" y="16434"/>
                  </a:cubicBezTo>
                  <a:lnTo>
                    <a:pt x="17219" y="17950"/>
                  </a:lnTo>
                  <a:cubicBezTo>
                    <a:pt x="18480" y="15893"/>
                    <a:pt x="19193" y="13188"/>
                    <a:pt x="19193" y="10411"/>
                  </a:cubicBezTo>
                  <a:cubicBezTo>
                    <a:pt x="19193" y="8619"/>
                    <a:pt x="18906" y="6881"/>
                    <a:pt x="18339" y="5232"/>
                  </a:cubicBezTo>
                  <a:cubicBezTo>
                    <a:pt x="18339" y="5232"/>
                    <a:pt x="3228" y="3774"/>
                    <a:pt x="3228" y="3774"/>
                  </a:cubicBezTo>
                  <a:close/>
                  <a:moveTo>
                    <a:pt x="18110" y="21600"/>
                  </a:moveTo>
                  <a:lnTo>
                    <a:pt x="7578" y="19896"/>
                  </a:lnTo>
                  <a:cubicBezTo>
                    <a:pt x="5253" y="19516"/>
                    <a:pt x="3348" y="17171"/>
                    <a:pt x="2720" y="13925"/>
                  </a:cubicBezTo>
                  <a:lnTo>
                    <a:pt x="0" y="0"/>
                  </a:lnTo>
                  <a:lnTo>
                    <a:pt x="4405" y="386"/>
                  </a:lnTo>
                  <a:lnTo>
                    <a:pt x="19794" y="1881"/>
                  </a:lnTo>
                  <a:lnTo>
                    <a:pt x="20117" y="2675"/>
                  </a:lnTo>
                  <a:cubicBezTo>
                    <a:pt x="21086" y="5064"/>
                    <a:pt x="21600" y="7739"/>
                    <a:pt x="21600" y="10411"/>
                  </a:cubicBezTo>
                  <a:cubicBezTo>
                    <a:pt x="21600" y="14391"/>
                    <a:pt x="20476" y="18260"/>
                    <a:pt x="18518" y="21024"/>
                  </a:cubicBezTo>
                  <a:cubicBezTo>
                    <a:pt x="18518" y="21024"/>
                    <a:pt x="18110" y="21600"/>
                    <a:pt x="1811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4" name="Shape"/>
            <p:cNvSpPr/>
            <p:nvPr/>
          </p:nvSpPr>
          <p:spPr>
            <a:xfrm>
              <a:off x="1295399" y="2514599"/>
              <a:ext cx="49303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593"/>
                  </a:lnTo>
                  <a:lnTo>
                    <a:pt x="21600" y="21600"/>
                  </a:lnTo>
                  <a:lnTo>
                    <a:pt x="2084" y="14054"/>
                  </a:lnTo>
                  <a:cubicBezTo>
                    <a:pt x="1171" y="13720"/>
                    <a:pt x="390" y="8916"/>
                    <a:pt x="130" y="2388"/>
                  </a:cubicBezTo>
                  <a:cubicBezTo>
                    <a:pt x="130" y="238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5" name="Shape"/>
            <p:cNvSpPr/>
            <p:nvPr/>
          </p:nvSpPr>
          <p:spPr>
            <a:xfrm>
              <a:off x="2832100" y="3594100"/>
              <a:ext cx="620999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13" y="21600"/>
                  </a:moveTo>
                  <a:lnTo>
                    <a:pt x="17322" y="21600"/>
                  </a:lnTo>
                  <a:cubicBezTo>
                    <a:pt x="19703" y="21600"/>
                    <a:pt x="21600" y="18690"/>
                    <a:pt x="21600" y="15160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15160"/>
                  </a:lnTo>
                  <a:cubicBezTo>
                    <a:pt x="0" y="18690"/>
                    <a:pt x="1932" y="21600"/>
                    <a:pt x="4313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6" name="Shape"/>
            <p:cNvSpPr/>
            <p:nvPr/>
          </p:nvSpPr>
          <p:spPr>
            <a:xfrm>
              <a:off x="1752599" y="3327400"/>
              <a:ext cx="1167670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0" y="3387"/>
                  </a:moveTo>
                  <a:lnTo>
                    <a:pt x="16553" y="31"/>
                  </a:lnTo>
                  <a:cubicBezTo>
                    <a:pt x="18828" y="-481"/>
                    <a:pt x="20865" y="5358"/>
                    <a:pt x="21471" y="14114"/>
                  </a:cubicBezTo>
                  <a:lnTo>
                    <a:pt x="21600" y="15863"/>
                  </a:lnTo>
                  <a:lnTo>
                    <a:pt x="623" y="21119"/>
                  </a:lnTo>
                  <a:cubicBezTo>
                    <a:pt x="623" y="21119"/>
                    <a:pt x="0" y="3387"/>
                    <a:pt x="0" y="338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7" name="Circle"/>
            <p:cNvSpPr/>
            <p:nvPr/>
          </p:nvSpPr>
          <p:spPr>
            <a:xfrm>
              <a:off x="3098800" y="3175000"/>
              <a:ext cx="293663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8" name="Shape"/>
            <p:cNvSpPr/>
            <p:nvPr/>
          </p:nvSpPr>
          <p:spPr>
            <a:xfrm>
              <a:off x="30606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1" y="6809"/>
                    <a:pt x="3561" y="10801"/>
                  </a:cubicBezTo>
                  <a:cubicBezTo>
                    <a:pt x="3561" y="14792"/>
                    <a:pt x="6808" y="18038"/>
                    <a:pt x="10797" y="18038"/>
                  </a:cubicBezTo>
                  <a:cubicBezTo>
                    <a:pt x="14790" y="18038"/>
                    <a:pt x="18038" y="14792"/>
                    <a:pt x="18038" y="10801"/>
                  </a:cubicBezTo>
                  <a:cubicBezTo>
                    <a:pt x="18038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2" y="21600"/>
                    <a:pt x="0" y="16755"/>
                    <a:pt x="0" y="10801"/>
                  </a:cubicBezTo>
                  <a:cubicBezTo>
                    <a:pt x="0" y="4844"/>
                    <a:pt x="4842" y="0"/>
                    <a:pt x="10797" y="0"/>
                  </a:cubicBezTo>
                  <a:cubicBezTo>
                    <a:pt x="16753" y="0"/>
                    <a:pt x="21600" y="4844"/>
                    <a:pt x="21600" y="10801"/>
                  </a:cubicBezTo>
                  <a:cubicBezTo>
                    <a:pt x="21600" y="16755"/>
                    <a:pt x="16753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9" name="Shape"/>
            <p:cNvSpPr/>
            <p:nvPr/>
          </p:nvSpPr>
          <p:spPr>
            <a:xfrm>
              <a:off x="1777999" y="2641599"/>
              <a:ext cx="1123691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949"/>
                  </a:moveTo>
                  <a:lnTo>
                    <a:pt x="20991" y="0"/>
                  </a:lnTo>
                  <a:cubicBezTo>
                    <a:pt x="20665" y="1882"/>
                    <a:pt x="20475" y="3921"/>
                    <a:pt x="20475" y="6017"/>
                  </a:cubicBezTo>
                  <a:cubicBezTo>
                    <a:pt x="20475" y="9244"/>
                    <a:pt x="20877" y="12252"/>
                    <a:pt x="21600" y="14724"/>
                  </a:cubicBezTo>
                  <a:lnTo>
                    <a:pt x="88" y="21600"/>
                  </a:lnTo>
                  <a:lnTo>
                    <a:pt x="0" y="4125"/>
                  </a:lnTo>
                  <a:cubicBezTo>
                    <a:pt x="0" y="4125"/>
                    <a:pt x="0" y="3949"/>
                    <a:pt x="0" y="3949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0" name="Shape"/>
            <p:cNvSpPr/>
            <p:nvPr/>
          </p:nvSpPr>
          <p:spPr>
            <a:xfrm>
              <a:off x="2870200" y="2616200"/>
              <a:ext cx="452475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0" y="2017"/>
                  </a:moveTo>
                  <a:lnTo>
                    <a:pt x="18473" y="288"/>
                  </a:lnTo>
                  <a:lnTo>
                    <a:pt x="21600" y="0"/>
                  </a:lnTo>
                  <a:lnTo>
                    <a:pt x="20461" y="6190"/>
                  </a:lnTo>
                  <a:lnTo>
                    <a:pt x="18994" y="13968"/>
                  </a:lnTo>
                  <a:cubicBezTo>
                    <a:pt x="18427" y="17062"/>
                    <a:pt x="16673" y="19295"/>
                    <a:pt x="14590" y="19655"/>
                  </a:cubicBezTo>
                  <a:lnTo>
                    <a:pt x="3126" y="21600"/>
                  </a:lnTo>
                  <a:cubicBezTo>
                    <a:pt x="1188" y="18720"/>
                    <a:pt x="0" y="14685"/>
                    <a:pt x="0" y="10292"/>
                  </a:cubicBezTo>
                  <a:cubicBezTo>
                    <a:pt x="0" y="7271"/>
                    <a:pt x="570" y="4462"/>
                    <a:pt x="1520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1" name="Shape"/>
            <p:cNvSpPr/>
            <p:nvPr/>
          </p:nvSpPr>
          <p:spPr>
            <a:xfrm>
              <a:off x="2844799" y="2578100"/>
              <a:ext cx="520342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64" y="5232"/>
                  </a:moveTo>
                  <a:cubicBezTo>
                    <a:pt x="2695" y="6881"/>
                    <a:pt x="2407" y="8619"/>
                    <a:pt x="2407" y="10411"/>
                  </a:cubicBezTo>
                  <a:cubicBezTo>
                    <a:pt x="2407" y="13184"/>
                    <a:pt x="3120" y="15887"/>
                    <a:pt x="4382" y="17950"/>
                  </a:cubicBezTo>
                  <a:lnTo>
                    <a:pt x="13757" y="16434"/>
                  </a:lnTo>
                  <a:cubicBezTo>
                    <a:pt x="15100" y="16213"/>
                    <a:pt x="16200" y="14860"/>
                    <a:pt x="16561" y="12988"/>
                  </a:cubicBezTo>
                  <a:lnTo>
                    <a:pt x="18372" y="3774"/>
                  </a:lnTo>
                  <a:lnTo>
                    <a:pt x="17339" y="3865"/>
                  </a:lnTo>
                  <a:cubicBezTo>
                    <a:pt x="17339" y="3865"/>
                    <a:pt x="3264" y="5232"/>
                    <a:pt x="3264" y="5232"/>
                  </a:cubicBezTo>
                  <a:close/>
                  <a:moveTo>
                    <a:pt x="3488" y="21600"/>
                  </a:moveTo>
                  <a:lnTo>
                    <a:pt x="3080" y="21022"/>
                  </a:lnTo>
                  <a:cubicBezTo>
                    <a:pt x="1123" y="18251"/>
                    <a:pt x="0" y="14384"/>
                    <a:pt x="0" y="10411"/>
                  </a:cubicBezTo>
                  <a:cubicBezTo>
                    <a:pt x="0" y="7738"/>
                    <a:pt x="515" y="5062"/>
                    <a:pt x="1488" y="2673"/>
                  </a:cubicBezTo>
                  <a:lnTo>
                    <a:pt x="1810" y="1881"/>
                  </a:lnTo>
                  <a:lnTo>
                    <a:pt x="21600" y="0"/>
                  </a:lnTo>
                  <a:lnTo>
                    <a:pt x="18877" y="13936"/>
                  </a:lnTo>
                  <a:cubicBezTo>
                    <a:pt x="18253" y="17170"/>
                    <a:pt x="16350" y="19515"/>
                    <a:pt x="14028" y="19896"/>
                  </a:cubicBezTo>
                  <a:cubicBezTo>
                    <a:pt x="14028" y="19896"/>
                    <a:pt x="3488" y="21600"/>
                    <a:pt x="3488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2" name="Shape"/>
            <p:cNvSpPr/>
            <p:nvPr/>
          </p:nvSpPr>
          <p:spPr>
            <a:xfrm>
              <a:off x="634999" y="2641599"/>
              <a:ext cx="2312604" cy="40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435"/>
                  </a:moveTo>
                  <a:lnTo>
                    <a:pt x="21257" y="14648"/>
                  </a:lnTo>
                  <a:cubicBezTo>
                    <a:pt x="21220" y="14383"/>
                    <a:pt x="21183" y="14115"/>
                    <a:pt x="21146" y="13796"/>
                  </a:cubicBezTo>
                  <a:cubicBezTo>
                    <a:pt x="21137" y="13691"/>
                    <a:pt x="21119" y="13584"/>
                    <a:pt x="21109" y="13479"/>
                  </a:cubicBezTo>
                  <a:cubicBezTo>
                    <a:pt x="21091" y="13318"/>
                    <a:pt x="21072" y="13108"/>
                    <a:pt x="21044" y="12950"/>
                  </a:cubicBezTo>
                  <a:cubicBezTo>
                    <a:pt x="21026" y="12790"/>
                    <a:pt x="21016" y="12631"/>
                    <a:pt x="20998" y="12525"/>
                  </a:cubicBezTo>
                  <a:cubicBezTo>
                    <a:pt x="20989" y="12367"/>
                    <a:pt x="20970" y="12257"/>
                    <a:pt x="20960" y="12099"/>
                  </a:cubicBezTo>
                  <a:cubicBezTo>
                    <a:pt x="20943" y="11939"/>
                    <a:pt x="20923" y="11729"/>
                    <a:pt x="20914" y="11515"/>
                  </a:cubicBezTo>
                  <a:cubicBezTo>
                    <a:pt x="20905" y="11463"/>
                    <a:pt x="20905" y="11356"/>
                    <a:pt x="20896" y="11304"/>
                  </a:cubicBezTo>
                  <a:cubicBezTo>
                    <a:pt x="20813" y="10189"/>
                    <a:pt x="20757" y="9072"/>
                    <a:pt x="20729" y="7853"/>
                  </a:cubicBezTo>
                  <a:lnTo>
                    <a:pt x="19200" y="8704"/>
                  </a:lnTo>
                  <a:lnTo>
                    <a:pt x="19015" y="16134"/>
                  </a:lnTo>
                  <a:lnTo>
                    <a:pt x="18783" y="16293"/>
                  </a:lnTo>
                  <a:lnTo>
                    <a:pt x="18969" y="8863"/>
                  </a:lnTo>
                  <a:lnTo>
                    <a:pt x="17273" y="9816"/>
                  </a:lnTo>
                  <a:lnTo>
                    <a:pt x="17087" y="17458"/>
                  </a:lnTo>
                  <a:lnTo>
                    <a:pt x="16856" y="17619"/>
                  </a:lnTo>
                  <a:lnTo>
                    <a:pt x="17041" y="9976"/>
                  </a:lnTo>
                  <a:lnTo>
                    <a:pt x="15318" y="10932"/>
                  </a:lnTo>
                  <a:lnTo>
                    <a:pt x="15151" y="18734"/>
                  </a:lnTo>
                  <a:lnTo>
                    <a:pt x="14919" y="18894"/>
                  </a:lnTo>
                  <a:lnTo>
                    <a:pt x="15086" y="11091"/>
                  </a:lnTo>
                  <a:lnTo>
                    <a:pt x="13177" y="12152"/>
                  </a:lnTo>
                  <a:lnTo>
                    <a:pt x="13084" y="20113"/>
                  </a:lnTo>
                  <a:lnTo>
                    <a:pt x="12852" y="20271"/>
                  </a:lnTo>
                  <a:lnTo>
                    <a:pt x="12945" y="12312"/>
                  </a:lnTo>
                  <a:lnTo>
                    <a:pt x="10981" y="13373"/>
                  </a:lnTo>
                  <a:lnTo>
                    <a:pt x="10981" y="21493"/>
                  </a:lnTo>
                  <a:lnTo>
                    <a:pt x="10814" y="21600"/>
                  </a:lnTo>
                  <a:lnTo>
                    <a:pt x="10814" y="21493"/>
                  </a:lnTo>
                  <a:lnTo>
                    <a:pt x="10619" y="21493"/>
                  </a:lnTo>
                  <a:lnTo>
                    <a:pt x="10619" y="13373"/>
                  </a:lnTo>
                  <a:lnTo>
                    <a:pt x="8655" y="12312"/>
                  </a:lnTo>
                  <a:lnTo>
                    <a:pt x="8747" y="20271"/>
                  </a:lnTo>
                  <a:lnTo>
                    <a:pt x="8516" y="20113"/>
                  </a:lnTo>
                  <a:lnTo>
                    <a:pt x="8423" y="12152"/>
                  </a:lnTo>
                  <a:lnTo>
                    <a:pt x="6514" y="11091"/>
                  </a:lnTo>
                  <a:lnTo>
                    <a:pt x="6681" y="18894"/>
                  </a:lnTo>
                  <a:lnTo>
                    <a:pt x="6449" y="18734"/>
                  </a:lnTo>
                  <a:lnTo>
                    <a:pt x="6283" y="10932"/>
                  </a:lnTo>
                  <a:lnTo>
                    <a:pt x="4559" y="9976"/>
                  </a:lnTo>
                  <a:lnTo>
                    <a:pt x="4744" y="17619"/>
                  </a:lnTo>
                  <a:lnTo>
                    <a:pt x="4513" y="17458"/>
                  </a:lnTo>
                  <a:lnTo>
                    <a:pt x="4328" y="9816"/>
                  </a:lnTo>
                  <a:lnTo>
                    <a:pt x="2632" y="8863"/>
                  </a:lnTo>
                  <a:lnTo>
                    <a:pt x="2817" y="16293"/>
                  </a:lnTo>
                  <a:lnTo>
                    <a:pt x="2585" y="16134"/>
                  </a:lnTo>
                  <a:lnTo>
                    <a:pt x="2400" y="8704"/>
                  </a:lnTo>
                  <a:lnTo>
                    <a:pt x="871" y="7853"/>
                  </a:lnTo>
                  <a:cubicBezTo>
                    <a:pt x="843" y="9072"/>
                    <a:pt x="787" y="10189"/>
                    <a:pt x="704" y="11304"/>
                  </a:cubicBezTo>
                  <a:cubicBezTo>
                    <a:pt x="695" y="11356"/>
                    <a:pt x="695" y="11463"/>
                    <a:pt x="686" y="11515"/>
                  </a:cubicBezTo>
                  <a:cubicBezTo>
                    <a:pt x="676" y="11729"/>
                    <a:pt x="658" y="11939"/>
                    <a:pt x="640" y="12099"/>
                  </a:cubicBezTo>
                  <a:cubicBezTo>
                    <a:pt x="630" y="12257"/>
                    <a:pt x="611" y="12367"/>
                    <a:pt x="602" y="12525"/>
                  </a:cubicBezTo>
                  <a:cubicBezTo>
                    <a:pt x="584" y="12631"/>
                    <a:pt x="574" y="12790"/>
                    <a:pt x="556" y="12950"/>
                  </a:cubicBezTo>
                  <a:cubicBezTo>
                    <a:pt x="528" y="13108"/>
                    <a:pt x="509" y="13318"/>
                    <a:pt x="491" y="13479"/>
                  </a:cubicBezTo>
                  <a:cubicBezTo>
                    <a:pt x="482" y="13584"/>
                    <a:pt x="463" y="13691"/>
                    <a:pt x="454" y="13796"/>
                  </a:cubicBezTo>
                  <a:cubicBezTo>
                    <a:pt x="417" y="14115"/>
                    <a:pt x="380" y="14383"/>
                    <a:pt x="343" y="14648"/>
                  </a:cubicBezTo>
                  <a:lnTo>
                    <a:pt x="0" y="14435"/>
                  </a:lnTo>
                  <a:cubicBezTo>
                    <a:pt x="380" y="12312"/>
                    <a:pt x="611" y="9393"/>
                    <a:pt x="611" y="6102"/>
                  </a:cubicBezTo>
                  <a:cubicBezTo>
                    <a:pt x="611" y="3875"/>
                    <a:pt x="500" y="1752"/>
                    <a:pt x="315" y="0"/>
                  </a:cubicBezTo>
                  <a:lnTo>
                    <a:pt x="648" y="107"/>
                  </a:lnTo>
                  <a:cubicBezTo>
                    <a:pt x="815" y="1911"/>
                    <a:pt x="899" y="3979"/>
                    <a:pt x="899" y="6048"/>
                  </a:cubicBezTo>
                  <a:cubicBezTo>
                    <a:pt x="899" y="6157"/>
                    <a:pt x="899" y="6313"/>
                    <a:pt x="899" y="6473"/>
                  </a:cubicBezTo>
                  <a:lnTo>
                    <a:pt x="2382" y="7270"/>
                  </a:lnTo>
                  <a:lnTo>
                    <a:pt x="2224" y="636"/>
                  </a:lnTo>
                  <a:lnTo>
                    <a:pt x="2456" y="740"/>
                  </a:lnTo>
                  <a:lnTo>
                    <a:pt x="2622" y="7378"/>
                  </a:lnTo>
                  <a:lnTo>
                    <a:pt x="4318" y="8330"/>
                  </a:lnTo>
                  <a:lnTo>
                    <a:pt x="4151" y="1379"/>
                  </a:lnTo>
                  <a:lnTo>
                    <a:pt x="4383" y="1484"/>
                  </a:lnTo>
                  <a:lnTo>
                    <a:pt x="4549" y="8489"/>
                  </a:lnTo>
                  <a:lnTo>
                    <a:pt x="6283" y="9446"/>
                  </a:lnTo>
                  <a:lnTo>
                    <a:pt x="6134" y="2176"/>
                  </a:lnTo>
                  <a:lnTo>
                    <a:pt x="6366" y="2281"/>
                  </a:lnTo>
                  <a:lnTo>
                    <a:pt x="6514" y="9605"/>
                  </a:lnTo>
                  <a:lnTo>
                    <a:pt x="8441" y="10668"/>
                  </a:lnTo>
                  <a:lnTo>
                    <a:pt x="8358" y="3080"/>
                  </a:lnTo>
                  <a:lnTo>
                    <a:pt x="8590" y="3181"/>
                  </a:lnTo>
                  <a:lnTo>
                    <a:pt x="8673" y="10826"/>
                  </a:lnTo>
                  <a:lnTo>
                    <a:pt x="10648" y="11939"/>
                  </a:lnTo>
                  <a:lnTo>
                    <a:pt x="10648" y="3979"/>
                  </a:lnTo>
                  <a:lnTo>
                    <a:pt x="10953" y="3979"/>
                  </a:lnTo>
                  <a:lnTo>
                    <a:pt x="10953" y="11939"/>
                  </a:lnTo>
                  <a:lnTo>
                    <a:pt x="12927" y="10826"/>
                  </a:lnTo>
                  <a:lnTo>
                    <a:pt x="13010" y="3181"/>
                  </a:lnTo>
                  <a:lnTo>
                    <a:pt x="13242" y="3080"/>
                  </a:lnTo>
                  <a:lnTo>
                    <a:pt x="13159" y="10668"/>
                  </a:lnTo>
                  <a:lnTo>
                    <a:pt x="15086" y="9605"/>
                  </a:lnTo>
                  <a:lnTo>
                    <a:pt x="15234" y="2281"/>
                  </a:lnTo>
                  <a:lnTo>
                    <a:pt x="15465" y="2176"/>
                  </a:lnTo>
                  <a:lnTo>
                    <a:pt x="15318" y="9446"/>
                  </a:lnTo>
                  <a:lnTo>
                    <a:pt x="17050" y="8489"/>
                  </a:lnTo>
                  <a:lnTo>
                    <a:pt x="17217" y="1484"/>
                  </a:lnTo>
                  <a:lnTo>
                    <a:pt x="17448" y="1379"/>
                  </a:lnTo>
                  <a:lnTo>
                    <a:pt x="17282" y="8330"/>
                  </a:lnTo>
                  <a:lnTo>
                    <a:pt x="18978" y="7378"/>
                  </a:lnTo>
                  <a:lnTo>
                    <a:pt x="19145" y="740"/>
                  </a:lnTo>
                  <a:lnTo>
                    <a:pt x="19376" y="636"/>
                  </a:lnTo>
                  <a:lnTo>
                    <a:pt x="19219" y="7270"/>
                  </a:lnTo>
                  <a:lnTo>
                    <a:pt x="20701" y="6473"/>
                  </a:lnTo>
                  <a:cubicBezTo>
                    <a:pt x="20701" y="6313"/>
                    <a:pt x="20701" y="6157"/>
                    <a:pt x="20701" y="6048"/>
                  </a:cubicBezTo>
                  <a:cubicBezTo>
                    <a:pt x="20701" y="3979"/>
                    <a:pt x="20784" y="1911"/>
                    <a:pt x="20952" y="107"/>
                  </a:cubicBezTo>
                  <a:lnTo>
                    <a:pt x="21285" y="0"/>
                  </a:lnTo>
                  <a:cubicBezTo>
                    <a:pt x="21099" y="1752"/>
                    <a:pt x="20989" y="3875"/>
                    <a:pt x="20989" y="6102"/>
                  </a:cubicBezTo>
                  <a:cubicBezTo>
                    <a:pt x="20989" y="9393"/>
                    <a:pt x="21220" y="12312"/>
                    <a:pt x="21600" y="14435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3" name="Shape"/>
            <p:cNvSpPr/>
            <p:nvPr/>
          </p:nvSpPr>
          <p:spPr>
            <a:xfrm>
              <a:off x="1778000" y="2514599"/>
              <a:ext cx="49768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445"/>
                  </a:lnTo>
                  <a:lnTo>
                    <a:pt x="0" y="21600"/>
                  </a:lnTo>
                  <a:lnTo>
                    <a:pt x="19531" y="14054"/>
                  </a:lnTo>
                  <a:cubicBezTo>
                    <a:pt x="20438" y="13720"/>
                    <a:pt x="21215" y="8916"/>
                    <a:pt x="21471" y="2388"/>
                  </a:cubicBezTo>
                  <a:cubicBezTo>
                    <a:pt x="21471" y="2388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4" name="Shape"/>
            <p:cNvSpPr/>
            <p:nvPr/>
          </p:nvSpPr>
          <p:spPr>
            <a:xfrm>
              <a:off x="444499" y="1714500"/>
              <a:ext cx="2688669" cy="56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85" y="4310"/>
                  </a:moveTo>
                  <a:cubicBezTo>
                    <a:pt x="18914" y="2293"/>
                    <a:pt x="18368" y="1453"/>
                    <a:pt x="17890" y="1251"/>
                  </a:cubicBezTo>
                  <a:cubicBezTo>
                    <a:pt x="16577" y="726"/>
                    <a:pt x="13673" y="5"/>
                    <a:pt x="10849" y="0"/>
                  </a:cubicBezTo>
                  <a:lnTo>
                    <a:pt x="10849" y="0"/>
                  </a:lnTo>
                  <a:cubicBezTo>
                    <a:pt x="10846" y="0"/>
                    <a:pt x="10843" y="0"/>
                    <a:pt x="10841" y="0"/>
                  </a:cubicBezTo>
                  <a:cubicBezTo>
                    <a:pt x="10838" y="0"/>
                    <a:pt x="10836" y="0"/>
                    <a:pt x="10833" y="0"/>
                  </a:cubicBezTo>
                  <a:lnTo>
                    <a:pt x="10833" y="0"/>
                  </a:lnTo>
                  <a:cubicBezTo>
                    <a:pt x="8009" y="5"/>
                    <a:pt x="4958" y="836"/>
                    <a:pt x="3646" y="1360"/>
                  </a:cubicBezTo>
                  <a:cubicBezTo>
                    <a:pt x="3168" y="1562"/>
                    <a:pt x="2658" y="3125"/>
                    <a:pt x="2387" y="5142"/>
                  </a:cubicBezTo>
                  <a:lnTo>
                    <a:pt x="0" y="21123"/>
                  </a:lnTo>
                  <a:lnTo>
                    <a:pt x="750" y="21600"/>
                  </a:lnTo>
                  <a:lnTo>
                    <a:pt x="5756" y="19904"/>
                  </a:lnTo>
                  <a:lnTo>
                    <a:pt x="6433" y="18170"/>
                  </a:lnTo>
                  <a:lnTo>
                    <a:pt x="10841" y="17240"/>
                  </a:lnTo>
                  <a:lnTo>
                    <a:pt x="15248" y="18170"/>
                  </a:lnTo>
                  <a:lnTo>
                    <a:pt x="15926" y="19904"/>
                  </a:lnTo>
                  <a:lnTo>
                    <a:pt x="20931" y="21600"/>
                  </a:lnTo>
                  <a:lnTo>
                    <a:pt x="21600" y="21143"/>
                  </a:lnTo>
                  <a:cubicBezTo>
                    <a:pt x="21600" y="21143"/>
                    <a:pt x="19185" y="4310"/>
                    <a:pt x="19185" y="431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5" name="Shape"/>
            <p:cNvSpPr/>
            <p:nvPr/>
          </p:nvSpPr>
          <p:spPr>
            <a:xfrm>
              <a:off x="381000" y="1689099"/>
              <a:ext cx="2790503" cy="621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" y="19377"/>
                  </a:moveTo>
                  <a:lnTo>
                    <a:pt x="1129" y="19575"/>
                  </a:lnTo>
                  <a:lnTo>
                    <a:pt x="5881" y="18060"/>
                  </a:lnTo>
                  <a:lnTo>
                    <a:pt x="6537" y="16481"/>
                  </a:lnTo>
                  <a:lnTo>
                    <a:pt x="10834" y="15629"/>
                  </a:lnTo>
                  <a:lnTo>
                    <a:pt x="15152" y="16481"/>
                  </a:lnTo>
                  <a:lnTo>
                    <a:pt x="15808" y="18060"/>
                  </a:lnTo>
                  <a:lnTo>
                    <a:pt x="20559" y="19575"/>
                  </a:lnTo>
                  <a:lnTo>
                    <a:pt x="20822" y="19405"/>
                  </a:lnTo>
                  <a:lnTo>
                    <a:pt x="18699" y="5484"/>
                  </a:lnTo>
                  <a:cubicBezTo>
                    <a:pt x="18438" y="3655"/>
                    <a:pt x="17855" y="3241"/>
                    <a:pt x="17616" y="3145"/>
                  </a:cubicBezTo>
                  <a:cubicBezTo>
                    <a:pt x="16415" y="2694"/>
                    <a:pt x="13620" y="2020"/>
                    <a:pt x="10852" y="2016"/>
                  </a:cubicBezTo>
                  <a:cubicBezTo>
                    <a:pt x="8159" y="2020"/>
                    <a:pt x="5240" y="2753"/>
                    <a:pt x="3931" y="3245"/>
                  </a:cubicBezTo>
                  <a:cubicBezTo>
                    <a:pt x="3545" y="3398"/>
                    <a:pt x="3116" y="4619"/>
                    <a:pt x="2888" y="6213"/>
                  </a:cubicBezTo>
                  <a:cubicBezTo>
                    <a:pt x="2888" y="6213"/>
                    <a:pt x="798" y="19377"/>
                    <a:pt x="798" y="19377"/>
                  </a:cubicBezTo>
                  <a:close/>
                  <a:moveTo>
                    <a:pt x="20575" y="21600"/>
                  </a:moveTo>
                  <a:lnTo>
                    <a:pt x="20551" y="21593"/>
                  </a:lnTo>
                  <a:lnTo>
                    <a:pt x="15680" y="20041"/>
                  </a:lnTo>
                  <a:lnTo>
                    <a:pt x="15030" y="18474"/>
                  </a:lnTo>
                  <a:lnTo>
                    <a:pt x="10834" y="17642"/>
                  </a:lnTo>
                  <a:lnTo>
                    <a:pt x="6659" y="18474"/>
                  </a:lnTo>
                  <a:lnTo>
                    <a:pt x="6008" y="20041"/>
                  </a:lnTo>
                  <a:lnTo>
                    <a:pt x="1115" y="21600"/>
                  </a:lnTo>
                  <a:lnTo>
                    <a:pt x="0" y="20932"/>
                  </a:lnTo>
                  <a:lnTo>
                    <a:pt x="2517" y="5084"/>
                  </a:lnTo>
                  <a:cubicBezTo>
                    <a:pt x="2813" y="3008"/>
                    <a:pt x="3368" y="1446"/>
                    <a:pt x="3893" y="1238"/>
                  </a:cubicBezTo>
                  <a:cubicBezTo>
                    <a:pt x="5210" y="742"/>
                    <a:pt x="8146" y="4"/>
                    <a:pt x="10837" y="0"/>
                  </a:cubicBezTo>
                  <a:cubicBezTo>
                    <a:pt x="13634" y="4"/>
                    <a:pt x="16444" y="683"/>
                    <a:pt x="17655" y="1137"/>
                  </a:cubicBezTo>
                  <a:cubicBezTo>
                    <a:pt x="18034" y="1288"/>
                    <a:pt x="18721" y="1908"/>
                    <a:pt x="19073" y="4370"/>
                  </a:cubicBezTo>
                  <a:lnTo>
                    <a:pt x="21600" y="20941"/>
                  </a:lnTo>
                  <a:cubicBezTo>
                    <a:pt x="21600" y="20941"/>
                    <a:pt x="20575" y="21600"/>
                    <a:pt x="20575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6" name="Shape"/>
            <p:cNvSpPr/>
            <p:nvPr/>
          </p:nvSpPr>
          <p:spPr>
            <a:xfrm>
              <a:off x="533400" y="1803400"/>
              <a:ext cx="2512028" cy="484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70" y="1773"/>
                  </a:moveTo>
                  <a:cubicBezTo>
                    <a:pt x="18870" y="1773"/>
                    <a:pt x="15381" y="5"/>
                    <a:pt x="10808" y="0"/>
                  </a:cubicBezTo>
                  <a:lnTo>
                    <a:pt x="10808" y="0"/>
                  </a:lnTo>
                  <a:cubicBezTo>
                    <a:pt x="10805" y="0"/>
                    <a:pt x="10803" y="0"/>
                    <a:pt x="10800" y="0"/>
                  </a:cubicBezTo>
                  <a:cubicBezTo>
                    <a:pt x="10797" y="0"/>
                    <a:pt x="10794" y="0"/>
                    <a:pt x="10792" y="0"/>
                  </a:cubicBezTo>
                  <a:lnTo>
                    <a:pt x="10792" y="0"/>
                  </a:lnTo>
                  <a:cubicBezTo>
                    <a:pt x="6219" y="5"/>
                    <a:pt x="2730" y="1773"/>
                    <a:pt x="2730" y="1773"/>
                  </a:cubicBezTo>
                  <a:lnTo>
                    <a:pt x="0" y="21600"/>
                  </a:lnTo>
                  <a:lnTo>
                    <a:pt x="5357" y="19741"/>
                  </a:lnTo>
                  <a:lnTo>
                    <a:pt x="6083" y="17839"/>
                  </a:lnTo>
                  <a:lnTo>
                    <a:pt x="10800" y="16821"/>
                  </a:lnTo>
                  <a:lnTo>
                    <a:pt x="15518" y="17839"/>
                  </a:lnTo>
                  <a:lnTo>
                    <a:pt x="16243" y="19741"/>
                  </a:lnTo>
                  <a:lnTo>
                    <a:pt x="21600" y="21600"/>
                  </a:lnTo>
                  <a:cubicBezTo>
                    <a:pt x="21600" y="21600"/>
                    <a:pt x="18870" y="1773"/>
                    <a:pt x="18870" y="1773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7" name="Shape"/>
            <p:cNvSpPr/>
            <p:nvPr/>
          </p:nvSpPr>
          <p:spPr>
            <a:xfrm>
              <a:off x="469900" y="1765299"/>
              <a:ext cx="2630457" cy="54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62" y="17518"/>
                  </a:moveTo>
                  <a:lnTo>
                    <a:pt x="20628" y="18989"/>
                  </a:lnTo>
                  <a:lnTo>
                    <a:pt x="18377" y="3811"/>
                  </a:lnTo>
                  <a:cubicBezTo>
                    <a:pt x="17772" y="3548"/>
                    <a:pt x="14680" y="2297"/>
                    <a:pt x="10808" y="2293"/>
                  </a:cubicBezTo>
                  <a:cubicBezTo>
                    <a:pt x="6921" y="2297"/>
                    <a:pt x="3828" y="3548"/>
                    <a:pt x="3224" y="3811"/>
                  </a:cubicBezTo>
                  <a:lnTo>
                    <a:pt x="973" y="18989"/>
                  </a:lnTo>
                  <a:lnTo>
                    <a:pt x="5538" y="17518"/>
                  </a:lnTo>
                  <a:lnTo>
                    <a:pt x="6233" y="15825"/>
                  </a:lnTo>
                  <a:lnTo>
                    <a:pt x="10790" y="14912"/>
                  </a:lnTo>
                  <a:lnTo>
                    <a:pt x="15366" y="15825"/>
                  </a:lnTo>
                  <a:cubicBezTo>
                    <a:pt x="15366" y="15825"/>
                    <a:pt x="16062" y="17518"/>
                    <a:pt x="16062" y="17518"/>
                  </a:cubicBezTo>
                  <a:close/>
                  <a:moveTo>
                    <a:pt x="21600" y="21600"/>
                  </a:moveTo>
                  <a:lnTo>
                    <a:pt x="15934" y="19775"/>
                  </a:lnTo>
                  <a:lnTo>
                    <a:pt x="15244" y="18096"/>
                  </a:lnTo>
                  <a:lnTo>
                    <a:pt x="10790" y="17203"/>
                  </a:lnTo>
                  <a:lnTo>
                    <a:pt x="6356" y="18096"/>
                  </a:lnTo>
                  <a:lnTo>
                    <a:pt x="5666" y="19775"/>
                  </a:lnTo>
                  <a:lnTo>
                    <a:pt x="0" y="21600"/>
                  </a:lnTo>
                  <a:lnTo>
                    <a:pt x="2962" y="1628"/>
                  </a:lnTo>
                  <a:lnTo>
                    <a:pt x="3070" y="1577"/>
                  </a:lnTo>
                  <a:cubicBezTo>
                    <a:pt x="3103" y="1561"/>
                    <a:pt x="6464" y="4"/>
                    <a:pt x="10792" y="0"/>
                  </a:cubicBezTo>
                  <a:cubicBezTo>
                    <a:pt x="15137" y="4"/>
                    <a:pt x="18497" y="1561"/>
                    <a:pt x="18530" y="1577"/>
                  </a:cubicBezTo>
                  <a:lnTo>
                    <a:pt x="18638" y="1628"/>
                  </a:lnTo>
                  <a:cubicBezTo>
                    <a:pt x="18638" y="1628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8" name="Shape"/>
            <p:cNvSpPr/>
            <p:nvPr/>
          </p:nvSpPr>
          <p:spPr>
            <a:xfrm>
              <a:off x="76200" y="3505200"/>
              <a:ext cx="3416847" cy="171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3726"/>
                  </a:moveTo>
                  <a:lnTo>
                    <a:pt x="0" y="0"/>
                  </a:lnTo>
                  <a:cubicBezTo>
                    <a:pt x="107" y="6119"/>
                    <a:pt x="382" y="10235"/>
                    <a:pt x="702" y="10612"/>
                  </a:cubicBezTo>
                  <a:lnTo>
                    <a:pt x="10794" y="21586"/>
                  </a:lnTo>
                  <a:lnTo>
                    <a:pt x="10794" y="21600"/>
                  </a:lnTo>
                  <a:lnTo>
                    <a:pt x="10800" y="21592"/>
                  </a:lnTo>
                  <a:lnTo>
                    <a:pt x="10806" y="21600"/>
                  </a:lnTo>
                  <a:lnTo>
                    <a:pt x="10806" y="21586"/>
                  </a:lnTo>
                  <a:lnTo>
                    <a:pt x="20897" y="10612"/>
                  </a:lnTo>
                  <a:cubicBezTo>
                    <a:pt x="21217" y="10235"/>
                    <a:pt x="21493" y="6119"/>
                    <a:pt x="21600" y="0"/>
                  </a:cubicBezTo>
                  <a:cubicBezTo>
                    <a:pt x="21600" y="0"/>
                    <a:pt x="10800" y="13726"/>
                    <a:pt x="10800" y="1372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9" name="Shape"/>
            <p:cNvSpPr/>
            <p:nvPr/>
          </p:nvSpPr>
          <p:spPr>
            <a:xfrm>
              <a:off x="63500" y="3492499"/>
              <a:ext cx="3458506" cy="20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6" y="3394"/>
                  </a:moveTo>
                  <a:cubicBezTo>
                    <a:pt x="392" y="6717"/>
                    <a:pt x="597" y="8896"/>
                    <a:pt x="829" y="9132"/>
                  </a:cubicBezTo>
                  <a:lnTo>
                    <a:pt x="10801" y="18420"/>
                  </a:lnTo>
                  <a:lnTo>
                    <a:pt x="20771" y="9132"/>
                  </a:lnTo>
                  <a:cubicBezTo>
                    <a:pt x="21003" y="8896"/>
                    <a:pt x="21208" y="6717"/>
                    <a:pt x="21324" y="3394"/>
                  </a:cubicBezTo>
                  <a:lnTo>
                    <a:pt x="10806" y="14849"/>
                  </a:lnTo>
                  <a:cubicBezTo>
                    <a:pt x="10806" y="14849"/>
                    <a:pt x="276" y="3394"/>
                    <a:pt x="276" y="3394"/>
                  </a:cubicBezTo>
                  <a:close/>
                  <a:moveTo>
                    <a:pt x="10699" y="21600"/>
                  </a:moveTo>
                  <a:lnTo>
                    <a:pt x="10699" y="21418"/>
                  </a:lnTo>
                  <a:lnTo>
                    <a:pt x="819" y="12214"/>
                  </a:lnTo>
                  <a:cubicBezTo>
                    <a:pt x="465" y="11856"/>
                    <a:pt x="161" y="7924"/>
                    <a:pt x="45" y="2194"/>
                  </a:cubicBezTo>
                  <a:lnTo>
                    <a:pt x="0" y="0"/>
                  </a:lnTo>
                  <a:lnTo>
                    <a:pt x="10806" y="11767"/>
                  </a:lnTo>
                  <a:lnTo>
                    <a:pt x="21600" y="0"/>
                  </a:lnTo>
                  <a:lnTo>
                    <a:pt x="21555" y="2194"/>
                  </a:lnTo>
                  <a:cubicBezTo>
                    <a:pt x="21439" y="7922"/>
                    <a:pt x="21135" y="11856"/>
                    <a:pt x="20781" y="12214"/>
                  </a:cubicBezTo>
                  <a:lnTo>
                    <a:pt x="10896" y="21423"/>
                  </a:lnTo>
                  <a:lnTo>
                    <a:pt x="10896" y="21598"/>
                  </a:lnTo>
                  <a:lnTo>
                    <a:pt x="10795" y="21508"/>
                  </a:lnTo>
                  <a:cubicBezTo>
                    <a:pt x="10795" y="21508"/>
                    <a:pt x="10699" y="21600"/>
                    <a:pt x="10699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0" name="Shape"/>
            <p:cNvSpPr/>
            <p:nvPr/>
          </p:nvSpPr>
          <p:spPr>
            <a:xfrm>
              <a:off x="1282699" y="1828800"/>
              <a:ext cx="840552" cy="339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043" y="0"/>
                  </a:lnTo>
                  <a:lnTo>
                    <a:pt x="21600" y="376"/>
                  </a:lnTo>
                  <a:lnTo>
                    <a:pt x="15180" y="20677"/>
                  </a:lnTo>
                  <a:lnTo>
                    <a:pt x="12892" y="20331"/>
                  </a:lnTo>
                  <a:cubicBezTo>
                    <a:pt x="12892" y="20331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1" name="Shape"/>
            <p:cNvSpPr/>
            <p:nvPr/>
          </p:nvSpPr>
          <p:spPr>
            <a:xfrm>
              <a:off x="1244599" y="2171699"/>
              <a:ext cx="1096312" cy="306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76"/>
                  </a:moveTo>
                  <a:lnTo>
                    <a:pt x="10828" y="0"/>
                  </a:lnTo>
                  <a:lnTo>
                    <a:pt x="0" y="1676"/>
                  </a:lnTo>
                  <a:lnTo>
                    <a:pt x="508" y="18944"/>
                  </a:lnTo>
                  <a:lnTo>
                    <a:pt x="10809" y="21594"/>
                  </a:lnTo>
                  <a:lnTo>
                    <a:pt x="10828" y="21600"/>
                  </a:lnTo>
                  <a:lnTo>
                    <a:pt x="21091" y="18944"/>
                  </a:lnTo>
                  <a:cubicBezTo>
                    <a:pt x="21091" y="18944"/>
                    <a:pt x="21600" y="1676"/>
                    <a:pt x="21600" y="1676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2" name="Shape"/>
            <p:cNvSpPr/>
            <p:nvPr/>
          </p:nvSpPr>
          <p:spPr>
            <a:xfrm>
              <a:off x="1219200" y="2159000"/>
              <a:ext cx="1128354" cy="335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1" y="17363"/>
                  </a:moveTo>
                  <a:lnTo>
                    <a:pt x="10829" y="19728"/>
                  </a:lnTo>
                  <a:lnTo>
                    <a:pt x="20548" y="17363"/>
                  </a:lnTo>
                  <a:lnTo>
                    <a:pt x="20987" y="3353"/>
                  </a:lnTo>
                  <a:lnTo>
                    <a:pt x="10816" y="1864"/>
                  </a:lnTo>
                  <a:lnTo>
                    <a:pt x="613" y="3353"/>
                  </a:lnTo>
                  <a:cubicBezTo>
                    <a:pt x="613" y="3353"/>
                    <a:pt x="1051" y="17363"/>
                    <a:pt x="1051" y="17363"/>
                  </a:cubicBezTo>
                  <a:close/>
                  <a:moveTo>
                    <a:pt x="10826" y="21600"/>
                  </a:moveTo>
                  <a:lnTo>
                    <a:pt x="10785" y="21588"/>
                  </a:lnTo>
                  <a:lnTo>
                    <a:pt x="548" y="19112"/>
                  </a:lnTo>
                  <a:lnTo>
                    <a:pt x="0" y="1574"/>
                  </a:lnTo>
                  <a:lnTo>
                    <a:pt x="10816" y="0"/>
                  </a:lnTo>
                  <a:lnTo>
                    <a:pt x="21600" y="1574"/>
                  </a:lnTo>
                  <a:lnTo>
                    <a:pt x="21051" y="19112"/>
                  </a:lnTo>
                  <a:cubicBezTo>
                    <a:pt x="21051" y="19112"/>
                    <a:pt x="10826" y="21600"/>
                    <a:pt x="10826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3" name="Shape"/>
            <p:cNvSpPr/>
            <p:nvPr/>
          </p:nvSpPr>
          <p:spPr>
            <a:xfrm>
              <a:off x="990600" y="1828800"/>
              <a:ext cx="499065" cy="38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547" y="21116"/>
                  </a:lnTo>
                  <a:lnTo>
                    <a:pt x="21600" y="0"/>
                  </a:lnTo>
                  <a:lnTo>
                    <a:pt x="16050" y="40"/>
                  </a:lnTo>
                  <a:cubicBezTo>
                    <a:pt x="16050" y="4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4" name="Shape"/>
            <p:cNvSpPr/>
            <p:nvPr/>
          </p:nvSpPr>
          <p:spPr>
            <a:xfrm>
              <a:off x="215900" y="3225800"/>
              <a:ext cx="20889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7" y="18694"/>
                  </a:moveTo>
                  <a:cubicBezTo>
                    <a:pt x="9212" y="18694"/>
                    <a:pt x="3746" y="13540"/>
                    <a:pt x="3746" y="7204"/>
                  </a:cubicBezTo>
                  <a:cubicBezTo>
                    <a:pt x="3746" y="4463"/>
                    <a:pt x="4813" y="1976"/>
                    <a:pt x="6515" y="0"/>
                  </a:cubicBezTo>
                  <a:cubicBezTo>
                    <a:pt x="2662" y="1931"/>
                    <a:pt x="0" y="5713"/>
                    <a:pt x="0" y="10111"/>
                  </a:cubicBezTo>
                  <a:cubicBezTo>
                    <a:pt x="0" y="16446"/>
                    <a:pt x="5464" y="21600"/>
                    <a:pt x="12180" y="21600"/>
                  </a:cubicBezTo>
                  <a:cubicBezTo>
                    <a:pt x="15996" y="21600"/>
                    <a:pt x="19364" y="19906"/>
                    <a:pt x="21600" y="17311"/>
                  </a:cubicBezTo>
                  <a:cubicBezTo>
                    <a:pt x="19899" y="18164"/>
                    <a:pt x="17989" y="18694"/>
                    <a:pt x="15927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5" name="Shape"/>
            <p:cNvSpPr/>
            <p:nvPr/>
          </p:nvSpPr>
          <p:spPr>
            <a:xfrm>
              <a:off x="3124199" y="3225800"/>
              <a:ext cx="20894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8" y="18694"/>
                  </a:moveTo>
                  <a:cubicBezTo>
                    <a:pt x="9215" y="18694"/>
                    <a:pt x="3748" y="13540"/>
                    <a:pt x="3748" y="7204"/>
                  </a:cubicBezTo>
                  <a:cubicBezTo>
                    <a:pt x="3748" y="4463"/>
                    <a:pt x="4812" y="1976"/>
                    <a:pt x="6514" y="0"/>
                  </a:cubicBezTo>
                  <a:cubicBezTo>
                    <a:pt x="2663" y="1931"/>
                    <a:pt x="0" y="5713"/>
                    <a:pt x="0" y="10111"/>
                  </a:cubicBezTo>
                  <a:cubicBezTo>
                    <a:pt x="0" y="16446"/>
                    <a:pt x="5467" y="21600"/>
                    <a:pt x="12179" y="21600"/>
                  </a:cubicBezTo>
                  <a:cubicBezTo>
                    <a:pt x="15992" y="21600"/>
                    <a:pt x="19363" y="19906"/>
                    <a:pt x="21600" y="17311"/>
                  </a:cubicBezTo>
                  <a:cubicBezTo>
                    <a:pt x="19896" y="18164"/>
                    <a:pt x="17987" y="18694"/>
                    <a:pt x="15928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6" name="Shape"/>
            <p:cNvSpPr/>
            <p:nvPr/>
          </p:nvSpPr>
          <p:spPr>
            <a:xfrm>
              <a:off x="279400" y="2641600"/>
              <a:ext cx="358378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54" y="16638"/>
                  </a:moveTo>
                  <a:cubicBezTo>
                    <a:pt x="6504" y="16301"/>
                    <a:pt x="4903" y="14237"/>
                    <a:pt x="4375" y="11367"/>
                  </a:cubicBezTo>
                  <a:lnTo>
                    <a:pt x="2289" y="230"/>
                  </a:lnTo>
                  <a:lnTo>
                    <a:pt x="0" y="0"/>
                  </a:lnTo>
                  <a:lnTo>
                    <a:pt x="2627" y="14022"/>
                  </a:lnTo>
                  <a:cubicBezTo>
                    <a:pt x="3156" y="16892"/>
                    <a:pt x="4756" y="18956"/>
                    <a:pt x="6707" y="19293"/>
                  </a:cubicBezTo>
                  <a:lnTo>
                    <a:pt x="20313" y="21600"/>
                  </a:lnTo>
                  <a:cubicBezTo>
                    <a:pt x="20804" y="20758"/>
                    <a:pt x="21228" y="19835"/>
                    <a:pt x="21600" y="18868"/>
                  </a:cubicBezTo>
                  <a:cubicBezTo>
                    <a:pt x="21600" y="18868"/>
                    <a:pt x="8454" y="16638"/>
                    <a:pt x="8454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7" name="Shape"/>
            <p:cNvSpPr/>
            <p:nvPr/>
          </p:nvSpPr>
          <p:spPr>
            <a:xfrm>
              <a:off x="2933700" y="2641600"/>
              <a:ext cx="358341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45" y="16638"/>
                  </a:moveTo>
                  <a:cubicBezTo>
                    <a:pt x="15097" y="16301"/>
                    <a:pt x="16698" y="14237"/>
                    <a:pt x="17227" y="11367"/>
                  </a:cubicBezTo>
                  <a:lnTo>
                    <a:pt x="19313" y="230"/>
                  </a:lnTo>
                  <a:lnTo>
                    <a:pt x="21600" y="0"/>
                  </a:lnTo>
                  <a:lnTo>
                    <a:pt x="18974" y="14022"/>
                  </a:lnTo>
                  <a:cubicBezTo>
                    <a:pt x="18445" y="16892"/>
                    <a:pt x="16845" y="18956"/>
                    <a:pt x="14892" y="19293"/>
                  </a:cubicBezTo>
                  <a:lnTo>
                    <a:pt x="1286" y="21600"/>
                  </a:lnTo>
                  <a:cubicBezTo>
                    <a:pt x="795" y="20758"/>
                    <a:pt x="373" y="19835"/>
                    <a:pt x="0" y="18868"/>
                  </a:cubicBezTo>
                  <a:cubicBezTo>
                    <a:pt x="0" y="18868"/>
                    <a:pt x="13145" y="16638"/>
                    <a:pt x="13145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8" name="Line"/>
            <p:cNvSpPr/>
            <p:nvPr/>
          </p:nvSpPr>
          <p:spPr>
            <a:xfrm>
              <a:off x="1536700" y="2184400"/>
              <a:ext cx="502941" cy="280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62"/>
                  </a:moveTo>
                  <a:lnTo>
                    <a:pt x="10264" y="0"/>
                  </a:lnTo>
                  <a:lnTo>
                    <a:pt x="21232" y="1119"/>
                  </a:lnTo>
                  <a:lnTo>
                    <a:pt x="21600" y="20208"/>
                  </a:lnTo>
                  <a:lnTo>
                    <a:pt x="10633" y="21600"/>
                  </a:lnTo>
                  <a:lnTo>
                    <a:pt x="0" y="20255"/>
                  </a:lnTo>
                </a:path>
              </a:pathLst>
            </a:custGeom>
            <a:solidFill>
              <a:srgbClr val="E45A3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9" name="Shape"/>
            <p:cNvSpPr/>
            <p:nvPr/>
          </p:nvSpPr>
          <p:spPr>
            <a:xfrm>
              <a:off x="1828800" y="3936999"/>
              <a:ext cx="149709" cy="14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87" y="12697"/>
                  </a:moveTo>
                  <a:lnTo>
                    <a:pt x="21600" y="7736"/>
                  </a:lnTo>
                  <a:lnTo>
                    <a:pt x="13698" y="7804"/>
                  </a:lnTo>
                  <a:lnTo>
                    <a:pt x="11162" y="0"/>
                  </a:lnTo>
                  <a:lnTo>
                    <a:pt x="8546" y="7845"/>
                  </a:lnTo>
                  <a:lnTo>
                    <a:pt x="0" y="7918"/>
                  </a:lnTo>
                  <a:lnTo>
                    <a:pt x="6811" y="13044"/>
                  </a:lnTo>
                  <a:lnTo>
                    <a:pt x="3960" y="21600"/>
                  </a:lnTo>
                  <a:lnTo>
                    <a:pt x="10919" y="16132"/>
                  </a:lnTo>
                  <a:lnTo>
                    <a:pt x="18180" y="21600"/>
                  </a:lnTo>
                  <a:cubicBezTo>
                    <a:pt x="18180" y="21600"/>
                    <a:pt x="15287" y="12697"/>
                    <a:pt x="15287" y="12697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80" name="SINCE         2021"/>
            <p:cNvSpPr txBox="1"/>
            <p:nvPr/>
          </p:nvSpPr>
          <p:spPr>
            <a:xfrm>
              <a:off x="760060" y="4014323"/>
              <a:ext cx="2141630" cy="1446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l" defTabSz="457200">
                <a:lnSpc>
                  <a:spcPts val="1300"/>
                </a:lnSpc>
                <a:tabLst>
                  <a:tab pos="1066800" algn="l"/>
                </a:tabLst>
                <a:defRPr sz="1095" spc="131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sz="4800" dirty="0" smtClean="0"/>
                <a:t>SINCE</a:t>
              </a:r>
              <a:r>
                <a:rPr lang="en-US" sz="4800" dirty="0" smtClean="0"/>
                <a:t>  </a:t>
              </a:r>
              <a:r>
                <a:rPr sz="4800" dirty="0" smtClean="0"/>
                <a:t>2021</a:t>
              </a:r>
              <a:endParaRPr sz="4800" dirty="0"/>
            </a:p>
          </p:txBody>
        </p:sp>
        <p:sp>
          <p:nvSpPr>
            <p:cNvPr id="181" name="ABAP MOTORS"/>
            <p:cNvSpPr txBox="1"/>
            <p:nvPr/>
          </p:nvSpPr>
          <p:spPr>
            <a:xfrm>
              <a:off x="512357" y="968700"/>
              <a:ext cx="2539915" cy="6486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>
              <a:lvl1pPr defTabSz="457200">
                <a:lnSpc>
                  <a:spcPts val="3800"/>
                </a:lnSpc>
                <a:tabLst>
                  <a:tab pos="1066800" algn="l"/>
                </a:tabLst>
                <a:defRPr sz="3200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lang="en-US" sz="6000" dirty="0" smtClean="0"/>
                <a:t>CHANGDAE</a:t>
              </a:r>
            </a:p>
            <a:p>
              <a:endParaRPr lang="en-US" sz="6000" dirty="0"/>
            </a:p>
            <a:p>
              <a:r>
                <a:rPr sz="6000" dirty="0" smtClean="0"/>
                <a:t> </a:t>
              </a:r>
              <a:r>
                <a:rPr sz="6000" dirty="0"/>
                <a:t>MOTORS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66878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Rectangle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 dirty="0"/>
          </a:p>
        </p:txBody>
      </p:sp>
      <p:sp>
        <p:nvSpPr>
          <p:cNvPr id="1295" name="고도화 작업…"/>
          <p:cNvSpPr txBox="1">
            <a:spLocks noGrp="1"/>
          </p:cNvSpPr>
          <p:nvPr>
            <p:ph type="title"/>
          </p:nvPr>
        </p:nvSpPr>
        <p:spPr>
          <a:xfrm>
            <a:off x="2491203" y="1612041"/>
            <a:ext cx="9017105" cy="3107915"/>
          </a:xfrm>
          <a:prstGeom prst="rect">
            <a:avLst/>
          </a:prstGeom>
        </p:spPr>
        <p:txBody>
          <a:bodyPr/>
          <a:lstStyle/>
          <a:p>
            <a:r>
              <a:rPr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4</a:t>
            </a:r>
            <a:r>
              <a:rPr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. </a:t>
            </a:r>
            <a:r>
              <a:rPr lang="en-US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Goods Receipt</a:t>
            </a:r>
            <a:endParaRPr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pic>
        <p:nvPicPr>
          <p:cNvPr id="1296" name="Screen Shot 2021-07-22 at 3.07.34 PM.png" descr="Screen Shot 2021-07-22 at 3.07.3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059" y="1760757"/>
            <a:ext cx="10926581" cy="4666561"/>
          </a:xfrm>
          <a:prstGeom prst="rect">
            <a:avLst/>
          </a:prstGeom>
          <a:ln w="12700">
            <a:miter lim="400000"/>
          </a:ln>
        </p:spPr>
      </p:pic>
      <p:sp>
        <p:nvSpPr>
          <p:cNvPr id="1297" name="현업들이 사용하는데 이러이러한 불편함이 있어서 이런이런 특성을 가진 프로그램을 개발할것임.…"/>
          <p:cNvSpPr txBox="1"/>
          <p:nvPr/>
        </p:nvSpPr>
        <p:spPr>
          <a:xfrm>
            <a:off x="2212064" y="9665281"/>
            <a:ext cx="21063668" cy="91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2500"/>
            </a:pPr>
            <a:endParaRPr dirty="0"/>
          </a:p>
          <a:p>
            <a:pPr algn="l">
              <a:defRPr sz="2500"/>
            </a:pPr>
            <a:endParaRPr dirty="0"/>
          </a:p>
        </p:txBody>
      </p:sp>
      <p:sp>
        <p:nvSpPr>
          <p:cNvPr id="1298" name="Shape"/>
          <p:cNvSpPr/>
          <p:nvPr/>
        </p:nvSpPr>
        <p:spPr>
          <a:xfrm>
            <a:off x="2402311" y="4725599"/>
            <a:ext cx="994154" cy="1157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97" h="21091" extrusionOk="0">
                <a:moveTo>
                  <a:pt x="9489" y="28"/>
                </a:moveTo>
                <a:cubicBezTo>
                  <a:pt x="9435" y="31"/>
                  <a:pt x="4272" y="968"/>
                  <a:pt x="2911" y="4413"/>
                </a:cubicBezTo>
                <a:cubicBezTo>
                  <a:pt x="1885" y="7010"/>
                  <a:pt x="2134" y="9260"/>
                  <a:pt x="2138" y="9279"/>
                </a:cubicBezTo>
                <a:cubicBezTo>
                  <a:pt x="2175" y="9373"/>
                  <a:pt x="2200" y="9435"/>
                  <a:pt x="85" y="13205"/>
                </a:cubicBezTo>
                <a:cubicBezTo>
                  <a:pt x="34" y="13326"/>
                  <a:pt x="-83" y="13742"/>
                  <a:pt x="95" y="13962"/>
                </a:cubicBezTo>
                <a:cubicBezTo>
                  <a:pt x="185" y="14074"/>
                  <a:pt x="363" y="14131"/>
                  <a:pt x="623" y="14131"/>
                </a:cubicBezTo>
                <a:lnTo>
                  <a:pt x="2255" y="14131"/>
                </a:lnTo>
                <a:lnTo>
                  <a:pt x="2210" y="14395"/>
                </a:lnTo>
                <a:cubicBezTo>
                  <a:pt x="1961" y="15881"/>
                  <a:pt x="1903" y="18333"/>
                  <a:pt x="2807" y="18587"/>
                </a:cubicBezTo>
                <a:cubicBezTo>
                  <a:pt x="4124" y="18957"/>
                  <a:pt x="6044" y="18807"/>
                  <a:pt x="6612" y="18725"/>
                </a:cubicBezTo>
                <a:lnTo>
                  <a:pt x="6906" y="18683"/>
                </a:lnTo>
                <a:lnTo>
                  <a:pt x="7078" y="21091"/>
                </a:lnTo>
                <a:lnTo>
                  <a:pt x="18184" y="21091"/>
                </a:lnTo>
                <a:lnTo>
                  <a:pt x="18184" y="14354"/>
                </a:lnTo>
                <a:lnTo>
                  <a:pt x="18262" y="14287"/>
                </a:lnTo>
                <a:cubicBezTo>
                  <a:pt x="18962" y="13676"/>
                  <a:pt x="20712" y="11989"/>
                  <a:pt x="20854" y="10844"/>
                </a:cubicBezTo>
                <a:cubicBezTo>
                  <a:pt x="20866" y="10749"/>
                  <a:pt x="20883" y="10660"/>
                  <a:pt x="20896" y="10576"/>
                </a:cubicBezTo>
                <a:cubicBezTo>
                  <a:pt x="21517" y="6840"/>
                  <a:pt x="19441" y="-509"/>
                  <a:pt x="9489" y="28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299" name="Shape"/>
          <p:cNvSpPr/>
          <p:nvPr/>
        </p:nvSpPr>
        <p:spPr>
          <a:xfrm>
            <a:off x="2821411" y="4496999"/>
            <a:ext cx="812801" cy="825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75" y="12628"/>
                </a:moveTo>
                <a:cubicBezTo>
                  <a:pt x="21232" y="12628"/>
                  <a:pt x="21600" y="12117"/>
                  <a:pt x="21600" y="11568"/>
                </a:cubicBezTo>
                <a:lnTo>
                  <a:pt x="21600" y="10099"/>
                </a:lnTo>
                <a:cubicBezTo>
                  <a:pt x="21600" y="9550"/>
                  <a:pt x="21232" y="8972"/>
                  <a:pt x="20675" y="8972"/>
                </a:cubicBezTo>
                <a:lnTo>
                  <a:pt x="20327" y="8972"/>
                </a:lnTo>
                <a:cubicBezTo>
                  <a:pt x="19770" y="8972"/>
                  <a:pt x="19172" y="8611"/>
                  <a:pt x="18998" y="8090"/>
                </a:cubicBezTo>
                <a:lnTo>
                  <a:pt x="18464" y="6912"/>
                </a:lnTo>
                <a:cubicBezTo>
                  <a:pt x="18189" y="6434"/>
                  <a:pt x="18287" y="5743"/>
                  <a:pt x="18681" y="5355"/>
                </a:cubicBezTo>
                <a:lnTo>
                  <a:pt x="18843" y="5204"/>
                </a:lnTo>
                <a:cubicBezTo>
                  <a:pt x="19237" y="4816"/>
                  <a:pt x="19237" y="4186"/>
                  <a:pt x="18843" y="3798"/>
                </a:cubicBezTo>
                <a:lnTo>
                  <a:pt x="17788" y="2761"/>
                </a:lnTo>
                <a:cubicBezTo>
                  <a:pt x="17394" y="2373"/>
                  <a:pt x="16750" y="2374"/>
                  <a:pt x="16356" y="2762"/>
                </a:cubicBezTo>
                <a:lnTo>
                  <a:pt x="16118" y="2996"/>
                </a:lnTo>
                <a:cubicBezTo>
                  <a:pt x="15725" y="3384"/>
                  <a:pt x="14994" y="3504"/>
                  <a:pt x="14494" y="3262"/>
                </a:cubicBezTo>
                <a:lnTo>
                  <a:pt x="13423" y="2855"/>
                </a:lnTo>
                <a:cubicBezTo>
                  <a:pt x="12886" y="2710"/>
                  <a:pt x="12487" y="2142"/>
                  <a:pt x="12487" y="1594"/>
                </a:cubicBezTo>
                <a:lnTo>
                  <a:pt x="12487" y="1152"/>
                </a:lnTo>
                <a:cubicBezTo>
                  <a:pt x="12487" y="603"/>
                  <a:pt x="11950" y="0"/>
                  <a:pt x="11393" y="0"/>
                </a:cubicBezTo>
                <a:lnTo>
                  <a:pt x="9900" y="0"/>
                </a:lnTo>
                <a:cubicBezTo>
                  <a:pt x="9344" y="0"/>
                  <a:pt x="8775" y="603"/>
                  <a:pt x="8775" y="1152"/>
                </a:cubicBezTo>
                <a:lnTo>
                  <a:pt x="8775" y="1709"/>
                </a:lnTo>
                <a:cubicBezTo>
                  <a:pt x="8775" y="2257"/>
                  <a:pt x="8400" y="2851"/>
                  <a:pt x="7874" y="3028"/>
                </a:cubicBezTo>
                <a:lnTo>
                  <a:pt x="6966" y="3433"/>
                </a:lnTo>
                <a:cubicBezTo>
                  <a:pt x="6480" y="3700"/>
                  <a:pt x="5774" y="3601"/>
                  <a:pt x="5380" y="3213"/>
                </a:cubicBezTo>
                <a:lnTo>
                  <a:pt x="5125" y="2955"/>
                </a:lnTo>
                <a:cubicBezTo>
                  <a:pt x="4732" y="2568"/>
                  <a:pt x="4091" y="2567"/>
                  <a:pt x="3697" y="2955"/>
                </a:cubicBezTo>
                <a:lnTo>
                  <a:pt x="2643" y="3994"/>
                </a:lnTo>
                <a:cubicBezTo>
                  <a:pt x="2249" y="4382"/>
                  <a:pt x="2250" y="5016"/>
                  <a:pt x="2644" y="5404"/>
                </a:cubicBezTo>
                <a:lnTo>
                  <a:pt x="2948" y="5702"/>
                </a:lnTo>
                <a:cubicBezTo>
                  <a:pt x="3341" y="6090"/>
                  <a:pt x="3459" y="6731"/>
                  <a:pt x="3210" y="7204"/>
                </a:cubicBezTo>
                <a:cubicBezTo>
                  <a:pt x="2959" y="7678"/>
                  <a:pt x="2082" y="8972"/>
                  <a:pt x="1526" y="8972"/>
                </a:cubicBezTo>
                <a:lnTo>
                  <a:pt x="1009" y="8972"/>
                </a:lnTo>
                <a:cubicBezTo>
                  <a:pt x="452" y="8972"/>
                  <a:pt x="0" y="9550"/>
                  <a:pt x="0" y="10099"/>
                </a:cubicBezTo>
                <a:lnTo>
                  <a:pt x="0" y="11568"/>
                </a:lnTo>
                <a:cubicBezTo>
                  <a:pt x="0" y="12117"/>
                  <a:pt x="452" y="12628"/>
                  <a:pt x="1009" y="12628"/>
                </a:cubicBezTo>
                <a:lnTo>
                  <a:pt x="1488" y="12628"/>
                </a:lnTo>
                <a:cubicBezTo>
                  <a:pt x="2045" y="12628"/>
                  <a:pt x="2629" y="13027"/>
                  <a:pt x="2786" y="13553"/>
                </a:cubicBezTo>
                <a:cubicBezTo>
                  <a:pt x="2786" y="13553"/>
                  <a:pt x="2901" y="13973"/>
                  <a:pt x="3147" y="14459"/>
                </a:cubicBezTo>
                <a:cubicBezTo>
                  <a:pt x="3393" y="14946"/>
                  <a:pt x="3272" y="15653"/>
                  <a:pt x="2879" y="16041"/>
                </a:cubicBezTo>
                <a:lnTo>
                  <a:pt x="2450" y="16459"/>
                </a:lnTo>
                <a:cubicBezTo>
                  <a:pt x="2056" y="16847"/>
                  <a:pt x="2056" y="17479"/>
                  <a:pt x="2450" y="17867"/>
                </a:cubicBezTo>
                <a:lnTo>
                  <a:pt x="3505" y="18906"/>
                </a:lnTo>
                <a:cubicBezTo>
                  <a:pt x="3899" y="19293"/>
                  <a:pt x="4543" y="19293"/>
                  <a:pt x="4937" y="18905"/>
                </a:cubicBezTo>
                <a:lnTo>
                  <a:pt x="5291" y="18557"/>
                </a:lnTo>
                <a:cubicBezTo>
                  <a:pt x="5684" y="18169"/>
                  <a:pt x="6402" y="18074"/>
                  <a:pt x="6885" y="18347"/>
                </a:cubicBezTo>
                <a:lnTo>
                  <a:pt x="7875" y="18809"/>
                </a:lnTo>
                <a:cubicBezTo>
                  <a:pt x="8401" y="18989"/>
                  <a:pt x="8775" y="19585"/>
                  <a:pt x="8775" y="20133"/>
                </a:cubicBezTo>
                <a:lnTo>
                  <a:pt x="8775" y="20515"/>
                </a:lnTo>
                <a:cubicBezTo>
                  <a:pt x="8775" y="21064"/>
                  <a:pt x="9344" y="21600"/>
                  <a:pt x="9900" y="21600"/>
                </a:cubicBezTo>
                <a:lnTo>
                  <a:pt x="11393" y="21600"/>
                </a:lnTo>
                <a:cubicBezTo>
                  <a:pt x="11950" y="21600"/>
                  <a:pt x="12487" y="21064"/>
                  <a:pt x="12487" y="20515"/>
                </a:cubicBezTo>
                <a:lnTo>
                  <a:pt x="12487" y="20248"/>
                </a:lnTo>
                <a:cubicBezTo>
                  <a:pt x="12487" y="19699"/>
                  <a:pt x="12885" y="19130"/>
                  <a:pt x="13421" y="18982"/>
                </a:cubicBezTo>
                <a:lnTo>
                  <a:pt x="14628" y="18522"/>
                </a:lnTo>
                <a:cubicBezTo>
                  <a:pt x="15125" y="18274"/>
                  <a:pt x="15843" y="18389"/>
                  <a:pt x="16237" y="18776"/>
                </a:cubicBezTo>
                <a:lnTo>
                  <a:pt x="16557" y="19097"/>
                </a:lnTo>
                <a:cubicBezTo>
                  <a:pt x="16950" y="19484"/>
                  <a:pt x="17592" y="19484"/>
                  <a:pt x="17986" y="19097"/>
                </a:cubicBezTo>
                <a:lnTo>
                  <a:pt x="19040" y="18058"/>
                </a:lnTo>
                <a:cubicBezTo>
                  <a:pt x="19434" y="17670"/>
                  <a:pt x="19433" y="17035"/>
                  <a:pt x="19040" y="16648"/>
                </a:cubicBezTo>
                <a:lnTo>
                  <a:pt x="18755" y="16368"/>
                </a:lnTo>
                <a:cubicBezTo>
                  <a:pt x="18361" y="15981"/>
                  <a:pt x="18257" y="15269"/>
                  <a:pt x="18523" y="14787"/>
                </a:cubicBezTo>
                <a:lnTo>
                  <a:pt x="19055" y="13549"/>
                </a:lnTo>
                <a:cubicBezTo>
                  <a:pt x="19219" y="13025"/>
                  <a:pt x="19808" y="12628"/>
                  <a:pt x="20365" y="12628"/>
                </a:cubicBezTo>
                <a:cubicBezTo>
                  <a:pt x="20365" y="12628"/>
                  <a:pt x="20675" y="12628"/>
                  <a:pt x="20675" y="12628"/>
                </a:cubicBezTo>
                <a:close/>
              </a:path>
            </a:pathLst>
          </a:custGeom>
          <a:solidFill>
            <a:srgbClr val="99DEF9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300" name="Shape"/>
          <p:cNvSpPr/>
          <p:nvPr/>
        </p:nvSpPr>
        <p:spPr>
          <a:xfrm>
            <a:off x="2808711" y="4484299"/>
            <a:ext cx="838201" cy="850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089" y="18272"/>
                </a:moveTo>
                <a:cubicBezTo>
                  <a:pt x="8703" y="18492"/>
                  <a:pt x="9164" y="19169"/>
                  <a:pt x="9164" y="19855"/>
                </a:cubicBezTo>
                <a:lnTo>
                  <a:pt x="9164" y="20225"/>
                </a:lnTo>
                <a:cubicBezTo>
                  <a:pt x="9164" y="20573"/>
                  <a:pt x="9563" y="20955"/>
                  <a:pt x="9927" y="20955"/>
                </a:cubicBezTo>
                <a:lnTo>
                  <a:pt x="11375" y="20955"/>
                </a:lnTo>
                <a:cubicBezTo>
                  <a:pt x="11732" y="20955"/>
                  <a:pt x="12109" y="20580"/>
                  <a:pt x="12109" y="20225"/>
                </a:cubicBezTo>
                <a:lnTo>
                  <a:pt x="12109" y="19966"/>
                </a:lnTo>
                <a:cubicBezTo>
                  <a:pt x="12109" y="19269"/>
                  <a:pt x="12601" y="18607"/>
                  <a:pt x="13253" y="18427"/>
                </a:cubicBezTo>
                <a:lnTo>
                  <a:pt x="14394" y="17991"/>
                </a:lnTo>
                <a:cubicBezTo>
                  <a:pt x="14576" y="17898"/>
                  <a:pt x="14826" y="17842"/>
                  <a:pt x="15087" y="17842"/>
                </a:cubicBezTo>
                <a:cubicBezTo>
                  <a:pt x="15551" y="17842"/>
                  <a:pt x="16006" y="18017"/>
                  <a:pt x="16304" y="18310"/>
                </a:cubicBezTo>
                <a:lnTo>
                  <a:pt x="16615" y="18623"/>
                </a:lnTo>
                <a:cubicBezTo>
                  <a:pt x="16857" y="18861"/>
                  <a:pt x="17291" y="18863"/>
                  <a:pt x="17537" y="18621"/>
                </a:cubicBezTo>
                <a:lnTo>
                  <a:pt x="18559" y="17613"/>
                </a:lnTo>
                <a:cubicBezTo>
                  <a:pt x="18682" y="17492"/>
                  <a:pt x="18749" y="17330"/>
                  <a:pt x="18749" y="17157"/>
                </a:cubicBezTo>
                <a:cubicBezTo>
                  <a:pt x="18749" y="16984"/>
                  <a:pt x="18681" y="16822"/>
                  <a:pt x="18559" y="16701"/>
                </a:cubicBezTo>
                <a:lnTo>
                  <a:pt x="18283" y="16430"/>
                </a:lnTo>
                <a:cubicBezTo>
                  <a:pt x="17797" y="15951"/>
                  <a:pt x="17673" y="15110"/>
                  <a:pt x="18001" y="14514"/>
                </a:cubicBezTo>
                <a:lnTo>
                  <a:pt x="18498" y="13356"/>
                </a:lnTo>
                <a:cubicBezTo>
                  <a:pt x="18701" y="12735"/>
                  <a:pt x="19390" y="12251"/>
                  <a:pt x="20075" y="12251"/>
                </a:cubicBezTo>
                <a:lnTo>
                  <a:pt x="20376" y="12251"/>
                </a:lnTo>
                <a:cubicBezTo>
                  <a:pt x="20733" y="12251"/>
                  <a:pt x="20945" y="11892"/>
                  <a:pt x="20945" y="11546"/>
                </a:cubicBezTo>
                <a:lnTo>
                  <a:pt x="20945" y="10120"/>
                </a:lnTo>
                <a:cubicBezTo>
                  <a:pt x="20945" y="9755"/>
                  <a:pt x="20712" y="9349"/>
                  <a:pt x="20376" y="9349"/>
                </a:cubicBezTo>
                <a:lnTo>
                  <a:pt x="20038" y="9349"/>
                </a:lnTo>
                <a:cubicBezTo>
                  <a:pt x="19338" y="9349"/>
                  <a:pt x="18656" y="8895"/>
                  <a:pt x="18444" y="8289"/>
                </a:cubicBezTo>
                <a:lnTo>
                  <a:pt x="17933" y="7159"/>
                </a:lnTo>
                <a:cubicBezTo>
                  <a:pt x="17610" y="6600"/>
                  <a:pt x="17726" y="5767"/>
                  <a:pt x="18211" y="5290"/>
                </a:cubicBezTo>
                <a:lnTo>
                  <a:pt x="18375" y="5137"/>
                </a:lnTo>
                <a:cubicBezTo>
                  <a:pt x="18491" y="5022"/>
                  <a:pt x="18559" y="4860"/>
                  <a:pt x="18559" y="4689"/>
                </a:cubicBezTo>
                <a:cubicBezTo>
                  <a:pt x="18559" y="4517"/>
                  <a:pt x="18491" y="4356"/>
                  <a:pt x="18368" y="4235"/>
                </a:cubicBezTo>
                <a:lnTo>
                  <a:pt x="17345" y="3229"/>
                </a:lnTo>
                <a:cubicBezTo>
                  <a:pt x="17099" y="2987"/>
                  <a:pt x="16665" y="2987"/>
                  <a:pt x="16419" y="3230"/>
                </a:cubicBezTo>
                <a:lnTo>
                  <a:pt x="16189" y="3457"/>
                </a:lnTo>
                <a:cubicBezTo>
                  <a:pt x="15888" y="3754"/>
                  <a:pt x="15425" y="3931"/>
                  <a:pt x="14950" y="3931"/>
                </a:cubicBezTo>
                <a:cubicBezTo>
                  <a:pt x="14692" y="3931"/>
                  <a:pt x="14446" y="3877"/>
                  <a:pt x="14238" y="3776"/>
                </a:cubicBezTo>
                <a:lnTo>
                  <a:pt x="13225" y="3393"/>
                </a:lnTo>
                <a:cubicBezTo>
                  <a:pt x="12602" y="3226"/>
                  <a:pt x="12109" y="2567"/>
                  <a:pt x="12109" y="1869"/>
                </a:cubicBezTo>
                <a:lnTo>
                  <a:pt x="12109" y="1440"/>
                </a:lnTo>
                <a:cubicBezTo>
                  <a:pt x="12109" y="1068"/>
                  <a:pt x="11718" y="645"/>
                  <a:pt x="11375" y="645"/>
                </a:cubicBezTo>
                <a:lnTo>
                  <a:pt x="9927" y="645"/>
                </a:lnTo>
                <a:cubicBezTo>
                  <a:pt x="9578" y="645"/>
                  <a:pt x="9164" y="1076"/>
                  <a:pt x="9164" y="1440"/>
                </a:cubicBezTo>
                <a:lnTo>
                  <a:pt x="9164" y="1980"/>
                </a:lnTo>
                <a:cubicBezTo>
                  <a:pt x="9164" y="2673"/>
                  <a:pt x="8693" y="3355"/>
                  <a:pt x="8068" y="3565"/>
                </a:cubicBezTo>
                <a:lnTo>
                  <a:pt x="7217" y="3947"/>
                </a:lnTo>
                <a:cubicBezTo>
                  <a:pt x="7020" y="4056"/>
                  <a:pt x="6756" y="4121"/>
                  <a:pt x="6481" y="4121"/>
                </a:cubicBezTo>
                <a:cubicBezTo>
                  <a:pt x="6031" y="4121"/>
                  <a:pt x="5605" y="3956"/>
                  <a:pt x="5313" y="3667"/>
                </a:cubicBezTo>
                <a:lnTo>
                  <a:pt x="5063" y="3414"/>
                </a:lnTo>
                <a:cubicBezTo>
                  <a:pt x="4823" y="3178"/>
                  <a:pt x="4390" y="3175"/>
                  <a:pt x="4144" y="3417"/>
                </a:cubicBezTo>
                <a:lnTo>
                  <a:pt x="3122" y="4425"/>
                </a:lnTo>
                <a:cubicBezTo>
                  <a:pt x="2999" y="4546"/>
                  <a:pt x="2931" y="4708"/>
                  <a:pt x="2932" y="4881"/>
                </a:cubicBezTo>
                <a:cubicBezTo>
                  <a:pt x="2932" y="5054"/>
                  <a:pt x="3000" y="5216"/>
                  <a:pt x="3123" y="5337"/>
                </a:cubicBezTo>
                <a:lnTo>
                  <a:pt x="3417" y="5627"/>
                </a:lnTo>
                <a:cubicBezTo>
                  <a:pt x="3905" y="6107"/>
                  <a:pt x="4037" y="6878"/>
                  <a:pt x="3730" y="7460"/>
                </a:cubicBezTo>
                <a:cubicBezTo>
                  <a:pt x="3720" y="7479"/>
                  <a:pt x="2693" y="9349"/>
                  <a:pt x="1807" y="9349"/>
                </a:cubicBezTo>
                <a:lnTo>
                  <a:pt x="1306" y="9349"/>
                </a:lnTo>
                <a:cubicBezTo>
                  <a:pt x="945" y="9349"/>
                  <a:pt x="655" y="9771"/>
                  <a:pt x="655" y="10120"/>
                </a:cubicBezTo>
                <a:lnTo>
                  <a:pt x="655" y="11546"/>
                </a:lnTo>
                <a:cubicBezTo>
                  <a:pt x="655" y="11915"/>
                  <a:pt x="965" y="12251"/>
                  <a:pt x="1306" y="12251"/>
                </a:cubicBezTo>
                <a:lnTo>
                  <a:pt x="1770" y="12251"/>
                </a:lnTo>
                <a:cubicBezTo>
                  <a:pt x="2463" y="12251"/>
                  <a:pt x="3154" y="12747"/>
                  <a:pt x="3343" y="13380"/>
                </a:cubicBezTo>
                <a:cubicBezTo>
                  <a:pt x="3346" y="13390"/>
                  <a:pt x="3452" y="13772"/>
                  <a:pt x="3672" y="14206"/>
                </a:cubicBezTo>
                <a:cubicBezTo>
                  <a:pt x="3973" y="14801"/>
                  <a:pt x="3831" y="15638"/>
                  <a:pt x="3350" y="16112"/>
                </a:cubicBezTo>
                <a:lnTo>
                  <a:pt x="2933" y="16519"/>
                </a:lnTo>
                <a:cubicBezTo>
                  <a:pt x="2811" y="16639"/>
                  <a:pt x="2743" y="16801"/>
                  <a:pt x="2743" y="16973"/>
                </a:cubicBezTo>
                <a:cubicBezTo>
                  <a:pt x="2743" y="17145"/>
                  <a:pt x="2811" y="17307"/>
                  <a:pt x="2934" y="17428"/>
                </a:cubicBezTo>
                <a:lnTo>
                  <a:pt x="3958" y="18436"/>
                </a:lnTo>
                <a:cubicBezTo>
                  <a:pt x="4203" y="18678"/>
                  <a:pt x="4637" y="18677"/>
                  <a:pt x="4883" y="18435"/>
                </a:cubicBezTo>
                <a:lnTo>
                  <a:pt x="5226" y="18097"/>
                </a:lnTo>
                <a:cubicBezTo>
                  <a:pt x="5511" y="17816"/>
                  <a:pt x="5947" y="17648"/>
                  <a:pt x="6390" y="17648"/>
                </a:cubicBezTo>
                <a:cubicBezTo>
                  <a:pt x="6673" y="17648"/>
                  <a:pt x="6941" y="17715"/>
                  <a:pt x="7166" y="17842"/>
                </a:cubicBezTo>
                <a:cubicBezTo>
                  <a:pt x="7166" y="17842"/>
                  <a:pt x="8089" y="18272"/>
                  <a:pt x="8089" y="18272"/>
                </a:cubicBezTo>
                <a:close/>
                <a:moveTo>
                  <a:pt x="11375" y="21600"/>
                </a:moveTo>
                <a:lnTo>
                  <a:pt x="9927" y="21600"/>
                </a:lnTo>
                <a:cubicBezTo>
                  <a:pt x="9198" y="21600"/>
                  <a:pt x="8509" y="20932"/>
                  <a:pt x="8509" y="20225"/>
                </a:cubicBezTo>
                <a:lnTo>
                  <a:pt x="8509" y="19855"/>
                </a:lnTo>
                <a:cubicBezTo>
                  <a:pt x="8509" y="19438"/>
                  <a:pt x="8216" y="18998"/>
                  <a:pt x="7856" y="18874"/>
                </a:cubicBezTo>
                <a:lnTo>
                  <a:pt x="7824" y="18861"/>
                </a:lnTo>
                <a:lnTo>
                  <a:pt x="6863" y="18413"/>
                </a:lnTo>
                <a:cubicBezTo>
                  <a:pt x="6476" y="18197"/>
                  <a:pt x="5957" y="18290"/>
                  <a:pt x="5689" y="18553"/>
                </a:cubicBezTo>
                <a:lnTo>
                  <a:pt x="5346" y="18891"/>
                </a:lnTo>
                <a:cubicBezTo>
                  <a:pt x="5100" y="19134"/>
                  <a:pt x="4770" y="19268"/>
                  <a:pt x="4420" y="19268"/>
                </a:cubicBezTo>
                <a:cubicBezTo>
                  <a:pt x="4070" y="19268"/>
                  <a:pt x="3741" y="19134"/>
                  <a:pt x="3495" y="18891"/>
                </a:cubicBezTo>
                <a:lnTo>
                  <a:pt x="2471" y="17884"/>
                </a:lnTo>
                <a:cubicBezTo>
                  <a:pt x="2225" y="17641"/>
                  <a:pt x="2089" y="17318"/>
                  <a:pt x="2089" y="16973"/>
                </a:cubicBezTo>
                <a:cubicBezTo>
                  <a:pt x="2089" y="16628"/>
                  <a:pt x="2225" y="16305"/>
                  <a:pt x="2471" y="16062"/>
                </a:cubicBezTo>
                <a:lnTo>
                  <a:pt x="2889" y="15655"/>
                </a:lnTo>
                <a:cubicBezTo>
                  <a:pt x="3172" y="15376"/>
                  <a:pt x="3263" y="14843"/>
                  <a:pt x="3086" y="14494"/>
                </a:cubicBezTo>
                <a:cubicBezTo>
                  <a:pt x="2836" y="13999"/>
                  <a:pt x="2718" y="13573"/>
                  <a:pt x="2713" y="13555"/>
                </a:cubicBezTo>
                <a:cubicBezTo>
                  <a:pt x="2607" y="13201"/>
                  <a:pt x="2175" y="12896"/>
                  <a:pt x="1770" y="12896"/>
                </a:cubicBezTo>
                <a:lnTo>
                  <a:pt x="1306" y="12896"/>
                </a:lnTo>
                <a:cubicBezTo>
                  <a:pt x="598" y="12896"/>
                  <a:pt x="0" y="12277"/>
                  <a:pt x="0" y="11546"/>
                </a:cubicBezTo>
                <a:lnTo>
                  <a:pt x="0" y="10120"/>
                </a:lnTo>
                <a:cubicBezTo>
                  <a:pt x="0" y="9450"/>
                  <a:pt x="536" y="8704"/>
                  <a:pt x="1306" y="8704"/>
                </a:cubicBezTo>
                <a:lnTo>
                  <a:pt x="1807" y="8704"/>
                </a:lnTo>
                <a:cubicBezTo>
                  <a:pt x="2069" y="8704"/>
                  <a:pt x="2809" y="7808"/>
                  <a:pt x="3149" y="7163"/>
                </a:cubicBezTo>
                <a:cubicBezTo>
                  <a:pt x="3322" y="6835"/>
                  <a:pt x="3236" y="6361"/>
                  <a:pt x="2954" y="6083"/>
                </a:cubicBezTo>
                <a:lnTo>
                  <a:pt x="2660" y="5793"/>
                </a:lnTo>
                <a:cubicBezTo>
                  <a:pt x="2414" y="5550"/>
                  <a:pt x="2277" y="5227"/>
                  <a:pt x="2277" y="4881"/>
                </a:cubicBezTo>
                <a:cubicBezTo>
                  <a:pt x="2277" y="4536"/>
                  <a:pt x="2412" y="4212"/>
                  <a:pt x="2659" y="3969"/>
                </a:cubicBezTo>
                <a:lnTo>
                  <a:pt x="3681" y="2961"/>
                </a:lnTo>
                <a:cubicBezTo>
                  <a:pt x="3927" y="2719"/>
                  <a:pt x="4255" y="2585"/>
                  <a:pt x="4605" y="2585"/>
                </a:cubicBezTo>
                <a:cubicBezTo>
                  <a:pt x="4954" y="2585"/>
                  <a:pt x="5282" y="2719"/>
                  <a:pt x="5528" y="2962"/>
                </a:cubicBezTo>
                <a:lnTo>
                  <a:pt x="5779" y="3215"/>
                </a:lnTo>
                <a:cubicBezTo>
                  <a:pt x="6043" y="3475"/>
                  <a:pt x="6590" y="3554"/>
                  <a:pt x="6923" y="3371"/>
                </a:cubicBezTo>
                <a:lnTo>
                  <a:pt x="7827" y="2967"/>
                </a:lnTo>
                <a:cubicBezTo>
                  <a:pt x="8216" y="2834"/>
                  <a:pt x="8509" y="2397"/>
                  <a:pt x="8509" y="1980"/>
                </a:cubicBezTo>
                <a:lnTo>
                  <a:pt x="8509" y="1440"/>
                </a:lnTo>
                <a:cubicBezTo>
                  <a:pt x="8509" y="713"/>
                  <a:pt x="9212" y="0"/>
                  <a:pt x="9927" y="0"/>
                </a:cubicBezTo>
                <a:lnTo>
                  <a:pt x="11375" y="0"/>
                </a:lnTo>
                <a:cubicBezTo>
                  <a:pt x="12076" y="0"/>
                  <a:pt x="12764" y="713"/>
                  <a:pt x="12764" y="1440"/>
                </a:cubicBezTo>
                <a:lnTo>
                  <a:pt x="12764" y="1869"/>
                </a:lnTo>
                <a:cubicBezTo>
                  <a:pt x="12764" y="2273"/>
                  <a:pt x="13062" y="2682"/>
                  <a:pt x="13430" y="2782"/>
                </a:cubicBezTo>
                <a:lnTo>
                  <a:pt x="14500" y="3186"/>
                </a:lnTo>
                <a:cubicBezTo>
                  <a:pt x="14923" y="3387"/>
                  <a:pt x="15454" y="3269"/>
                  <a:pt x="15726" y="3001"/>
                </a:cubicBezTo>
                <a:lnTo>
                  <a:pt x="15956" y="2774"/>
                </a:lnTo>
                <a:cubicBezTo>
                  <a:pt x="16449" y="2288"/>
                  <a:pt x="17314" y="2287"/>
                  <a:pt x="17808" y="2773"/>
                </a:cubicBezTo>
                <a:lnTo>
                  <a:pt x="18831" y="3779"/>
                </a:lnTo>
                <a:cubicBezTo>
                  <a:pt x="19078" y="4022"/>
                  <a:pt x="19213" y="4345"/>
                  <a:pt x="19213" y="4689"/>
                </a:cubicBezTo>
                <a:cubicBezTo>
                  <a:pt x="19213" y="5033"/>
                  <a:pt x="19078" y="5356"/>
                  <a:pt x="18831" y="5599"/>
                </a:cubicBezTo>
                <a:lnTo>
                  <a:pt x="18667" y="5752"/>
                </a:lnTo>
                <a:cubicBezTo>
                  <a:pt x="18396" y="6019"/>
                  <a:pt x="18324" y="6534"/>
                  <a:pt x="18516" y="6869"/>
                </a:cubicBezTo>
                <a:lnTo>
                  <a:pt x="19060" y="8070"/>
                </a:lnTo>
                <a:cubicBezTo>
                  <a:pt x="19177" y="8420"/>
                  <a:pt x="19616" y="8704"/>
                  <a:pt x="20038" y="8704"/>
                </a:cubicBezTo>
                <a:lnTo>
                  <a:pt x="20376" y="8704"/>
                </a:lnTo>
                <a:cubicBezTo>
                  <a:pt x="21132" y="8704"/>
                  <a:pt x="21600" y="9439"/>
                  <a:pt x="21600" y="10120"/>
                </a:cubicBezTo>
                <a:lnTo>
                  <a:pt x="21600" y="11546"/>
                </a:lnTo>
                <a:cubicBezTo>
                  <a:pt x="21600" y="12302"/>
                  <a:pt x="21062" y="12896"/>
                  <a:pt x="20376" y="12896"/>
                </a:cubicBezTo>
                <a:lnTo>
                  <a:pt x="20075" y="12896"/>
                </a:lnTo>
                <a:cubicBezTo>
                  <a:pt x="19669" y="12896"/>
                  <a:pt x="19231" y="13201"/>
                  <a:pt x="19118" y="13562"/>
                </a:cubicBezTo>
                <a:lnTo>
                  <a:pt x="19106" y="13593"/>
                </a:lnTo>
                <a:lnTo>
                  <a:pt x="18590" y="14794"/>
                </a:lnTo>
                <a:cubicBezTo>
                  <a:pt x="18389" y="15162"/>
                  <a:pt x="18468" y="15700"/>
                  <a:pt x="18746" y="15974"/>
                </a:cubicBezTo>
                <a:lnTo>
                  <a:pt x="19021" y="16245"/>
                </a:lnTo>
                <a:cubicBezTo>
                  <a:pt x="19268" y="16488"/>
                  <a:pt x="19404" y="16812"/>
                  <a:pt x="19404" y="17157"/>
                </a:cubicBezTo>
                <a:cubicBezTo>
                  <a:pt x="19404" y="17502"/>
                  <a:pt x="19268" y="17826"/>
                  <a:pt x="19022" y="18069"/>
                </a:cubicBezTo>
                <a:lnTo>
                  <a:pt x="18000" y="19077"/>
                </a:lnTo>
                <a:cubicBezTo>
                  <a:pt x="17753" y="19320"/>
                  <a:pt x="17425" y="19453"/>
                  <a:pt x="17075" y="19453"/>
                </a:cubicBezTo>
                <a:cubicBezTo>
                  <a:pt x="16725" y="19453"/>
                  <a:pt x="16398" y="19320"/>
                  <a:pt x="16151" y="19077"/>
                </a:cubicBezTo>
                <a:lnTo>
                  <a:pt x="15839" y="18764"/>
                </a:lnTo>
                <a:cubicBezTo>
                  <a:pt x="15571" y="18501"/>
                  <a:pt x="15001" y="18409"/>
                  <a:pt x="14660" y="18579"/>
                </a:cubicBezTo>
                <a:lnTo>
                  <a:pt x="13460" y="19038"/>
                </a:lnTo>
                <a:cubicBezTo>
                  <a:pt x="13063" y="19149"/>
                  <a:pt x="12764" y="19561"/>
                  <a:pt x="12764" y="19966"/>
                </a:cubicBezTo>
                <a:lnTo>
                  <a:pt x="12764" y="20225"/>
                </a:lnTo>
                <a:cubicBezTo>
                  <a:pt x="12764" y="20932"/>
                  <a:pt x="12089" y="21600"/>
                  <a:pt x="11375" y="2160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301" name="Circle"/>
          <p:cNvSpPr/>
          <p:nvPr/>
        </p:nvSpPr>
        <p:spPr>
          <a:xfrm>
            <a:off x="3088111" y="4763699"/>
            <a:ext cx="288952" cy="28896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302" name="Shape"/>
          <p:cNvSpPr/>
          <p:nvPr/>
        </p:nvSpPr>
        <p:spPr>
          <a:xfrm>
            <a:off x="3075411" y="4750999"/>
            <a:ext cx="314352" cy="3143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1745"/>
                </a:moveTo>
                <a:cubicBezTo>
                  <a:pt x="5807" y="1745"/>
                  <a:pt x="1745" y="5808"/>
                  <a:pt x="1745" y="10800"/>
                </a:cubicBezTo>
                <a:cubicBezTo>
                  <a:pt x="1745" y="15793"/>
                  <a:pt x="5807" y="19855"/>
                  <a:pt x="10801" y="19855"/>
                </a:cubicBezTo>
                <a:cubicBezTo>
                  <a:pt x="15793" y="19855"/>
                  <a:pt x="19855" y="15793"/>
                  <a:pt x="19855" y="10800"/>
                </a:cubicBezTo>
                <a:cubicBezTo>
                  <a:pt x="19855" y="5808"/>
                  <a:pt x="15793" y="1745"/>
                  <a:pt x="10801" y="1745"/>
                </a:cubicBezTo>
                <a:close/>
                <a:moveTo>
                  <a:pt x="10801" y="21600"/>
                </a:moveTo>
                <a:cubicBezTo>
                  <a:pt x="4845" y="21600"/>
                  <a:pt x="0" y="16755"/>
                  <a:pt x="0" y="10800"/>
                </a:cubicBezTo>
                <a:cubicBezTo>
                  <a:pt x="0" y="4845"/>
                  <a:pt x="4845" y="0"/>
                  <a:pt x="10801" y="0"/>
                </a:cubicBezTo>
                <a:cubicBezTo>
                  <a:pt x="16755" y="0"/>
                  <a:pt x="21600" y="4845"/>
                  <a:pt x="21600" y="10800"/>
                </a:cubicBezTo>
                <a:cubicBezTo>
                  <a:pt x="21600" y="16755"/>
                  <a:pt x="16755" y="21600"/>
                  <a:pt x="10801" y="2160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303" name="Shape"/>
          <p:cNvSpPr/>
          <p:nvPr/>
        </p:nvSpPr>
        <p:spPr>
          <a:xfrm>
            <a:off x="2376911" y="4700199"/>
            <a:ext cx="1040288" cy="12063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35" h="21580" extrusionOk="0">
                <a:moveTo>
                  <a:pt x="18699" y="21580"/>
                </a:moveTo>
                <a:lnTo>
                  <a:pt x="6904" y="21580"/>
                </a:lnTo>
                <a:lnTo>
                  <a:pt x="6742" y="19284"/>
                </a:lnTo>
                <a:cubicBezTo>
                  <a:pt x="6077" y="19352"/>
                  <a:pt x="4382" y="19468"/>
                  <a:pt x="3086" y="19100"/>
                </a:cubicBezTo>
                <a:cubicBezTo>
                  <a:pt x="1685" y="18702"/>
                  <a:pt x="1979" y="15712"/>
                  <a:pt x="2113" y="14748"/>
                </a:cubicBezTo>
                <a:lnTo>
                  <a:pt x="1126" y="14748"/>
                </a:lnTo>
                <a:cubicBezTo>
                  <a:pt x="692" y="14748"/>
                  <a:pt x="376" y="14626"/>
                  <a:pt x="185" y="14386"/>
                </a:cubicBezTo>
                <a:cubicBezTo>
                  <a:pt x="-172" y="13939"/>
                  <a:pt x="93" y="13280"/>
                  <a:pt x="125" y="13206"/>
                </a:cubicBezTo>
                <a:cubicBezTo>
                  <a:pt x="833" y="11928"/>
                  <a:pt x="1953" y="9879"/>
                  <a:pt x="2081" y="9566"/>
                </a:cubicBezTo>
                <a:cubicBezTo>
                  <a:pt x="2020" y="9102"/>
                  <a:pt x="1932" y="6968"/>
                  <a:pt x="2854" y="4608"/>
                </a:cubicBezTo>
                <a:cubicBezTo>
                  <a:pt x="3444" y="3101"/>
                  <a:pt x="4805" y="1826"/>
                  <a:pt x="6792" y="922"/>
                </a:cubicBezTo>
                <a:cubicBezTo>
                  <a:pt x="8280" y="245"/>
                  <a:pt x="9578" y="15"/>
                  <a:pt x="9633" y="5"/>
                </a:cubicBezTo>
                <a:cubicBezTo>
                  <a:pt x="9773" y="-20"/>
                  <a:pt x="9911" y="60"/>
                  <a:pt x="9939" y="183"/>
                </a:cubicBezTo>
                <a:cubicBezTo>
                  <a:pt x="9967" y="306"/>
                  <a:pt x="9876" y="426"/>
                  <a:pt x="9735" y="451"/>
                </a:cubicBezTo>
                <a:cubicBezTo>
                  <a:pt x="9684" y="459"/>
                  <a:pt x="4669" y="1373"/>
                  <a:pt x="3347" y="4755"/>
                </a:cubicBezTo>
                <a:cubicBezTo>
                  <a:pt x="2351" y="7303"/>
                  <a:pt x="2593" y="9513"/>
                  <a:pt x="2597" y="9531"/>
                </a:cubicBezTo>
                <a:cubicBezTo>
                  <a:pt x="2633" y="9623"/>
                  <a:pt x="2657" y="9685"/>
                  <a:pt x="603" y="13384"/>
                </a:cubicBezTo>
                <a:cubicBezTo>
                  <a:pt x="554" y="13504"/>
                  <a:pt x="440" y="13912"/>
                  <a:pt x="613" y="14128"/>
                </a:cubicBezTo>
                <a:cubicBezTo>
                  <a:pt x="701" y="14238"/>
                  <a:pt x="874" y="14293"/>
                  <a:pt x="1126" y="14293"/>
                </a:cubicBezTo>
                <a:lnTo>
                  <a:pt x="2710" y="14293"/>
                </a:lnTo>
                <a:lnTo>
                  <a:pt x="2667" y="14553"/>
                </a:lnTo>
                <a:cubicBezTo>
                  <a:pt x="2425" y="16012"/>
                  <a:pt x="2368" y="18418"/>
                  <a:pt x="3247" y="18668"/>
                </a:cubicBezTo>
                <a:cubicBezTo>
                  <a:pt x="4525" y="19031"/>
                  <a:pt x="6390" y="18883"/>
                  <a:pt x="6942" y="18803"/>
                </a:cubicBezTo>
                <a:lnTo>
                  <a:pt x="7227" y="18762"/>
                </a:lnTo>
                <a:lnTo>
                  <a:pt x="7394" y="21126"/>
                </a:lnTo>
                <a:lnTo>
                  <a:pt x="18178" y="21126"/>
                </a:lnTo>
                <a:lnTo>
                  <a:pt x="18178" y="14513"/>
                </a:lnTo>
                <a:lnTo>
                  <a:pt x="18254" y="14447"/>
                </a:lnTo>
                <a:cubicBezTo>
                  <a:pt x="18991" y="13797"/>
                  <a:pt x="20887" y="11876"/>
                  <a:pt x="20812" y="10804"/>
                </a:cubicBezTo>
                <a:cubicBezTo>
                  <a:pt x="20803" y="10679"/>
                  <a:pt x="20912" y="10571"/>
                  <a:pt x="21056" y="10564"/>
                </a:cubicBezTo>
                <a:cubicBezTo>
                  <a:pt x="21203" y="10560"/>
                  <a:pt x="21323" y="10651"/>
                  <a:pt x="21332" y="10777"/>
                </a:cubicBezTo>
                <a:cubicBezTo>
                  <a:pt x="21428" y="12149"/>
                  <a:pt x="19156" y="14285"/>
                  <a:pt x="18699" y="14699"/>
                </a:cubicBezTo>
                <a:cubicBezTo>
                  <a:pt x="18699" y="14699"/>
                  <a:pt x="18699" y="21580"/>
                  <a:pt x="18699" y="2158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347" name="설계…"/>
          <p:cNvSpPr txBox="1"/>
          <p:nvPr/>
        </p:nvSpPr>
        <p:spPr>
          <a:xfrm>
            <a:off x="3764052" y="4678151"/>
            <a:ext cx="1303240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600"/>
            </a:pPr>
            <a:r>
              <a:rPr u="sng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설계</a:t>
            </a:r>
            <a:endParaRPr u="sng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>
              <a:defRPr sz="3600" b="0"/>
            </a:pPr>
            <a:r>
              <a:rPr lang="ko-KR" altLang="en-US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최정윤</a:t>
            </a:r>
            <a:endParaRPr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grpSp>
        <p:nvGrpSpPr>
          <p:cNvPr id="1357" name="Group"/>
          <p:cNvGrpSpPr/>
          <p:nvPr/>
        </p:nvGrpSpPr>
        <p:grpSpPr>
          <a:xfrm>
            <a:off x="7487385" y="4720331"/>
            <a:ext cx="1473201" cy="1167905"/>
            <a:chOff x="0" y="0"/>
            <a:chExt cx="1473200" cy="1167903"/>
          </a:xfrm>
        </p:grpSpPr>
        <p:sp>
          <p:nvSpPr>
            <p:cNvPr id="1348" name="Shape"/>
            <p:cNvSpPr/>
            <p:nvPr/>
          </p:nvSpPr>
          <p:spPr>
            <a:xfrm>
              <a:off x="12700" y="12700"/>
              <a:ext cx="1447800" cy="279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655"/>
                  </a:moveTo>
                  <a:cubicBezTo>
                    <a:pt x="21600" y="20281"/>
                    <a:pt x="21342" y="21600"/>
                    <a:pt x="21025" y="21600"/>
                  </a:cubicBezTo>
                  <a:lnTo>
                    <a:pt x="575" y="21600"/>
                  </a:lnTo>
                  <a:cubicBezTo>
                    <a:pt x="258" y="21600"/>
                    <a:pt x="0" y="20281"/>
                    <a:pt x="0" y="18655"/>
                  </a:cubicBezTo>
                  <a:lnTo>
                    <a:pt x="0" y="2945"/>
                  </a:lnTo>
                  <a:cubicBezTo>
                    <a:pt x="0" y="1319"/>
                    <a:pt x="258" y="0"/>
                    <a:pt x="575" y="0"/>
                  </a:cubicBezTo>
                  <a:lnTo>
                    <a:pt x="21025" y="0"/>
                  </a:lnTo>
                  <a:cubicBezTo>
                    <a:pt x="21342" y="0"/>
                    <a:pt x="21600" y="1319"/>
                    <a:pt x="21600" y="2945"/>
                  </a:cubicBezTo>
                  <a:cubicBezTo>
                    <a:pt x="21600" y="2945"/>
                    <a:pt x="21600" y="18655"/>
                    <a:pt x="21600" y="18655"/>
                  </a:cubicBezTo>
                  <a:close/>
                </a:path>
              </a:pathLst>
            </a:custGeom>
            <a:solidFill>
              <a:srgbClr val="99DEF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349" name="Shape"/>
            <p:cNvSpPr/>
            <p:nvPr/>
          </p:nvSpPr>
          <p:spPr>
            <a:xfrm>
              <a:off x="12700" y="228600"/>
              <a:ext cx="1447800" cy="913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013"/>
                  </a:moveTo>
                  <a:lnTo>
                    <a:pt x="3519" y="18013"/>
                  </a:lnTo>
                  <a:lnTo>
                    <a:pt x="2991" y="18013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18013"/>
                    <a:pt x="21600" y="1801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350" name="Circle"/>
            <p:cNvSpPr/>
            <p:nvPr/>
          </p:nvSpPr>
          <p:spPr>
            <a:xfrm>
              <a:off x="114300" y="76200"/>
              <a:ext cx="74798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351" name="Circle"/>
            <p:cNvSpPr/>
            <p:nvPr/>
          </p:nvSpPr>
          <p:spPr>
            <a:xfrm>
              <a:off x="266700" y="76200"/>
              <a:ext cx="74787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352" name="Circle"/>
            <p:cNvSpPr/>
            <p:nvPr/>
          </p:nvSpPr>
          <p:spPr>
            <a:xfrm>
              <a:off x="406400" y="76200"/>
              <a:ext cx="74798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353" name="Shape"/>
            <p:cNvSpPr/>
            <p:nvPr/>
          </p:nvSpPr>
          <p:spPr>
            <a:xfrm>
              <a:off x="203199" y="342900"/>
              <a:ext cx="409254" cy="502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580" y="0"/>
                  </a:moveTo>
                  <a:cubicBezTo>
                    <a:pt x="6547" y="0"/>
                    <a:pt x="0" y="4835"/>
                    <a:pt x="0" y="10800"/>
                  </a:cubicBezTo>
                  <a:cubicBezTo>
                    <a:pt x="0" y="16764"/>
                    <a:pt x="6281" y="21600"/>
                    <a:pt x="13605" y="21600"/>
                  </a:cubicBezTo>
                  <a:cubicBezTo>
                    <a:pt x="16909" y="21600"/>
                    <a:pt x="19270" y="20816"/>
                    <a:pt x="21600" y="19215"/>
                  </a:cubicBezTo>
                  <a:lnTo>
                    <a:pt x="12580" y="10929"/>
                  </a:lnTo>
                  <a:cubicBezTo>
                    <a:pt x="12580" y="10929"/>
                    <a:pt x="12580" y="0"/>
                    <a:pt x="1258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354" name="Shape"/>
            <p:cNvSpPr/>
            <p:nvPr/>
          </p:nvSpPr>
          <p:spPr>
            <a:xfrm>
              <a:off x="736599" y="584200"/>
              <a:ext cx="597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6" extrusionOk="0">
                  <a:moveTo>
                    <a:pt x="0" y="0"/>
                  </a:moveTo>
                  <a:lnTo>
                    <a:pt x="21159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48AC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355" name="Shape"/>
            <p:cNvSpPr/>
            <p:nvPr/>
          </p:nvSpPr>
          <p:spPr>
            <a:xfrm>
              <a:off x="482599" y="330199"/>
              <a:ext cx="863601" cy="264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956"/>
                  </a:moveTo>
                  <a:lnTo>
                    <a:pt x="20012" y="3956"/>
                  </a:lnTo>
                  <a:lnTo>
                    <a:pt x="20012" y="21600"/>
                  </a:lnTo>
                  <a:lnTo>
                    <a:pt x="21600" y="21600"/>
                  </a:lnTo>
                  <a:cubicBezTo>
                    <a:pt x="21600" y="21600"/>
                    <a:pt x="21600" y="3956"/>
                    <a:pt x="21600" y="3956"/>
                  </a:cubicBezTo>
                  <a:close/>
                  <a:moveTo>
                    <a:pt x="19376" y="843"/>
                  </a:moveTo>
                  <a:lnTo>
                    <a:pt x="18106" y="843"/>
                  </a:lnTo>
                  <a:lnTo>
                    <a:pt x="18106" y="21600"/>
                  </a:lnTo>
                  <a:lnTo>
                    <a:pt x="19376" y="21600"/>
                  </a:lnTo>
                  <a:cubicBezTo>
                    <a:pt x="19376" y="21600"/>
                    <a:pt x="19376" y="843"/>
                    <a:pt x="19376" y="843"/>
                  </a:cubicBezTo>
                  <a:close/>
                  <a:moveTo>
                    <a:pt x="17471" y="2918"/>
                  </a:moveTo>
                  <a:lnTo>
                    <a:pt x="15882" y="2918"/>
                  </a:lnTo>
                  <a:lnTo>
                    <a:pt x="15882" y="21600"/>
                  </a:lnTo>
                  <a:lnTo>
                    <a:pt x="17471" y="21600"/>
                  </a:lnTo>
                  <a:cubicBezTo>
                    <a:pt x="17471" y="21600"/>
                    <a:pt x="17471" y="2918"/>
                    <a:pt x="17471" y="2918"/>
                  </a:cubicBezTo>
                  <a:close/>
                  <a:moveTo>
                    <a:pt x="15247" y="8108"/>
                  </a:moveTo>
                  <a:lnTo>
                    <a:pt x="13659" y="8108"/>
                  </a:lnTo>
                  <a:lnTo>
                    <a:pt x="13659" y="21600"/>
                  </a:lnTo>
                  <a:lnTo>
                    <a:pt x="15247" y="21600"/>
                  </a:lnTo>
                  <a:cubicBezTo>
                    <a:pt x="15247" y="21600"/>
                    <a:pt x="15247" y="8108"/>
                    <a:pt x="15247" y="8108"/>
                  </a:cubicBezTo>
                  <a:close/>
                  <a:moveTo>
                    <a:pt x="13024" y="843"/>
                  </a:moveTo>
                  <a:lnTo>
                    <a:pt x="11435" y="843"/>
                  </a:lnTo>
                  <a:lnTo>
                    <a:pt x="11435" y="21600"/>
                  </a:lnTo>
                  <a:lnTo>
                    <a:pt x="13024" y="21600"/>
                  </a:lnTo>
                  <a:cubicBezTo>
                    <a:pt x="13024" y="21600"/>
                    <a:pt x="13024" y="843"/>
                    <a:pt x="13024" y="843"/>
                  </a:cubicBezTo>
                  <a:close/>
                  <a:moveTo>
                    <a:pt x="10800" y="4994"/>
                  </a:moveTo>
                  <a:lnTo>
                    <a:pt x="9212" y="4994"/>
                  </a:lnTo>
                  <a:lnTo>
                    <a:pt x="9212" y="21600"/>
                  </a:lnTo>
                  <a:lnTo>
                    <a:pt x="10800" y="21600"/>
                  </a:lnTo>
                  <a:cubicBezTo>
                    <a:pt x="10800" y="21600"/>
                    <a:pt x="10800" y="4994"/>
                    <a:pt x="10800" y="4994"/>
                  </a:cubicBezTo>
                  <a:close/>
                  <a:moveTo>
                    <a:pt x="6275" y="20562"/>
                  </a:moveTo>
                  <a:lnTo>
                    <a:pt x="0" y="20562"/>
                  </a:lnTo>
                  <a:lnTo>
                    <a:pt x="0" y="0"/>
                  </a:lnTo>
                  <a:cubicBezTo>
                    <a:pt x="3494" y="0"/>
                    <a:pt x="6234" y="9146"/>
                    <a:pt x="6275" y="20562"/>
                  </a:cubicBezTo>
                  <a:close/>
                </a:path>
              </a:pathLst>
            </a:custGeom>
            <a:solidFill>
              <a:srgbClr val="99DEF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356" name="Shape"/>
            <p:cNvSpPr/>
            <p:nvPr/>
          </p:nvSpPr>
          <p:spPr>
            <a:xfrm>
              <a:off x="0" y="-1"/>
              <a:ext cx="1473200" cy="1167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72" y="3993"/>
                  </a:moveTo>
                  <a:lnTo>
                    <a:pt x="372" y="940"/>
                  </a:lnTo>
                  <a:cubicBezTo>
                    <a:pt x="372" y="680"/>
                    <a:pt x="544" y="470"/>
                    <a:pt x="751" y="470"/>
                  </a:cubicBezTo>
                  <a:lnTo>
                    <a:pt x="20849" y="470"/>
                  </a:lnTo>
                  <a:cubicBezTo>
                    <a:pt x="21056" y="470"/>
                    <a:pt x="21228" y="680"/>
                    <a:pt x="21228" y="940"/>
                  </a:cubicBezTo>
                  <a:lnTo>
                    <a:pt x="21228" y="3993"/>
                  </a:lnTo>
                  <a:cubicBezTo>
                    <a:pt x="21228" y="3993"/>
                    <a:pt x="372" y="3993"/>
                    <a:pt x="372" y="3993"/>
                  </a:cubicBezTo>
                  <a:close/>
                  <a:moveTo>
                    <a:pt x="21228" y="18086"/>
                  </a:moveTo>
                  <a:lnTo>
                    <a:pt x="3063" y="18086"/>
                  </a:lnTo>
                  <a:lnTo>
                    <a:pt x="372" y="20655"/>
                  </a:lnTo>
                  <a:lnTo>
                    <a:pt x="372" y="4463"/>
                  </a:lnTo>
                  <a:lnTo>
                    <a:pt x="21228" y="4463"/>
                  </a:lnTo>
                  <a:cubicBezTo>
                    <a:pt x="21228" y="4463"/>
                    <a:pt x="21228" y="18086"/>
                    <a:pt x="21228" y="18086"/>
                  </a:cubicBezTo>
                  <a:close/>
                  <a:moveTo>
                    <a:pt x="20849" y="0"/>
                  </a:moveTo>
                  <a:lnTo>
                    <a:pt x="751" y="0"/>
                  </a:lnTo>
                  <a:cubicBezTo>
                    <a:pt x="337" y="0"/>
                    <a:pt x="0" y="421"/>
                    <a:pt x="0" y="940"/>
                  </a:cubicBezTo>
                  <a:lnTo>
                    <a:pt x="0" y="3993"/>
                  </a:lnTo>
                  <a:lnTo>
                    <a:pt x="0" y="4228"/>
                  </a:lnTo>
                  <a:lnTo>
                    <a:pt x="0" y="21600"/>
                  </a:lnTo>
                  <a:lnTo>
                    <a:pt x="3188" y="18556"/>
                  </a:lnTo>
                  <a:lnTo>
                    <a:pt x="21600" y="18556"/>
                  </a:lnTo>
                  <a:lnTo>
                    <a:pt x="21600" y="4228"/>
                  </a:lnTo>
                  <a:lnTo>
                    <a:pt x="21600" y="3993"/>
                  </a:lnTo>
                  <a:lnTo>
                    <a:pt x="21600" y="940"/>
                  </a:lnTo>
                  <a:cubicBezTo>
                    <a:pt x="21600" y="421"/>
                    <a:pt x="21263" y="0"/>
                    <a:pt x="20849" y="0"/>
                  </a:cubicBezTo>
                  <a:close/>
                  <a:moveTo>
                    <a:pt x="19179" y="15267"/>
                  </a:moveTo>
                  <a:lnTo>
                    <a:pt x="12476" y="15267"/>
                  </a:lnTo>
                  <a:cubicBezTo>
                    <a:pt x="12373" y="15267"/>
                    <a:pt x="12290" y="15373"/>
                    <a:pt x="12290" y="15502"/>
                  </a:cubicBezTo>
                  <a:cubicBezTo>
                    <a:pt x="12290" y="15632"/>
                    <a:pt x="12373" y="15737"/>
                    <a:pt x="12476" y="15737"/>
                  </a:cubicBezTo>
                  <a:lnTo>
                    <a:pt x="19179" y="15737"/>
                  </a:lnTo>
                  <a:cubicBezTo>
                    <a:pt x="19282" y="15737"/>
                    <a:pt x="19366" y="15632"/>
                    <a:pt x="19366" y="15502"/>
                  </a:cubicBezTo>
                  <a:cubicBezTo>
                    <a:pt x="19366" y="15373"/>
                    <a:pt x="19282" y="15267"/>
                    <a:pt x="19179" y="15267"/>
                  </a:cubicBezTo>
                  <a:close/>
                  <a:moveTo>
                    <a:pt x="12476" y="14328"/>
                  </a:moveTo>
                  <a:lnTo>
                    <a:pt x="18621" y="14328"/>
                  </a:lnTo>
                  <a:cubicBezTo>
                    <a:pt x="18724" y="14328"/>
                    <a:pt x="18807" y="14223"/>
                    <a:pt x="18807" y="14093"/>
                  </a:cubicBezTo>
                  <a:cubicBezTo>
                    <a:pt x="18807" y="13963"/>
                    <a:pt x="18724" y="13858"/>
                    <a:pt x="18621" y="13858"/>
                  </a:cubicBezTo>
                  <a:lnTo>
                    <a:pt x="12476" y="13858"/>
                  </a:lnTo>
                  <a:cubicBezTo>
                    <a:pt x="12373" y="13858"/>
                    <a:pt x="12290" y="13963"/>
                    <a:pt x="12290" y="14093"/>
                  </a:cubicBezTo>
                  <a:cubicBezTo>
                    <a:pt x="12290" y="14223"/>
                    <a:pt x="12373" y="14328"/>
                    <a:pt x="12476" y="14328"/>
                  </a:cubicBezTo>
                  <a:close/>
                  <a:moveTo>
                    <a:pt x="12476" y="12919"/>
                  </a:moveTo>
                  <a:lnTo>
                    <a:pt x="19179" y="12919"/>
                  </a:lnTo>
                  <a:cubicBezTo>
                    <a:pt x="19282" y="12919"/>
                    <a:pt x="19366" y="12813"/>
                    <a:pt x="19366" y="12684"/>
                  </a:cubicBezTo>
                  <a:cubicBezTo>
                    <a:pt x="19366" y="12554"/>
                    <a:pt x="19282" y="12449"/>
                    <a:pt x="19179" y="12449"/>
                  </a:cubicBezTo>
                  <a:lnTo>
                    <a:pt x="12476" y="12449"/>
                  </a:lnTo>
                  <a:cubicBezTo>
                    <a:pt x="12373" y="12449"/>
                    <a:pt x="12290" y="12554"/>
                    <a:pt x="12290" y="12684"/>
                  </a:cubicBezTo>
                  <a:cubicBezTo>
                    <a:pt x="12290" y="12813"/>
                    <a:pt x="12373" y="12919"/>
                    <a:pt x="12476" y="12919"/>
                  </a:cubicBezTo>
                  <a:close/>
                  <a:moveTo>
                    <a:pt x="10745" y="10805"/>
                  </a:moveTo>
                  <a:lnTo>
                    <a:pt x="10669" y="10805"/>
                  </a:lnTo>
                  <a:lnTo>
                    <a:pt x="7111" y="10805"/>
                  </a:lnTo>
                  <a:lnTo>
                    <a:pt x="9456" y="14293"/>
                  </a:lnTo>
                  <a:cubicBezTo>
                    <a:pt x="10244" y="13456"/>
                    <a:pt x="10745" y="12214"/>
                    <a:pt x="10745" y="10805"/>
                  </a:cubicBezTo>
                  <a:close/>
                  <a:moveTo>
                    <a:pt x="6331" y="6617"/>
                  </a:moveTo>
                  <a:cubicBezTo>
                    <a:pt x="4847" y="6764"/>
                    <a:pt x="3209" y="8635"/>
                    <a:pt x="3209" y="11020"/>
                  </a:cubicBezTo>
                  <a:cubicBezTo>
                    <a:pt x="3209" y="13411"/>
                    <a:pt x="4854" y="15432"/>
                    <a:pt x="6802" y="15432"/>
                  </a:cubicBezTo>
                  <a:cubicBezTo>
                    <a:pt x="7570" y="15432"/>
                    <a:pt x="8165" y="15185"/>
                    <a:pt x="8754" y="14612"/>
                  </a:cubicBezTo>
                  <a:lnTo>
                    <a:pt x="6331" y="11164"/>
                  </a:lnTo>
                  <a:cubicBezTo>
                    <a:pt x="6331" y="11164"/>
                    <a:pt x="6331" y="6617"/>
                    <a:pt x="6331" y="6617"/>
                  </a:cubicBezTo>
                  <a:close/>
                  <a:moveTo>
                    <a:pt x="6802" y="15902"/>
                  </a:moveTo>
                  <a:cubicBezTo>
                    <a:pt x="4652" y="15902"/>
                    <a:pt x="2836" y="13666"/>
                    <a:pt x="2836" y="11020"/>
                  </a:cubicBezTo>
                  <a:cubicBezTo>
                    <a:pt x="2836" y="9752"/>
                    <a:pt x="3253" y="8510"/>
                    <a:pt x="4010" y="7553"/>
                  </a:cubicBezTo>
                  <a:cubicBezTo>
                    <a:pt x="4727" y="6644"/>
                    <a:pt x="5641" y="6107"/>
                    <a:pt x="6517" y="6107"/>
                  </a:cubicBezTo>
                  <a:lnTo>
                    <a:pt x="6703" y="6107"/>
                  </a:lnTo>
                  <a:lnTo>
                    <a:pt x="6703" y="10986"/>
                  </a:lnTo>
                  <a:lnTo>
                    <a:pt x="9289" y="14665"/>
                  </a:lnTo>
                  <a:lnTo>
                    <a:pt x="9143" y="14820"/>
                  </a:lnTo>
                  <a:cubicBezTo>
                    <a:pt x="8430" y="15578"/>
                    <a:pt x="7730" y="15902"/>
                    <a:pt x="6802" y="15902"/>
                  </a:cubicBezTo>
                  <a:close/>
                  <a:moveTo>
                    <a:pt x="20069" y="2172"/>
                  </a:moveTo>
                  <a:lnTo>
                    <a:pt x="20447" y="1719"/>
                  </a:lnTo>
                  <a:cubicBezTo>
                    <a:pt x="20521" y="1629"/>
                    <a:pt x="20524" y="1481"/>
                    <a:pt x="20453" y="1387"/>
                  </a:cubicBezTo>
                  <a:cubicBezTo>
                    <a:pt x="20382" y="1293"/>
                    <a:pt x="20265" y="1289"/>
                    <a:pt x="20190" y="1379"/>
                  </a:cubicBezTo>
                  <a:lnTo>
                    <a:pt x="19799" y="1848"/>
                  </a:lnTo>
                  <a:lnTo>
                    <a:pt x="19409" y="1379"/>
                  </a:lnTo>
                  <a:cubicBezTo>
                    <a:pt x="19335" y="1289"/>
                    <a:pt x="19217" y="1293"/>
                    <a:pt x="19146" y="1387"/>
                  </a:cubicBezTo>
                  <a:cubicBezTo>
                    <a:pt x="19075" y="1481"/>
                    <a:pt x="19077" y="1629"/>
                    <a:pt x="19152" y="1719"/>
                  </a:cubicBezTo>
                  <a:lnTo>
                    <a:pt x="19530" y="2172"/>
                  </a:lnTo>
                  <a:lnTo>
                    <a:pt x="19152" y="2626"/>
                  </a:lnTo>
                  <a:cubicBezTo>
                    <a:pt x="19077" y="2715"/>
                    <a:pt x="19075" y="2864"/>
                    <a:pt x="19146" y="2958"/>
                  </a:cubicBezTo>
                  <a:cubicBezTo>
                    <a:pt x="19182" y="3006"/>
                    <a:pt x="19231" y="3031"/>
                    <a:pt x="19280" y="3031"/>
                  </a:cubicBezTo>
                  <a:cubicBezTo>
                    <a:pt x="19327" y="3031"/>
                    <a:pt x="19373" y="3009"/>
                    <a:pt x="19409" y="2966"/>
                  </a:cubicBezTo>
                  <a:lnTo>
                    <a:pt x="19799" y="2497"/>
                  </a:lnTo>
                  <a:lnTo>
                    <a:pt x="20190" y="2966"/>
                  </a:lnTo>
                  <a:cubicBezTo>
                    <a:pt x="20226" y="3009"/>
                    <a:pt x="20272" y="3031"/>
                    <a:pt x="20319" y="3031"/>
                  </a:cubicBezTo>
                  <a:cubicBezTo>
                    <a:pt x="20368" y="3031"/>
                    <a:pt x="20417" y="3006"/>
                    <a:pt x="20453" y="2958"/>
                  </a:cubicBezTo>
                  <a:cubicBezTo>
                    <a:pt x="20524" y="2864"/>
                    <a:pt x="20521" y="2715"/>
                    <a:pt x="20447" y="2626"/>
                  </a:cubicBezTo>
                  <a:cubicBezTo>
                    <a:pt x="20447" y="2626"/>
                    <a:pt x="20069" y="2172"/>
                    <a:pt x="20069" y="2172"/>
                  </a:cubicBezTo>
                  <a:close/>
                  <a:moveTo>
                    <a:pt x="6590" y="1648"/>
                  </a:moveTo>
                  <a:cubicBezTo>
                    <a:pt x="6390" y="1648"/>
                    <a:pt x="6228" y="1852"/>
                    <a:pt x="6228" y="2104"/>
                  </a:cubicBezTo>
                  <a:cubicBezTo>
                    <a:pt x="6228" y="2356"/>
                    <a:pt x="6390" y="2561"/>
                    <a:pt x="6590" y="2561"/>
                  </a:cubicBezTo>
                  <a:cubicBezTo>
                    <a:pt x="6790" y="2561"/>
                    <a:pt x="6952" y="2356"/>
                    <a:pt x="6952" y="2104"/>
                  </a:cubicBezTo>
                  <a:cubicBezTo>
                    <a:pt x="6952" y="1852"/>
                    <a:pt x="6790" y="1648"/>
                    <a:pt x="6590" y="1648"/>
                  </a:cubicBezTo>
                  <a:close/>
                  <a:moveTo>
                    <a:pt x="6590" y="3031"/>
                  </a:moveTo>
                  <a:cubicBezTo>
                    <a:pt x="6185" y="3031"/>
                    <a:pt x="5855" y="2615"/>
                    <a:pt x="5855" y="2104"/>
                  </a:cubicBezTo>
                  <a:cubicBezTo>
                    <a:pt x="5855" y="1593"/>
                    <a:pt x="6185" y="1178"/>
                    <a:pt x="6590" y="1178"/>
                  </a:cubicBezTo>
                  <a:cubicBezTo>
                    <a:pt x="6995" y="1178"/>
                    <a:pt x="7324" y="1593"/>
                    <a:pt x="7324" y="2104"/>
                  </a:cubicBezTo>
                  <a:cubicBezTo>
                    <a:pt x="7324" y="2615"/>
                    <a:pt x="6995" y="3031"/>
                    <a:pt x="6590" y="3031"/>
                  </a:cubicBezTo>
                  <a:close/>
                  <a:moveTo>
                    <a:pt x="4451" y="1648"/>
                  </a:moveTo>
                  <a:cubicBezTo>
                    <a:pt x="4251" y="1648"/>
                    <a:pt x="4089" y="1852"/>
                    <a:pt x="4089" y="2104"/>
                  </a:cubicBezTo>
                  <a:cubicBezTo>
                    <a:pt x="4089" y="2356"/>
                    <a:pt x="4251" y="2561"/>
                    <a:pt x="4451" y="2561"/>
                  </a:cubicBezTo>
                  <a:cubicBezTo>
                    <a:pt x="4650" y="2561"/>
                    <a:pt x="4813" y="2356"/>
                    <a:pt x="4813" y="2104"/>
                  </a:cubicBezTo>
                  <a:cubicBezTo>
                    <a:pt x="4813" y="1852"/>
                    <a:pt x="4650" y="1648"/>
                    <a:pt x="4451" y="1648"/>
                  </a:cubicBezTo>
                  <a:close/>
                  <a:moveTo>
                    <a:pt x="4451" y="3031"/>
                  </a:moveTo>
                  <a:cubicBezTo>
                    <a:pt x="4046" y="3031"/>
                    <a:pt x="3716" y="2615"/>
                    <a:pt x="3716" y="2104"/>
                  </a:cubicBezTo>
                  <a:cubicBezTo>
                    <a:pt x="3716" y="1593"/>
                    <a:pt x="4046" y="1178"/>
                    <a:pt x="4451" y="1178"/>
                  </a:cubicBezTo>
                  <a:cubicBezTo>
                    <a:pt x="4856" y="1178"/>
                    <a:pt x="5185" y="1593"/>
                    <a:pt x="5185" y="2104"/>
                  </a:cubicBezTo>
                  <a:cubicBezTo>
                    <a:pt x="5185" y="2615"/>
                    <a:pt x="4856" y="3031"/>
                    <a:pt x="4451" y="3031"/>
                  </a:cubicBezTo>
                  <a:close/>
                  <a:moveTo>
                    <a:pt x="2311" y="1648"/>
                  </a:moveTo>
                  <a:cubicBezTo>
                    <a:pt x="2112" y="1648"/>
                    <a:pt x="1949" y="1852"/>
                    <a:pt x="1949" y="2104"/>
                  </a:cubicBezTo>
                  <a:cubicBezTo>
                    <a:pt x="1949" y="2356"/>
                    <a:pt x="2112" y="2561"/>
                    <a:pt x="2311" y="2561"/>
                  </a:cubicBezTo>
                  <a:cubicBezTo>
                    <a:pt x="2511" y="2561"/>
                    <a:pt x="2674" y="2356"/>
                    <a:pt x="2674" y="2104"/>
                  </a:cubicBezTo>
                  <a:cubicBezTo>
                    <a:pt x="2674" y="1852"/>
                    <a:pt x="2511" y="1648"/>
                    <a:pt x="2311" y="1648"/>
                  </a:cubicBezTo>
                  <a:close/>
                  <a:moveTo>
                    <a:pt x="2311" y="3031"/>
                  </a:moveTo>
                  <a:cubicBezTo>
                    <a:pt x="1906" y="3031"/>
                    <a:pt x="1577" y="2615"/>
                    <a:pt x="1577" y="2104"/>
                  </a:cubicBezTo>
                  <a:cubicBezTo>
                    <a:pt x="1577" y="1593"/>
                    <a:pt x="1906" y="1178"/>
                    <a:pt x="2311" y="1178"/>
                  </a:cubicBezTo>
                  <a:cubicBezTo>
                    <a:pt x="2717" y="1178"/>
                    <a:pt x="3046" y="1593"/>
                    <a:pt x="3046" y="2104"/>
                  </a:cubicBezTo>
                  <a:cubicBezTo>
                    <a:pt x="3046" y="2615"/>
                    <a:pt x="2717" y="3031"/>
                    <a:pt x="2311" y="3031"/>
                  </a:cubicBezTo>
                  <a:close/>
                </a:path>
              </a:pathLst>
            </a:custGeom>
            <a:solidFill>
              <a:srgbClr val="048AC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</p:grpSp>
      <p:sp>
        <p:nvSpPr>
          <p:cNvPr id="1358" name="개발…"/>
          <p:cNvSpPr txBox="1"/>
          <p:nvPr/>
        </p:nvSpPr>
        <p:spPr>
          <a:xfrm>
            <a:off x="9404042" y="4678151"/>
            <a:ext cx="1349727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600"/>
            </a:pPr>
            <a:r>
              <a:rPr u="sng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개발</a:t>
            </a:r>
            <a:endParaRPr u="sng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>
              <a:defRPr sz="3600" b="0"/>
            </a:pPr>
            <a:r>
              <a:rPr lang="ko-KR" altLang="en-US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송창대</a:t>
            </a:r>
            <a:endParaRPr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67" name="현업들이 사용하는데 이러이러한 불편함이 있어서 이런이런 특성을 가진 프로그램을 개발할것임.…"/>
          <p:cNvSpPr txBox="1"/>
          <p:nvPr/>
        </p:nvSpPr>
        <p:spPr>
          <a:xfrm>
            <a:off x="2212064" y="8111011"/>
            <a:ext cx="21063668" cy="4022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2500"/>
            </a:pP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많은 양의 입고 리스트를 사용자가 일일이 입고 처리해야 하는 불편함과 오류 발생의 가능성  개선 목표</a:t>
            </a: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marL="457200" indent="-457200" algn="l">
              <a:buAutoNum type="arabicPeriod"/>
              <a:defRPr sz="2500"/>
            </a:pP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현재 재고 조회 및 생성</a:t>
            </a: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marL="457200" indent="-457200" algn="l">
              <a:buAutoNum type="arabicPeriod"/>
              <a:defRPr sz="2500"/>
            </a:pP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marL="457200" indent="-457200" algn="l">
              <a:buAutoNum type="arabicPeriod"/>
              <a:defRPr sz="2500"/>
            </a:pP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벤더 별 입고된 리스트 업로드 후 </a:t>
            </a:r>
            <a:r>
              <a:rPr lang="en-US" altLang="ko-KR" sz="3600" dirty="0" smtClean="0">
                <a:latin typeface="배달의민족 한나체 Air" pitchFamily="50" charset="-127"/>
                <a:ea typeface="배달의민족 한나체 Air" pitchFamily="50" charset="-127"/>
              </a:rPr>
              <a:t>GR</a:t>
            </a: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생성 자동화</a:t>
            </a:r>
            <a:endParaRPr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endParaRPr sz="3600" dirty="0">
              <a:latin typeface="배달의민족 한나체 Air" pitchFamily="50" charset="-127"/>
              <a:ea typeface="배달의민족 한나체 Air" pitchFamily="50" charset="-127"/>
            </a:endParaRPr>
          </a:p>
        </p:txBody>
      </p:sp>
      <p:grpSp>
        <p:nvGrpSpPr>
          <p:cNvPr id="111" name="Group"/>
          <p:cNvGrpSpPr/>
          <p:nvPr/>
        </p:nvGrpSpPr>
        <p:grpSpPr>
          <a:xfrm>
            <a:off x="22165020" y="11590211"/>
            <a:ext cx="1678265" cy="1858728"/>
            <a:chOff x="-1" y="-1"/>
            <a:chExt cx="3647568" cy="4419477"/>
          </a:xfrm>
        </p:grpSpPr>
        <p:sp>
          <p:nvSpPr>
            <p:cNvPr id="112" name="Shape"/>
            <p:cNvSpPr/>
            <p:nvPr/>
          </p:nvSpPr>
          <p:spPr>
            <a:xfrm>
              <a:off x="63499" y="76199"/>
              <a:ext cx="3584068" cy="434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0882" y="11752"/>
                  </a:moveTo>
                  <a:lnTo>
                    <a:pt x="20457" y="11303"/>
                  </a:lnTo>
                  <a:cubicBezTo>
                    <a:pt x="20438" y="11284"/>
                    <a:pt x="20417" y="11265"/>
                    <a:pt x="20396" y="11248"/>
                  </a:cubicBezTo>
                  <a:cubicBezTo>
                    <a:pt x="20434" y="11220"/>
                    <a:pt x="20467" y="11188"/>
                    <a:pt x="20493" y="11153"/>
                  </a:cubicBezTo>
                  <a:lnTo>
                    <a:pt x="20586" y="11034"/>
                  </a:lnTo>
                  <a:cubicBezTo>
                    <a:pt x="20685" y="10912"/>
                    <a:pt x="20704" y="10757"/>
                    <a:pt x="20638" y="10620"/>
                  </a:cubicBezTo>
                  <a:lnTo>
                    <a:pt x="20536" y="10408"/>
                  </a:lnTo>
                  <a:cubicBezTo>
                    <a:pt x="20443" y="10212"/>
                    <a:pt x="20231" y="10083"/>
                    <a:pt x="19983" y="10073"/>
                  </a:cubicBezTo>
                  <a:lnTo>
                    <a:pt x="19848" y="10066"/>
                  </a:lnTo>
                  <a:lnTo>
                    <a:pt x="19848" y="6043"/>
                  </a:lnTo>
                  <a:cubicBezTo>
                    <a:pt x="19848" y="5318"/>
                    <a:pt x="19272" y="4414"/>
                    <a:pt x="18536" y="3986"/>
                  </a:cubicBezTo>
                  <a:lnTo>
                    <a:pt x="12279" y="346"/>
                  </a:lnTo>
                  <a:cubicBezTo>
                    <a:pt x="11895" y="123"/>
                    <a:pt x="11393" y="0"/>
                    <a:pt x="10864" y="0"/>
                  </a:cubicBezTo>
                  <a:cubicBezTo>
                    <a:pt x="10335" y="0"/>
                    <a:pt x="9833" y="123"/>
                    <a:pt x="9449" y="346"/>
                  </a:cubicBezTo>
                  <a:lnTo>
                    <a:pt x="3191" y="3986"/>
                  </a:lnTo>
                  <a:cubicBezTo>
                    <a:pt x="2456" y="4414"/>
                    <a:pt x="1879" y="5318"/>
                    <a:pt x="1879" y="6043"/>
                  </a:cubicBezTo>
                  <a:lnTo>
                    <a:pt x="1879" y="10057"/>
                  </a:lnTo>
                  <a:lnTo>
                    <a:pt x="1585" y="10073"/>
                  </a:lnTo>
                  <a:cubicBezTo>
                    <a:pt x="1332" y="10083"/>
                    <a:pt x="1118" y="10212"/>
                    <a:pt x="1026" y="10408"/>
                  </a:cubicBezTo>
                  <a:lnTo>
                    <a:pt x="925" y="10619"/>
                  </a:lnTo>
                  <a:cubicBezTo>
                    <a:pt x="858" y="10756"/>
                    <a:pt x="876" y="10910"/>
                    <a:pt x="973" y="11030"/>
                  </a:cubicBezTo>
                  <a:lnTo>
                    <a:pt x="1065" y="11148"/>
                  </a:lnTo>
                  <a:cubicBezTo>
                    <a:pt x="1092" y="11185"/>
                    <a:pt x="1127" y="11219"/>
                    <a:pt x="1167" y="11248"/>
                  </a:cubicBezTo>
                  <a:cubicBezTo>
                    <a:pt x="1143" y="11267"/>
                    <a:pt x="1121" y="11287"/>
                    <a:pt x="1099" y="11309"/>
                  </a:cubicBezTo>
                  <a:lnTo>
                    <a:pt x="679" y="11753"/>
                  </a:lnTo>
                  <a:cubicBezTo>
                    <a:pt x="222" y="12241"/>
                    <a:pt x="-19" y="12848"/>
                    <a:pt x="1" y="13462"/>
                  </a:cubicBezTo>
                  <a:lnTo>
                    <a:pt x="123" y="17275"/>
                  </a:lnTo>
                  <a:lnTo>
                    <a:pt x="339" y="18066"/>
                  </a:lnTo>
                  <a:cubicBezTo>
                    <a:pt x="348" y="18099"/>
                    <a:pt x="359" y="18131"/>
                    <a:pt x="372" y="18163"/>
                  </a:cubicBezTo>
                  <a:lnTo>
                    <a:pt x="372" y="19124"/>
                  </a:lnTo>
                  <a:cubicBezTo>
                    <a:pt x="372" y="19620"/>
                    <a:pt x="862" y="20024"/>
                    <a:pt x="1464" y="20024"/>
                  </a:cubicBezTo>
                  <a:lnTo>
                    <a:pt x="1879" y="20024"/>
                  </a:lnTo>
                  <a:lnTo>
                    <a:pt x="1879" y="20082"/>
                  </a:lnTo>
                  <a:cubicBezTo>
                    <a:pt x="1879" y="20919"/>
                    <a:pt x="2735" y="21600"/>
                    <a:pt x="3786" y="21600"/>
                  </a:cubicBezTo>
                  <a:lnTo>
                    <a:pt x="17942" y="21600"/>
                  </a:lnTo>
                  <a:cubicBezTo>
                    <a:pt x="18993" y="21600"/>
                    <a:pt x="19848" y="20919"/>
                    <a:pt x="19848" y="20082"/>
                  </a:cubicBezTo>
                  <a:lnTo>
                    <a:pt x="19848" y="20024"/>
                  </a:lnTo>
                  <a:lnTo>
                    <a:pt x="20098" y="20024"/>
                  </a:lnTo>
                  <a:cubicBezTo>
                    <a:pt x="20700" y="20024"/>
                    <a:pt x="21190" y="19620"/>
                    <a:pt x="21190" y="19124"/>
                  </a:cubicBezTo>
                  <a:lnTo>
                    <a:pt x="21190" y="18164"/>
                  </a:lnTo>
                  <a:cubicBezTo>
                    <a:pt x="21204" y="18131"/>
                    <a:pt x="21420" y="17361"/>
                    <a:pt x="21420" y="17361"/>
                  </a:cubicBezTo>
                  <a:lnTo>
                    <a:pt x="21451" y="16944"/>
                  </a:lnTo>
                  <a:lnTo>
                    <a:pt x="21561" y="13462"/>
                  </a:lnTo>
                  <a:cubicBezTo>
                    <a:pt x="21581" y="12848"/>
                    <a:pt x="21340" y="12241"/>
                    <a:pt x="20882" y="11752"/>
                  </a:cubicBezTo>
                  <a:close/>
                </a:path>
              </a:pathLst>
            </a:custGeom>
            <a:solidFill>
              <a:srgbClr val="559EA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3" name="Shape"/>
            <p:cNvSpPr/>
            <p:nvPr/>
          </p:nvSpPr>
          <p:spPr>
            <a:xfrm>
              <a:off x="304800" y="-1"/>
              <a:ext cx="2986876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23" y="3986"/>
                  </a:moveTo>
                  <a:lnTo>
                    <a:pt x="12501" y="346"/>
                  </a:lnTo>
                  <a:cubicBezTo>
                    <a:pt x="12040" y="123"/>
                    <a:pt x="11436" y="0"/>
                    <a:pt x="10800" y="0"/>
                  </a:cubicBezTo>
                  <a:cubicBezTo>
                    <a:pt x="10165" y="0"/>
                    <a:pt x="9560" y="123"/>
                    <a:pt x="9099" y="346"/>
                  </a:cubicBezTo>
                  <a:lnTo>
                    <a:pt x="1577" y="3986"/>
                  </a:lnTo>
                  <a:cubicBezTo>
                    <a:pt x="693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028" y="21600"/>
                    <a:pt x="2292" y="21600"/>
                  </a:cubicBezTo>
                  <a:lnTo>
                    <a:pt x="19308" y="21600"/>
                  </a:lnTo>
                  <a:cubicBezTo>
                    <a:pt x="20572" y="21600"/>
                    <a:pt x="21600" y="20919"/>
                    <a:pt x="21600" y="20082"/>
                  </a:cubicBezTo>
                  <a:lnTo>
                    <a:pt x="21600" y="6043"/>
                  </a:lnTo>
                  <a:cubicBezTo>
                    <a:pt x="21600" y="5318"/>
                    <a:pt x="20907" y="4414"/>
                    <a:pt x="20023" y="3986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4" name="Shape"/>
            <p:cNvSpPr/>
            <p:nvPr/>
          </p:nvSpPr>
          <p:spPr>
            <a:xfrm>
              <a:off x="304799" y="-1"/>
              <a:ext cx="1759950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97" y="20533"/>
                  </a:moveTo>
                  <a:lnTo>
                    <a:pt x="2897" y="6494"/>
                  </a:lnTo>
                  <a:cubicBezTo>
                    <a:pt x="2897" y="5768"/>
                    <a:pt x="4073" y="4865"/>
                    <a:pt x="5574" y="4437"/>
                  </a:cubicBezTo>
                  <a:lnTo>
                    <a:pt x="18340" y="797"/>
                  </a:lnTo>
                  <a:cubicBezTo>
                    <a:pt x="19122" y="574"/>
                    <a:pt x="20148" y="450"/>
                    <a:pt x="21226" y="450"/>
                  </a:cubicBezTo>
                  <a:cubicBezTo>
                    <a:pt x="21352" y="450"/>
                    <a:pt x="21476" y="453"/>
                    <a:pt x="21600" y="456"/>
                  </a:cubicBezTo>
                  <a:lnTo>
                    <a:pt x="21216" y="346"/>
                  </a:lnTo>
                  <a:cubicBezTo>
                    <a:pt x="20434" y="123"/>
                    <a:pt x="19408" y="0"/>
                    <a:pt x="18330" y="0"/>
                  </a:cubicBezTo>
                  <a:cubicBezTo>
                    <a:pt x="17251" y="0"/>
                    <a:pt x="16225" y="123"/>
                    <a:pt x="15443" y="346"/>
                  </a:cubicBezTo>
                  <a:lnTo>
                    <a:pt x="2677" y="3986"/>
                  </a:lnTo>
                  <a:cubicBezTo>
                    <a:pt x="1176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745" y="21600"/>
                    <a:pt x="3890" y="21600"/>
                  </a:cubicBezTo>
                  <a:lnTo>
                    <a:pt x="4024" y="21600"/>
                  </a:lnTo>
                  <a:cubicBezTo>
                    <a:pt x="3328" y="21326"/>
                    <a:pt x="2897" y="20948"/>
                    <a:pt x="2897" y="20533"/>
                  </a:cubicBezTo>
                  <a:close/>
                </a:path>
              </a:pathLst>
            </a:custGeom>
            <a:solidFill>
              <a:srgbClr val="FDEDBE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5" name="Shape"/>
            <p:cNvSpPr/>
            <p:nvPr/>
          </p:nvSpPr>
          <p:spPr>
            <a:xfrm>
              <a:off x="368213" y="61075"/>
              <a:ext cx="2860050" cy="422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21" y="20351"/>
                  </a:moveTo>
                  <a:cubicBezTo>
                    <a:pt x="21121" y="20867"/>
                    <a:pt x="20477" y="21288"/>
                    <a:pt x="19685" y="21288"/>
                  </a:cubicBezTo>
                  <a:lnTo>
                    <a:pt x="1915" y="21288"/>
                  </a:lnTo>
                  <a:cubicBezTo>
                    <a:pt x="1123" y="21288"/>
                    <a:pt x="479" y="20867"/>
                    <a:pt x="479" y="20351"/>
                  </a:cubicBezTo>
                  <a:lnTo>
                    <a:pt x="479" y="5906"/>
                  </a:lnTo>
                  <a:cubicBezTo>
                    <a:pt x="479" y="5356"/>
                    <a:pt x="1053" y="4618"/>
                    <a:pt x="1733" y="4294"/>
                  </a:cubicBezTo>
                  <a:lnTo>
                    <a:pt x="9588" y="548"/>
                  </a:lnTo>
                  <a:cubicBezTo>
                    <a:pt x="9907" y="396"/>
                    <a:pt x="10338" y="312"/>
                    <a:pt x="10800" y="312"/>
                  </a:cubicBezTo>
                  <a:cubicBezTo>
                    <a:pt x="11262" y="312"/>
                    <a:pt x="11692" y="396"/>
                    <a:pt x="12011" y="548"/>
                  </a:cubicBezTo>
                  <a:lnTo>
                    <a:pt x="19867" y="4294"/>
                  </a:lnTo>
                  <a:cubicBezTo>
                    <a:pt x="20547" y="4618"/>
                    <a:pt x="21121" y="5356"/>
                    <a:pt x="21121" y="5906"/>
                  </a:cubicBezTo>
                  <a:cubicBezTo>
                    <a:pt x="21121" y="5906"/>
                    <a:pt x="21121" y="20351"/>
                    <a:pt x="21121" y="20351"/>
                  </a:cubicBezTo>
                  <a:close/>
                  <a:moveTo>
                    <a:pt x="20149" y="4041"/>
                  </a:moveTo>
                  <a:lnTo>
                    <a:pt x="12294" y="296"/>
                  </a:lnTo>
                  <a:cubicBezTo>
                    <a:pt x="11893" y="105"/>
                    <a:pt x="11363" y="0"/>
                    <a:pt x="10800" y="0"/>
                  </a:cubicBezTo>
                  <a:cubicBezTo>
                    <a:pt x="10237" y="0"/>
                    <a:pt x="9707" y="105"/>
                    <a:pt x="9306" y="296"/>
                  </a:cubicBezTo>
                  <a:lnTo>
                    <a:pt x="1451" y="4041"/>
                  </a:lnTo>
                  <a:cubicBezTo>
                    <a:pt x="651" y="4423"/>
                    <a:pt x="0" y="5259"/>
                    <a:pt x="0" y="5906"/>
                  </a:cubicBezTo>
                  <a:lnTo>
                    <a:pt x="0" y="20351"/>
                  </a:lnTo>
                  <a:cubicBezTo>
                    <a:pt x="0" y="21040"/>
                    <a:pt x="859" y="21600"/>
                    <a:pt x="1915" y="21600"/>
                  </a:cubicBezTo>
                  <a:lnTo>
                    <a:pt x="19685" y="21600"/>
                  </a:lnTo>
                  <a:cubicBezTo>
                    <a:pt x="20741" y="21600"/>
                    <a:pt x="21600" y="21040"/>
                    <a:pt x="21600" y="20351"/>
                  </a:cubicBezTo>
                  <a:lnTo>
                    <a:pt x="21600" y="5906"/>
                  </a:lnTo>
                  <a:cubicBezTo>
                    <a:pt x="21600" y="5259"/>
                    <a:pt x="20949" y="4423"/>
                    <a:pt x="20149" y="404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6" name="Shape"/>
            <p:cNvSpPr/>
            <p:nvPr/>
          </p:nvSpPr>
          <p:spPr>
            <a:xfrm>
              <a:off x="-1" y="1689100"/>
              <a:ext cx="3584077" cy="2368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1451" y="15951"/>
                  </a:moveTo>
                  <a:lnTo>
                    <a:pt x="21561" y="9566"/>
                  </a:lnTo>
                  <a:cubicBezTo>
                    <a:pt x="21581" y="8439"/>
                    <a:pt x="21340" y="7325"/>
                    <a:pt x="20882" y="6429"/>
                  </a:cubicBezTo>
                  <a:lnTo>
                    <a:pt x="20457" y="5605"/>
                  </a:lnTo>
                  <a:cubicBezTo>
                    <a:pt x="20438" y="5569"/>
                    <a:pt x="20417" y="5536"/>
                    <a:pt x="20396" y="5504"/>
                  </a:cubicBezTo>
                  <a:cubicBezTo>
                    <a:pt x="20434" y="5453"/>
                    <a:pt x="20467" y="5394"/>
                    <a:pt x="20493" y="5330"/>
                  </a:cubicBezTo>
                  <a:lnTo>
                    <a:pt x="20586" y="5112"/>
                  </a:lnTo>
                  <a:cubicBezTo>
                    <a:pt x="20685" y="4888"/>
                    <a:pt x="20705" y="4603"/>
                    <a:pt x="20638" y="4353"/>
                  </a:cubicBezTo>
                  <a:lnTo>
                    <a:pt x="20536" y="3964"/>
                  </a:lnTo>
                  <a:cubicBezTo>
                    <a:pt x="20443" y="3604"/>
                    <a:pt x="20231" y="3368"/>
                    <a:pt x="19983" y="3350"/>
                  </a:cubicBezTo>
                  <a:lnTo>
                    <a:pt x="19071" y="3259"/>
                  </a:lnTo>
                  <a:cubicBezTo>
                    <a:pt x="18775" y="3229"/>
                    <a:pt x="18498" y="3466"/>
                    <a:pt x="18352" y="3864"/>
                  </a:cubicBezTo>
                  <a:lnTo>
                    <a:pt x="17212" y="1353"/>
                  </a:lnTo>
                  <a:cubicBezTo>
                    <a:pt x="16950" y="772"/>
                    <a:pt x="16532" y="405"/>
                    <a:pt x="16064" y="346"/>
                  </a:cubicBezTo>
                  <a:cubicBezTo>
                    <a:pt x="14986" y="217"/>
                    <a:pt x="12865" y="1"/>
                    <a:pt x="10778" y="0"/>
                  </a:cubicBezTo>
                  <a:cubicBezTo>
                    <a:pt x="8702" y="1"/>
                    <a:pt x="6582" y="217"/>
                    <a:pt x="5503" y="346"/>
                  </a:cubicBezTo>
                  <a:cubicBezTo>
                    <a:pt x="5036" y="404"/>
                    <a:pt x="4618" y="771"/>
                    <a:pt x="4357" y="1352"/>
                  </a:cubicBezTo>
                  <a:lnTo>
                    <a:pt x="3214" y="3868"/>
                  </a:lnTo>
                  <a:cubicBezTo>
                    <a:pt x="3081" y="3495"/>
                    <a:pt x="2825" y="3257"/>
                    <a:pt x="2539" y="3257"/>
                  </a:cubicBezTo>
                  <a:cubicBezTo>
                    <a:pt x="2523" y="3257"/>
                    <a:pt x="2507" y="3257"/>
                    <a:pt x="2490" y="3259"/>
                  </a:cubicBezTo>
                  <a:lnTo>
                    <a:pt x="1585" y="3349"/>
                  </a:lnTo>
                  <a:cubicBezTo>
                    <a:pt x="1332" y="3368"/>
                    <a:pt x="1118" y="3604"/>
                    <a:pt x="1026" y="3963"/>
                  </a:cubicBezTo>
                  <a:lnTo>
                    <a:pt x="924" y="4350"/>
                  </a:lnTo>
                  <a:cubicBezTo>
                    <a:pt x="858" y="4602"/>
                    <a:pt x="876" y="4885"/>
                    <a:pt x="973" y="5104"/>
                  </a:cubicBezTo>
                  <a:lnTo>
                    <a:pt x="1065" y="5321"/>
                  </a:lnTo>
                  <a:cubicBezTo>
                    <a:pt x="1092" y="5388"/>
                    <a:pt x="1127" y="5450"/>
                    <a:pt x="1167" y="5504"/>
                  </a:cubicBezTo>
                  <a:cubicBezTo>
                    <a:pt x="1143" y="5539"/>
                    <a:pt x="1121" y="5576"/>
                    <a:pt x="1099" y="5616"/>
                  </a:cubicBezTo>
                  <a:lnTo>
                    <a:pt x="679" y="6431"/>
                  </a:lnTo>
                  <a:cubicBezTo>
                    <a:pt x="222" y="7326"/>
                    <a:pt x="-19" y="8439"/>
                    <a:pt x="1" y="9565"/>
                  </a:cubicBezTo>
                  <a:lnTo>
                    <a:pt x="123" y="16559"/>
                  </a:lnTo>
                  <a:lnTo>
                    <a:pt x="339" y="18009"/>
                  </a:lnTo>
                  <a:cubicBezTo>
                    <a:pt x="347" y="18069"/>
                    <a:pt x="359" y="18128"/>
                    <a:pt x="372" y="18187"/>
                  </a:cubicBezTo>
                  <a:lnTo>
                    <a:pt x="372" y="19949"/>
                  </a:lnTo>
                  <a:cubicBezTo>
                    <a:pt x="372" y="20859"/>
                    <a:pt x="862" y="21600"/>
                    <a:pt x="1464" y="21600"/>
                  </a:cubicBezTo>
                  <a:lnTo>
                    <a:pt x="3722" y="21600"/>
                  </a:lnTo>
                  <a:cubicBezTo>
                    <a:pt x="4328" y="21600"/>
                    <a:pt x="4820" y="20859"/>
                    <a:pt x="4820" y="19949"/>
                  </a:cubicBezTo>
                  <a:lnTo>
                    <a:pt x="4820" y="19175"/>
                  </a:lnTo>
                  <a:lnTo>
                    <a:pt x="10437" y="19722"/>
                  </a:lnTo>
                  <a:lnTo>
                    <a:pt x="10776" y="19755"/>
                  </a:lnTo>
                  <a:lnTo>
                    <a:pt x="11125" y="19722"/>
                  </a:lnTo>
                  <a:lnTo>
                    <a:pt x="16742" y="19175"/>
                  </a:lnTo>
                  <a:lnTo>
                    <a:pt x="16742" y="19949"/>
                  </a:lnTo>
                  <a:cubicBezTo>
                    <a:pt x="16742" y="20859"/>
                    <a:pt x="17234" y="21600"/>
                    <a:pt x="17840" y="21600"/>
                  </a:cubicBezTo>
                  <a:lnTo>
                    <a:pt x="20098" y="21600"/>
                  </a:lnTo>
                  <a:cubicBezTo>
                    <a:pt x="20700" y="21600"/>
                    <a:pt x="21190" y="20859"/>
                    <a:pt x="21190" y="19949"/>
                  </a:cubicBezTo>
                  <a:lnTo>
                    <a:pt x="21190" y="18188"/>
                  </a:lnTo>
                  <a:cubicBezTo>
                    <a:pt x="21204" y="18128"/>
                    <a:pt x="21420" y="16717"/>
                    <a:pt x="21420" y="16717"/>
                  </a:cubicBezTo>
                  <a:cubicBezTo>
                    <a:pt x="21420" y="16717"/>
                    <a:pt x="21451" y="15951"/>
                    <a:pt x="21451" y="15951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7" name="Shape"/>
            <p:cNvSpPr/>
            <p:nvPr/>
          </p:nvSpPr>
          <p:spPr>
            <a:xfrm>
              <a:off x="63500" y="2108199"/>
              <a:ext cx="3455847" cy="169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7" extrusionOk="0">
                  <a:moveTo>
                    <a:pt x="20939" y="4150"/>
                  </a:moveTo>
                  <a:lnTo>
                    <a:pt x="20506" y="3012"/>
                  </a:lnTo>
                  <a:cubicBezTo>
                    <a:pt x="20450" y="2873"/>
                    <a:pt x="20376" y="2771"/>
                    <a:pt x="20283" y="2734"/>
                  </a:cubicBezTo>
                  <a:lnTo>
                    <a:pt x="19390" y="2361"/>
                  </a:lnTo>
                  <a:lnTo>
                    <a:pt x="20376" y="1963"/>
                  </a:lnTo>
                  <a:cubicBezTo>
                    <a:pt x="20431" y="1937"/>
                    <a:pt x="20487" y="1862"/>
                    <a:pt x="20518" y="1759"/>
                  </a:cubicBezTo>
                  <a:lnTo>
                    <a:pt x="20617" y="1443"/>
                  </a:lnTo>
                  <a:cubicBezTo>
                    <a:pt x="20655" y="1330"/>
                    <a:pt x="20661" y="1191"/>
                    <a:pt x="20636" y="1065"/>
                  </a:cubicBezTo>
                  <a:lnTo>
                    <a:pt x="20530" y="520"/>
                  </a:lnTo>
                  <a:cubicBezTo>
                    <a:pt x="20487" y="293"/>
                    <a:pt x="20388" y="141"/>
                    <a:pt x="20271" y="129"/>
                  </a:cubicBezTo>
                  <a:lnTo>
                    <a:pt x="19330" y="2"/>
                  </a:lnTo>
                  <a:cubicBezTo>
                    <a:pt x="19131" y="-23"/>
                    <a:pt x="18952" y="230"/>
                    <a:pt x="18890" y="622"/>
                  </a:cubicBezTo>
                  <a:lnTo>
                    <a:pt x="18717" y="1747"/>
                  </a:lnTo>
                  <a:lnTo>
                    <a:pt x="18878" y="2228"/>
                  </a:lnTo>
                  <a:lnTo>
                    <a:pt x="19027" y="2265"/>
                  </a:lnTo>
                  <a:lnTo>
                    <a:pt x="14723" y="1684"/>
                  </a:lnTo>
                  <a:lnTo>
                    <a:pt x="14197" y="1141"/>
                  </a:lnTo>
                  <a:lnTo>
                    <a:pt x="14036" y="4276"/>
                  </a:lnTo>
                  <a:lnTo>
                    <a:pt x="10783" y="4755"/>
                  </a:lnTo>
                  <a:lnTo>
                    <a:pt x="7530" y="4276"/>
                  </a:lnTo>
                  <a:lnTo>
                    <a:pt x="7369" y="1141"/>
                  </a:lnTo>
                  <a:lnTo>
                    <a:pt x="6842" y="1684"/>
                  </a:lnTo>
                  <a:lnTo>
                    <a:pt x="2539" y="2265"/>
                  </a:lnTo>
                  <a:lnTo>
                    <a:pt x="2688" y="2228"/>
                  </a:lnTo>
                  <a:lnTo>
                    <a:pt x="2849" y="1747"/>
                  </a:lnTo>
                  <a:lnTo>
                    <a:pt x="2676" y="622"/>
                  </a:lnTo>
                  <a:cubicBezTo>
                    <a:pt x="2614" y="230"/>
                    <a:pt x="2434" y="-23"/>
                    <a:pt x="2237" y="2"/>
                  </a:cubicBezTo>
                  <a:lnTo>
                    <a:pt x="1295" y="129"/>
                  </a:lnTo>
                  <a:cubicBezTo>
                    <a:pt x="1178" y="141"/>
                    <a:pt x="1079" y="293"/>
                    <a:pt x="1035" y="520"/>
                  </a:cubicBezTo>
                  <a:lnTo>
                    <a:pt x="930" y="1065"/>
                  </a:lnTo>
                  <a:cubicBezTo>
                    <a:pt x="906" y="1191"/>
                    <a:pt x="912" y="1330"/>
                    <a:pt x="949" y="1443"/>
                  </a:cubicBezTo>
                  <a:lnTo>
                    <a:pt x="1048" y="1759"/>
                  </a:lnTo>
                  <a:cubicBezTo>
                    <a:pt x="1079" y="1862"/>
                    <a:pt x="1135" y="1937"/>
                    <a:pt x="1190" y="1963"/>
                  </a:cubicBezTo>
                  <a:lnTo>
                    <a:pt x="2176" y="2361"/>
                  </a:lnTo>
                  <a:lnTo>
                    <a:pt x="1283" y="2734"/>
                  </a:lnTo>
                  <a:cubicBezTo>
                    <a:pt x="1190" y="2771"/>
                    <a:pt x="1116" y="2873"/>
                    <a:pt x="1060" y="3012"/>
                  </a:cubicBezTo>
                  <a:lnTo>
                    <a:pt x="627" y="4150"/>
                  </a:lnTo>
                  <a:cubicBezTo>
                    <a:pt x="206" y="5263"/>
                    <a:pt x="-17" y="6641"/>
                    <a:pt x="2" y="8058"/>
                  </a:cubicBezTo>
                  <a:lnTo>
                    <a:pt x="125" y="17796"/>
                  </a:lnTo>
                  <a:lnTo>
                    <a:pt x="342" y="19718"/>
                  </a:lnTo>
                  <a:cubicBezTo>
                    <a:pt x="416" y="20401"/>
                    <a:pt x="701" y="20907"/>
                    <a:pt x="1048" y="20970"/>
                  </a:cubicBezTo>
                  <a:lnTo>
                    <a:pt x="3128" y="21362"/>
                  </a:lnTo>
                  <a:cubicBezTo>
                    <a:pt x="3289" y="21387"/>
                    <a:pt x="3444" y="21261"/>
                    <a:pt x="3549" y="21021"/>
                  </a:cubicBezTo>
                  <a:cubicBezTo>
                    <a:pt x="3654" y="20780"/>
                    <a:pt x="3803" y="20654"/>
                    <a:pt x="3958" y="20679"/>
                  </a:cubicBezTo>
                  <a:lnTo>
                    <a:pt x="10780" y="21577"/>
                  </a:lnTo>
                  <a:lnTo>
                    <a:pt x="10786" y="21577"/>
                  </a:lnTo>
                  <a:lnTo>
                    <a:pt x="17608" y="20679"/>
                  </a:lnTo>
                  <a:cubicBezTo>
                    <a:pt x="17763" y="20654"/>
                    <a:pt x="17912" y="20780"/>
                    <a:pt x="18017" y="21021"/>
                  </a:cubicBezTo>
                  <a:cubicBezTo>
                    <a:pt x="18122" y="21261"/>
                    <a:pt x="18277" y="21387"/>
                    <a:pt x="18438" y="21362"/>
                  </a:cubicBezTo>
                  <a:lnTo>
                    <a:pt x="20518" y="20970"/>
                  </a:lnTo>
                  <a:cubicBezTo>
                    <a:pt x="20865" y="20907"/>
                    <a:pt x="21150" y="20401"/>
                    <a:pt x="21224" y="19718"/>
                  </a:cubicBezTo>
                  <a:lnTo>
                    <a:pt x="21440" y="17796"/>
                  </a:lnTo>
                  <a:lnTo>
                    <a:pt x="21564" y="8058"/>
                  </a:lnTo>
                  <a:cubicBezTo>
                    <a:pt x="21583" y="6641"/>
                    <a:pt x="21360" y="5263"/>
                    <a:pt x="20939" y="415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8" name="Shape"/>
            <p:cNvSpPr/>
            <p:nvPr/>
          </p:nvSpPr>
          <p:spPr>
            <a:xfrm>
              <a:off x="25399" y="2082800"/>
              <a:ext cx="3513830" cy="175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67" extrusionOk="0">
                  <a:moveTo>
                    <a:pt x="2404" y="715"/>
                  </a:moveTo>
                  <a:lnTo>
                    <a:pt x="1463" y="838"/>
                  </a:lnTo>
                  <a:cubicBezTo>
                    <a:pt x="1416" y="843"/>
                    <a:pt x="1379" y="899"/>
                    <a:pt x="1362" y="989"/>
                  </a:cubicBezTo>
                  <a:lnTo>
                    <a:pt x="1258" y="1518"/>
                  </a:lnTo>
                  <a:cubicBezTo>
                    <a:pt x="1254" y="1536"/>
                    <a:pt x="1256" y="1547"/>
                    <a:pt x="1259" y="1555"/>
                  </a:cubicBezTo>
                  <a:lnTo>
                    <a:pt x="1358" y="1865"/>
                  </a:lnTo>
                  <a:cubicBezTo>
                    <a:pt x="1363" y="1881"/>
                    <a:pt x="1375" y="1900"/>
                    <a:pt x="1387" y="1905"/>
                  </a:cubicBezTo>
                  <a:lnTo>
                    <a:pt x="2664" y="2412"/>
                  </a:lnTo>
                  <a:lnTo>
                    <a:pt x="2653" y="2191"/>
                  </a:lnTo>
                  <a:lnTo>
                    <a:pt x="2720" y="2175"/>
                  </a:lnTo>
                  <a:lnTo>
                    <a:pt x="2784" y="1988"/>
                  </a:lnTo>
                  <a:lnTo>
                    <a:pt x="2640" y="1065"/>
                  </a:lnTo>
                  <a:cubicBezTo>
                    <a:pt x="2606" y="857"/>
                    <a:pt x="2511" y="715"/>
                    <a:pt x="2404" y="715"/>
                  </a:cubicBezTo>
                  <a:close/>
                  <a:moveTo>
                    <a:pt x="18844" y="2175"/>
                  </a:moveTo>
                  <a:lnTo>
                    <a:pt x="18911" y="2191"/>
                  </a:lnTo>
                  <a:lnTo>
                    <a:pt x="18901" y="2412"/>
                  </a:lnTo>
                  <a:lnTo>
                    <a:pt x="20181" y="1904"/>
                  </a:lnTo>
                  <a:cubicBezTo>
                    <a:pt x="20188" y="1901"/>
                    <a:pt x="20201" y="1882"/>
                    <a:pt x="20204" y="1870"/>
                  </a:cubicBezTo>
                  <a:lnTo>
                    <a:pt x="20304" y="1559"/>
                  </a:lnTo>
                  <a:lnTo>
                    <a:pt x="20304" y="1559"/>
                  </a:lnTo>
                  <a:lnTo>
                    <a:pt x="20306" y="1518"/>
                  </a:lnTo>
                  <a:lnTo>
                    <a:pt x="20203" y="991"/>
                  </a:lnTo>
                  <a:cubicBezTo>
                    <a:pt x="20185" y="899"/>
                    <a:pt x="20148" y="843"/>
                    <a:pt x="20104" y="838"/>
                  </a:cubicBezTo>
                  <a:lnTo>
                    <a:pt x="19176" y="716"/>
                  </a:lnTo>
                  <a:cubicBezTo>
                    <a:pt x="19175" y="716"/>
                    <a:pt x="19175" y="716"/>
                    <a:pt x="19174" y="716"/>
                  </a:cubicBezTo>
                  <a:cubicBezTo>
                    <a:pt x="19053" y="716"/>
                    <a:pt x="18958" y="857"/>
                    <a:pt x="18924" y="1068"/>
                  </a:cubicBezTo>
                  <a:lnTo>
                    <a:pt x="18780" y="1988"/>
                  </a:lnTo>
                  <a:cubicBezTo>
                    <a:pt x="18780" y="1988"/>
                    <a:pt x="18844" y="2175"/>
                    <a:pt x="18844" y="2175"/>
                  </a:cubicBezTo>
                  <a:close/>
                  <a:moveTo>
                    <a:pt x="4031" y="19982"/>
                  </a:moveTo>
                  <a:cubicBezTo>
                    <a:pt x="4049" y="19982"/>
                    <a:pt x="4066" y="19983"/>
                    <a:pt x="4084" y="19986"/>
                  </a:cubicBezTo>
                  <a:lnTo>
                    <a:pt x="10782" y="20853"/>
                  </a:lnTo>
                  <a:lnTo>
                    <a:pt x="17483" y="19986"/>
                  </a:lnTo>
                  <a:cubicBezTo>
                    <a:pt x="17498" y="19983"/>
                    <a:pt x="17515" y="19982"/>
                    <a:pt x="17533" y="19982"/>
                  </a:cubicBezTo>
                  <a:cubicBezTo>
                    <a:pt x="17720" y="19982"/>
                    <a:pt x="17901" y="20147"/>
                    <a:pt x="18029" y="20434"/>
                  </a:cubicBezTo>
                  <a:cubicBezTo>
                    <a:pt x="18096" y="20583"/>
                    <a:pt x="18195" y="20662"/>
                    <a:pt x="18297" y="20646"/>
                  </a:cubicBezTo>
                  <a:lnTo>
                    <a:pt x="20340" y="20268"/>
                  </a:lnTo>
                  <a:cubicBezTo>
                    <a:pt x="20605" y="20220"/>
                    <a:pt x="20820" y="19846"/>
                    <a:pt x="20877" y="19336"/>
                  </a:cubicBezTo>
                  <a:lnTo>
                    <a:pt x="21086" y="17510"/>
                  </a:lnTo>
                  <a:lnTo>
                    <a:pt x="21207" y="8136"/>
                  </a:lnTo>
                  <a:cubicBezTo>
                    <a:pt x="21224" y="6860"/>
                    <a:pt x="21019" y="5599"/>
                    <a:pt x="20629" y="4586"/>
                  </a:cubicBezTo>
                  <a:lnTo>
                    <a:pt x="20204" y="3488"/>
                  </a:lnTo>
                  <a:cubicBezTo>
                    <a:pt x="20174" y="3415"/>
                    <a:pt x="20136" y="3368"/>
                    <a:pt x="20090" y="3350"/>
                  </a:cubicBezTo>
                  <a:lnTo>
                    <a:pt x="18880" y="2853"/>
                  </a:lnTo>
                  <a:lnTo>
                    <a:pt x="18878" y="2902"/>
                  </a:lnTo>
                  <a:lnTo>
                    <a:pt x="14609" y="2337"/>
                  </a:lnTo>
                  <a:lnTo>
                    <a:pt x="14290" y="2012"/>
                  </a:lnTo>
                  <a:lnTo>
                    <a:pt x="14143" y="4825"/>
                  </a:lnTo>
                  <a:lnTo>
                    <a:pt x="10782" y="5311"/>
                  </a:lnTo>
                  <a:lnTo>
                    <a:pt x="10769" y="5309"/>
                  </a:lnTo>
                  <a:lnTo>
                    <a:pt x="7421" y="4825"/>
                  </a:lnTo>
                  <a:lnTo>
                    <a:pt x="7274" y="2012"/>
                  </a:lnTo>
                  <a:lnTo>
                    <a:pt x="6955" y="2337"/>
                  </a:lnTo>
                  <a:lnTo>
                    <a:pt x="2687" y="2902"/>
                  </a:lnTo>
                  <a:lnTo>
                    <a:pt x="2684" y="2853"/>
                  </a:lnTo>
                  <a:lnTo>
                    <a:pt x="1475" y="3349"/>
                  </a:lnTo>
                  <a:cubicBezTo>
                    <a:pt x="1428" y="3368"/>
                    <a:pt x="1390" y="3415"/>
                    <a:pt x="1358" y="3495"/>
                  </a:cubicBezTo>
                  <a:lnTo>
                    <a:pt x="934" y="4587"/>
                  </a:lnTo>
                  <a:cubicBezTo>
                    <a:pt x="545" y="5599"/>
                    <a:pt x="340" y="6860"/>
                    <a:pt x="357" y="8136"/>
                  </a:cubicBezTo>
                  <a:lnTo>
                    <a:pt x="478" y="17510"/>
                  </a:lnTo>
                  <a:lnTo>
                    <a:pt x="687" y="19333"/>
                  </a:lnTo>
                  <a:cubicBezTo>
                    <a:pt x="744" y="19846"/>
                    <a:pt x="960" y="20220"/>
                    <a:pt x="1224" y="20268"/>
                  </a:cubicBezTo>
                  <a:lnTo>
                    <a:pt x="3270" y="20647"/>
                  </a:lnTo>
                  <a:cubicBezTo>
                    <a:pt x="3276" y="20648"/>
                    <a:pt x="3284" y="20648"/>
                    <a:pt x="3293" y="20648"/>
                  </a:cubicBezTo>
                  <a:cubicBezTo>
                    <a:pt x="3386" y="20648"/>
                    <a:pt x="3475" y="20570"/>
                    <a:pt x="3535" y="20434"/>
                  </a:cubicBezTo>
                  <a:cubicBezTo>
                    <a:pt x="3663" y="20147"/>
                    <a:pt x="3844" y="19982"/>
                    <a:pt x="4031" y="19982"/>
                  </a:cubicBezTo>
                  <a:close/>
                  <a:moveTo>
                    <a:pt x="10791" y="21567"/>
                  </a:moveTo>
                  <a:lnTo>
                    <a:pt x="10779" y="21567"/>
                  </a:lnTo>
                  <a:lnTo>
                    <a:pt x="4058" y="20699"/>
                  </a:lnTo>
                  <a:cubicBezTo>
                    <a:pt x="4048" y="20697"/>
                    <a:pt x="4039" y="20696"/>
                    <a:pt x="4031" y="20696"/>
                  </a:cubicBezTo>
                  <a:cubicBezTo>
                    <a:pt x="3944" y="20696"/>
                    <a:pt x="3862" y="20772"/>
                    <a:pt x="3801" y="20910"/>
                  </a:cubicBezTo>
                  <a:cubicBezTo>
                    <a:pt x="3661" y="21224"/>
                    <a:pt x="3452" y="21392"/>
                    <a:pt x="3240" y="21358"/>
                  </a:cubicBezTo>
                  <a:lnTo>
                    <a:pt x="1192" y="20979"/>
                  </a:lnTo>
                  <a:cubicBezTo>
                    <a:pt x="773" y="20904"/>
                    <a:pt x="430" y="20306"/>
                    <a:pt x="340" y="19491"/>
                  </a:cubicBezTo>
                  <a:lnTo>
                    <a:pt x="123" y="17565"/>
                  </a:lnTo>
                  <a:lnTo>
                    <a:pt x="1" y="8154"/>
                  </a:lnTo>
                  <a:cubicBezTo>
                    <a:pt x="-18" y="6715"/>
                    <a:pt x="214" y="5293"/>
                    <a:pt x="653" y="4150"/>
                  </a:cubicBezTo>
                  <a:lnTo>
                    <a:pt x="1080" y="3049"/>
                  </a:lnTo>
                  <a:cubicBezTo>
                    <a:pt x="1167" y="2835"/>
                    <a:pt x="1279" y="2699"/>
                    <a:pt x="1405" y="2649"/>
                  </a:cubicBezTo>
                  <a:lnTo>
                    <a:pt x="1415" y="2645"/>
                  </a:lnTo>
                  <a:lnTo>
                    <a:pt x="1314" y="2604"/>
                  </a:lnTo>
                  <a:cubicBezTo>
                    <a:pt x="1205" y="2556"/>
                    <a:pt x="1111" y="2422"/>
                    <a:pt x="1056" y="2244"/>
                  </a:cubicBezTo>
                  <a:lnTo>
                    <a:pt x="961" y="1945"/>
                  </a:lnTo>
                  <a:cubicBezTo>
                    <a:pt x="894" y="1745"/>
                    <a:pt x="881" y="1485"/>
                    <a:pt x="927" y="1255"/>
                  </a:cubicBezTo>
                  <a:lnTo>
                    <a:pt x="1031" y="729"/>
                  </a:lnTo>
                  <a:cubicBezTo>
                    <a:pt x="1099" y="376"/>
                    <a:pt x="1257" y="144"/>
                    <a:pt x="1443" y="125"/>
                  </a:cubicBezTo>
                  <a:lnTo>
                    <a:pt x="2365" y="3"/>
                  </a:lnTo>
                  <a:cubicBezTo>
                    <a:pt x="2379" y="1"/>
                    <a:pt x="2391" y="1"/>
                    <a:pt x="2404" y="1"/>
                  </a:cubicBezTo>
                  <a:cubicBezTo>
                    <a:pt x="2666" y="1"/>
                    <a:pt x="2897" y="341"/>
                    <a:pt x="2979" y="849"/>
                  </a:cubicBezTo>
                  <a:lnTo>
                    <a:pt x="3175" y="2105"/>
                  </a:lnTo>
                  <a:lnTo>
                    <a:pt x="3169" y="2122"/>
                  </a:lnTo>
                  <a:lnTo>
                    <a:pt x="6859" y="1634"/>
                  </a:lnTo>
                  <a:lnTo>
                    <a:pt x="7574" y="907"/>
                  </a:lnTo>
                  <a:lnTo>
                    <a:pt x="7744" y="4156"/>
                  </a:lnTo>
                  <a:lnTo>
                    <a:pt x="10782" y="4595"/>
                  </a:lnTo>
                  <a:lnTo>
                    <a:pt x="13820" y="4156"/>
                  </a:lnTo>
                  <a:lnTo>
                    <a:pt x="13989" y="907"/>
                  </a:lnTo>
                  <a:lnTo>
                    <a:pt x="14705" y="1634"/>
                  </a:lnTo>
                  <a:lnTo>
                    <a:pt x="18395" y="2122"/>
                  </a:lnTo>
                  <a:lnTo>
                    <a:pt x="18389" y="2105"/>
                  </a:lnTo>
                  <a:lnTo>
                    <a:pt x="18585" y="851"/>
                  </a:lnTo>
                  <a:cubicBezTo>
                    <a:pt x="18671" y="317"/>
                    <a:pt x="18919" y="-33"/>
                    <a:pt x="19198" y="3"/>
                  </a:cubicBezTo>
                  <a:lnTo>
                    <a:pt x="20125" y="125"/>
                  </a:lnTo>
                  <a:cubicBezTo>
                    <a:pt x="20307" y="144"/>
                    <a:pt x="20465" y="376"/>
                    <a:pt x="20534" y="730"/>
                  </a:cubicBezTo>
                  <a:lnTo>
                    <a:pt x="20637" y="1255"/>
                  </a:lnTo>
                  <a:cubicBezTo>
                    <a:pt x="20683" y="1485"/>
                    <a:pt x="20670" y="1745"/>
                    <a:pt x="20602" y="1951"/>
                  </a:cubicBezTo>
                  <a:lnTo>
                    <a:pt x="20505" y="2251"/>
                  </a:lnTo>
                  <a:cubicBezTo>
                    <a:pt x="20453" y="2423"/>
                    <a:pt x="20358" y="2556"/>
                    <a:pt x="20254" y="2603"/>
                  </a:cubicBezTo>
                  <a:lnTo>
                    <a:pt x="20149" y="2645"/>
                  </a:lnTo>
                  <a:lnTo>
                    <a:pt x="20161" y="2649"/>
                  </a:lnTo>
                  <a:cubicBezTo>
                    <a:pt x="20286" y="2699"/>
                    <a:pt x="20397" y="2835"/>
                    <a:pt x="20482" y="3042"/>
                  </a:cubicBezTo>
                  <a:lnTo>
                    <a:pt x="20911" y="4148"/>
                  </a:lnTo>
                  <a:cubicBezTo>
                    <a:pt x="21351" y="5293"/>
                    <a:pt x="21582" y="6715"/>
                    <a:pt x="21563" y="8155"/>
                  </a:cubicBezTo>
                  <a:lnTo>
                    <a:pt x="21437" y="17636"/>
                  </a:lnTo>
                  <a:lnTo>
                    <a:pt x="21224" y="19493"/>
                  </a:lnTo>
                  <a:cubicBezTo>
                    <a:pt x="21134" y="20306"/>
                    <a:pt x="20792" y="20904"/>
                    <a:pt x="20372" y="20979"/>
                  </a:cubicBezTo>
                  <a:lnTo>
                    <a:pt x="18327" y="21358"/>
                  </a:lnTo>
                  <a:cubicBezTo>
                    <a:pt x="18306" y="21361"/>
                    <a:pt x="18289" y="21363"/>
                    <a:pt x="18271" y="21363"/>
                  </a:cubicBezTo>
                  <a:cubicBezTo>
                    <a:pt x="18077" y="21363"/>
                    <a:pt x="17892" y="21198"/>
                    <a:pt x="17764" y="20910"/>
                  </a:cubicBezTo>
                  <a:cubicBezTo>
                    <a:pt x="17697" y="20760"/>
                    <a:pt x="17604" y="20681"/>
                    <a:pt x="17508" y="20698"/>
                  </a:cubicBezTo>
                  <a:cubicBezTo>
                    <a:pt x="17508" y="20698"/>
                    <a:pt x="10791" y="21567"/>
                    <a:pt x="10791" y="2156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9" name="Shape"/>
            <p:cNvSpPr/>
            <p:nvPr/>
          </p:nvSpPr>
          <p:spPr>
            <a:xfrm>
              <a:off x="127000" y="3594100"/>
              <a:ext cx="621091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7" y="21600"/>
                  </a:moveTo>
                  <a:lnTo>
                    <a:pt x="4279" y="21600"/>
                  </a:lnTo>
                  <a:cubicBezTo>
                    <a:pt x="1898" y="21600"/>
                    <a:pt x="0" y="18690"/>
                    <a:pt x="0" y="15160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5160"/>
                  </a:lnTo>
                  <a:cubicBezTo>
                    <a:pt x="21600" y="18690"/>
                    <a:pt x="19667" y="21600"/>
                    <a:pt x="1728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0" name="Shape"/>
            <p:cNvSpPr/>
            <p:nvPr/>
          </p:nvSpPr>
          <p:spPr>
            <a:xfrm>
              <a:off x="660400" y="3327400"/>
              <a:ext cx="1150622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21600" y="3600"/>
                  </a:moveTo>
                  <a:lnTo>
                    <a:pt x="5123" y="31"/>
                  </a:lnTo>
                  <a:cubicBezTo>
                    <a:pt x="2813" y="-481"/>
                    <a:pt x="745" y="5358"/>
                    <a:pt x="131" y="14114"/>
                  </a:cubicBezTo>
                  <a:lnTo>
                    <a:pt x="0" y="15863"/>
                  </a:lnTo>
                  <a:lnTo>
                    <a:pt x="21288" y="21119"/>
                  </a:lnTo>
                  <a:cubicBezTo>
                    <a:pt x="21288" y="21119"/>
                    <a:pt x="21600" y="3600"/>
                    <a:pt x="21600" y="3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1" name="Circle"/>
            <p:cNvSpPr/>
            <p:nvPr/>
          </p:nvSpPr>
          <p:spPr>
            <a:xfrm>
              <a:off x="190500" y="3175000"/>
              <a:ext cx="293651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2" name="Shape"/>
            <p:cNvSpPr/>
            <p:nvPr/>
          </p:nvSpPr>
          <p:spPr>
            <a:xfrm>
              <a:off x="1650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2" y="6809"/>
                    <a:pt x="3562" y="10801"/>
                  </a:cubicBezTo>
                  <a:cubicBezTo>
                    <a:pt x="3562" y="14792"/>
                    <a:pt x="6808" y="18038"/>
                    <a:pt x="10797" y="18038"/>
                  </a:cubicBezTo>
                  <a:cubicBezTo>
                    <a:pt x="14790" y="18038"/>
                    <a:pt x="18039" y="14792"/>
                    <a:pt x="18039" y="10801"/>
                  </a:cubicBezTo>
                  <a:cubicBezTo>
                    <a:pt x="18039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5" y="21600"/>
                    <a:pt x="0" y="16755"/>
                    <a:pt x="0" y="10801"/>
                  </a:cubicBezTo>
                  <a:cubicBezTo>
                    <a:pt x="0" y="4844"/>
                    <a:pt x="4845" y="0"/>
                    <a:pt x="10797" y="0"/>
                  </a:cubicBezTo>
                  <a:cubicBezTo>
                    <a:pt x="16754" y="0"/>
                    <a:pt x="21600" y="4844"/>
                    <a:pt x="21600" y="10801"/>
                  </a:cubicBezTo>
                  <a:cubicBezTo>
                    <a:pt x="21600" y="16755"/>
                    <a:pt x="16754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3" name="Shape"/>
            <p:cNvSpPr/>
            <p:nvPr/>
          </p:nvSpPr>
          <p:spPr>
            <a:xfrm>
              <a:off x="673099" y="2641599"/>
              <a:ext cx="1119127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0" y="3976"/>
                  </a:moveTo>
                  <a:lnTo>
                    <a:pt x="612" y="0"/>
                  </a:lnTo>
                  <a:cubicBezTo>
                    <a:pt x="937" y="1882"/>
                    <a:pt x="1129" y="3921"/>
                    <a:pt x="1129" y="6017"/>
                  </a:cubicBezTo>
                  <a:cubicBezTo>
                    <a:pt x="1129" y="9244"/>
                    <a:pt x="728" y="12252"/>
                    <a:pt x="0" y="14724"/>
                  </a:cubicBezTo>
                  <a:lnTo>
                    <a:pt x="21600" y="21600"/>
                  </a:lnTo>
                  <a:lnTo>
                    <a:pt x="21600" y="3976"/>
                  </a:lnTo>
                  <a:cubicBezTo>
                    <a:pt x="21600" y="3976"/>
                    <a:pt x="21580" y="3976"/>
                    <a:pt x="21580" y="3976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4" name="Shape"/>
            <p:cNvSpPr/>
            <p:nvPr/>
          </p:nvSpPr>
          <p:spPr>
            <a:xfrm>
              <a:off x="241300" y="2616200"/>
              <a:ext cx="452408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84" y="2017"/>
                  </a:moveTo>
                  <a:lnTo>
                    <a:pt x="3126" y="288"/>
                  </a:lnTo>
                  <a:lnTo>
                    <a:pt x="0" y="0"/>
                  </a:lnTo>
                  <a:lnTo>
                    <a:pt x="1138" y="6190"/>
                  </a:lnTo>
                  <a:lnTo>
                    <a:pt x="2606" y="13968"/>
                  </a:lnTo>
                  <a:cubicBezTo>
                    <a:pt x="3175" y="17062"/>
                    <a:pt x="4926" y="19295"/>
                    <a:pt x="7012" y="19655"/>
                  </a:cubicBezTo>
                  <a:lnTo>
                    <a:pt x="18473" y="21600"/>
                  </a:lnTo>
                  <a:cubicBezTo>
                    <a:pt x="20417" y="18720"/>
                    <a:pt x="21600" y="14685"/>
                    <a:pt x="21600" y="10292"/>
                  </a:cubicBezTo>
                  <a:cubicBezTo>
                    <a:pt x="21600" y="7271"/>
                    <a:pt x="21031" y="4462"/>
                    <a:pt x="20084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5" name="Shape"/>
            <p:cNvSpPr/>
            <p:nvPr/>
          </p:nvSpPr>
          <p:spPr>
            <a:xfrm>
              <a:off x="203200" y="2578100"/>
              <a:ext cx="520260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28" y="3774"/>
                  </a:moveTo>
                  <a:lnTo>
                    <a:pt x="5037" y="12975"/>
                  </a:lnTo>
                  <a:cubicBezTo>
                    <a:pt x="5401" y="14860"/>
                    <a:pt x="6503" y="16214"/>
                    <a:pt x="7847" y="16434"/>
                  </a:cubicBezTo>
                  <a:lnTo>
                    <a:pt x="17219" y="17950"/>
                  </a:lnTo>
                  <a:cubicBezTo>
                    <a:pt x="18480" y="15893"/>
                    <a:pt x="19193" y="13188"/>
                    <a:pt x="19193" y="10411"/>
                  </a:cubicBezTo>
                  <a:cubicBezTo>
                    <a:pt x="19193" y="8619"/>
                    <a:pt x="18906" y="6881"/>
                    <a:pt x="18339" y="5232"/>
                  </a:cubicBezTo>
                  <a:cubicBezTo>
                    <a:pt x="18339" y="5232"/>
                    <a:pt x="3228" y="3774"/>
                    <a:pt x="3228" y="3774"/>
                  </a:cubicBezTo>
                  <a:close/>
                  <a:moveTo>
                    <a:pt x="18110" y="21600"/>
                  </a:moveTo>
                  <a:lnTo>
                    <a:pt x="7578" y="19896"/>
                  </a:lnTo>
                  <a:cubicBezTo>
                    <a:pt x="5253" y="19516"/>
                    <a:pt x="3348" y="17171"/>
                    <a:pt x="2720" y="13925"/>
                  </a:cubicBezTo>
                  <a:lnTo>
                    <a:pt x="0" y="0"/>
                  </a:lnTo>
                  <a:lnTo>
                    <a:pt x="4405" y="386"/>
                  </a:lnTo>
                  <a:lnTo>
                    <a:pt x="19794" y="1881"/>
                  </a:lnTo>
                  <a:lnTo>
                    <a:pt x="20117" y="2675"/>
                  </a:lnTo>
                  <a:cubicBezTo>
                    <a:pt x="21086" y="5064"/>
                    <a:pt x="21600" y="7739"/>
                    <a:pt x="21600" y="10411"/>
                  </a:cubicBezTo>
                  <a:cubicBezTo>
                    <a:pt x="21600" y="14391"/>
                    <a:pt x="20476" y="18260"/>
                    <a:pt x="18518" y="21024"/>
                  </a:cubicBezTo>
                  <a:cubicBezTo>
                    <a:pt x="18518" y="21024"/>
                    <a:pt x="18110" y="21600"/>
                    <a:pt x="1811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6" name="Shape"/>
            <p:cNvSpPr/>
            <p:nvPr/>
          </p:nvSpPr>
          <p:spPr>
            <a:xfrm>
              <a:off x="1295399" y="2514599"/>
              <a:ext cx="49303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593"/>
                  </a:lnTo>
                  <a:lnTo>
                    <a:pt x="21600" y="21600"/>
                  </a:lnTo>
                  <a:lnTo>
                    <a:pt x="2084" y="14054"/>
                  </a:lnTo>
                  <a:cubicBezTo>
                    <a:pt x="1171" y="13720"/>
                    <a:pt x="390" y="8916"/>
                    <a:pt x="130" y="2388"/>
                  </a:cubicBezTo>
                  <a:cubicBezTo>
                    <a:pt x="130" y="238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7" name="Shape"/>
            <p:cNvSpPr/>
            <p:nvPr/>
          </p:nvSpPr>
          <p:spPr>
            <a:xfrm>
              <a:off x="2832100" y="3594100"/>
              <a:ext cx="620999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13" y="21600"/>
                  </a:moveTo>
                  <a:lnTo>
                    <a:pt x="17322" y="21600"/>
                  </a:lnTo>
                  <a:cubicBezTo>
                    <a:pt x="19703" y="21600"/>
                    <a:pt x="21600" y="18690"/>
                    <a:pt x="21600" y="15160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15160"/>
                  </a:lnTo>
                  <a:cubicBezTo>
                    <a:pt x="0" y="18690"/>
                    <a:pt x="1932" y="21600"/>
                    <a:pt x="4313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8" name="Shape"/>
            <p:cNvSpPr/>
            <p:nvPr/>
          </p:nvSpPr>
          <p:spPr>
            <a:xfrm>
              <a:off x="1752599" y="3327400"/>
              <a:ext cx="1167670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0" y="3387"/>
                  </a:moveTo>
                  <a:lnTo>
                    <a:pt x="16553" y="31"/>
                  </a:lnTo>
                  <a:cubicBezTo>
                    <a:pt x="18828" y="-481"/>
                    <a:pt x="20865" y="5358"/>
                    <a:pt x="21471" y="14114"/>
                  </a:cubicBezTo>
                  <a:lnTo>
                    <a:pt x="21600" y="15863"/>
                  </a:lnTo>
                  <a:lnTo>
                    <a:pt x="623" y="21119"/>
                  </a:lnTo>
                  <a:cubicBezTo>
                    <a:pt x="623" y="21119"/>
                    <a:pt x="0" y="3387"/>
                    <a:pt x="0" y="338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9" name="Circle"/>
            <p:cNvSpPr/>
            <p:nvPr/>
          </p:nvSpPr>
          <p:spPr>
            <a:xfrm>
              <a:off x="3098800" y="3175000"/>
              <a:ext cx="293663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0" name="Shape"/>
            <p:cNvSpPr/>
            <p:nvPr/>
          </p:nvSpPr>
          <p:spPr>
            <a:xfrm>
              <a:off x="30606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1" y="6809"/>
                    <a:pt x="3561" y="10801"/>
                  </a:cubicBezTo>
                  <a:cubicBezTo>
                    <a:pt x="3561" y="14792"/>
                    <a:pt x="6808" y="18038"/>
                    <a:pt x="10797" y="18038"/>
                  </a:cubicBezTo>
                  <a:cubicBezTo>
                    <a:pt x="14790" y="18038"/>
                    <a:pt x="18038" y="14792"/>
                    <a:pt x="18038" y="10801"/>
                  </a:cubicBezTo>
                  <a:cubicBezTo>
                    <a:pt x="18038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2" y="21600"/>
                    <a:pt x="0" y="16755"/>
                    <a:pt x="0" y="10801"/>
                  </a:cubicBezTo>
                  <a:cubicBezTo>
                    <a:pt x="0" y="4844"/>
                    <a:pt x="4842" y="0"/>
                    <a:pt x="10797" y="0"/>
                  </a:cubicBezTo>
                  <a:cubicBezTo>
                    <a:pt x="16753" y="0"/>
                    <a:pt x="21600" y="4844"/>
                    <a:pt x="21600" y="10801"/>
                  </a:cubicBezTo>
                  <a:cubicBezTo>
                    <a:pt x="21600" y="16755"/>
                    <a:pt x="16753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1" name="Shape"/>
            <p:cNvSpPr/>
            <p:nvPr/>
          </p:nvSpPr>
          <p:spPr>
            <a:xfrm>
              <a:off x="1777999" y="2641599"/>
              <a:ext cx="1123691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949"/>
                  </a:moveTo>
                  <a:lnTo>
                    <a:pt x="20991" y="0"/>
                  </a:lnTo>
                  <a:cubicBezTo>
                    <a:pt x="20665" y="1882"/>
                    <a:pt x="20475" y="3921"/>
                    <a:pt x="20475" y="6017"/>
                  </a:cubicBezTo>
                  <a:cubicBezTo>
                    <a:pt x="20475" y="9244"/>
                    <a:pt x="20877" y="12252"/>
                    <a:pt x="21600" y="14724"/>
                  </a:cubicBezTo>
                  <a:lnTo>
                    <a:pt x="88" y="21600"/>
                  </a:lnTo>
                  <a:lnTo>
                    <a:pt x="0" y="4125"/>
                  </a:lnTo>
                  <a:cubicBezTo>
                    <a:pt x="0" y="4125"/>
                    <a:pt x="0" y="3949"/>
                    <a:pt x="0" y="3949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2" name="Shape"/>
            <p:cNvSpPr/>
            <p:nvPr/>
          </p:nvSpPr>
          <p:spPr>
            <a:xfrm>
              <a:off x="2870200" y="2616200"/>
              <a:ext cx="452475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0" y="2017"/>
                  </a:moveTo>
                  <a:lnTo>
                    <a:pt x="18473" y="288"/>
                  </a:lnTo>
                  <a:lnTo>
                    <a:pt x="21600" y="0"/>
                  </a:lnTo>
                  <a:lnTo>
                    <a:pt x="20461" y="6190"/>
                  </a:lnTo>
                  <a:lnTo>
                    <a:pt x="18994" y="13968"/>
                  </a:lnTo>
                  <a:cubicBezTo>
                    <a:pt x="18427" y="17062"/>
                    <a:pt x="16673" y="19295"/>
                    <a:pt x="14590" y="19655"/>
                  </a:cubicBezTo>
                  <a:lnTo>
                    <a:pt x="3126" y="21600"/>
                  </a:lnTo>
                  <a:cubicBezTo>
                    <a:pt x="1188" y="18720"/>
                    <a:pt x="0" y="14685"/>
                    <a:pt x="0" y="10292"/>
                  </a:cubicBezTo>
                  <a:cubicBezTo>
                    <a:pt x="0" y="7271"/>
                    <a:pt x="570" y="4462"/>
                    <a:pt x="1520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3" name="Shape"/>
            <p:cNvSpPr/>
            <p:nvPr/>
          </p:nvSpPr>
          <p:spPr>
            <a:xfrm>
              <a:off x="2844799" y="2578100"/>
              <a:ext cx="520342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64" y="5232"/>
                  </a:moveTo>
                  <a:cubicBezTo>
                    <a:pt x="2695" y="6881"/>
                    <a:pt x="2407" y="8619"/>
                    <a:pt x="2407" y="10411"/>
                  </a:cubicBezTo>
                  <a:cubicBezTo>
                    <a:pt x="2407" y="13184"/>
                    <a:pt x="3120" y="15887"/>
                    <a:pt x="4382" y="17950"/>
                  </a:cubicBezTo>
                  <a:lnTo>
                    <a:pt x="13757" y="16434"/>
                  </a:lnTo>
                  <a:cubicBezTo>
                    <a:pt x="15100" y="16213"/>
                    <a:pt x="16200" y="14860"/>
                    <a:pt x="16561" y="12988"/>
                  </a:cubicBezTo>
                  <a:lnTo>
                    <a:pt x="18372" y="3774"/>
                  </a:lnTo>
                  <a:lnTo>
                    <a:pt x="17339" y="3865"/>
                  </a:lnTo>
                  <a:cubicBezTo>
                    <a:pt x="17339" y="3865"/>
                    <a:pt x="3264" y="5232"/>
                    <a:pt x="3264" y="5232"/>
                  </a:cubicBezTo>
                  <a:close/>
                  <a:moveTo>
                    <a:pt x="3488" y="21600"/>
                  </a:moveTo>
                  <a:lnTo>
                    <a:pt x="3080" y="21022"/>
                  </a:lnTo>
                  <a:cubicBezTo>
                    <a:pt x="1123" y="18251"/>
                    <a:pt x="0" y="14384"/>
                    <a:pt x="0" y="10411"/>
                  </a:cubicBezTo>
                  <a:cubicBezTo>
                    <a:pt x="0" y="7738"/>
                    <a:pt x="515" y="5062"/>
                    <a:pt x="1488" y="2673"/>
                  </a:cubicBezTo>
                  <a:lnTo>
                    <a:pt x="1810" y="1881"/>
                  </a:lnTo>
                  <a:lnTo>
                    <a:pt x="21600" y="0"/>
                  </a:lnTo>
                  <a:lnTo>
                    <a:pt x="18877" y="13936"/>
                  </a:lnTo>
                  <a:cubicBezTo>
                    <a:pt x="18253" y="17170"/>
                    <a:pt x="16350" y="19515"/>
                    <a:pt x="14028" y="19896"/>
                  </a:cubicBezTo>
                  <a:cubicBezTo>
                    <a:pt x="14028" y="19896"/>
                    <a:pt x="3488" y="21600"/>
                    <a:pt x="3488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4" name="Shape"/>
            <p:cNvSpPr/>
            <p:nvPr/>
          </p:nvSpPr>
          <p:spPr>
            <a:xfrm>
              <a:off x="634999" y="2641599"/>
              <a:ext cx="2312604" cy="40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435"/>
                  </a:moveTo>
                  <a:lnTo>
                    <a:pt x="21257" y="14648"/>
                  </a:lnTo>
                  <a:cubicBezTo>
                    <a:pt x="21220" y="14383"/>
                    <a:pt x="21183" y="14115"/>
                    <a:pt x="21146" y="13796"/>
                  </a:cubicBezTo>
                  <a:cubicBezTo>
                    <a:pt x="21137" y="13691"/>
                    <a:pt x="21119" y="13584"/>
                    <a:pt x="21109" y="13479"/>
                  </a:cubicBezTo>
                  <a:cubicBezTo>
                    <a:pt x="21091" y="13318"/>
                    <a:pt x="21072" y="13108"/>
                    <a:pt x="21044" y="12950"/>
                  </a:cubicBezTo>
                  <a:cubicBezTo>
                    <a:pt x="21026" y="12790"/>
                    <a:pt x="21016" y="12631"/>
                    <a:pt x="20998" y="12525"/>
                  </a:cubicBezTo>
                  <a:cubicBezTo>
                    <a:pt x="20989" y="12367"/>
                    <a:pt x="20970" y="12257"/>
                    <a:pt x="20960" y="12099"/>
                  </a:cubicBezTo>
                  <a:cubicBezTo>
                    <a:pt x="20943" y="11939"/>
                    <a:pt x="20923" y="11729"/>
                    <a:pt x="20914" y="11515"/>
                  </a:cubicBezTo>
                  <a:cubicBezTo>
                    <a:pt x="20905" y="11463"/>
                    <a:pt x="20905" y="11356"/>
                    <a:pt x="20896" y="11304"/>
                  </a:cubicBezTo>
                  <a:cubicBezTo>
                    <a:pt x="20813" y="10189"/>
                    <a:pt x="20757" y="9072"/>
                    <a:pt x="20729" y="7853"/>
                  </a:cubicBezTo>
                  <a:lnTo>
                    <a:pt x="19200" y="8704"/>
                  </a:lnTo>
                  <a:lnTo>
                    <a:pt x="19015" y="16134"/>
                  </a:lnTo>
                  <a:lnTo>
                    <a:pt x="18783" y="16293"/>
                  </a:lnTo>
                  <a:lnTo>
                    <a:pt x="18969" y="8863"/>
                  </a:lnTo>
                  <a:lnTo>
                    <a:pt x="17273" y="9816"/>
                  </a:lnTo>
                  <a:lnTo>
                    <a:pt x="17087" y="17458"/>
                  </a:lnTo>
                  <a:lnTo>
                    <a:pt x="16856" y="17619"/>
                  </a:lnTo>
                  <a:lnTo>
                    <a:pt x="17041" y="9976"/>
                  </a:lnTo>
                  <a:lnTo>
                    <a:pt x="15318" y="10932"/>
                  </a:lnTo>
                  <a:lnTo>
                    <a:pt x="15151" y="18734"/>
                  </a:lnTo>
                  <a:lnTo>
                    <a:pt x="14919" y="18894"/>
                  </a:lnTo>
                  <a:lnTo>
                    <a:pt x="15086" y="11091"/>
                  </a:lnTo>
                  <a:lnTo>
                    <a:pt x="13177" y="12152"/>
                  </a:lnTo>
                  <a:lnTo>
                    <a:pt x="13084" y="20113"/>
                  </a:lnTo>
                  <a:lnTo>
                    <a:pt x="12852" y="20271"/>
                  </a:lnTo>
                  <a:lnTo>
                    <a:pt x="12945" y="12312"/>
                  </a:lnTo>
                  <a:lnTo>
                    <a:pt x="10981" y="13373"/>
                  </a:lnTo>
                  <a:lnTo>
                    <a:pt x="10981" y="21493"/>
                  </a:lnTo>
                  <a:lnTo>
                    <a:pt x="10814" y="21600"/>
                  </a:lnTo>
                  <a:lnTo>
                    <a:pt x="10814" y="21493"/>
                  </a:lnTo>
                  <a:lnTo>
                    <a:pt x="10619" y="21493"/>
                  </a:lnTo>
                  <a:lnTo>
                    <a:pt x="10619" y="13373"/>
                  </a:lnTo>
                  <a:lnTo>
                    <a:pt x="8655" y="12312"/>
                  </a:lnTo>
                  <a:lnTo>
                    <a:pt x="8747" y="20271"/>
                  </a:lnTo>
                  <a:lnTo>
                    <a:pt x="8516" y="20113"/>
                  </a:lnTo>
                  <a:lnTo>
                    <a:pt x="8423" y="12152"/>
                  </a:lnTo>
                  <a:lnTo>
                    <a:pt x="6514" y="11091"/>
                  </a:lnTo>
                  <a:lnTo>
                    <a:pt x="6681" y="18894"/>
                  </a:lnTo>
                  <a:lnTo>
                    <a:pt x="6449" y="18734"/>
                  </a:lnTo>
                  <a:lnTo>
                    <a:pt x="6283" y="10932"/>
                  </a:lnTo>
                  <a:lnTo>
                    <a:pt x="4559" y="9976"/>
                  </a:lnTo>
                  <a:lnTo>
                    <a:pt x="4744" y="17619"/>
                  </a:lnTo>
                  <a:lnTo>
                    <a:pt x="4513" y="17458"/>
                  </a:lnTo>
                  <a:lnTo>
                    <a:pt x="4328" y="9816"/>
                  </a:lnTo>
                  <a:lnTo>
                    <a:pt x="2632" y="8863"/>
                  </a:lnTo>
                  <a:lnTo>
                    <a:pt x="2817" y="16293"/>
                  </a:lnTo>
                  <a:lnTo>
                    <a:pt x="2585" y="16134"/>
                  </a:lnTo>
                  <a:lnTo>
                    <a:pt x="2400" y="8704"/>
                  </a:lnTo>
                  <a:lnTo>
                    <a:pt x="871" y="7853"/>
                  </a:lnTo>
                  <a:cubicBezTo>
                    <a:pt x="843" y="9072"/>
                    <a:pt x="787" y="10189"/>
                    <a:pt x="704" y="11304"/>
                  </a:cubicBezTo>
                  <a:cubicBezTo>
                    <a:pt x="695" y="11356"/>
                    <a:pt x="695" y="11463"/>
                    <a:pt x="686" y="11515"/>
                  </a:cubicBezTo>
                  <a:cubicBezTo>
                    <a:pt x="676" y="11729"/>
                    <a:pt x="658" y="11939"/>
                    <a:pt x="640" y="12099"/>
                  </a:cubicBezTo>
                  <a:cubicBezTo>
                    <a:pt x="630" y="12257"/>
                    <a:pt x="611" y="12367"/>
                    <a:pt x="602" y="12525"/>
                  </a:cubicBezTo>
                  <a:cubicBezTo>
                    <a:pt x="584" y="12631"/>
                    <a:pt x="574" y="12790"/>
                    <a:pt x="556" y="12950"/>
                  </a:cubicBezTo>
                  <a:cubicBezTo>
                    <a:pt x="528" y="13108"/>
                    <a:pt x="509" y="13318"/>
                    <a:pt x="491" y="13479"/>
                  </a:cubicBezTo>
                  <a:cubicBezTo>
                    <a:pt x="482" y="13584"/>
                    <a:pt x="463" y="13691"/>
                    <a:pt x="454" y="13796"/>
                  </a:cubicBezTo>
                  <a:cubicBezTo>
                    <a:pt x="417" y="14115"/>
                    <a:pt x="380" y="14383"/>
                    <a:pt x="343" y="14648"/>
                  </a:cubicBezTo>
                  <a:lnTo>
                    <a:pt x="0" y="14435"/>
                  </a:lnTo>
                  <a:cubicBezTo>
                    <a:pt x="380" y="12312"/>
                    <a:pt x="611" y="9393"/>
                    <a:pt x="611" y="6102"/>
                  </a:cubicBezTo>
                  <a:cubicBezTo>
                    <a:pt x="611" y="3875"/>
                    <a:pt x="500" y="1752"/>
                    <a:pt x="315" y="0"/>
                  </a:cubicBezTo>
                  <a:lnTo>
                    <a:pt x="648" y="107"/>
                  </a:lnTo>
                  <a:cubicBezTo>
                    <a:pt x="815" y="1911"/>
                    <a:pt x="899" y="3979"/>
                    <a:pt x="899" y="6048"/>
                  </a:cubicBezTo>
                  <a:cubicBezTo>
                    <a:pt x="899" y="6157"/>
                    <a:pt x="899" y="6313"/>
                    <a:pt x="899" y="6473"/>
                  </a:cubicBezTo>
                  <a:lnTo>
                    <a:pt x="2382" y="7270"/>
                  </a:lnTo>
                  <a:lnTo>
                    <a:pt x="2224" y="636"/>
                  </a:lnTo>
                  <a:lnTo>
                    <a:pt x="2456" y="740"/>
                  </a:lnTo>
                  <a:lnTo>
                    <a:pt x="2622" y="7378"/>
                  </a:lnTo>
                  <a:lnTo>
                    <a:pt x="4318" y="8330"/>
                  </a:lnTo>
                  <a:lnTo>
                    <a:pt x="4151" y="1379"/>
                  </a:lnTo>
                  <a:lnTo>
                    <a:pt x="4383" y="1484"/>
                  </a:lnTo>
                  <a:lnTo>
                    <a:pt x="4549" y="8489"/>
                  </a:lnTo>
                  <a:lnTo>
                    <a:pt x="6283" y="9446"/>
                  </a:lnTo>
                  <a:lnTo>
                    <a:pt x="6134" y="2176"/>
                  </a:lnTo>
                  <a:lnTo>
                    <a:pt x="6366" y="2281"/>
                  </a:lnTo>
                  <a:lnTo>
                    <a:pt x="6514" y="9605"/>
                  </a:lnTo>
                  <a:lnTo>
                    <a:pt x="8441" y="10668"/>
                  </a:lnTo>
                  <a:lnTo>
                    <a:pt x="8358" y="3080"/>
                  </a:lnTo>
                  <a:lnTo>
                    <a:pt x="8590" y="3181"/>
                  </a:lnTo>
                  <a:lnTo>
                    <a:pt x="8673" y="10826"/>
                  </a:lnTo>
                  <a:lnTo>
                    <a:pt x="10648" y="11939"/>
                  </a:lnTo>
                  <a:lnTo>
                    <a:pt x="10648" y="3979"/>
                  </a:lnTo>
                  <a:lnTo>
                    <a:pt x="10953" y="3979"/>
                  </a:lnTo>
                  <a:lnTo>
                    <a:pt x="10953" y="11939"/>
                  </a:lnTo>
                  <a:lnTo>
                    <a:pt x="12927" y="10826"/>
                  </a:lnTo>
                  <a:lnTo>
                    <a:pt x="13010" y="3181"/>
                  </a:lnTo>
                  <a:lnTo>
                    <a:pt x="13242" y="3080"/>
                  </a:lnTo>
                  <a:lnTo>
                    <a:pt x="13159" y="10668"/>
                  </a:lnTo>
                  <a:lnTo>
                    <a:pt x="15086" y="9605"/>
                  </a:lnTo>
                  <a:lnTo>
                    <a:pt x="15234" y="2281"/>
                  </a:lnTo>
                  <a:lnTo>
                    <a:pt x="15465" y="2176"/>
                  </a:lnTo>
                  <a:lnTo>
                    <a:pt x="15318" y="9446"/>
                  </a:lnTo>
                  <a:lnTo>
                    <a:pt x="17050" y="8489"/>
                  </a:lnTo>
                  <a:lnTo>
                    <a:pt x="17217" y="1484"/>
                  </a:lnTo>
                  <a:lnTo>
                    <a:pt x="17448" y="1379"/>
                  </a:lnTo>
                  <a:lnTo>
                    <a:pt x="17282" y="8330"/>
                  </a:lnTo>
                  <a:lnTo>
                    <a:pt x="18978" y="7378"/>
                  </a:lnTo>
                  <a:lnTo>
                    <a:pt x="19145" y="740"/>
                  </a:lnTo>
                  <a:lnTo>
                    <a:pt x="19376" y="636"/>
                  </a:lnTo>
                  <a:lnTo>
                    <a:pt x="19219" y="7270"/>
                  </a:lnTo>
                  <a:lnTo>
                    <a:pt x="20701" y="6473"/>
                  </a:lnTo>
                  <a:cubicBezTo>
                    <a:pt x="20701" y="6313"/>
                    <a:pt x="20701" y="6157"/>
                    <a:pt x="20701" y="6048"/>
                  </a:cubicBezTo>
                  <a:cubicBezTo>
                    <a:pt x="20701" y="3979"/>
                    <a:pt x="20784" y="1911"/>
                    <a:pt x="20952" y="107"/>
                  </a:cubicBezTo>
                  <a:lnTo>
                    <a:pt x="21285" y="0"/>
                  </a:lnTo>
                  <a:cubicBezTo>
                    <a:pt x="21099" y="1752"/>
                    <a:pt x="20989" y="3875"/>
                    <a:pt x="20989" y="6102"/>
                  </a:cubicBezTo>
                  <a:cubicBezTo>
                    <a:pt x="20989" y="9393"/>
                    <a:pt x="21220" y="12312"/>
                    <a:pt x="21600" y="14435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5" name="Shape"/>
            <p:cNvSpPr/>
            <p:nvPr/>
          </p:nvSpPr>
          <p:spPr>
            <a:xfrm>
              <a:off x="1778000" y="2514599"/>
              <a:ext cx="49768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445"/>
                  </a:lnTo>
                  <a:lnTo>
                    <a:pt x="0" y="21600"/>
                  </a:lnTo>
                  <a:lnTo>
                    <a:pt x="19531" y="14054"/>
                  </a:lnTo>
                  <a:cubicBezTo>
                    <a:pt x="20438" y="13720"/>
                    <a:pt x="21215" y="8916"/>
                    <a:pt x="21471" y="2388"/>
                  </a:cubicBezTo>
                  <a:cubicBezTo>
                    <a:pt x="21471" y="2388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6" name="Shape"/>
            <p:cNvSpPr/>
            <p:nvPr/>
          </p:nvSpPr>
          <p:spPr>
            <a:xfrm>
              <a:off x="444499" y="1714500"/>
              <a:ext cx="2688669" cy="56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85" y="4310"/>
                  </a:moveTo>
                  <a:cubicBezTo>
                    <a:pt x="18914" y="2293"/>
                    <a:pt x="18368" y="1453"/>
                    <a:pt x="17890" y="1251"/>
                  </a:cubicBezTo>
                  <a:cubicBezTo>
                    <a:pt x="16577" y="726"/>
                    <a:pt x="13673" y="5"/>
                    <a:pt x="10849" y="0"/>
                  </a:cubicBezTo>
                  <a:lnTo>
                    <a:pt x="10849" y="0"/>
                  </a:lnTo>
                  <a:cubicBezTo>
                    <a:pt x="10846" y="0"/>
                    <a:pt x="10843" y="0"/>
                    <a:pt x="10841" y="0"/>
                  </a:cubicBezTo>
                  <a:cubicBezTo>
                    <a:pt x="10838" y="0"/>
                    <a:pt x="10836" y="0"/>
                    <a:pt x="10833" y="0"/>
                  </a:cubicBezTo>
                  <a:lnTo>
                    <a:pt x="10833" y="0"/>
                  </a:lnTo>
                  <a:cubicBezTo>
                    <a:pt x="8009" y="5"/>
                    <a:pt x="4958" y="836"/>
                    <a:pt x="3646" y="1360"/>
                  </a:cubicBezTo>
                  <a:cubicBezTo>
                    <a:pt x="3168" y="1562"/>
                    <a:pt x="2658" y="3125"/>
                    <a:pt x="2387" y="5142"/>
                  </a:cubicBezTo>
                  <a:lnTo>
                    <a:pt x="0" y="21123"/>
                  </a:lnTo>
                  <a:lnTo>
                    <a:pt x="750" y="21600"/>
                  </a:lnTo>
                  <a:lnTo>
                    <a:pt x="5756" y="19904"/>
                  </a:lnTo>
                  <a:lnTo>
                    <a:pt x="6433" y="18170"/>
                  </a:lnTo>
                  <a:lnTo>
                    <a:pt x="10841" y="17240"/>
                  </a:lnTo>
                  <a:lnTo>
                    <a:pt x="15248" y="18170"/>
                  </a:lnTo>
                  <a:lnTo>
                    <a:pt x="15926" y="19904"/>
                  </a:lnTo>
                  <a:lnTo>
                    <a:pt x="20931" y="21600"/>
                  </a:lnTo>
                  <a:lnTo>
                    <a:pt x="21600" y="21143"/>
                  </a:lnTo>
                  <a:cubicBezTo>
                    <a:pt x="21600" y="21143"/>
                    <a:pt x="19185" y="4310"/>
                    <a:pt x="19185" y="431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7" name="Shape"/>
            <p:cNvSpPr/>
            <p:nvPr/>
          </p:nvSpPr>
          <p:spPr>
            <a:xfrm>
              <a:off x="381000" y="1689099"/>
              <a:ext cx="2790503" cy="621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" y="19377"/>
                  </a:moveTo>
                  <a:lnTo>
                    <a:pt x="1129" y="19575"/>
                  </a:lnTo>
                  <a:lnTo>
                    <a:pt x="5881" y="18060"/>
                  </a:lnTo>
                  <a:lnTo>
                    <a:pt x="6537" y="16481"/>
                  </a:lnTo>
                  <a:lnTo>
                    <a:pt x="10834" y="15629"/>
                  </a:lnTo>
                  <a:lnTo>
                    <a:pt x="15152" y="16481"/>
                  </a:lnTo>
                  <a:lnTo>
                    <a:pt x="15808" y="18060"/>
                  </a:lnTo>
                  <a:lnTo>
                    <a:pt x="20559" y="19575"/>
                  </a:lnTo>
                  <a:lnTo>
                    <a:pt x="20822" y="19405"/>
                  </a:lnTo>
                  <a:lnTo>
                    <a:pt x="18699" y="5484"/>
                  </a:lnTo>
                  <a:cubicBezTo>
                    <a:pt x="18438" y="3655"/>
                    <a:pt x="17855" y="3241"/>
                    <a:pt x="17616" y="3145"/>
                  </a:cubicBezTo>
                  <a:cubicBezTo>
                    <a:pt x="16415" y="2694"/>
                    <a:pt x="13620" y="2020"/>
                    <a:pt x="10852" y="2016"/>
                  </a:cubicBezTo>
                  <a:cubicBezTo>
                    <a:pt x="8159" y="2020"/>
                    <a:pt x="5240" y="2753"/>
                    <a:pt x="3931" y="3245"/>
                  </a:cubicBezTo>
                  <a:cubicBezTo>
                    <a:pt x="3545" y="3398"/>
                    <a:pt x="3116" y="4619"/>
                    <a:pt x="2888" y="6213"/>
                  </a:cubicBezTo>
                  <a:cubicBezTo>
                    <a:pt x="2888" y="6213"/>
                    <a:pt x="798" y="19377"/>
                    <a:pt x="798" y="19377"/>
                  </a:cubicBezTo>
                  <a:close/>
                  <a:moveTo>
                    <a:pt x="20575" y="21600"/>
                  </a:moveTo>
                  <a:lnTo>
                    <a:pt x="20551" y="21593"/>
                  </a:lnTo>
                  <a:lnTo>
                    <a:pt x="15680" y="20041"/>
                  </a:lnTo>
                  <a:lnTo>
                    <a:pt x="15030" y="18474"/>
                  </a:lnTo>
                  <a:lnTo>
                    <a:pt x="10834" y="17642"/>
                  </a:lnTo>
                  <a:lnTo>
                    <a:pt x="6659" y="18474"/>
                  </a:lnTo>
                  <a:lnTo>
                    <a:pt x="6008" y="20041"/>
                  </a:lnTo>
                  <a:lnTo>
                    <a:pt x="1115" y="21600"/>
                  </a:lnTo>
                  <a:lnTo>
                    <a:pt x="0" y="20932"/>
                  </a:lnTo>
                  <a:lnTo>
                    <a:pt x="2517" y="5084"/>
                  </a:lnTo>
                  <a:cubicBezTo>
                    <a:pt x="2813" y="3008"/>
                    <a:pt x="3368" y="1446"/>
                    <a:pt x="3893" y="1238"/>
                  </a:cubicBezTo>
                  <a:cubicBezTo>
                    <a:pt x="5210" y="742"/>
                    <a:pt x="8146" y="4"/>
                    <a:pt x="10837" y="0"/>
                  </a:cubicBezTo>
                  <a:cubicBezTo>
                    <a:pt x="13634" y="4"/>
                    <a:pt x="16444" y="683"/>
                    <a:pt x="17655" y="1137"/>
                  </a:cubicBezTo>
                  <a:cubicBezTo>
                    <a:pt x="18034" y="1288"/>
                    <a:pt x="18721" y="1908"/>
                    <a:pt x="19073" y="4370"/>
                  </a:cubicBezTo>
                  <a:lnTo>
                    <a:pt x="21600" y="20941"/>
                  </a:lnTo>
                  <a:cubicBezTo>
                    <a:pt x="21600" y="20941"/>
                    <a:pt x="20575" y="21600"/>
                    <a:pt x="20575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8" name="Shape"/>
            <p:cNvSpPr/>
            <p:nvPr/>
          </p:nvSpPr>
          <p:spPr>
            <a:xfrm>
              <a:off x="533400" y="1803400"/>
              <a:ext cx="2512028" cy="484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70" y="1773"/>
                  </a:moveTo>
                  <a:cubicBezTo>
                    <a:pt x="18870" y="1773"/>
                    <a:pt x="15381" y="5"/>
                    <a:pt x="10808" y="0"/>
                  </a:cubicBezTo>
                  <a:lnTo>
                    <a:pt x="10808" y="0"/>
                  </a:lnTo>
                  <a:cubicBezTo>
                    <a:pt x="10805" y="0"/>
                    <a:pt x="10803" y="0"/>
                    <a:pt x="10800" y="0"/>
                  </a:cubicBezTo>
                  <a:cubicBezTo>
                    <a:pt x="10797" y="0"/>
                    <a:pt x="10794" y="0"/>
                    <a:pt x="10792" y="0"/>
                  </a:cubicBezTo>
                  <a:lnTo>
                    <a:pt x="10792" y="0"/>
                  </a:lnTo>
                  <a:cubicBezTo>
                    <a:pt x="6219" y="5"/>
                    <a:pt x="2730" y="1773"/>
                    <a:pt x="2730" y="1773"/>
                  </a:cubicBezTo>
                  <a:lnTo>
                    <a:pt x="0" y="21600"/>
                  </a:lnTo>
                  <a:lnTo>
                    <a:pt x="5357" y="19741"/>
                  </a:lnTo>
                  <a:lnTo>
                    <a:pt x="6083" y="17839"/>
                  </a:lnTo>
                  <a:lnTo>
                    <a:pt x="10800" y="16821"/>
                  </a:lnTo>
                  <a:lnTo>
                    <a:pt x="15518" y="17839"/>
                  </a:lnTo>
                  <a:lnTo>
                    <a:pt x="16243" y="19741"/>
                  </a:lnTo>
                  <a:lnTo>
                    <a:pt x="21600" y="21600"/>
                  </a:lnTo>
                  <a:cubicBezTo>
                    <a:pt x="21600" y="21600"/>
                    <a:pt x="18870" y="1773"/>
                    <a:pt x="18870" y="1773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9" name="Shape"/>
            <p:cNvSpPr/>
            <p:nvPr/>
          </p:nvSpPr>
          <p:spPr>
            <a:xfrm>
              <a:off x="469900" y="1765299"/>
              <a:ext cx="2630457" cy="54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62" y="17518"/>
                  </a:moveTo>
                  <a:lnTo>
                    <a:pt x="20628" y="18989"/>
                  </a:lnTo>
                  <a:lnTo>
                    <a:pt x="18377" y="3811"/>
                  </a:lnTo>
                  <a:cubicBezTo>
                    <a:pt x="17772" y="3548"/>
                    <a:pt x="14680" y="2297"/>
                    <a:pt x="10808" y="2293"/>
                  </a:cubicBezTo>
                  <a:cubicBezTo>
                    <a:pt x="6921" y="2297"/>
                    <a:pt x="3828" y="3548"/>
                    <a:pt x="3224" y="3811"/>
                  </a:cubicBezTo>
                  <a:lnTo>
                    <a:pt x="973" y="18989"/>
                  </a:lnTo>
                  <a:lnTo>
                    <a:pt x="5538" y="17518"/>
                  </a:lnTo>
                  <a:lnTo>
                    <a:pt x="6233" y="15825"/>
                  </a:lnTo>
                  <a:lnTo>
                    <a:pt x="10790" y="14912"/>
                  </a:lnTo>
                  <a:lnTo>
                    <a:pt x="15366" y="15825"/>
                  </a:lnTo>
                  <a:cubicBezTo>
                    <a:pt x="15366" y="15825"/>
                    <a:pt x="16062" y="17518"/>
                    <a:pt x="16062" y="17518"/>
                  </a:cubicBezTo>
                  <a:close/>
                  <a:moveTo>
                    <a:pt x="21600" y="21600"/>
                  </a:moveTo>
                  <a:lnTo>
                    <a:pt x="15934" y="19775"/>
                  </a:lnTo>
                  <a:lnTo>
                    <a:pt x="15244" y="18096"/>
                  </a:lnTo>
                  <a:lnTo>
                    <a:pt x="10790" y="17203"/>
                  </a:lnTo>
                  <a:lnTo>
                    <a:pt x="6356" y="18096"/>
                  </a:lnTo>
                  <a:lnTo>
                    <a:pt x="5666" y="19775"/>
                  </a:lnTo>
                  <a:lnTo>
                    <a:pt x="0" y="21600"/>
                  </a:lnTo>
                  <a:lnTo>
                    <a:pt x="2962" y="1628"/>
                  </a:lnTo>
                  <a:lnTo>
                    <a:pt x="3070" y="1577"/>
                  </a:lnTo>
                  <a:cubicBezTo>
                    <a:pt x="3103" y="1561"/>
                    <a:pt x="6464" y="4"/>
                    <a:pt x="10792" y="0"/>
                  </a:cubicBezTo>
                  <a:cubicBezTo>
                    <a:pt x="15137" y="4"/>
                    <a:pt x="18497" y="1561"/>
                    <a:pt x="18530" y="1577"/>
                  </a:cubicBezTo>
                  <a:lnTo>
                    <a:pt x="18638" y="1628"/>
                  </a:lnTo>
                  <a:cubicBezTo>
                    <a:pt x="18638" y="1628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0" name="Shape"/>
            <p:cNvSpPr/>
            <p:nvPr/>
          </p:nvSpPr>
          <p:spPr>
            <a:xfrm>
              <a:off x="76200" y="3505200"/>
              <a:ext cx="3416847" cy="171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3726"/>
                  </a:moveTo>
                  <a:lnTo>
                    <a:pt x="0" y="0"/>
                  </a:lnTo>
                  <a:cubicBezTo>
                    <a:pt x="107" y="6119"/>
                    <a:pt x="382" y="10235"/>
                    <a:pt x="702" y="10612"/>
                  </a:cubicBezTo>
                  <a:lnTo>
                    <a:pt x="10794" y="21586"/>
                  </a:lnTo>
                  <a:lnTo>
                    <a:pt x="10794" y="21600"/>
                  </a:lnTo>
                  <a:lnTo>
                    <a:pt x="10800" y="21592"/>
                  </a:lnTo>
                  <a:lnTo>
                    <a:pt x="10806" y="21600"/>
                  </a:lnTo>
                  <a:lnTo>
                    <a:pt x="10806" y="21586"/>
                  </a:lnTo>
                  <a:lnTo>
                    <a:pt x="20897" y="10612"/>
                  </a:lnTo>
                  <a:cubicBezTo>
                    <a:pt x="21217" y="10235"/>
                    <a:pt x="21493" y="6119"/>
                    <a:pt x="21600" y="0"/>
                  </a:cubicBezTo>
                  <a:cubicBezTo>
                    <a:pt x="21600" y="0"/>
                    <a:pt x="10800" y="13726"/>
                    <a:pt x="10800" y="1372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1" name="Shape"/>
            <p:cNvSpPr/>
            <p:nvPr/>
          </p:nvSpPr>
          <p:spPr>
            <a:xfrm>
              <a:off x="63500" y="3492499"/>
              <a:ext cx="3458506" cy="20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6" y="3394"/>
                  </a:moveTo>
                  <a:cubicBezTo>
                    <a:pt x="392" y="6717"/>
                    <a:pt x="597" y="8896"/>
                    <a:pt x="829" y="9132"/>
                  </a:cubicBezTo>
                  <a:lnTo>
                    <a:pt x="10801" y="18420"/>
                  </a:lnTo>
                  <a:lnTo>
                    <a:pt x="20771" y="9132"/>
                  </a:lnTo>
                  <a:cubicBezTo>
                    <a:pt x="21003" y="8896"/>
                    <a:pt x="21208" y="6717"/>
                    <a:pt x="21324" y="3394"/>
                  </a:cubicBezTo>
                  <a:lnTo>
                    <a:pt x="10806" y="14849"/>
                  </a:lnTo>
                  <a:cubicBezTo>
                    <a:pt x="10806" y="14849"/>
                    <a:pt x="276" y="3394"/>
                    <a:pt x="276" y="3394"/>
                  </a:cubicBezTo>
                  <a:close/>
                  <a:moveTo>
                    <a:pt x="10699" y="21600"/>
                  </a:moveTo>
                  <a:lnTo>
                    <a:pt x="10699" y="21418"/>
                  </a:lnTo>
                  <a:lnTo>
                    <a:pt x="819" y="12214"/>
                  </a:lnTo>
                  <a:cubicBezTo>
                    <a:pt x="465" y="11856"/>
                    <a:pt x="161" y="7924"/>
                    <a:pt x="45" y="2194"/>
                  </a:cubicBezTo>
                  <a:lnTo>
                    <a:pt x="0" y="0"/>
                  </a:lnTo>
                  <a:lnTo>
                    <a:pt x="10806" y="11767"/>
                  </a:lnTo>
                  <a:lnTo>
                    <a:pt x="21600" y="0"/>
                  </a:lnTo>
                  <a:lnTo>
                    <a:pt x="21555" y="2194"/>
                  </a:lnTo>
                  <a:cubicBezTo>
                    <a:pt x="21439" y="7922"/>
                    <a:pt x="21135" y="11856"/>
                    <a:pt x="20781" y="12214"/>
                  </a:cubicBezTo>
                  <a:lnTo>
                    <a:pt x="10896" y="21423"/>
                  </a:lnTo>
                  <a:lnTo>
                    <a:pt x="10896" y="21598"/>
                  </a:lnTo>
                  <a:lnTo>
                    <a:pt x="10795" y="21508"/>
                  </a:lnTo>
                  <a:cubicBezTo>
                    <a:pt x="10795" y="21508"/>
                    <a:pt x="10699" y="21600"/>
                    <a:pt x="10699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2" name="Shape"/>
            <p:cNvSpPr/>
            <p:nvPr/>
          </p:nvSpPr>
          <p:spPr>
            <a:xfrm>
              <a:off x="1282699" y="1828800"/>
              <a:ext cx="840552" cy="339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043" y="0"/>
                  </a:lnTo>
                  <a:lnTo>
                    <a:pt x="21600" y="376"/>
                  </a:lnTo>
                  <a:lnTo>
                    <a:pt x="15180" y="20677"/>
                  </a:lnTo>
                  <a:lnTo>
                    <a:pt x="12892" y="20331"/>
                  </a:lnTo>
                  <a:cubicBezTo>
                    <a:pt x="12892" y="20331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3" name="Shape"/>
            <p:cNvSpPr/>
            <p:nvPr/>
          </p:nvSpPr>
          <p:spPr>
            <a:xfrm>
              <a:off x="1244599" y="2171699"/>
              <a:ext cx="1096312" cy="306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76"/>
                  </a:moveTo>
                  <a:lnTo>
                    <a:pt x="10828" y="0"/>
                  </a:lnTo>
                  <a:lnTo>
                    <a:pt x="0" y="1676"/>
                  </a:lnTo>
                  <a:lnTo>
                    <a:pt x="508" y="18944"/>
                  </a:lnTo>
                  <a:lnTo>
                    <a:pt x="10809" y="21594"/>
                  </a:lnTo>
                  <a:lnTo>
                    <a:pt x="10828" y="21600"/>
                  </a:lnTo>
                  <a:lnTo>
                    <a:pt x="21091" y="18944"/>
                  </a:lnTo>
                  <a:cubicBezTo>
                    <a:pt x="21091" y="18944"/>
                    <a:pt x="21600" y="1676"/>
                    <a:pt x="21600" y="1676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4" name="Shape"/>
            <p:cNvSpPr/>
            <p:nvPr/>
          </p:nvSpPr>
          <p:spPr>
            <a:xfrm>
              <a:off x="1219200" y="2159000"/>
              <a:ext cx="1128354" cy="335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1" y="17363"/>
                  </a:moveTo>
                  <a:lnTo>
                    <a:pt x="10829" y="19728"/>
                  </a:lnTo>
                  <a:lnTo>
                    <a:pt x="20548" y="17363"/>
                  </a:lnTo>
                  <a:lnTo>
                    <a:pt x="20987" y="3353"/>
                  </a:lnTo>
                  <a:lnTo>
                    <a:pt x="10816" y="1864"/>
                  </a:lnTo>
                  <a:lnTo>
                    <a:pt x="613" y="3353"/>
                  </a:lnTo>
                  <a:cubicBezTo>
                    <a:pt x="613" y="3353"/>
                    <a:pt x="1051" y="17363"/>
                    <a:pt x="1051" y="17363"/>
                  </a:cubicBezTo>
                  <a:close/>
                  <a:moveTo>
                    <a:pt x="10826" y="21600"/>
                  </a:moveTo>
                  <a:lnTo>
                    <a:pt x="10785" y="21588"/>
                  </a:lnTo>
                  <a:lnTo>
                    <a:pt x="548" y="19112"/>
                  </a:lnTo>
                  <a:lnTo>
                    <a:pt x="0" y="1574"/>
                  </a:lnTo>
                  <a:lnTo>
                    <a:pt x="10816" y="0"/>
                  </a:lnTo>
                  <a:lnTo>
                    <a:pt x="21600" y="1574"/>
                  </a:lnTo>
                  <a:lnTo>
                    <a:pt x="21051" y="19112"/>
                  </a:lnTo>
                  <a:cubicBezTo>
                    <a:pt x="21051" y="19112"/>
                    <a:pt x="10826" y="21600"/>
                    <a:pt x="10826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5" name="Shape"/>
            <p:cNvSpPr/>
            <p:nvPr/>
          </p:nvSpPr>
          <p:spPr>
            <a:xfrm>
              <a:off x="990600" y="1828800"/>
              <a:ext cx="499065" cy="38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547" y="21116"/>
                  </a:lnTo>
                  <a:lnTo>
                    <a:pt x="21600" y="0"/>
                  </a:lnTo>
                  <a:lnTo>
                    <a:pt x="16050" y="40"/>
                  </a:lnTo>
                  <a:cubicBezTo>
                    <a:pt x="16050" y="4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6" name="Shape"/>
            <p:cNvSpPr/>
            <p:nvPr/>
          </p:nvSpPr>
          <p:spPr>
            <a:xfrm>
              <a:off x="215900" y="3225800"/>
              <a:ext cx="20889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7" y="18694"/>
                  </a:moveTo>
                  <a:cubicBezTo>
                    <a:pt x="9212" y="18694"/>
                    <a:pt x="3746" y="13540"/>
                    <a:pt x="3746" y="7204"/>
                  </a:cubicBezTo>
                  <a:cubicBezTo>
                    <a:pt x="3746" y="4463"/>
                    <a:pt x="4813" y="1976"/>
                    <a:pt x="6515" y="0"/>
                  </a:cubicBezTo>
                  <a:cubicBezTo>
                    <a:pt x="2662" y="1931"/>
                    <a:pt x="0" y="5713"/>
                    <a:pt x="0" y="10111"/>
                  </a:cubicBezTo>
                  <a:cubicBezTo>
                    <a:pt x="0" y="16446"/>
                    <a:pt x="5464" y="21600"/>
                    <a:pt x="12180" y="21600"/>
                  </a:cubicBezTo>
                  <a:cubicBezTo>
                    <a:pt x="15996" y="21600"/>
                    <a:pt x="19364" y="19906"/>
                    <a:pt x="21600" y="17311"/>
                  </a:cubicBezTo>
                  <a:cubicBezTo>
                    <a:pt x="19899" y="18164"/>
                    <a:pt x="17989" y="18694"/>
                    <a:pt x="15927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7" name="Shape"/>
            <p:cNvSpPr/>
            <p:nvPr/>
          </p:nvSpPr>
          <p:spPr>
            <a:xfrm>
              <a:off x="3124199" y="3225800"/>
              <a:ext cx="20894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8" y="18694"/>
                  </a:moveTo>
                  <a:cubicBezTo>
                    <a:pt x="9215" y="18694"/>
                    <a:pt x="3748" y="13540"/>
                    <a:pt x="3748" y="7204"/>
                  </a:cubicBezTo>
                  <a:cubicBezTo>
                    <a:pt x="3748" y="4463"/>
                    <a:pt x="4812" y="1976"/>
                    <a:pt x="6514" y="0"/>
                  </a:cubicBezTo>
                  <a:cubicBezTo>
                    <a:pt x="2663" y="1931"/>
                    <a:pt x="0" y="5713"/>
                    <a:pt x="0" y="10111"/>
                  </a:cubicBezTo>
                  <a:cubicBezTo>
                    <a:pt x="0" y="16446"/>
                    <a:pt x="5467" y="21600"/>
                    <a:pt x="12179" y="21600"/>
                  </a:cubicBezTo>
                  <a:cubicBezTo>
                    <a:pt x="15992" y="21600"/>
                    <a:pt x="19363" y="19906"/>
                    <a:pt x="21600" y="17311"/>
                  </a:cubicBezTo>
                  <a:cubicBezTo>
                    <a:pt x="19896" y="18164"/>
                    <a:pt x="17987" y="18694"/>
                    <a:pt x="15928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8" name="Shape"/>
            <p:cNvSpPr/>
            <p:nvPr/>
          </p:nvSpPr>
          <p:spPr>
            <a:xfrm>
              <a:off x="279400" y="2641600"/>
              <a:ext cx="358378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54" y="16638"/>
                  </a:moveTo>
                  <a:cubicBezTo>
                    <a:pt x="6504" y="16301"/>
                    <a:pt x="4903" y="14237"/>
                    <a:pt x="4375" y="11367"/>
                  </a:cubicBezTo>
                  <a:lnTo>
                    <a:pt x="2289" y="230"/>
                  </a:lnTo>
                  <a:lnTo>
                    <a:pt x="0" y="0"/>
                  </a:lnTo>
                  <a:lnTo>
                    <a:pt x="2627" y="14022"/>
                  </a:lnTo>
                  <a:cubicBezTo>
                    <a:pt x="3156" y="16892"/>
                    <a:pt x="4756" y="18956"/>
                    <a:pt x="6707" y="19293"/>
                  </a:cubicBezTo>
                  <a:lnTo>
                    <a:pt x="20313" y="21600"/>
                  </a:lnTo>
                  <a:cubicBezTo>
                    <a:pt x="20804" y="20758"/>
                    <a:pt x="21228" y="19835"/>
                    <a:pt x="21600" y="18868"/>
                  </a:cubicBezTo>
                  <a:cubicBezTo>
                    <a:pt x="21600" y="18868"/>
                    <a:pt x="8454" y="16638"/>
                    <a:pt x="8454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9" name="Shape"/>
            <p:cNvSpPr/>
            <p:nvPr/>
          </p:nvSpPr>
          <p:spPr>
            <a:xfrm>
              <a:off x="2933700" y="2641600"/>
              <a:ext cx="358341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45" y="16638"/>
                  </a:moveTo>
                  <a:cubicBezTo>
                    <a:pt x="15097" y="16301"/>
                    <a:pt x="16698" y="14237"/>
                    <a:pt x="17227" y="11367"/>
                  </a:cubicBezTo>
                  <a:lnTo>
                    <a:pt x="19313" y="230"/>
                  </a:lnTo>
                  <a:lnTo>
                    <a:pt x="21600" y="0"/>
                  </a:lnTo>
                  <a:lnTo>
                    <a:pt x="18974" y="14022"/>
                  </a:lnTo>
                  <a:cubicBezTo>
                    <a:pt x="18445" y="16892"/>
                    <a:pt x="16845" y="18956"/>
                    <a:pt x="14892" y="19293"/>
                  </a:cubicBezTo>
                  <a:lnTo>
                    <a:pt x="1286" y="21600"/>
                  </a:lnTo>
                  <a:cubicBezTo>
                    <a:pt x="795" y="20758"/>
                    <a:pt x="373" y="19835"/>
                    <a:pt x="0" y="18868"/>
                  </a:cubicBezTo>
                  <a:cubicBezTo>
                    <a:pt x="0" y="18868"/>
                    <a:pt x="13145" y="16638"/>
                    <a:pt x="13145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0" name="Line"/>
            <p:cNvSpPr/>
            <p:nvPr/>
          </p:nvSpPr>
          <p:spPr>
            <a:xfrm>
              <a:off x="1536700" y="2184400"/>
              <a:ext cx="502941" cy="280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62"/>
                  </a:moveTo>
                  <a:lnTo>
                    <a:pt x="10264" y="0"/>
                  </a:lnTo>
                  <a:lnTo>
                    <a:pt x="21232" y="1119"/>
                  </a:lnTo>
                  <a:lnTo>
                    <a:pt x="21600" y="20208"/>
                  </a:lnTo>
                  <a:lnTo>
                    <a:pt x="10633" y="21600"/>
                  </a:lnTo>
                  <a:lnTo>
                    <a:pt x="0" y="20255"/>
                  </a:lnTo>
                </a:path>
              </a:pathLst>
            </a:custGeom>
            <a:solidFill>
              <a:srgbClr val="E45A3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1" name="Shape"/>
            <p:cNvSpPr/>
            <p:nvPr/>
          </p:nvSpPr>
          <p:spPr>
            <a:xfrm>
              <a:off x="1828800" y="3936999"/>
              <a:ext cx="149709" cy="14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87" y="12697"/>
                  </a:moveTo>
                  <a:lnTo>
                    <a:pt x="21600" y="7736"/>
                  </a:lnTo>
                  <a:lnTo>
                    <a:pt x="13698" y="7804"/>
                  </a:lnTo>
                  <a:lnTo>
                    <a:pt x="11162" y="0"/>
                  </a:lnTo>
                  <a:lnTo>
                    <a:pt x="8546" y="7845"/>
                  </a:lnTo>
                  <a:lnTo>
                    <a:pt x="0" y="7918"/>
                  </a:lnTo>
                  <a:lnTo>
                    <a:pt x="6811" y="13044"/>
                  </a:lnTo>
                  <a:lnTo>
                    <a:pt x="3960" y="21600"/>
                  </a:lnTo>
                  <a:lnTo>
                    <a:pt x="10919" y="16132"/>
                  </a:lnTo>
                  <a:lnTo>
                    <a:pt x="18180" y="21600"/>
                  </a:lnTo>
                  <a:cubicBezTo>
                    <a:pt x="18180" y="21600"/>
                    <a:pt x="15287" y="12697"/>
                    <a:pt x="15287" y="12697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2" name="SINCE         2021"/>
            <p:cNvSpPr txBox="1"/>
            <p:nvPr/>
          </p:nvSpPr>
          <p:spPr>
            <a:xfrm>
              <a:off x="696014" y="3760538"/>
              <a:ext cx="2265571" cy="5793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l" defTabSz="457200">
                <a:lnSpc>
                  <a:spcPts val="1300"/>
                </a:lnSpc>
                <a:tabLst>
                  <a:tab pos="1066800" algn="l"/>
                </a:tabLst>
                <a:defRPr sz="1095" spc="131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dirty="0" smtClean="0"/>
                <a:t>SINCE</a:t>
              </a:r>
              <a:r>
                <a:rPr lang="en-US" dirty="0" smtClean="0"/>
                <a:t>  </a:t>
              </a:r>
              <a:r>
                <a:rPr dirty="0" smtClean="0"/>
                <a:t>2021</a:t>
              </a:r>
              <a:endParaRPr dirty="0"/>
            </a:p>
          </p:txBody>
        </p:sp>
        <p:sp>
          <p:nvSpPr>
            <p:cNvPr id="153" name="ABAP MOTORS"/>
            <p:cNvSpPr txBox="1"/>
            <p:nvPr/>
          </p:nvSpPr>
          <p:spPr>
            <a:xfrm>
              <a:off x="344201" y="504045"/>
              <a:ext cx="2895199" cy="11780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457200">
                <a:lnSpc>
                  <a:spcPts val="3800"/>
                </a:lnSpc>
                <a:tabLst>
                  <a:tab pos="1066800" algn="l"/>
                </a:tabLst>
                <a:defRPr sz="3200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lang="en-US" sz="1800" dirty="0" smtClean="0"/>
                <a:t>CD</a:t>
              </a:r>
              <a:r>
                <a:rPr sz="1800" dirty="0" smtClean="0"/>
                <a:t> </a:t>
              </a:r>
              <a:r>
                <a:rPr sz="1800" dirty="0"/>
                <a:t>MOTORS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Rectangle"/>
          <p:cNvSpPr>
            <a:spLocks noGrp="1"/>
          </p:cNvSpPr>
          <p:nvPr>
            <p:ph type="body" idx="14"/>
          </p:nvPr>
        </p:nvSpPr>
        <p:spPr>
          <a:xfrm>
            <a:off x="0" y="1988820"/>
            <a:ext cx="24384000" cy="9144000"/>
          </a:xfrm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 dirty="0"/>
          </a:p>
        </p:txBody>
      </p:sp>
      <p:sp>
        <p:nvSpPr>
          <p:cNvPr id="394" name="중고가형 모델.…"/>
          <p:cNvSpPr txBox="1">
            <a:spLocks noGrp="1"/>
          </p:cNvSpPr>
          <p:nvPr>
            <p:ph type="body" idx="18"/>
          </p:nvPr>
        </p:nvSpPr>
        <p:spPr>
          <a:xfrm>
            <a:off x="2348731" y="4688378"/>
            <a:ext cx="19751040" cy="3839664"/>
          </a:xfrm>
          <a:prstGeom prst="rect">
            <a:avLst/>
          </a:prstGeom>
        </p:spPr>
        <p:txBody>
          <a:bodyPr/>
          <a:lstStyle/>
          <a:p>
            <a:r>
              <a:rPr lang="en-US" altLang="ko-KR" sz="239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THANK YOU!</a:t>
            </a:r>
            <a:endParaRPr lang="ko-KR" altLang="en-US" sz="23900" b="1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395" name="회사 소개 1…"/>
          <p:cNvSpPr txBox="1">
            <a:spLocks/>
          </p:cNvSpPr>
          <p:nvPr/>
        </p:nvSpPr>
        <p:spPr>
          <a:xfrm>
            <a:off x="921498" y="4688378"/>
            <a:ext cx="5381288" cy="3743995"/>
          </a:xfrm>
          <a:prstGeom prst="rect">
            <a:avLst/>
          </a:prstGeom>
        </p:spPr>
        <p:txBody>
          <a:bodyPr anchor="ctr"/>
          <a:lstStyle>
            <a:lvl1pPr marL="0" marR="0" indent="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pPr>
              <a:defRPr b="1">
                <a:latin typeface="+mn-lt"/>
                <a:ea typeface="+mn-ea"/>
                <a:cs typeface="+mn-cs"/>
                <a:sym typeface="Avenir Next"/>
              </a:defRPr>
            </a:pP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Group"/>
          <p:cNvGrpSpPr/>
          <p:nvPr/>
        </p:nvGrpSpPr>
        <p:grpSpPr>
          <a:xfrm>
            <a:off x="22165020" y="11590211"/>
            <a:ext cx="1678265" cy="1858728"/>
            <a:chOff x="-1" y="-1"/>
            <a:chExt cx="3647568" cy="4419477"/>
          </a:xfrm>
        </p:grpSpPr>
        <p:sp>
          <p:nvSpPr>
            <p:cNvPr id="49" name="Shape"/>
            <p:cNvSpPr/>
            <p:nvPr/>
          </p:nvSpPr>
          <p:spPr>
            <a:xfrm>
              <a:off x="63499" y="76199"/>
              <a:ext cx="3584068" cy="434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0882" y="11752"/>
                  </a:moveTo>
                  <a:lnTo>
                    <a:pt x="20457" y="11303"/>
                  </a:lnTo>
                  <a:cubicBezTo>
                    <a:pt x="20438" y="11284"/>
                    <a:pt x="20417" y="11265"/>
                    <a:pt x="20396" y="11248"/>
                  </a:cubicBezTo>
                  <a:cubicBezTo>
                    <a:pt x="20434" y="11220"/>
                    <a:pt x="20467" y="11188"/>
                    <a:pt x="20493" y="11153"/>
                  </a:cubicBezTo>
                  <a:lnTo>
                    <a:pt x="20586" y="11034"/>
                  </a:lnTo>
                  <a:cubicBezTo>
                    <a:pt x="20685" y="10912"/>
                    <a:pt x="20704" y="10757"/>
                    <a:pt x="20638" y="10620"/>
                  </a:cubicBezTo>
                  <a:lnTo>
                    <a:pt x="20536" y="10408"/>
                  </a:lnTo>
                  <a:cubicBezTo>
                    <a:pt x="20443" y="10212"/>
                    <a:pt x="20231" y="10083"/>
                    <a:pt x="19983" y="10073"/>
                  </a:cubicBezTo>
                  <a:lnTo>
                    <a:pt x="19848" y="10066"/>
                  </a:lnTo>
                  <a:lnTo>
                    <a:pt x="19848" y="6043"/>
                  </a:lnTo>
                  <a:cubicBezTo>
                    <a:pt x="19848" y="5318"/>
                    <a:pt x="19272" y="4414"/>
                    <a:pt x="18536" y="3986"/>
                  </a:cubicBezTo>
                  <a:lnTo>
                    <a:pt x="12279" y="346"/>
                  </a:lnTo>
                  <a:cubicBezTo>
                    <a:pt x="11895" y="123"/>
                    <a:pt x="11393" y="0"/>
                    <a:pt x="10864" y="0"/>
                  </a:cubicBezTo>
                  <a:cubicBezTo>
                    <a:pt x="10335" y="0"/>
                    <a:pt x="9833" y="123"/>
                    <a:pt x="9449" y="346"/>
                  </a:cubicBezTo>
                  <a:lnTo>
                    <a:pt x="3191" y="3986"/>
                  </a:lnTo>
                  <a:cubicBezTo>
                    <a:pt x="2456" y="4414"/>
                    <a:pt x="1879" y="5318"/>
                    <a:pt x="1879" y="6043"/>
                  </a:cubicBezTo>
                  <a:lnTo>
                    <a:pt x="1879" y="10057"/>
                  </a:lnTo>
                  <a:lnTo>
                    <a:pt x="1585" y="10073"/>
                  </a:lnTo>
                  <a:cubicBezTo>
                    <a:pt x="1332" y="10083"/>
                    <a:pt x="1118" y="10212"/>
                    <a:pt x="1026" y="10408"/>
                  </a:cubicBezTo>
                  <a:lnTo>
                    <a:pt x="925" y="10619"/>
                  </a:lnTo>
                  <a:cubicBezTo>
                    <a:pt x="858" y="10756"/>
                    <a:pt x="876" y="10910"/>
                    <a:pt x="973" y="11030"/>
                  </a:cubicBezTo>
                  <a:lnTo>
                    <a:pt x="1065" y="11148"/>
                  </a:lnTo>
                  <a:cubicBezTo>
                    <a:pt x="1092" y="11185"/>
                    <a:pt x="1127" y="11219"/>
                    <a:pt x="1167" y="11248"/>
                  </a:cubicBezTo>
                  <a:cubicBezTo>
                    <a:pt x="1143" y="11267"/>
                    <a:pt x="1121" y="11287"/>
                    <a:pt x="1099" y="11309"/>
                  </a:cubicBezTo>
                  <a:lnTo>
                    <a:pt x="679" y="11753"/>
                  </a:lnTo>
                  <a:cubicBezTo>
                    <a:pt x="222" y="12241"/>
                    <a:pt x="-19" y="12848"/>
                    <a:pt x="1" y="13462"/>
                  </a:cubicBezTo>
                  <a:lnTo>
                    <a:pt x="123" y="17275"/>
                  </a:lnTo>
                  <a:lnTo>
                    <a:pt x="339" y="18066"/>
                  </a:lnTo>
                  <a:cubicBezTo>
                    <a:pt x="348" y="18099"/>
                    <a:pt x="359" y="18131"/>
                    <a:pt x="372" y="18163"/>
                  </a:cubicBezTo>
                  <a:lnTo>
                    <a:pt x="372" y="19124"/>
                  </a:lnTo>
                  <a:cubicBezTo>
                    <a:pt x="372" y="19620"/>
                    <a:pt x="862" y="20024"/>
                    <a:pt x="1464" y="20024"/>
                  </a:cubicBezTo>
                  <a:lnTo>
                    <a:pt x="1879" y="20024"/>
                  </a:lnTo>
                  <a:lnTo>
                    <a:pt x="1879" y="20082"/>
                  </a:lnTo>
                  <a:cubicBezTo>
                    <a:pt x="1879" y="20919"/>
                    <a:pt x="2735" y="21600"/>
                    <a:pt x="3786" y="21600"/>
                  </a:cubicBezTo>
                  <a:lnTo>
                    <a:pt x="17942" y="21600"/>
                  </a:lnTo>
                  <a:cubicBezTo>
                    <a:pt x="18993" y="21600"/>
                    <a:pt x="19848" y="20919"/>
                    <a:pt x="19848" y="20082"/>
                  </a:cubicBezTo>
                  <a:lnTo>
                    <a:pt x="19848" y="20024"/>
                  </a:lnTo>
                  <a:lnTo>
                    <a:pt x="20098" y="20024"/>
                  </a:lnTo>
                  <a:cubicBezTo>
                    <a:pt x="20700" y="20024"/>
                    <a:pt x="21190" y="19620"/>
                    <a:pt x="21190" y="19124"/>
                  </a:cubicBezTo>
                  <a:lnTo>
                    <a:pt x="21190" y="18164"/>
                  </a:lnTo>
                  <a:cubicBezTo>
                    <a:pt x="21204" y="18131"/>
                    <a:pt x="21420" y="17361"/>
                    <a:pt x="21420" y="17361"/>
                  </a:cubicBezTo>
                  <a:lnTo>
                    <a:pt x="21451" y="16944"/>
                  </a:lnTo>
                  <a:lnTo>
                    <a:pt x="21561" y="13462"/>
                  </a:lnTo>
                  <a:cubicBezTo>
                    <a:pt x="21581" y="12848"/>
                    <a:pt x="21340" y="12241"/>
                    <a:pt x="20882" y="11752"/>
                  </a:cubicBezTo>
                  <a:close/>
                </a:path>
              </a:pathLst>
            </a:custGeom>
            <a:solidFill>
              <a:srgbClr val="559EA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0" name="Shape"/>
            <p:cNvSpPr/>
            <p:nvPr/>
          </p:nvSpPr>
          <p:spPr>
            <a:xfrm>
              <a:off x="304800" y="-1"/>
              <a:ext cx="2986876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23" y="3986"/>
                  </a:moveTo>
                  <a:lnTo>
                    <a:pt x="12501" y="346"/>
                  </a:lnTo>
                  <a:cubicBezTo>
                    <a:pt x="12040" y="123"/>
                    <a:pt x="11436" y="0"/>
                    <a:pt x="10800" y="0"/>
                  </a:cubicBezTo>
                  <a:cubicBezTo>
                    <a:pt x="10165" y="0"/>
                    <a:pt x="9560" y="123"/>
                    <a:pt x="9099" y="346"/>
                  </a:cubicBezTo>
                  <a:lnTo>
                    <a:pt x="1577" y="3986"/>
                  </a:lnTo>
                  <a:cubicBezTo>
                    <a:pt x="693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028" y="21600"/>
                    <a:pt x="2292" y="21600"/>
                  </a:cubicBezTo>
                  <a:lnTo>
                    <a:pt x="19308" y="21600"/>
                  </a:lnTo>
                  <a:cubicBezTo>
                    <a:pt x="20572" y="21600"/>
                    <a:pt x="21600" y="20919"/>
                    <a:pt x="21600" y="20082"/>
                  </a:cubicBezTo>
                  <a:lnTo>
                    <a:pt x="21600" y="6043"/>
                  </a:lnTo>
                  <a:cubicBezTo>
                    <a:pt x="21600" y="5318"/>
                    <a:pt x="20907" y="4414"/>
                    <a:pt x="20023" y="3986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1" name="Shape"/>
            <p:cNvSpPr/>
            <p:nvPr/>
          </p:nvSpPr>
          <p:spPr>
            <a:xfrm>
              <a:off x="304799" y="-1"/>
              <a:ext cx="1759950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97" y="20533"/>
                  </a:moveTo>
                  <a:lnTo>
                    <a:pt x="2897" y="6494"/>
                  </a:lnTo>
                  <a:cubicBezTo>
                    <a:pt x="2897" y="5768"/>
                    <a:pt x="4073" y="4865"/>
                    <a:pt x="5574" y="4437"/>
                  </a:cubicBezTo>
                  <a:lnTo>
                    <a:pt x="18340" y="797"/>
                  </a:lnTo>
                  <a:cubicBezTo>
                    <a:pt x="19122" y="574"/>
                    <a:pt x="20148" y="450"/>
                    <a:pt x="21226" y="450"/>
                  </a:cubicBezTo>
                  <a:cubicBezTo>
                    <a:pt x="21352" y="450"/>
                    <a:pt x="21476" y="453"/>
                    <a:pt x="21600" y="456"/>
                  </a:cubicBezTo>
                  <a:lnTo>
                    <a:pt x="21216" y="346"/>
                  </a:lnTo>
                  <a:cubicBezTo>
                    <a:pt x="20434" y="123"/>
                    <a:pt x="19408" y="0"/>
                    <a:pt x="18330" y="0"/>
                  </a:cubicBezTo>
                  <a:cubicBezTo>
                    <a:pt x="17251" y="0"/>
                    <a:pt x="16225" y="123"/>
                    <a:pt x="15443" y="346"/>
                  </a:cubicBezTo>
                  <a:lnTo>
                    <a:pt x="2677" y="3986"/>
                  </a:lnTo>
                  <a:cubicBezTo>
                    <a:pt x="1176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745" y="21600"/>
                    <a:pt x="3890" y="21600"/>
                  </a:cubicBezTo>
                  <a:lnTo>
                    <a:pt x="4024" y="21600"/>
                  </a:lnTo>
                  <a:cubicBezTo>
                    <a:pt x="3328" y="21326"/>
                    <a:pt x="2897" y="20948"/>
                    <a:pt x="2897" y="20533"/>
                  </a:cubicBezTo>
                  <a:close/>
                </a:path>
              </a:pathLst>
            </a:custGeom>
            <a:solidFill>
              <a:srgbClr val="FDEDBE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2" name="Shape"/>
            <p:cNvSpPr/>
            <p:nvPr/>
          </p:nvSpPr>
          <p:spPr>
            <a:xfrm>
              <a:off x="368213" y="61075"/>
              <a:ext cx="2860050" cy="422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21" y="20351"/>
                  </a:moveTo>
                  <a:cubicBezTo>
                    <a:pt x="21121" y="20867"/>
                    <a:pt x="20477" y="21288"/>
                    <a:pt x="19685" y="21288"/>
                  </a:cubicBezTo>
                  <a:lnTo>
                    <a:pt x="1915" y="21288"/>
                  </a:lnTo>
                  <a:cubicBezTo>
                    <a:pt x="1123" y="21288"/>
                    <a:pt x="479" y="20867"/>
                    <a:pt x="479" y="20351"/>
                  </a:cubicBezTo>
                  <a:lnTo>
                    <a:pt x="479" y="5906"/>
                  </a:lnTo>
                  <a:cubicBezTo>
                    <a:pt x="479" y="5356"/>
                    <a:pt x="1053" y="4618"/>
                    <a:pt x="1733" y="4294"/>
                  </a:cubicBezTo>
                  <a:lnTo>
                    <a:pt x="9588" y="548"/>
                  </a:lnTo>
                  <a:cubicBezTo>
                    <a:pt x="9907" y="396"/>
                    <a:pt x="10338" y="312"/>
                    <a:pt x="10800" y="312"/>
                  </a:cubicBezTo>
                  <a:cubicBezTo>
                    <a:pt x="11262" y="312"/>
                    <a:pt x="11692" y="396"/>
                    <a:pt x="12011" y="548"/>
                  </a:cubicBezTo>
                  <a:lnTo>
                    <a:pt x="19867" y="4294"/>
                  </a:lnTo>
                  <a:cubicBezTo>
                    <a:pt x="20547" y="4618"/>
                    <a:pt x="21121" y="5356"/>
                    <a:pt x="21121" y="5906"/>
                  </a:cubicBezTo>
                  <a:cubicBezTo>
                    <a:pt x="21121" y="5906"/>
                    <a:pt x="21121" y="20351"/>
                    <a:pt x="21121" y="20351"/>
                  </a:cubicBezTo>
                  <a:close/>
                  <a:moveTo>
                    <a:pt x="20149" y="4041"/>
                  </a:moveTo>
                  <a:lnTo>
                    <a:pt x="12294" y="296"/>
                  </a:lnTo>
                  <a:cubicBezTo>
                    <a:pt x="11893" y="105"/>
                    <a:pt x="11363" y="0"/>
                    <a:pt x="10800" y="0"/>
                  </a:cubicBezTo>
                  <a:cubicBezTo>
                    <a:pt x="10237" y="0"/>
                    <a:pt x="9707" y="105"/>
                    <a:pt x="9306" y="296"/>
                  </a:cubicBezTo>
                  <a:lnTo>
                    <a:pt x="1451" y="4041"/>
                  </a:lnTo>
                  <a:cubicBezTo>
                    <a:pt x="651" y="4423"/>
                    <a:pt x="0" y="5259"/>
                    <a:pt x="0" y="5906"/>
                  </a:cubicBezTo>
                  <a:lnTo>
                    <a:pt x="0" y="20351"/>
                  </a:lnTo>
                  <a:cubicBezTo>
                    <a:pt x="0" y="21040"/>
                    <a:pt x="859" y="21600"/>
                    <a:pt x="1915" y="21600"/>
                  </a:cubicBezTo>
                  <a:lnTo>
                    <a:pt x="19685" y="21600"/>
                  </a:lnTo>
                  <a:cubicBezTo>
                    <a:pt x="20741" y="21600"/>
                    <a:pt x="21600" y="21040"/>
                    <a:pt x="21600" y="20351"/>
                  </a:cubicBezTo>
                  <a:lnTo>
                    <a:pt x="21600" y="5906"/>
                  </a:lnTo>
                  <a:cubicBezTo>
                    <a:pt x="21600" y="5259"/>
                    <a:pt x="20949" y="4423"/>
                    <a:pt x="20149" y="404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3" name="Shape"/>
            <p:cNvSpPr/>
            <p:nvPr/>
          </p:nvSpPr>
          <p:spPr>
            <a:xfrm>
              <a:off x="-1" y="1689100"/>
              <a:ext cx="3584077" cy="2368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1451" y="15951"/>
                  </a:moveTo>
                  <a:lnTo>
                    <a:pt x="21561" y="9566"/>
                  </a:lnTo>
                  <a:cubicBezTo>
                    <a:pt x="21581" y="8439"/>
                    <a:pt x="21340" y="7325"/>
                    <a:pt x="20882" y="6429"/>
                  </a:cubicBezTo>
                  <a:lnTo>
                    <a:pt x="20457" y="5605"/>
                  </a:lnTo>
                  <a:cubicBezTo>
                    <a:pt x="20438" y="5569"/>
                    <a:pt x="20417" y="5536"/>
                    <a:pt x="20396" y="5504"/>
                  </a:cubicBezTo>
                  <a:cubicBezTo>
                    <a:pt x="20434" y="5453"/>
                    <a:pt x="20467" y="5394"/>
                    <a:pt x="20493" y="5330"/>
                  </a:cubicBezTo>
                  <a:lnTo>
                    <a:pt x="20586" y="5112"/>
                  </a:lnTo>
                  <a:cubicBezTo>
                    <a:pt x="20685" y="4888"/>
                    <a:pt x="20705" y="4603"/>
                    <a:pt x="20638" y="4353"/>
                  </a:cubicBezTo>
                  <a:lnTo>
                    <a:pt x="20536" y="3964"/>
                  </a:lnTo>
                  <a:cubicBezTo>
                    <a:pt x="20443" y="3604"/>
                    <a:pt x="20231" y="3368"/>
                    <a:pt x="19983" y="3350"/>
                  </a:cubicBezTo>
                  <a:lnTo>
                    <a:pt x="19071" y="3259"/>
                  </a:lnTo>
                  <a:cubicBezTo>
                    <a:pt x="18775" y="3229"/>
                    <a:pt x="18498" y="3466"/>
                    <a:pt x="18352" y="3864"/>
                  </a:cubicBezTo>
                  <a:lnTo>
                    <a:pt x="17212" y="1353"/>
                  </a:lnTo>
                  <a:cubicBezTo>
                    <a:pt x="16950" y="772"/>
                    <a:pt x="16532" y="405"/>
                    <a:pt x="16064" y="346"/>
                  </a:cubicBezTo>
                  <a:cubicBezTo>
                    <a:pt x="14986" y="217"/>
                    <a:pt x="12865" y="1"/>
                    <a:pt x="10778" y="0"/>
                  </a:cubicBezTo>
                  <a:cubicBezTo>
                    <a:pt x="8702" y="1"/>
                    <a:pt x="6582" y="217"/>
                    <a:pt x="5503" y="346"/>
                  </a:cubicBezTo>
                  <a:cubicBezTo>
                    <a:pt x="5036" y="404"/>
                    <a:pt x="4618" y="771"/>
                    <a:pt x="4357" y="1352"/>
                  </a:cubicBezTo>
                  <a:lnTo>
                    <a:pt x="3214" y="3868"/>
                  </a:lnTo>
                  <a:cubicBezTo>
                    <a:pt x="3081" y="3495"/>
                    <a:pt x="2825" y="3257"/>
                    <a:pt x="2539" y="3257"/>
                  </a:cubicBezTo>
                  <a:cubicBezTo>
                    <a:pt x="2523" y="3257"/>
                    <a:pt x="2507" y="3257"/>
                    <a:pt x="2490" y="3259"/>
                  </a:cubicBezTo>
                  <a:lnTo>
                    <a:pt x="1585" y="3349"/>
                  </a:lnTo>
                  <a:cubicBezTo>
                    <a:pt x="1332" y="3368"/>
                    <a:pt x="1118" y="3604"/>
                    <a:pt x="1026" y="3963"/>
                  </a:cubicBezTo>
                  <a:lnTo>
                    <a:pt x="924" y="4350"/>
                  </a:lnTo>
                  <a:cubicBezTo>
                    <a:pt x="858" y="4602"/>
                    <a:pt x="876" y="4885"/>
                    <a:pt x="973" y="5104"/>
                  </a:cubicBezTo>
                  <a:lnTo>
                    <a:pt x="1065" y="5321"/>
                  </a:lnTo>
                  <a:cubicBezTo>
                    <a:pt x="1092" y="5388"/>
                    <a:pt x="1127" y="5450"/>
                    <a:pt x="1167" y="5504"/>
                  </a:cubicBezTo>
                  <a:cubicBezTo>
                    <a:pt x="1143" y="5539"/>
                    <a:pt x="1121" y="5576"/>
                    <a:pt x="1099" y="5616"/>
                  </a:cubicBezTo>
                  <a:lnTo>
                    <a:pt x="679" y="6431"/>
                  </a:lnTo>
                  <a:cubicBezTo>
                    <a:pt x="222" y="7326"/>
                    <a:pt x="-19" y="8439"/>
                    <a:pt x="1" y="9565"/>
                  </a:cubicBezTo>
                  <a:lnTo>
                    <a:pt x="123" y="16559"/>
                  </a:lnTo>
                  <a:lnTo>
                    <a:pt x="339" y="18009"/>
                  </a:lnTo>
                  <a:cubicBezTo>
                    <a:pt x="347" y="18069"/>
                    <a:pt x="359" y="18128"/>
                    <a:pt x="372" y="18187"/>
                  </a:cubicBezTo>
                  <a:lnTo>
                    <a:pt x="372" y="19949"/>
                  </a:lnTo>
                  <a:cubicBezTo>
                    <a:pt x="372" y="20859"/>
                    <a:pt x="862" y="21600"/>
                    <a:pt x="1464" y="21600"/>
                  </a:cubicBezTo>
                  <a:lnTo>
                    <a:pt x="3722" y="21600"/>
                  </a:lnTo>
                  <a:cubicBezTo>
                    <a:pt x="4328" y="21600"/>
                    <a:pt x="4820" y="20859"/>
                    <a:pt x="4820" y="19949"/>
                  </a:cubicBezTo>
                  <a:lnTo>
                    <a:pt x="4820" y="19175"/>
                  </a:lnTo>
                  <a:lnTo>
                    <a:pt x="10437" y="19722"/>
                  </a:lnTo>
                  <a:lnTo>
                    <a:pt x="10776" y="19755"/>
                  </a:lnTo>
                  <a:lnTo>
                    <a:pt x="11125" y="19722"/>
                  </a:lnTo>
                  <a:lnTo>
                    <a:pt x="16742" y="19175"/>
                  </a:lnTo>
                  <a:lnTo>
                    <a:pt x="16742" y="19949"/>
                  </a:lnTo>
                  <a:cubicBezTo>
                    <a:pt x="16742" y="20859"/>
                    <a:pt x="17234" y="21600"/>
                    <a:pt x="17840" y="21600"/>
                  </a:cubicBezTo>
                  <a:lnTo>
                    <a:pt x="20098" y="21600"/>
                  </a:lnTo>
                  <a:cubicBezTo>
                    <a:pt x="20700" y="21600"/>
                    <a:pt x="21190" y="20859"/>
                    <a:pt x="21190" y="19949"/>
                  </a:cubicBezTo>
                  <a:lnTo>
                    <a:pt x="21190" y="18188"/>
                  </a:lnTo>
                  <a:cubicBezTo>
                    <a:pt x="21204" y="18128"/>
                    <a:pt x="21420" y="16717"/>
                    <a:pt x="21420" y="16717"/>
                  </a:cubicBezTo>
                  <a:cubicBezTo>
                    <a:pt x="21420" y="16717"/>
                    <a:pt x="21451" y="15951"/>
                    <a:pt x="21451" y="15951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4" name="Shape"/>
            <p:cNvSpPr/>
            <p:nvPr/>
          </p:nvSpPr>
          <p:spPr>
            <a:xfrm>
              <a:off x="63500" y="2108199"/>
              <a:ext cx="3455847" cy="169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7" extrusionOk="0">
                  <a:moveTo>
                    <a:pt x="20939" y="4150"/>
                  </a:moveTo>
                  <a:lnTo>
                    <a:pt x="20506" y="3012"/>
                  </a:lnTo>
                  <a:cubicBezTo>
                    <a:pt x="20450" y="2873"/>
                    <a:pt x="20376" y="2771"/>
                    <a:pt x="20283" y="2734"/>
                  </a:cubicBezTo>
                  <a:lnTo>
                    <a:pt x="19390" y="2361"/>
                  </a:lnTo>
                  <a:lnTo>
                    <a:pt x="20376" y="1963"/>
                  </a:lnTo>
                  <a:cubicBezTo>
                    <a:pt x="20431" y="1937"/>
                    <a:pt x="20487" y="1862"/>
                    <a:pt x="20518" y="1759"/>
                  </a:cubicBezTo>
                  <a:lnTo>
                    <a:pt x="20617" y="1443"/>
                  </a:lnTo>
                  <a:cubicBezTo>
                    <a:pt x="20655" y="1330"/>
                    <a:pt x="20661" y="1191"/>
                    <a:pt x="20636" y="1065"/>
                  </a:cubicBezTo>
                  <a:lnTo>
                    <a:pt x="20530" y="520"/>
                  </a:lnTo>
                  <a:cubicBezTo>
                    <a:pt x="20487" y="293"/>
                    <a:pt x="20388" y="141"/>
                    <a:pt x="20271" y="129"/>
                  </a:cubicBezTo>
                  <a:lnTo>
                    <a:pt x="19330" y="2"/>
                  </a:lnTo>
                  <a:cubicBezTo>
                    <a:pt x="19131" y="-23"/>
                    <a:pt x="18952" y="230"/>
                    <a:pt x="18890" y="622"/>
                  </a:cubicBezTo>
                  <a:lnTo>
                    <a:pt x="18717" y="1747"/>
                  </a:lnTo>
                  <a:lnTo>
                    <a:pt x="18878" y="2228"/>
                  </a:lnTo>
                  <a:lnTo>
                    <a:pt x="19027" y="2265"/>
                  </a:lnTo>
                  <a:lnTo>
                    <a:pt x="14723" y="1684"/>
                  </a:lnTo>
                  <a:lnTo>
                    <a:pt x="14197" y="1141"/>
                  </a:lnTo>
                  <a:lnTo>
                    <a:pt x="14036" y="4276"/>
                  </a:lnTo>
                  <a:lnTo>
                    <a:pt x="10783" y="4755"/>
                  </a:lnTo>
                  <a:lnTo>
                    <a:pt x="7530" y="4276"/>
                  </a:lnTo>
                  <a:lnTo>
                    <a:pt x="7369" y="1141"/>
                  </a:lnTo>
                  <a:lnTo>
                    <a:pt x="6842" y="1684"/>
                  </a:lnTo>
                  <a:lnTo>
                    <a:pt x="2539" y="2265"/>
                  </a:lnTo>
                  <a:lnTo>
                    <a:pt x="2688" y="2228"/>
                  </a:lnTo>
                  <a:lnTo>
                    <a:pt x="2849" y="1747"/>
                  </a:lnTo>
                  <a:lnTo>
                    <a:pt x="2676" y="622"/>
                  </a:lnTo>
                  <a:cubicBezTo>
                    <a:pt x="2614" y="230"/>
                    <a:pt x="2434" y="-23"/>
                    <a:pt x="2237" y="2"/>
                  </a:cubicBezTo>
                  <a:lnTo>
                    <a:pt x="1295" y="129"/>
                  </a:lnTo>
                  <a:cubicBezTo>
                    <a:pt x="1178" y="141"/>
                    <a:pt x="1079" y="293"/>
                    <a:pt x="1035" y="520"/>
                  </a:cubicBezTo>
                  <a:lnTo>
                    <a:pt x="930" y="1065"/>
                  </a:lnTo>
                  <a:cubicBezTo>
                    <a:pt x="906" y="1191"/>
                    <a:pt x="912" y="1330"/>
                    <a:pt x="949" y="1443"/>
                  </a:cubicBezTo>
                  <a:lnTo>
                    <a:pt x="1048" y="1759"/>
                  </a:lnTo>
                  <a:cubicBezTo>
                    <a:pt x="1079" y="1862"/>
                    <a:pt x="1135" y="1937"/>
                    <a:pt x="1190" y="1963"/>
                  </a:cubicBezTo>
                  <a:lnTo>
                    <a:pt x="2176" y="2361"/>
                  </a:lnTo>
                  <a:lnTo>
                    <a:pt x="1283" y="2734"/>
                  </a:lnTo>
                  <a:cubicBezTo>
                    <a:pt x="1190" y="2771"/>
                    <a:pt x="1116" y="2873"/>
                    <a:pt x="1060" y="3012"/>
                  </a:cubicBezTo>
                  <a:lnTo>
                    <a:pt x="627" y="4150"/>
                  </a:lnTo>
                  <a:cubicBezTo>
                    <a:pt x="206" y="5263"/>
                    <a:pt x="-17" y="6641"/>
                    <a:pt x="2" y="8058"/>
                  </a:cubicBezTo>
                  <a:lnTo>
                    <a:pt x="125" y="17796"/>
                  </a:lnTo>
                  <a:lnTo>
                    <a:pt x="342" y="19718"/>
                  </a:lnTo>
                  <a:cubicBezTo>
                    <a:pt x="416" y="20401"/>
                    <a:pt x="701" y="20907"/>
                    <a:pt x="1048" y="20970"/>
                  </a:cubicBezTo>
                  <a:lnTo>
                    <a:pt x="3128" y="21362"/>
                  </a:lnTo>
                  <a:cubicBezTo>
                    <a:pt x="3289" y="21387"/>
                    <a:pt x="3444" y="21261"/>
                    <a:pt x="3549" y="21021"/>
                  </a:cubicBezTo>
                  <a:cubicBezTo>
                    <a:pt x="3654" y="20780"/>
                    <a:pt x="3803" y="20654"/>
                    <a:pt x="3958" y="20679"/>
                  </a:cubicBezTo>
                  <a:lnTo>
                    <a:pt x="10780" y="21577"/>
                  </a:lnTo>
                  <a:lnTo>
                    <a:pt x="10786" y="21577"/>
                  </a:lnTo>
                  <a:lnTo>
                    <a:pt x="17608" y="20679"/>
                  </a:lnTo>
                  <a:cubicBezTo>
                    <a:pt x="17763" y="20654"/>
                    <a:pt x="17912" y="20780"/>
                    <a:pt x="18017" y="21021"/>
                  </a:cubicBezTo>
                  <a:cubicBezTo>
                    <a:pt x="18122" y="21261"/>
                    <a:pt x="18277" y="21387"/>
                    <a:pt x="18438" y="21362"/>
                  </a:cubicBezTo>
                  <a:lnTo>
                    <a:pt x="20518" y="20970"/>
                  </a:lnTo>
                  <a:cubicBezTo>
                    <a:pt x="20865" y="20907"/>
                    <a:pt x="21150" y="20401"/>
                    <a:pt x="21224" y="19718"/>
                  </a:cubicBezTo>
                  <a:lnTo>
                    <a:pt x="21440" y="17796"/>
                  </a:lnTo>
                  <a:lnTo>
                    <a:pt x="21564" y="8058"/>
                  </a:lnTo>
                  <a:cubicBezTo>
                    <a:pt x="21583" y="6641"/>
                    <a:pt x="21360" y="5263"/>
                    <a:pt x="20939" y="415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5" name="Shape"/>
            <p:cNvSpPr/>
            <p:nvPr/>
          </p:nvSpPr>
          <p:spPr>
            <a:xfrm>
              <a:off x="25399" y="2082800"/>
              <a:ext cx="3513830" cy="175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67" extrusionOk="0">
                  <a:moveTo>
                    <a:pt x="2404" y="715"/>
                  </a:moveTo>
                  <a:lnTo>
                    <a:pt x="1463" y="838"/>
                  </a:lnTo>
                  <a:cubicBezTo>
                    <a:pt x="1416" y="843"/>
                    <a:pt x="1379" y="899"/>
                    <a:pt x="1362" y="989"/>
                  </a:cubicBezTo>
                  <a:lnTo>
                    <a:pt x="1258" y="1518"/>
                  </a:lnTo>
                  <a:cubicBezTo>
                    <a:pt x="1254" y="1536"/>
                    <a:pt x="1256" y="1547"/>
                    <a:pt x="1259" y="1555"/>
                  </a:cubicBezTo>
                  <a:lnTo>
                    <a:pt x="1358" y="1865"/>
                  </a:lnTo>
                  <a:cubicBezTo>
                    <a:pt x="1363" y="1881"/>
                    <a:pt x="1375" y="1900"/>
                    <a:pt x="1387" y="1905"/>
                  </a:cubicBezTo>
                  <a:lnTo>
                    <a:pt x="2664" y="2412"/>
                  </a:lnTo>
                  <a:lnTo>
                    <a:pt x="2653" y="2191"/>
                  </a:lnTo>
                  <a:lnTo>
                    <a:pt x="2720" y="2175"/>
                  </a:lnTo>
                  <a:lnTo>
                    <a:pt x="2784" y="1988"/>
                  </a:lnTo>
                  <a:lnTo>
                    <a:pt x="2640" y="1065"/>
                  </a:lnTo>
                  <a:cubicBezTo>
                    <a:pt x="2606" y="857"/>
                    <a:pt x="2511" y="715"/>
                    <a:pt x="2404" y="715"/>
                  </a:cubicBezTo>
                  <a:close/>
                  <a:moveTo>
                    <a:pt x="18844" y="2175"/>
                  </a:moveTo>
                  <a:lnTo>
                    <a:pt x="18911" y="2191"/>
                  </a:lnTo>
                  <a:lnTo>
                    <a:pt x="18901" y="2412"/>
                  </a:lnTo>
                  <a:lnTo>
                    <a:pt x="20181" y="1904"/>
                  </a:lnTo>
                  <a:cubicBezTo>
                    <a:pt x="20188" y="1901"/>
                    <a:pt x="20201" y="1882"/>
                    <a:pt x="20204" y="1870"/>
                  </a:cubicBezTo>
                  <a:lnTo>
                    <a:pt x="20304" y="1559"/>
                  </a:lnTo>
                  <a:lnTo>
                    <a:pt x="20304" y="1559"/>
                  </a:lnTo>
                  <a:lnTo>
                    <a:pt x="20306" y="1518"/>
                  </a:lnTo>
                  <a:lnTo>
                    <a:pt x="20203" y="991"/>
                  </a:lnTo>
                  <a:cubicBezTo>
                    <a:pt x="20185" y="899"/>
                    <a:pt x="20148" y="843"/>
                    <a:pt x="20104" y="838"/>
                  </a:cubicBezTo>
                  <a:lnTo>
                    <a:pt x="19176" y="716"/>
                  </a:lnTo>
                  <a:cubicBezTo>
                    <a:pt x="19175" y="716"/>
                    <a:pt x="19175" y="716"/>
                    <a:pt x="19174" y="716"/>
                  </a:cubicBezTo>
                  <a:cubicBezTo>
                    <a:pt x="19053" y="716"/>
                    <a:pt x="18958" y="857"/>
                    <a:pt x="18924" y="1068"/>
                  </a:cubicBezTo>
                  <a:lnTo>
                    <a:pt x="18780" y="1988"/>
                  </a:lnTo>
                  <a:cubicBezTo>
                    <a:pt x="18780" y="1988"/>
                    <a:pt x="18844" y="2175"/>
                    <a:pt x="18844" y="2175"/>
                  </a:cubicBezTo>
                  <a:close/>
                  <a:moveTo>
                    <a:pt x="4031" y="19982"/>
                  </a:moveTo>
                  <a:cubicBezTo>
                    <a:pt x="4049" y="19982"/>
                    <a:pt x="4066" y="19983"/>
                    <a:pt x="4084" y="19986"/>
                  </a:cubicBezTo>
                  <a:lnTo>
                    <a:pt x="10782" y="20853"/>
                  </a:lnTo>
                  <a:lnTo>
                    <a:pt x="17483" y="19986"/>
                  </a:lnTo>
                  <a:cubicBezTo>
                    <a:pt x="17498" y="19983"/>
                    <a:pt x="17515" y="19982"/>
                    <a:pt x="17533" y="19982"/>
                  </a:cubicBezTo>
                  <a:cubicBezTo>
                    <a:pt x="17720" y="19982"/>
                    <a:pt x="17901" y="20147"/>
                    <a:pt x="18029" y="20434"/>
                  </a:cubicBezTo>
                  <a:cubicBezTo>
                    <a:pt x="18096" y="20583"/>
                    <a:pt x="18195" y="20662"/>
                    <a:pt x="18297" y="20646"/>
                  </a:cubicBezTo>
                  <a:lnTo>
                    <a:pt x="20340" y="20268"/>
                  </a:lnTo>
                  <a:cubicBezTo>
                    <a:pt x="20605" y="20220"/>
                    <a:pt x="20820" y="19846"/>
                    <a:pt x="20877" y="19336"/>
                  </a:cubicBezTo>
                  <a:lnTo>
                    <a:pt x="21086" y="17510"/>
                  </a:lnTo>
                  <a:lnTo>
                    <a:pt x="21207" y="8136"/>
                  </a:lnTo>
                  <a:cubicBezTo>
                    <a:pt x="21224" y="6860"/>
                    <a:pt x="21019" y="5599"/>
                    <a:pt x="20629" y="4586"/>
                  </a:cubicBezTo>
                  <a:lnTo>
                    <a:pt x="20204" y="3488"/>
                  </a:lnTo>
                  <a:cubicBezTo>
                    <a:pt x="20174" y="3415"/>
                    <a:pt x="20136" y="3368"/>
                    <a:pt x="20090" y="3350"/>
                  </a:cubicBezTo>
                  <a:lnTo>
                    <a:pt x="18880" y="2853"/>
                  </a:lnTo>
                  <a:lnTo>
                    <a:pt x="18878" y="2902"/>
                  </a:lnTo>
                  <a:lnTo>
                    <a:pt x="14609" y="2337"/>
                  </a:lnTo>
                  <a:lnTo>
                    <a:pt x="14290" y="2012"/>
                  </a:lnTo>
                  <a:lnTo>
                    <a:pt x="14143" y="4825"/>
                  </a:lnTo>
                  <a:lnTo>
                    <a:pt x="10782" y="5311"/>
                  </a:lnTo>
                  <a:lnTo>
                    <a:pt x="10769" y="5309"/>
                  </a:lnTo>
                  <a:lnTo>
                    <a:pt x="7421" y="4825"/>
                  </a:lnTo>
                  <a:lnTo>
                    <a:pt x="7274" y="2012"/>
                  </a:lnTo>
                  <a:lnTo>
                    <a:pt x="6955" y="2337"/>
                  </a:lnTo>
                  <a:lnTo>
                    <a:pt x="2687" y="2902"/>
                  </a:lnTo>
                  <a:lnTo>
                    <a:pt x="2684" y="2853"/>
                  </a:lnTo>
                  <a:lnTo>
                    <a:pt x="1475" y="3349"/>
                  </a:lnTo>
                  <a:cubicBezTo>
                    <a:pt x="1428" y="3368"/>
                    <a:pt x="1390" y="3415"/>
                    <a:pt x="1358" y="3495"/>
                  </a:cubicBezTo>
                  <a:lnTo>
                    <a:pt x="934" y="4587"/>
                  </a:lnTo>
                  <a:cubicBezTo>
                    <a:pt x="545" y="5599"/>
                    <a:pt x="340" y="6860"/>
                    <a:pt x="357" y="8136"/>
                  </a:cubicBezTo>
                  <a:lnTo>
                    <a:pt x="478" y="17510"/>
                  </a:lnTo>
                  <a:lnTo>
                    <a:pt x="687" y="19333"/>
                  </a:lnTo>
                  <a:cubicBezTo>
                    <a:pt x="744" y="19846"/>
                    <a:pt x="960" y="20220"/>
                    <a:pt x="1224" y="20268"/>
                  </a:cubicBezTo>
                  <a:lnTo>
                    <a:pt x="3270" y="20647"/>
                  </a:lnTo>
                  <a:cubicBezTo>
                    <a:pt x="3276" y="20648"/>
                    <a:pt x="3284" y="20648"/>
                    <a:pt x="3293" y="20648"/>
                  </a:cubicBezTo>
                  <a:cubicBezTo>
                    <a:pt x="3386" y="20648"/>
                    <a:pt x="3475" y="20570"/>
                    <a:pt x="3535" y="20434"/>
                  </a:cubicBezTo>
                  <a:cubicBezTo>
                    <a:pt x="3663" y="20147"/>
                    <a:pt x="3844" y="19982"/>
                    <a:pt x="4031" y="19982"/>
                  </a:cubicBezTo>
                  <a:close/>
                  <a:moveTo>
                    <a:pt x="10791" y="21567"/>
                  </a:moveTo>
                  <a:lnTo>
                    <a:pt x="10779" y="21567"/>
                  </a:lnTo>
                  <a:lnTo>
                    <a:pt x="4058" y="20699"/>
                  </a:lnTo>
                  <a:cubicBezTo>
                    <a:pt x="4048" y="20697"/>
                    <a:pt x="4039" y="20696"/>
                    <a:pt x="4031" y="20696"/>
                  </a:cubicBezTo>
                  <a:cubicBezTo>
                    <a:pt x="3944" y="20696"/>
                    <a:pt x="3862" y="20772"/>
                    <a:pt x="3801" y="20910"/>
                  </a:cubicBezTo>
                  <a:cubicBezTo>
                    <a:pt x="3661" y="21224"/>
                    <a:pt x="3452" y="21392"/>
                    <a:pt x="3240" y="21358"/>
                  </a:cubicBezTo>
                  <a:lnTo>
                    <a:pt x="1192" y="20979"/>
                  </a:lnTo>
                  <a:cubicBezTo>
                    <a:pt x="773" y="20904"/>
                    <a:pt x="430" y="20306"/>
                    <a:pt x="340" y="19491"/>
                  </a:cubicBezTo>
                  <a:lnTo>
                    <a:pt x="123" y="17565"/>
                  </a:lnTo>
                  <a:lnTo>
                    <a:pt x="1" y="8154"/>
                  </a:lnTo>
                  <a:cubicBezTo>
                    <a:pt x="-18" y="6715"/>
                    <a:pt x="214" y="5293"/>
                    <a:pt x="653" y="4150"/>
                  </a:cubicBezTo>
                  <a:lnTo>
                    <a:pt x="1080" y="3049"/>
                  </a:lnTo>
                  <a:cubicBezTo>
                    <a:pt x="1167" y="2835"/>
                    <a:pt x="1279" y="2699"/>
                    <a:pt x="1405" y="2649"/>
                  </a:cubicBezTo>
                  <a:lnTo>
                    <a:pt x="1415" y="2645"/>
                  </a:lnTo>
                  <a:lnTo>
                    <a:pt x="1314" y="2604"/>
                  </a:lnTo>
                  <a:cubicBezTo>
                    <a:pt x="1205" y="2556"/>
                    <a:pt x="1111" y="2422"/>
                    <a:pt x="1056" y="2244"/>
                  </a:cubicBezTo>
                  <a:lnTo>
                    <a:pt x="961" y="1945"/>
                  </a:lnTo>
                  <a:cubicBezTo>
                    <a:pt x="894" y="1745"/>
                    <a:pt x="881" y="1485"/>
                    <a:pt x="927" y="1255"/>
                  </a:cubicBezTo>
                  <a:lnTo>
                    <a:pt x="1031" y="729"/>
                  </a:lnTo>
                  <a:cubicBezTo>
                    <a:pt x="1099" y="376"/>
                    <a:pt x="1257" y="144"/>
                    <a:pt x="1443" y="125"/>
                  </a:cubicBezTo>
                  <a:lnTo>
                    <a:pt x="2365" y="3"/>
                  </a:lnTo>
                  <a:cubicBezTo>
                    <a:pt x="2379" y="1"/>
                    <a:pt x="2391" y="1"/>
                    <a:pt x="2404" y="1"/>
                  </a:cubicBezTo>
                  <a:cubicBezTo>
                    <a:pt x="2666" y="1"/>
                    <a:pt x="2897" y="341"/>
                    <a:pt x="2979" y="849"/>
                  </a:cubicBezTo>
                  <a:lnTo>
                    <a:pt x="3175" y="2105"/>
                  </a:lnTo>
                  <a:lnTo>
                    <a:pt x="3169" y="2122"/>
                  </a:lnTo>
                  <a:lnTo>
                    <a:pt x="6859" y="1634"/>
                  </a:lnTo>
                  <a:lnTo>
                    <a:pt x="7574" y="907"/>
                  </a:lnTo>
                  <a:lnTo>
                    <a:pt x="7744" y="4156"/>
                  </a:lnTo>
                  <a:lnTo>
                    <a:pt x="10782" y="4595"/>
                  </a:lnTo>
                  <a:lnTo>
                    <a:pt x="13820" y="4156"/>
                  </a:lnTo>
                  <a:lnTo>
                    <a:pt x="13989" y="907"/>
                  </a:lnTo>
                  <a:lnTo>
                    <a:pt x="14705" y="1634"/>
                  </a:lnTo>
                  <a:lnTo>
                    <a:pt x="18395" y="2122"/>
                  </a:lnTo>
                  <a:lnTo>
                    <a:pt x="18389" y="2105"/>
                  </a:lnTo>
                  <a:lnTo>
                    <a:pt x="18585" y="851"/>
                  </a:lnTo>
                  <a:cubicBezTo>
                    <a:pt x="18671" y="317"/>
                    <a:pt x="18919" y="-33"/>
                    <a:pt x="19198" y="3"/>
                  </a:cubicBezTo>
                  <a:lnTo>
                    <a:pt x="20125" y="125"/>
                  </a:lnTo>
                  <a:cubicBezTo>
                    <a:pt x="20307" y="144"/>
                    <a:pt x="20465" y="376"/>
                    <a:pt x="20534" y="730"/>
                  </a:cubicBezTo>
                  <a:lnTo>
                    <a:pt x="20637" y="1255"/>
                  </a:lnTo>
                  <a:cubicBezTo>
                    <a:pt x="20683" y="1485"/>
                    <a:pt x="20670" y="1745"/>
                    <a:pt x="20602" y="1951"/>
                  </a:cubicBezTo>
                  <a:lnTo>
                    <a:pt x="20505" y="2251"/>
                  </a:lnTo>
                  <a:cubicBezTo>
                    <a:pt x="20453" y="2423"/>
                    <a:pt x="20358" y="2556"/>
                    <a:pt x="20254" y="2603"/>
                  </a:cubicBezTo>
                  <a:lnTo>
                    <a:pt x="20149" y="2645"/>
                  </a:lnTo>
                  <a:lnTo>
                    <a:pt x="20161" y="2649"/>
                  </a:lnTo>
                  <a:cubicBezTo>
                    <a:pt x="20286" y="2699"/>
                    <a:pt x="20397" y="2835"/>
                    <a:pt x="20482" y="3042"/>
                  </a:cubicBezTo>
                  <a:lnTo>
                    <a:pt x="20911" y="4148"/>
                  </a:lnTo>
                  <a:cubicBezTo>
                    <a:pt x="21351" y="5293"/>
                    <a:pt x="21582" y="6715"/>
                    <a:pt x="21563" y="8155"/>
                  </a:cubicBezTo>
                  <a:lnTo>
                    <a:pt x="21437" y="17636"/>
                  </a:lnTo>
                  <a:lnTo>
                    <a:pt x="21224" y="19493"/>
                  </a:lnTo>
                  <a:cubicBezTo>
                    <a:pt x="21134" y="20306"/>
                    <a:pt x="20792" y="20904"/>
                    <a:pt x="20372" y="20979"/>
                  </a:cubicBezTo>
                  <a:lnTo>
                    <a:pt x="18327" y="21358"/>
                  </a:lnTo>
                  <a:cubicBezTo>
                    <a:pt x="18306" y="21361"/>
                    <a:pt x="18289" y="21363"/>
                    <a:pt x="18271" y="21363"/>
                  </a:cubicBezTo>
                  <a:cubicBezTo>
                    <a:pt x="18077" y="21363"/>
                    <a:pt x="17892" y="21198"/>
                    <a:pt x="17764" y="20910"/>
                  </a:cubicBezTo>
                  <a:cubicBezTo>
                    <a:pt x="17697" y="20760"/>
                    <a:pt x="17604" y="20681"/>
                    <a:pt x="17508" y="20698"/>
                  </a:cubicBezTo>
                  <a:cubicBezTo>
                    <a:pt x="17508" y="20698"/>
                    <a:pt x="10791" y="21567"/>
                    <a:pt x="10791" y="2156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6" name="Shape"/>
            <p:cNvSpPr/>
            <p:nvPr/>
          </p:nvSpPr>
          <p:spPr>
            <a:xfrm>
              <a:off x="127000" y="3594100"/>
              <a:ext cx="621091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7" y="21600"/>
                  </a:moveTo>
                  <a:lnTo>
                    <a:pt x="4279" y="21600"/>
                  </a:lnTo>
                  <a:cubicBezTo>
                    <a:pt x="1898" y="21600"/>
                    <a:pt x="0" y="18690"/>
                    <a:pt x="0" y="15160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5160"/>
                  </a:lnTo>
                  <a:cubicBezTo>
                    <a:pt x="21600" y="18690"/>
                    <a:pt x="19667" y="21600"/>
                    <a:pt x="1728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7" name="Shape"/>
            <p:cNvSpPr/>
            <p:nvPr/>
          </p:nvSpPr>
          <p:spPr>
            <a:xfrm>
              <a:off x="660400" y="3327400"/>
              <a:ext cx="1150622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21600" y="3600"/>
                  </a:moveTo>
                  <a:lnTo>
                    <a:pt x="5123" y="31"/>
                  </a:lnTo>
                  <a:cubicBezTo>
                    <a:pt x="2813" y="-481"/>
                    <a:pt x="745" y="5358"/>
                    <a:pt x="131" y="14114"/>
                  </a:cubicBezTo>
                  <a:lnTo>
                    <a:pt x="0" y="15863"/>
                  </a:lnTo>
                  <a:lnTo>
                    <a:pt x="21288" y="21119"/>
                  </a:lnTo>
                  <a:cubicBezTo>
                    <a:pt x="21288" y="21119"/>
                    <a:pt x="21600" y="3600"/>
                    <a:pt x="21600" y="3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8" name="Circle"/>
            <p:cNvSpPr/>
            <p:nvPr/>
          </p:nvSpPr>
          <p:spPr>
            <a:xfrm>
              <a:off x="190500" y="3175000"/>
              <a:ext cx="293651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9" name="Shape"/>
            <p:cNvSpPr/>
            <p:nvPr/>
          </p:nvSpPr>
          <p:spPr>
            <a:xfrm>
              <a:off x="1650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2" y="6809"/>
                    <a:pt x="3562" y="10801"/>
                  </a:cubicBezTo>
                  <a:cubicBezTo>
                    <a:pt x="3562" y="14792"/>
                    <a:pt x="6808" y="18038"/>
                    <a:pt x="10797" y="18038"/>
                  </a:cubicBezTo>
                  <a:cubicBezTo>
                    <a:pt x="14790" y="18038"/>
                    <a:pt x="18039" y="14792"/>
                    <a:pt x="18039" y="10801"/>
                  </a:cubicBezTo>
                  <a:cubicBezTo>
                    <a:pt x="18039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5" y="21600"/>
                    <a:pt x="0" y="16755"/>
                    <a:pt x="0" y="10801"/>
                  </a:cubicBezTo>
                  <a:cubicBezTo>
                    <a:pt x="0" y="4844"/>
                    <a:pt x="4845" y="0"/>
                    <a:pt x="10797" y="0"/>
                  </a:cubicBezTo>
                  <a:cubicBezTo>
                    <a:pt x="16754" y="0"/>
                    <a:pt x="21600" y="4844"/>
                    <a:pt x="21600" y="10801"/>
                  </a:cubicBezTo>
                  <a:cubicBezTo>
                    <a:pt x="21600" y="16755"/>
                    <a:pt x="16754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0" name="Shape"/>
            <p:cNvSpPr/>
            <p:nvPr/>
          </p:nvSpPr>
          <p:spPr>
            <a:xfrm>
              <a:off x="673099" y="2641599"/>
              <a:ext cx="1119127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0" y="3976"/>
                  </a:moveTo>
                  <a:lnTo>
                    <a:pt x="612" y="0"/>
                  </a:lnTo>
                  <a:cubicBezTo>
                    <a:pt x="937" y="1882"/>
                    <a:pt x="1129" y="3921"/>
                    <a:pt x="1129" y="6017"/>
                  </a:cubicBezTo>
                  <a:cubicBezTo>
                    <a:pt x="1129" y="9244"/>
                    <a:pt x="728" y="12252"/>
                    <a:pt x="0" y="14724"/>
                  </a:cubicBezTo>
                  <a:lnTo>
                    <a:pt x="21600" y="21600"/>
                  </a:lnTo>
                  <a:lnTo>
                    <a:pt x="21600" y="3976"/>
                  </a:lnTo>
                  <a:cubicBezTo>
                    <a:pt x="21600" y="3976"/>
                    <a:pt x="21580" y="3976"/>
                    <a:pt x="21580" y="3976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1" name="Shape"/>
            <p:cNvSpPr/>
            <p:nvPr/>
          </p:nvSpPr>
          <p:spPr>
            <a:xfrm>
              <a:off x="241300" y="2616200"/>
              <a:ext cx="452408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84" y="2017"/>
                  </a:moveTo>
                  <a:lnTo>
                    <a:pt x="3126" y="288"/>
                  </a:lnTo>
                  <a:lnTo>
                    <a:pt x="0" y="0"/>
                  </a:lnTo>
                  <a:lnTo>
                    <a:pt x="1138" y="6190"/>
                  </a:lnTo>
                  <a:lnTo>
                    <a:pt x="2606" y="13968"/>
                  </a:lnTo>
                  <a:cubicBezTo>
                    <a:pt x="3175" y="17062"/>
                    <a:pt x="4926" y="19295"/>
                    <a:pt x="7012" y="19655"/>
                  </a:cubicBezTo>
                  <a:lnTo>
                    <a:pt x="18473" y="21600"/>
                  </a:lnTo>
                  <a:cubicBezTo>
                    <a:pt x="20417" y="18720"/>
                    <a:pt x="21600" y="14685"/>
                    <a:pt x="21600" y="10292"/>
                  </a:cubicBezTo>
                  <a:cubicBezTo>
                    <a:pt x="21600" y="7271"/>
                    <a:pt x="21031" y="4462"/>
                    <a:pt x="20084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2" name="Shape"/>
            <p:cNvSpPr/>
            <p:nvPr/>
          </p:nvSpPr>
          <p:spPr>
            <a:xfrm>
              <a:off x="203200" y="2578100"/>
              <a:ext cx="520260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28" y="3774"/>
                  </a:moveTo>
                  <a:lnTo>
                    <a:pt x="5037" y="12975"/>
                  </a:lnTo>
                  <a:cubicBezTo>
                    <a:pt x="5401" y="14860"/>
                    <a:pt x="6503" y="16214"/>
                    <a:pt x="7847" y="16434"/>
                  </a:cubicBezTo>
                  <a:lnTo>
                    <a:pt x="17219" y="17950"/>
                  </a:lnTo>
                  <a:cubicBezTo>
                    <a:pt x="18480" y="15893"/>
                    <a:pt x="19193" y="13188"/>
                    <a:pt x="19193" y="10411"/>
                  </a:cubicBezTo>
                  <a:cubicBezTo>
                    <a:pt x="19193" y="8619"/>
                    <a:pt x="18906" y="6881"/>
                    <a:pt x="18339" y="5232"/>
                  </a:cubicBezTo>
                  <a:cubicBezTo>
                    <a:pt x="18339" y="5232"/>
                    <a:pt x="3228" y="3774"/>
                    <a:pt x="3228" y="3774"/>
                  </a:cubicBezTo>
                  <a:close/>
                  <a:moveTo>
                    <a:pt x="18110" y="21600"/>
                  </a:moveTo>
                  <a:lnTo>
                    <a:pt x="7578" y="19896"/>
                  </a:lnTo>
                  <a:cubicBezTo>
                    <a:pt x="5253" y="19516"/>
                    <a:pt x="3348" y="17171"/>
                    <a:pt x="2720" y="13925"/>
                  </a:cubicBezTo>
                  <a:lnTo>
                    <a:pt x="0" y="0"/>
                  </a:lnTo>
                  <a:lnTo>
                    <a:pt x="4405" y="386"/>
                  </a:lnTo>
                  <a:lnTo>
                    <a:pt x="19794" y="1881"/>
                  </a:lnTo>
                  <a:lnTo>
                    <a:pt x="20117" y="2675"/>
                  </a:lnTo>
                  <a:cubicBezTo>
                    <a:pt x="21086" y="5064"/>
                    <a:pt x="21600" y="7739"/>
                    <a:pt x="21600" y="10411"/>
                  </a:cubicBezTo>
                  <a:cubicBezTo>
                    <a:pt x="21600" y="14391"/>
                    <a:pt x="20476" y="18260"/>
                    <a:pt x="18518" y="21024"/>
                  </a:cubicBezTo>
                  <a:cubicBezTo>
                    <a:pt x="18518" y="21024"/>
                    <a:pt x="18110" y="21600"/>
                    <a:pt x="1811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3" name="Shape"/>
            <p:cNvSpPr/>
            <p:nvPr/>
          </p:nvSpPr>
          <p:spPr>
            <a:xfrm>
              <a:off x="1295399" y="2514599"/>
              <a:ext cx="49303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593"/>
                  </a:lnTo>
                  <a:lnTo>
                    <a:pt x="21600" y="21600"/>
                  </a:lnTo>
                  <a:lnTo>
                    <a:pt x="2084" y="14054"/>
                  </a:lnTo>
                  <a:cubicBezTo>
                    <a:pt x="1171" y="13720"/>
                    <a:pt x="390" y="8916"/>
                    <a:pt x="130" y="2388"/>
                  </a:cubicBezTo>
                  <a:cubicBezTo>
                    <a:pt x="130" y="238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4" name="Shape"/>
            <p:cNvSpPr/>
            <p:nvPr/>
          </p:nvSpPr>
          <p:spPr>
            <a:xfrm>
              <a:off x="2832100" y="3594100"/>
              <a:ext cx="620999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13" y="21600"/>
                  </a:moveTo>
                  <a:lnTo>
                    <a:pt x="17322" y="21600"/>
                  </a:lnTo>
                  <a:cubicBezTo>
                    <a:pt x="19703" y="21600"/>
                    <a:pt x="21600" y="18690"/>
                    <a:pt x="21600" y="15160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15160"/>
                  </a:lnTo>
                  <a:cubicBezTo>
                    <a:pt x="0" y="18690"/>
                    <a:pt x="1932" y="21600"/>
                    <a:pt x="4313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5" name="Shape"/>
            <p:cNvSpPr/>
            <p:nvPr/>
          </p:nvSpPr>
          <p:spPr>
            <a:xfrm>
              <a:off x="1752599" y="3327400"/>
              <a:ext cx="1167670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0" y="3387"/>
                  </a:moveTo>
                  <a:lnTo>
                    <a:pt x="16553" y="31"/>
                  </a:lnTo>
                  <a:cubicBezTo>
                    <a:pt x="18828" y="-481"/>
                    <a:pt x="20865" y="5358"/>
                    <a:pt x="21471" y="14114"/>
                  </a:cubicBezTo>
                  <a:lnTo>
                    <a:pt x="21600" y="15863"/>
                  </a:lnTo>
                  <a:lnTo>
                    <a:pt x="623" y="21119"/>
                  </a:lnTo>
                  <a:cubicBezTo>
                    <a:pt x="623" y="21119"/>
                    <a:pt x="0" y="3387"/>
                    <a:pt x="0" y="338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6" name="Circle"/>
            <p:cNvSpPr/>
            <p:nvPr/>
          </p:nvSpPr>
          <p:spPr>
            <a:xfrm>
              <a:off x="3098800" y="3175000"/>
              <a:ext cx="293663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7" name="Shape"/>
            <p:cNvSpPr/>
            <p:nvPr/>
          </p:nvSpPr>
          <p:spPr>
            <a:xfrm>
              <a:off x="30606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1" y="6809"/>
                    <a:pt x="3561" y="10801"/>
                  </a:cubicBezTo>
                  <a:cubicBezTo>
                    <a:pt x="3561" y="14792"/>
                    <a:pt x="6808" y="18038"/>
                    <a:pt x="10797" y="18038"/>
                  </a:cubicBezTo>
                  <a:cubicBezTo>
                    <a:pt x="14790" y="18038"/>
                    <a:pt x="18038" y="14792"/>
                    <a:pt x="18038" y="10801"/>
                  </a:cubicBezTo>
                  <a:cubicBezTo>
                    <a:pt x="18038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2" y="21600"/>
                    <a:pt x="0" y="16755"/>
                    <a:pt x="0" y="10801"/>
                  </a:cubicBezTo>
                  <a:cubicBezTo>
                    <a:pt x="0" y="4844"/>
                    <a:pt x="4842" y="0"/>
                    <a:pt x="10797" y="0"/>
                  </a:cubicBezTo>
                  <a:cubicBezTo>
                    <a:pt x="16753" y="0"/>
                    <a:pt x="21600" y="4844"/>
                    <a:pt x="21600" y="10801"/>
                  </a:cubicBezTo>
                  <a:cubicBezTo>
                    <a:pt x="21600" y="16755"/>
                    <a:pt x="16753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8" name="Shape"/>
            <p:cNvSpPr/>
            <p:nvPr/>
          </p:nvSpPr>
          <p:spPr>
            <a:xfrm>
              <a:off x="1777999" y="2641599"/>
              <a:ext cx="1123691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949"/>
                  </a:moveTo>
                  <a:lnTo>
                    <a:pt x="20991" y="0"/>
                  </a:lnTo>
                  <a:cubicBezTo>
                    <a:pt x="20665" y="1882"/>
                    <a:pt x="20475" y="3921"/>
                    <a:pt x="20475" y="6017"/>
                  </a:cubicBezTo>
                  <a:cubicBezTo>
                    <a:pt x="20475" y="9244"/>
                    <a:pt x="20877" y="12252"/>
                    <a:pt x="21600" y="14724"/>
                  </a:cubicBezTo>
                  <a:lnTo>
                    <a:pt x="88" y="21600"/>
                  </a:lnTo>
                  <a:lnTo>
                    <a:pt x="0" y="4125"/>
                  </a:lnTo>
                  <a:cubicBezTo>
                    <a:pt x="0" y="4125"/>
                    <a:pt x="0" y="3949"/>
                    <a:pt x="0" y="3949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9" name="Shape"/>
            <p:cNvSpPr/>
            <p:nvPr/>
          </p:nvSpPr>
          <p:spPr>
            <a:xfrm>
              <a:off x="2870200" y="2616200"/>
              <a:ext cx="452475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0" y="2017"/>
                  </a:moveTo>
                  <a:lnTo>
                    <a:pt x="18473" y="288"/>
                  </a:lnTo>
                  <a:lnTo>
                    <a:pt x="21600" y="0"/>
                  </a:lnTo>
                  <a:lnTo>
                    <a:pt x="20461" y="6190"/>
                  </a:lnTo>
                  <a:lnTo>
                    <a:pt x="18994" y="13968"/>
                  </a:lnTo>
                  <a:cubicBezTo>
                    <a:pt x="18427" y="17062"/>
                    <a:pt x="16673" y="19295"/>
                    <a:pt x="14590" y="19655"/>
                  </a:cubicBezTo>
                  <a:lnTo>
                    <a:pt x="3126" y="21600"/>
                  </a:lnTo>
                  <a:cubicBezTo>
                    <a:pt x="1188" y="18720"/>
                    <a:pt x="0" y="14685"/>
                    <a:pt x="0" y="10292"/>
                  </a:cubicBezTo>
                  <a:cubicBezTo>
                    <a:pt x="0" y="7271"/>
                    <a:pt x="570" y="4462"/>
                    <a:pt x="1520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0" name="Shape"/>
            <p:cNvSpPr/>
            <p:nvPr/>
          </p:nvSpPr>
          <p:spPr>
            <a:xfrm>
              <a:off x="2844799" y="2578100"/>
              <a:ext cx="520342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64" y="5232"/>
                  </a:moveTo>
                  <a:cubicBezTo>
                    <a:pt x="2695" y="6881"/>
                    <a:pt x="2407" y="8619"/>
                    <a:pt x="2407" y="10411"/>
                  </a:cubicBezTo>
                  <a:cubicBezTo>
                    <a:pt x="2407" y="13184"/>
                    <a:pt x="3120" y="15887"/>
                    <a:pt x="4382" y="17950"/>
                  </a:cubicBezTo>
                  <a:lnTo>
                    <a:pt x="13757" y="16434"/>
                  </a:lnTo>
                  <a:cubicBezTo>
                    <a:pt x="15100" y="16213"/>
                    <a:pt x="16200" y="14860"/>
                    <a:pt x="16561" y="12988"/>
                  </a:cubicBezTo>
                  <a:lnTo>
                    <a:pt x="18372" y="3774"/>
                  </a:lnTo>
                  <a:lnTo>
                    <a:pt x="17339" y="3865"/>
                  </a:lnTo>
                  <a:cubicBezTo>
                    <a:pt x="17339" y="3865"/>
                    <a:pt x="3264" y="5232"/>
                    <a:pt x="3264" y="5232"/>
                  </a:cubicBezTo>
                  <a:close/>
                  <a:moveTo>
                    <a:pt x="3488" y="21600"/>
                  </a:moveTo>
                  <a:lnTo>
                    <a:pt x="3080" y="21022"/>
                  </a:lnTo>
                  <a:cubicBezTo>
                    <a:pt x="1123" y="18251"/>
                    <a:pt x="0" y="14384"/>
                    <a:pt x="0" y="10411"/>
                  </a:cubicBezTo>
                  <a:cubicBezTo>
                    <a:pt x="0" y="7738"/>
                    <a:pt x="515" y="5062"/>
                    <a:pt x="1488" y="2673"/>
                  </a:cubicBezTo>
                  <a:lnTo>
                    <a:pt x="1810" y="1881"/>
                  </a:lnTo>
                  <a:lnTo>
                    <a:pt x="21600" y="0"/>
                  </a:lnTo>
                  <a:lnTo>
                    <a:pt x="18877" y="13936"/>
                  </a:lnTo>
                  <a:cubicBezTo>
                    <a:pt x="18253" y="17170"/>
                    <a:pt x="16350" y="19515"/>
                    <a:pt x="14028" y="19896"/>
                  </a:cubicBezTo>
                  <a:cubicBezTo>
                    <a:pt x="14028" y="19896"/>
                    <a:pt x="3488" y="21600"/>
                    <a:pt x="3488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1" name="Shape"/>
            <p:cNvSpPr/>
            <p:nvPr/>
          </p:nvSpPr>
          <p:spPr>
            <a:xfrm>
              <a:off x="634999" y="2641599"/>
              <a:ext cx="2312604" cy="40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435"/>
                  </a:moveTo>
                  <a:lnTo>
                    <a:pt x="21257" y="14648"/>
                  </a:lnTo>
                  <a:cubicBezTo>
                    <a:pt x="21220" y="14383"/>
                    <a:pt x="21183" y="14115"/>
                    <a:pt x="21146" y="13796"/>
                  </a:cubicBezTo>
                  <a:cubicBezTo>
                    <a:pt x="21137" y="13691"/>
                    <a:pt x="21119" y="13584"/>
                    <a:pt x="21109" y="13479"/>
                  </a:cubicBezTo>
                  <a:cubicBezTo>
                    <a:pt x="21091" y="13318"/>
                    <a:pt x="21072" y="13108"/>
                    <a:pt x="21044" y="12950"/>
                  </a:cubicBezTo>
                  <a:cubicBezTo>
                    <a:pt x="21026" y="12790"/>
                    <a:pt x="21016" y="12631"/>
                    <a:pt x="20998" y="12525"/>
                  </a:cubicBezTo>
                  <a:cubicBezTo>
                    <a:pt x="20989" y="12367"/>
                    <a:pt x="20970" y="12257"/>
                    <a:pt x="20960" y="12099"/>
                  </a:cubicBezTo>
                  <a:cubicBezTo>
                    <a:pt x="20943" y="11939"/>
                    <a:pt x="20923" y="11729"/>
                    <a:pt x="20914" y="11515"/>
                  </a:cubicBezTo>
                  <a:cubicBezTo>
                    <a:pt x="20905" y="11463"/>
                    <a:pt x="20905" y="11356"/>
                    <a:pt x="20896" y="11304"/>
                  </a:cubicBezTo>
                  <a:cubicBezTo>
                    <a:pt x="20813" y="10189"/>
                    <a:pt x="20757" y="9072"/>
                    <a:pt x="20729" y="7853"/>
                  </a:cubicBezTo>
                  <a:lnTo>
                    <a:pt x="19200" y="8704"/>
                  </a:lnTo>
                  <a:lnTo>
                    <a:pt x="19015" y="16134"/>
                  </a:lnTo>
                  <a:lnTo>
                    <a:pt x="18783" y="16293"/>
                  </a:lnTo>
                  <a:lnTo>
                    <a:pt x="18969" y="8863"/>
                  </a:lnTo>
                  <a:lnTo>
                    <a:pt x="17273" y="9816"/>
                  </a:lnTo>
                  <a:lnTo>
                    <a:pt x="17087" y="17458"/>
                  </a:lnTo>
                  <a:lnTo>
                    <a:pt x="16856" y="17619"/>
                  </a:lnTo>
                  <a:lnTo>
                    <a:pt x="17041" y="9976"/>
                  </a:lnTo>
                  <a:lnTo>
                    <a:pt x="15318" y="10932"/>
                  </a:lnTo>
                  <a:lnTo>
                    <a:pt x="15151" y="18734"/>
                  </a:lnTo>
                  <a:lnTo>
                    <a:pt x="14919" y="18894"/>
                  </a:lnTo>
                  <a:lnTo>
                    <a:pt x="15086" y="11091"/>
                  </a:lnTo>
                  <a:lnTo>
                    <a:pt x="13177" y="12152"/>
                  </a:lnTo>
                  <a:lnTo>
                    <a:pt x="13084" y="20113"/>
                  </a:lnTo>
                  <a:lnTo>
                    <a:pt x="12852" y="20271"/>
                  </a:lnTo>
                  <a:lnTo>
                    <a:pt x="12945" y="12312"/>
                  </a:lnTo>
                  <a:lnTo>
                    <a:pt x="10981" y="13373"/>
                  </a:lnTo>
                  <a:lnTo>
                    <a:pt x="10981" y="21493"/>
                  </a:lnTo>
                  <a:lnTo>
                    <a:pt x="10814" y="21600"/>
                  </a:lnTo>
                  <a:lnTo>
                    <a:pt x="10814" y="21493"/>
                  </a:lnTo>
                  <a:lnTo>
                    <a:pt x="10619" y="21493"/>
                  </a:lnTo>
                  <a:lnTo>
                    <a:pt x="10619" y="13373"/>
                  </a:lnTo>
                  <a:lnTo>
                    <a:pt x="8655" y="12312"/>
                  </a:lnTo>
                  <a:lnTo>
                    <a:pt x="8747" y="20271"/>
                  </a:lnTo>
                  <a:lnTo>
                    <a:pt x="8516" y="20113"/>
                  </a:lnTo>
                  <a:lnTo>
                    <a:pt x="8423" y="12152"/>
                  </a:lnTo>
                  <a:lnTo>
                    <a:pt x="6514" y="11091"/>
                  </a:lnTo>
                  <a:lnTo>
                    <a:pt x="6681" y="18894"/>
                  </a:lnTo>
                  <a:lnTo>
                    <a:pt x="6449" y="18734"/>
                  </a:lnTo>
                  <a:lnTo>
                    <a:pt x="6283" y="10932"/>
                  </a:lnTo>
                  <a:lnTo>
                    <a:pt x="4559" y="9976"/>
                  </a:lnTo>
                  <a:lnTo>
                    <a:pt x="4744" y="17619"/>
                  </a:lnTo>
                  <a:lnTo>
                    <a:pt x="4513" y="17458"/>
                  </a:lnTo>
                  <a:lnTo>
                    <a:pt x="4328" y="9816"/>
                  </a:lnTo>
                  <a:lnTo>
                    <a:pt x="2632" y="8863"/>
                  </a:lnTo>
                  <a:lnTo>
                    <a:pt x="2817" y="16293"/>
                  </a:lnTo>
                  <a:lnTo>
                    <a:pt x="2585" y="16134"/>
                  </a:lnTo>
                  <a:lnTo>
                    <a:pt x="2400" y="8704"/>
                  </a:lnTo>
                  <a:lnTo>
                    <a:pt x="871" y="7853"/>
                  </a:lnTo>
                  <a:cubicBezTo>
                    <a:pt x="843" y="9072"/>
                    <a:pt x="787" y="10189"/>
                    <a:pt x="704" y="11304"/>
                  </a:cubicBezTo>
                  <a:cubicBezTo>
                    <a:pt x="695" y="11356"/>
                    <a:pt x="695" y="11463"/>
                    <a:pt x="686" y="11515"/>
                  </a:cubicBezTo>
                  <a:cubicBezTo>
                    <a:pt x="676" y="11729"/>
                    <a:pt x="658" y="11939"/>
                    <a:pt x="640" y="12099"/>
                  </a:cubicBezTo>
                  <a:cubicBezTo>
                    <a:pt x="630" y="12257"/>
                    <a:pt x="611" y="12367"/>
                    <a:pt x="602" y="12525"/>
                  </a:cubicBezTo>
                  <a:cubicBezTo>
                    <a:pt x="584" y="12631"/>
                    <a:pt x="574" y="12790"/>
                    <a:pt x="556" y="12950"/>
                  </a:cubicBezTo>
                  <a:cubicBezTo>
                    <a:pt x="528" y="13108"/>
                    <a:pt x="509" y="13318"/>
                    <a:pt x="491" y="13479"/>
                  </a:cubicBezTo>
                  <a:cubicBezTo>
                    <a:pt x="482" y="13584"/>
                    <a:pt x="463" y="13691"/>
                    <a:pt x="454" y="13796"/>
                  </a:cubicBezTo>
                  <a:cubicBezTo>
                    <a:pt x="417" y="14115"/>
                    <a:pt x="380" y="14383"/>
                    <a:pt x="343" y="14648"/>
                  </a:cubicBezTo>
                  <a:lnTo>
                    <a:pt x="0" y="14435"/>
                  </a:lnTo>
                  <a:cubicBezTo>
                    <a:pt x="380" y="12312"/>
                    <a:pt x="611" y="9393"/>
                    <a:pt x="611" y="6102"/>
                  </a:cubicBezTo>
                  <a:cubicBezTo>
                    <a:pt x="611" y="3875"/>
                    <a:pt x="500" y="1752"/>
                    <a:pt x="315" y="0"/>
                  </a:cubicBezTo>
                  <a:lnTo>
                    <a:pt x="648" y="107"/>
                  </a:lnTo>
                  <a:cubicBezTo>
                    <a:pt x="815" y="1911"/>
                    <a:pt x="899" y="3979"/>
                    <a:pt x="899" y="6048"/>
                  </a:cubicBezTo>
                  <a:cubicBezTo>
                    <a:pt x="899" y="6157"/>
                    <a:pt x="899" y="6313"/>
                    <a:pt x="899" y="6473"/>
                  </a:cubicBezTo>
                  <a:lnTo>
                    <a:pt x="2382" y="7270"/>
                  </a:lnTo>
                  <a:lnTo>
                    <a:pt x="2224" y="636"/>
                  </a:lnTo>
                  <a:lnTo>
                    <a:pt x="2456" y="740"/>
                  </a:lnTo>
                  <a:lnTo>
                    <a:pt x="2622" y="7378"/>
                  </a:lnTo>
                  <a:lnTo>
                    <a:pt x="4318" y="8330"/>
                  </a:lnTo>
                  <a:lnTo>
                    <a:pt x="4151" y="1379"/>
                  </a:lnTo>
                  <a:lnTo>
                    <a:pt x="4383" y="1484"/>
                  </a:lnTo>
                  <a:lnTo>
                    <a:pt x="4549" y="8489"/>
                  </a:lnTo>
                  <a:lnTo>
                    <a:pt x="6283" y="9446"/>
                  </a:lnTo>
                  <a:lnTo>
                    <a:pt x="6134" y="2176"/>
                  </a:lnTo>
                  <a:lnTo>
                    <a:pt x="6366" y="2281"/>
                  </a:lnTo>
                  <a:lnTo>
                    <a:pt x="6514" y="9605"/>
                  </a:lnTo>
                  <a:lnTo>
                    <a:pt x="8441" y="10668"/>
                  </a:lnTo>
                  <a:lnTo>
                    <a:pt x="8358" y="3080"/>
                  </a:lnTo>
                  <a:lnTo>
                    <a:pt x="8590" y="3181"/>
                  </a:lnTo>
                  <a:lnTo>
                    <a:pt x="8673" y="10826"/>
                  </a:lnTo>
                  <a:lnTo>
                    <a:pt x="10648" y="11939"/>
                  </a:lnTo>
                  <a:lnTo>
                    <a:pt x="10648" y="3979"/>
                  </a:lnTo>
                  <a:lnTo>
                    <a:pt x="10953" y="3979"/>
                  </a:lnTo>
                  <a:lnTo>
                    <a:pt x="10953" y="11939"/>
                  </a:lnTo>
                  <a:lnTo>
                    <a:pt x="12927" y="10826"/>
                  </a:lnTo>
                  <a:lnTo>
                    <a:pt x="13010" y="3181"/>
                  </a:lnTo>
                  <a:lnTo>
                    <a:pt x="13242" y="3080"/>
                  </a:lnTo>
                  <a:lnTo>
                    <a:pt x="13159" y="10668"/>
                  </a:lnTo>
                  <a:lnTo>
                    <a:pt x="15086" y="9605"/>
                  </a:lnTo>
                  <a:lnTo>
                    <a:pt x="15234" y="2281"/>
                  </a:lnTo>
                  <a:lnTo>
                    <a:pt x="15465" y="2176"/>
                  </a:lnTo>
                  <a:lnTo>
                    <a:pt x="15318" y="9446"/>
                  </a:lnTo>
                  <a:lnTo>
                    <a:pt x="17050" y="8489"/>
                  </a:lnTo>
                  <a:lnTo>
                    <a:pt x="17217" y="1484"/>
                  </a:lnTo>
                  <a:lnTo>
                    <a:pt x="17448" y="1379"/>
                  </a:lnTo>
                  <a:lnTo>
                    <a:pt x="17282" y="8330"/>
                  </a:lnTo>
                  <a:lnTo>
                    <a:pt x="18978" y="7378"/>
                  </a:lnTo>
                  <a:lnTo>
                    <a:pt x="19145" y="740"/>
                  </a:lnTo>
                  <a:lnTo>
                    <a:pt x="19376" y="636"/>
                  </a:lnTo>
                  <a:lnTo>
                    <a:pt x="19219" y="7270"/>
                  </a:lnTo>
                  <a:lnTo>
                    <a:pt x="20701" y="6473"/>
                  </a:lnTo>
                  <a:cubicBezTo>
                    <a:pt x="20701" y="6313"/>
                    <a:pt x="20701" y="6157"/>
                    <a:pt x="20701" y="6048"/>
                  </a:cubicBezTo>
                  <a:cubicBezTo>
                    <a:pt x="20701" y="3979"/>
                    <a:pt x="20784" y="1911"/>
                    <a:pt x="20952" y="107"/>
                  </a:cubicBezTo>
                  <a:lnTo>
                    <a:pt x="21285" y="0"/>
                  </a:lnTo>
                  <a:cubicBezTo>
                    <a:pt x="21099" y="1752"/>
                    <a:pt x="20989" y="3875"/>
                    <a:pt x="20989" y="6102"/>
                  </a:cubicBezTo>
                  <a:cubicBezTo>
                    <a:pt x="20989" y="9393"/>
                    <a:pt x="21220" y="12312"/>
                    <a:pt x="21600" y="14435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2" name="Shape"/>
            <p:cNvSpPr/>
            <p:nvPr/>
          </p:nvSpPr>
          <p:spPr>
            <a:xfrm>
              <a:off x="1778000" y="2514599"/>
              <a:ext cx="49768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445"/>
                  </a:lnTo>
                  <a:lnTo>
                    <a:pt x="0" y="21600"/>
                  </a:lnTo>
                  <a:lnTo>
                    <a:pt x="19531" y="14054"/>
                  </a:lnTo>
                  <a:cubicBezTo>
                    <a:pt x="20438" y="13720"/>
                    <a:pt x="21215" y="8916"/>
                    <a:pt x="21471" y="2388"/>
                  </a:cubicBezTo>
                  <a:cubicBezTo>
                    <a:pt x="21471" y="2388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3" name="Shape"/>
            <p:cNvSpPr/>
            <p:nvPr/>
          </p:nvSpPr>
          <p:spPr>
            <a:xfrm>
              <a:off x="444499" y="1714500"/>
              <a:ext cx="2688669" cy="56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85" y="4310"/>
                  </a:moveTo>
                  <a:cubicBezTo>
                    <a:pt x="18914" y="2293"/>
                    <a:pt x="18368" y="1453"/>
                    <a:pt x="17890" y="1251"/>
                  </a:cubicBezTo>
                  <a:cubicBezTo>
                    <a:pt x="16577" y="726"/>
                    <a:pt x="13673" y="5"/>
                    <a:pt x="10849" y="0"/>
                  </a:cubicBezTo>
                  <a:lnTo>
                    <a:pt x="10849" y="0"/>
                  </a:lnTo>
                  <a:cubicBezTo>
                    <a:pt x="10846" y="0"/>
                    <a:pt x="10843" y="0"/>
                    <a:pt x="10841" y="0"/>
                  </a:cubicBezTo>
                  <a:cubicBezTo>
                    <a:pt x="10838" y="0"/>
                    <a:pt x="10836" y="0"/>
                    <a:pt x="10833" y="0"/>
                  </a:cubicBezTo>
                  <a:lnTo>
                    <a:pt x="10833" y="0"/>
                  </a:lnTo>
                  <a:cubicBezTo>
                    <a:pt x="8009" y="5"/>
                    <a:pt x="4958" y="836"/>
                    <a:pt x="3646" y="1360"/>
                  </a:cubicBezTo>
                  <a:cubicBezTo>
                    <a:pt x="3168" y="1562"/>
                    <a:pt x="2658" y="3125"/>
                    <a:pt x="2387" y="5142"/>
                  </a:cubicBezTo>
                  <a:lnTo>
                    <a:pt x="0" y="21123"/>
                  </a:lnTo>
                  <a:lnTo>
                    <a:pt x="750" y="21600"/>
                  </a:lnTo>
                  <a:lnTo>
                    <a:pt x="5756" y="19904"/>
                  </a:lnTo>
                  <a:lnTo>
                    <a:pt x="6433" y="18170"/>
                  </a:lnTo>
                  <a:lnTo>
                    <a:pt x="10841" y="17240"/>
                  </a:lnTo>
                  <a:lnTo>
                    <a:pt x="15248" y="18170"/>
                  </a:lnTo>
                  <a:lnTo>
                    <a:pt x="15926" y="19904"/>
                  </a:lnTo>
                  <a:lnTo>
                    <a:pt x="20931" y="21600"/>
                  </a:lnTo>
                  <a:lnTo>
                    <a:pt x="21600" y="21143"/>
                  </a:lnTo>
                  <a:cubicBezTo>
                    <a:pt x="21600" y="21143"/>
                    <a:pt x="19185" y="4310"/>
                    <a:pt x="19185" y="431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4" name="Shape"/>
            <p:cNvSpPr/>
            <p:nvPr/>
          </p:nvSpPr>
          <p:spPr>
            <a:xfrm>
              <a:off x="381000" y="1689099"/>
              <a:ext cx="2790503" cy="621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" y="19377"/>
                  </a:moveTo>
                  <a:lnTo>
                    <a:pt x="1129" y="19575"/>
                  </a:lnTo>
                  <a:lnTo>
                    <a:pt x="5881" y="18060"/>
                  </a:lnTo>
                  <a:lnTo>
                    <a:pt x="6537" y="16481"/>
                  </a:lnTo>
                  <a:lnTo>
                    <a:pt x="10834" y="15629"/>
                  </a:lnTo>
                  <a:lnTo>
                    <a:pt x="15152" y="16481"/>
                  </a:lnTo>
                  <a:lnTo>
                    <a:pt x="15808" y="18060"/>
                  </a:lnTo>
                  <a:lnTo>
                    <a:pt x="20559" y="19575"/>
                  </a:lnTo>
                  <a:lnTo>
                    <a:pt x="20822" y="19405"/>
                  </a:lnTo>
                  <a:lnTo>
                    <a:pt x="18699" y="5484"/>
                  </a:lnTo>
                  <a:cubicBezTo>
                    <a:pt x="18438" y="3655"/>
                    <a:pt x="17855" y="3241"/>
                    <a:pt x="17616" y="3145"/>
                  </a:cubicBezTo>
                  <a:cubicBezTo>
                    <a:pt x="16415" y="2694"/>
                    <a:pt x="13620" y="2020"/>
                    <a:pt x="10852" y="2016"/>
                  </a:cubicBezTo>
                  <a:cubicBezTo>
                    <a:pt x="8159" y="2020"/>
                    <a:pt x="5240" y="2753"/>
                    <a:pt x="3931" y="3245"/>
                  </a:cubicBezTo>
                  <a:cubicBezTo>
                    <a:pt x="3545" y="3398"/>
                    <a:pt x="3116" y="4619"/>
                    <a:pt x="2888" y="6213"/>
                  </a:cubicBezTo>
                  <a:cubicBezTo>
                    <a:pt x="2888" y="6213"/>
                    <a:pt x="798" y="19377"/>
                    <a:pt x="798" y="19377"/>
                  </a:cubicBezTo>
                  <a:close/>
                  <a:moveTo>
                    <a:pt x="20575" y="21600"/>
                  </a:moveTo>
                  <a:lnTo>
                    <a:pt x="20551" y="21593"/>
                  </a:lnTo>
                  <a:lnTo>
                    <a:pt x="15680" y="20041"/>
                  </a:lnTo>
                  <a:lnTo>
                    <a:pt x="15030" y="18474"/>
                  </a:lnTo>
                  <a:lnTo>
                    <a:pt x="10834" y="17642"/>
                  </a:lnTo>
                  <a:lnTo>
                    <a:pt x="6659" y="18474"/>
                  </a:lnTo>
                  <a:lnTo>
                    <a:pt x="6008" y="20041"/>
                  </a:lnTo>
                  <a:lnTo>
                    <a:pt x="1115" y="21600"/>
                  </a:lnTo>
                  <a:lnTo>
                    <a:pt x="0" y="20932"/>
                  </a:lnTo>
                  <a:lnTo>
                    <a:pt x="2517" y="5084"/>
                  </a:lnTo>
                  <a:cubicBezTo>
                    <a:pt x="2813" y="3008"/>
                    <a:pt x="3368" y="1446"/>
                    <a:pt x="3893" y="1238"/>
                  </a:cubicBezTo>
                  <a:cubicBezTo>
                    <a:pt x="5210" y="742"/>
                    <a:pt x="8146" y="4"/>
                    <a:pt x="10837" y="0"/>
                  </a:cubicBezTo>
                  <a:cubicBezTo>
                    <a:pt x="13634" y="4"/>
                    <a:pt x="16444" y="683"/>
                    <a:pt x="17655" y="1137"/>
                  </a:cubicBezTo>
                  <a:cubicBezTo>
                    <a:pt x="18034" y="1288"/>
                    <a:pt x="18721" y="1908"/>
                    <a:pt x="19073" y="4370"/>
                  </a:cubicBezTo>
                  <a:lnTo>
                    <a:pt x="21600" y="20941"/>
                  </a:lnTo>
                  <a:cubicBezTo>
                    <a:pt x="21600" y="20941"/>
                    <a:pt x="20575" y="21600"/>
                    <a:pt x="20575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5" name="Shape"/>
            <p:cNvSpPr/>
            <p:nvPr/>
          </p:nvSpPr>
          <p:spPr>
            <a:xfrm>
              <a:off x="533400" y="1803400"/>
              <a:ext cx="2512028" cy="484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70" y="1773"/>
                  </a:moveTo>
                  <a:cubicBezTo>
                    <a:pt x="18870" y="1773"/>
                    <a:pt x="15381" y="5"/>
                    <a:pt x="10808" y="0"/>
                  </a:cubicBezTo>
                  <a:lnTo>
                    <a:pt x="10808" y="0"/>
                  </a:lnTo>
                  <a:cubicBezTo>
                    <a:pt x="10805" y="0"/>
                    <a:pt x="10803" y="0"/>
                    <a:pt x="10800" y="0"/>
                  </a:cubicBezTo>
                  <a:cubicBezTo>
                    <a:pt x="10797" y="0"/>
                    <a:pt x="10794" y="0"/>
                    <a:pt x="10792" y="0"/>
                  </a:cubicBezTo>
                  <a:lnTo>
                    <a:pt x="10792" y="0"/>
                  </a:lnTo>
                  <a:cubicBezTo>
                    <a:pt x="6219" y="5"/>
                    <a:pt x="2730" y="1773"/>
                    <a:pt x="2730" y="1773"/>
                  </a:cubicBezTo>
                  <a:lnTo>
                    <a:pt x="0" y="21600"/>
                  </a:lnTo>
                  <a:lnTo>
                    <a:pt x="5357" y="19741"/>
                  </a:lnTo>
                  <a:lnTo>
                    <a:pt x="6083" y="17839"/>
                  </a:lnTo>
                  <a:lnTo>
                    <a:pt x="10800" y="16821"/>
                  </a:lnTo>
                  <a:lnTo>
                    <a:pt x="15518" y="17839"/>
                  </a:lnTo>
                  <a:lnTo>
                    <a:pt x="16243" y="19741"/>
                  </a:lnTo>
                  <a:lnTo>
                    <a:pt x="21600" y="21600"/>
                  </a:lnTo>
                  <a:cubicBezTo>
                    <a:pt x="21600" y="21600"/>
                    <a:pt x="18870" y="1773"/>
                    <a:pt x="18870" y="1773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6" name="Shape"/>
            <p:cNvSpPr/>
            <p:nvPr/>
          </p:nvSpPr>
          <p:spPr>
            <a:xfrm>
              <a:off x="469900" y="1765299"/>
              <a:ext cx="2630457" cy="54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62" y="17518"/>
                  </a:moveTo>
                  <a:lnTo>
                    <a:pt x="20628" y="18989"/>
                  </a:lnTo>
                  <a:lnTo>
                    <a:pt x="18377" y="3811"/>
                  </a:lnTo>
                  <a:cubicBezTo>
                    <a:pt x="17772" y="3548"/>
                    <a:pt x="14680" y="2297"/>
                    <a:pt x="10808" y="2293"/>
                  </a:cubicBezTo>
                  <a:cubicBezTo>
                    <a:pt x="6921" y="2297"/>
                    <a:pt x="3828" y="3548"/>
                    <a:pt x="3224" y="3811"/>
                  </a:cubicBezTo>
                  <a:lnTo>
                    <a:pt x="973" y="18989"/>
                  </a:lnTo>
                  <a:lnTo>
                    <a:pt x="5538" y="17518"/>
                  </a:lnTo>
                  <a:lnTo>
                    <a:pt x="6233" y="15825"/>
                  </a:lnTo>
                  <a:lnTo>
                    <a:pt x="10790" y="14912"/>
                  </a:lnTo>
                  <a:lnTo>
                    <a:pt x="15366" y="15825"/>
                  </a:lnTo>
                  <a:cubicBezTo>
                    <a:pt x="15366" y="15825"/>
                    <a:pt x="16062" y="17518"/>
                    <a:pt x="16062" y="17518"/>
                  </a:cubicBezTo>
                  <a:close/>
                  <a:moveTo>
                    <a:pt x="21600" y="21600"/>
                  </a:moveTo>
                  <a:lnTo>
                    <a:pt x="15934" y="19775"/>
                  </a:lnTo>
                  <a:lnTo>
                    <a:pt x="15244" y="18096"/>
                  </a:lnTo>
                  <a:lnTo>
                    <a:pt x="10790" y="17203"/>
                  </a:lnTo>
                  <a:lnTo>
                    <a:pt x="6356" y="18096"/>
                  </a:lnTo>
                  <a:lnTo>
                    <a:pt x="5666" y="19775"/>
                  </a:lnTo>
                  <a:lnTo>
                    <a:pt x="0" y="21600"/>
                  </a:lnTo>
                  <a:lnTo>
                    <a:pt x="2962" y="1628"/>
                  </a:lnTo>
                  <a:lnTo>
                    <a:pt x="3070" y="1577"/>
                  </a:lnTo>
                  <a:cubicBezTo>
                    <a:pt x="3103" y="1561"/>
                    <a:pt x="6464" y="4"/>
                    <a:pt x="10792" y="0"/>
                  </a:cubicBezTo>
                  <a:cubicBezTo>
                    <a:pt x="15137" y="4"/>
                    <a:pt x="18497" y="1561"/>
                    <a:pt x="18530" y="1577"/>
                  </a:cubicBezTo>
                  <a:lnTo>
                    <a:pt x="18638" y="1628"/>
                  </a:lnTo>
                  <a:cubicBezTo>
                    <a:pt x="18638" y="1628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7" name="Shape"/>
            <p:cNvSpPr/>
            <p:nvPr/>
          </p:nvSpPr>
          <p:spPr>
            <a:xfrm>
              <a:off x="76200" y="3505200"/>
              <a:ext cx="3416847" cy="171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3726"/>
                  </a:moveTo>
                  <a:lnTo>
                    <a:pt x="0" y="0"/>
                  </a:lnTo>
                  <a:cubicBezTo>
                    <a:pt x="107" y="6119"/>
                    <a:pt x="382" y="10235"/>
                    <a:pt x="702" y="10612"/>
                  </a:cubicBezTo>
                  <a:lnTo>
                    <a:pt x="10794" y="21586"/>
                  </a:lnTo>
                  <a:lnTo>
                    <a:pt x="10794" y="21600"/>
                  </a:lnTo>
                  <a:lnTo>
                    <a:pt x="10800" y="21592"/>
                  </a:lnTo>
                  <a:lnTo>
                    <a:pt x="10806" y="21600"/>
                  </a:lnTo>
                  <a:lnTo>
                    <a:pt x="10806" y="21586"/>
                  </a:lnTo>
                  <a:lnTo>
                    <a:pt x="20897" y="10612"/>
                  </a:lnTo>
                  <a:cubicBezTo>
                    <a:pt x="21217" y="10235"/>
                    <a:pt x="21493" y="6119"/>
                    <a:pt x="21600" y="0"/>
                  </a:cubicBezTo>
                  <a:cubicBezTo>
                    <a:pt x="21600" y="0"/>
                    <a:pt x="10800" y="13726"/>
                    <a:pt x="10800" y="1372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8" name="Shape"/>
            <p:cNvSpPr/>
            <p:nvPr/>
          </p:nvSpPr>
          <p:spPr>
            <a:xfrm>
              <a:off x="63500" y="3492499"/>
              <a:ext cx="3458506" cy="20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6" y="3394"/>
                  </a:moveTo>
                  <a:cubicBezTo>
                    <a:pt x="392" y="6717"/>
                    <a:pt x="597" y="8896"/>
                    <a:pt x="829" y="9132"/>
                  </a:cubicBezTo>
                  <a:lnTo>
                    <a:pt x="10801" y="18420"/>
                  </a:lnTo>
                  <a:lnTo>
                    <a:pt x="20771" y="9132"/>
                  </a:lnTo>
                  <a:cubicBezTo>
                    <a:pt x="21003" y="8896"/>
                    <a:pt x="21208" y="6717"/>
                    <a:pt x="21324" y="3394"/>
                  </a:cubicBezTo>
                  <a:lnTo>
                    <a:pt x="10806" y="14849"/>
                  </a:lnTo>
                  <a:cubicBezTo>
                    <a:pt x="10806" y="14849"/>
                    <a:pt x="276" y="3394"/>
                    <a:pt x="276" y="3394"/>
                  </a:cubicBezTo>
                  <a:close/>
                  <a:moveTo>
                    <a:pt x="10699" y="21600"/>
                  </a:moveTo>
                  <a:lnTo>
                    <a:pt x="10699" y="21418"/>
                  </a:lnTo>
                  <a:lnTo>
                    <a:pt x="819" y="12214"/>
                  </a:lnTo>
                  <a:cubicBezTo>
                    <a:pt x="465" y="11856"/>
                    <a:pt x="161" y="7924"/>
                    <a:pt x="45" y="2194"/>
                  </a:cubicBezTo>
                  <a:lnTo>
                    <a:pt x="0" y="0"/>
                  </a:lnTo>
                  <a:lnTo>
                    <a:pt x="10806" y="11767"/>
                  </a:lnTo>
                  <a:lnTo>
                    <a:pt x="21600" y="0"/>
                  </a:lnTo>
                  <a:lnTo>
                    <a:pt x="21555" y="2194"/>
                  </a:lnTo>
                  <a:cubicBezTo>
                    <a:pt x="21439" y="7922"/>
                    <a:pt x="21135" y="11856"/>
                    <a:pt x="20781" y="12214"/>
                  </a:cubicBezTo>
                  <a:lnTo>
                    <a:pt x="10896" y="21423"/>
                  </a:lnTo>
                  <a:lnTo>
                    <a:pt x="10896" y="21598"/>
                  </a:lnTo>
                  <a:lnTo>
                    <a:pt x="10795" y="21508"/>
                  </a:lnTo>
                  <a:cubicBezTo>
                    <a:pt x="10795" y="21508"/>
                    <a:pt x="10699" y="21600"/>
                    <a:pt x="10699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9" name="Shape"/>
            <p:cNvSpPr/>
            <p:nvPr/>
          </p:nvSpPr>
          <p:spPr>
            <a:xfrm>
              <a:off x="1282699" y="1828800"/>
              <a:ext cx="840552" cy="339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043" y="0"/>
                  </a:lnTo>
                  <a:lnTo>
                    <a:pt x="21600" y="376"/>
                  </a:lnTo>
                  <a:lnTo>
                    <a:pt x="15180" y="20677"/>
                  </a:lnTo>
                  <a:lnTo>
                    <a:pt x="12892" y="20331"/>
                  </a:lnTo>
                  <a:cubicBezTo>
                    <a:pt x="12892" y="20331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0" name="Shape"/>
            <p:cNvSpPr/>
            <p:nvPr/>
          </p:nvSpPr>
          <p:spPr>
            <a:xfrm>
              <a:off x="1244599" y="2171699"/>
              <a:ext cx="1096312" cy="306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76"/>
                  </a:moveTo>
                  <a:lnTo>
                    <a:pt x="10828" y="0"/>
                  </a:lnTo>
                  <a:lnTo>
                    <a:pt x="0" y="1676"/>
                  </a:lnTo>
                  <a:lnTo>
                    <a:pt x="508" y="18944"/>
                  </a:lnTo>
                  <a:lnTo>
                    <a:pt x="10809" y="21594"/>
                  </a:lnTo>
                  <a:lnTo>
                    <a:pt x="10828" y="21600"/>
                  </a:lnTo>
                  <a:lnTo>
                    <a:pt x="21091" y="18944"/>
                  </a:lnTo>
                  <a:cubicBezTo>
                    <a:pt x="21091" y="18944"/>
                    <a:pt x="21600" y="1676"/>
                    <a:pt x="21600" y="1676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1" name="Shape"/>
            <p:cNvSpPr/>
            <p:nvPr/>
          </p:nvSpPr>
          <p:spPr>
            <a:xfrm>
              <a:off x="1219200" y="2159000"/>
              <a:ext cx="1128354" cy="335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1" y="17363"/>
                  </a:moveTo>
                  <a:lnTo>
                    <a:pt x="10829" y="19728"/>
                  </a:lnTo>
                  <a:lnTo>
                    <a:pt x="20548" y="17363"/>
                  </a:lnTo>
                  <a:lnTo>
                    <a:pt x="20987" y="3353"/>
                  </a:lnTo>
                  <a:lnTo>
                    <a:pt x="10816" y="1864"/>
                  </a:lnTo>
                  <a:lnTo>
                    <a:pt x="613" y="3353"/>
                  </a:lnTo>
                  <a:cubicBezTo>
                    <a:pt x="613" y="3353"/>
                    <a:pt x="1051" y="17363"/>
                    <a:pt x="1051" y="17363"/>
                  </a:cubicBezTo>
                  <a:close/>
                  <a:moveTo>
                    <a:pt x="10826" y="21600"/>
                  </a:moveTo>
                  <a:lnTo>
                    <a:pt x="10785" y="21588"/>
                  </a:lnTo>
                  <a:lnTo>
                    <a:pt x="548" y="19112"/>
                  </a:lnTo>
                  <a:lnTo>
                    <a:pt x="0" y="1574"/>
                  </a:lnTo>
                  <a:lnTo>
                    <a:pt x="10816" y="0"/>
                  </a:lnTo>
                  <a:lnTo>
                    <a:pt x="21600" y="1574"/>
                  </a:lnTo>
                  <a:lnTo>
                    <a:pt x="21051" y="19112"/>
                  </a:lnTo>
                  <a:cubicBezTo>
                    <a:pt x="21051" y="19112"/>
                    <a:pt x="10826" y="21600"/>
                    <a:pt x="10826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2" name="Shape"/>
            <p:cNvSpPr/>
            <p:nvPr/>
          </p:nvSpPr>
          <p:spPr>
            <a:xfrm>
              <a:off x="990600" y="1828800"/>
              <a:ext cx="499065" cy="38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547" y="21116"/>
                  </a:lnTo>
                  <a:lnTo>
                    <a:pt x="21600" y="0"/>
                  </a:lnTo>
                  <a:lnTo>
                    <a:pt x="16050" y="40"/>
                  </a:lnTo>
                  <a:cubicBezTo>
                    <a:pt x="16050" y="4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3" name="Shape"/>
            <p:cNvSpPr/>
            <p:nvPr/>
          </p:nvSpPr>
          <p:spPr>
            <a:xfrm>
              <a:off x="215900" y="3225800"/>
              <a:ext cx="20889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7" y="18694"/>
                  </a:moveTo>
                  <a:cubicBezTo>
                    <a:pt x="9212" y="18694"/>
                    <a:pt x="3746" y="13540"/>
                    <a:pt x="3746" y="7204"/>
                  </a:cubicBezTo>
                  <a:cubicBezTo>
                    <a:pt x="3746" y="4463"/>
                    <a:pt x="4813" y="1976"/>
                    <a:pt x="6515" y="0"/>
                  </a:cubicBezTo>
                  <a:cubicBezTo>
                    <a:pt x="2662" y="1931"/>
                    <a:pt x="0" y="5713"/>
                    <a:pt x="0" y="10111"/>
                  </a:cubicBezTo>
                  <a:cubicBezTo>
                    <a:pt x="0" y="16446"/>
                    <a:pt x="5464" y="21600"/>
                    <a:pt x="12180" y="21600"/>
                  </a:cubicBezTo>
                  <a:cubicBezTo>
                    <a:pt x="15996" y="21600"/>
                    <a:pt x="19364" y="19906"/>
                    <a:pt x="21600" y="17311"/>
                  </a:cubicBezTo>
                  <a:cubicBezTo>
                    <a:pt x="19899" y="18164"/>
                    <a:pt x="17989" y="18694"/>
                    <a:pt x="15927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4" name="Shape"/>
            <p:cNvSpPr/>
            <p:nvPr/>
          </p:nvSpPr>
          <p:spPr>
            <a:xfrm>
              <a:off x="3124199" y="3225800"/>
              <a:ext cx="20894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8" y="18694"/>
                  </a:moveTo>
                  <a:cubicBezTo>
                    <a:pt x="9215" y="18694"/>
                    <a:pt x="3748" y="13540"/>
                    <a:pt x="3748" y="7204"/>
                  </a:cubicBezTo>
                  <a:cubicBezTo>
                    <a:pt x="3748" y="4463"/>
                    <a:pt x="4812" y="1976"/>
                    <a:pt x="6514" y="0"/>
                  </a:cubicBezTo>
                  <a:cubicBezTo>
                    <a:pt x="2663" y="1931"/>
                    <a:pt x="0" y="5713"/>
                    <a:pt x="0" y="10111"/>
                  </a:cubicBezTo>
                  <a:cubicBezTo>
                    <a:pt x="0" y="16446"/>
                    <a:pt x="5467" y="21600"/>
                    <a:pt x="12179" y="21600"/>
                  </a:cubicBezTo>
                  <a:cubicBezTo>
                    <a:pt x="15992" y="21600"/>
                    <a:pt x="19363" y="19906"/>
                    <a:pt x="21600" y="17311"/>
                  </a:cubicBezTo>
                  <a:cubicBezTo>
                    <a:pt x="19896" y="18164"/>
                    <a:pt x="17987" y="18694"/>
                    <a:pt x="15928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5" name="Shape"/>
            <p:cNvSpPr/>
            <p:nvPr/>
          </p:nvSpPr>
          <p:spPr>
            <a:xfrm>
              <a:off x="279400" y="2641600"/>
              <a:ext cx="358378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54" y="16638"/>
                  </a:moveTo>
                  <a:cubicBezTo>
                    <a:pt x="6504" y="16301"/>
                    <a:pt x="4903" y="14237"/>
                    <a:pt x="4375" y="11367"/>
                  </a:cubicBezTo>
                  <a:lnTo>
                    <a:pt x="2289" y="230"/>
                  </a:lnTo>
                  <a:lnTo>
                    <a:pt x="0" y="0"/>
                  </a:lnTo>
                  <a:lnTo>
                    <a:pt x="2627" y="14022"/>
                  </a:lnTo>
                  <a:cubicBezTo>
                    <a:pt x="3156" y="16892"/>
                    <a:pt x="4756" y="18956"/>
                    <a:pt x="6707" y="19293"/>
                  </a:cubicBezTo>
                  <a:lnTo>
                    <a:pt x="20313" y="21600"/>
                  </a:lnTo>
                  <a:cubicBezTo>
                    <a:pt x="20804" y="20758"/>
                    <a:pt x="21228" y="19835"/>
                    <a:pt x="21600" y="18868"/>
                  </a:cubicBezTo>
                  <a:cubicBezTo>
                    <a:pt x="21600" y="18868"/>
                    <a:pt x="8454" y="16638"/>
                    <a:pt x="8454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6" name="Shape"/>
            <p:cNvSpPr/>
            <p:nvPr/>
          </p:nvSpPr>
          <p:spPr>
            <a:xfrm>
              <a:off x="2933700" y="2641600"/>
              <a:ext cx="358341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45" y="16638"/>
                  </a:moveTo>
                  <a:cubicBezTo>
                    <a:pt x="15097" y="16301"/>
                    <a:pt x="16698" y="14237"/>
                    <a:pt x="17227" y="11367"/>
                  </a:cubicBezTo>
                  <a:lnTo>
                    <a:pt x="19313" y="230"/>
                  </a:lnTo>
                  <a:lnTo>
                    <a:pt x="21600" y="0"/>
                  </a:lnTo>
                  <a:lnTo>
                    <a:pt x="18974" y="14022"/>
                  </a:lnTo>
                  <a:cubicBezTo>
                    <a:pt x="18445" y="16892"/>
                    <a:pt x="16845" y="18956"/>
                    <a:pt x="14892" y="19293"/>
                  </a:cubicBezTo>
                  <a:lnTo>
                    <a:pt x="1286" y="21600"/>
                  </a:lnTo>
                  <a:cubicBezTo>
                    <a:pt x="795" y="20758"/>
                    <a:pt x="373" y="19835"/>
                    <a:pt x="0" y="18868"/>
                  </a:cubicBezTo>
                  <a:cubicBezTo>
                    <a:pt x="0" y="18868"/>
                    <a:pt x="13145" y="16638"/>
                    <a:pt x="13145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7" name="Line"/>
            <p:cNvSpPr/>
            <p:nvPr/>
          </p:nvSpPr>
          <p:spPr>
            <a:xfrm>
              <a:off x="1536700" y="2184400"/>
              <a:ext cx="502941" cy="280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62"/>
                  </a:moveTo>
                  <a:lnTo>
                    <a:pt x="10264" y="0"/>
                  </a:lnTo>
                  <a:lnTo>
                    <a:pt x="21232" y="1119"/>
                  </a:lnTo>
                  <a:lnTo>
                    <a:pt x="21600" y="20208"/>
                  </a:lnTo>
                  <a:lnTo>
                    <a:pt x="10633" y="21600"/>
                  </a:lnTo>
                  <a:lnTo>
                    <a:pt x="0" y="20255"/>
                  </a:lnTo>
                </a:path>
              </a:pathLst>
            </a:custGeom>
            <a:solidFill>
              <a:srgbClr val="E45A3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8" name="Shape"/>
            <p:cNvSpPr/>
            <p:nvPr/>
          </p:nvSpPr>
          <p:spPr>
            <a:xfrm>
              <a:off x="1828800" y="3936999"/>
              <a:ext cx="149709" cy="14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87" y="12697"/>
                  </a:moveTo>
                  <a:lnTo>
                    <a:pt x="21600" y="7736"/>
                  </a:lnTo>
                  <a:lnTo>
                    <a:pt x="13698" y="7804"/>
                  </a:lnTo>
                  <a:lnTo>
                    <a:pt x="11162" y="0"/>
                  </a:lnTo>
                  <a:lnTo>
                    <a:pt x="8546" y="7845"/>
                  </a:lnTo>
                  <a:lnTo>
                    <a:pt x="0" y="7918"/>
                  </a:lnTo>
                  <a:lnTo>
                    <a:pt x="6811" y="13044"/>
                  </a:lnTo>
                  <a:lnTo>
                    <a:pt x="3960" y="21600"/>
                  </a:lnTo>
                  <a:lnTo>
                    <a:pt x="10919" y="16132"/>
                  </a:lnTo>
                  <a:lnTo>
                    <a:pt x="18180" y="21600"/>
                  </a:lnTo>
                  <a:cubicBezTo>
                    <a:pt x="18180" y="21600"/>
                    <a:pt x="15287" y="12697"/>
                    <a:pt x="15287" y="12697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9" name="SINCE         2021"/>
            <p:cNvSpPr txBox="1"/>
            <p:nvPr/>
          </p:nvSpPr>
          <p:spPr>
            <a:xfrm>
              <a:off x="696014" y="3760538"/>
              <a:ext cx="2265571" cy="5793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l" defTabSz="457200">
                <a:lnSpc>
                  <a:spcPts val="1300"/>
                </a:lnSpc>
                <a:tabLst>
                  <a:tab pos="1066800" algn="l"/>
                </a:tabLst>
                <a:defRPr sz="1095" spc="131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dirty="0" smtClean="0"/>
                <a:t>SINCE</a:t>
              </a:r>
              <a:r>
                <a:rPr lang="en-US" dirty="0" smtClean="0"/>
                <a:t>  </a:t>
              </a:r>
              <a:r>
                <a:rPr dirty="0" smtClean="0"/>
                <a:t>2021</a:t>
              </a:r>
              <a:endParaRPr dirty="0"/>
            </a:p>
          </p:txBody>
        </p:sp>
        <p:sp>
          <p:nvSpPr>
            <p:cNvPr id="90" name="ABAP MOTORS"/>
            <p:cNvSpPr txBox="1"/>
            <p:nvPr/>
          </p:nvSpPr>
          <p:spPr>
            <a:xfrm>
              <a:off x="344201" y="504045"/>
              <a:ext cx="2895199" cy="11780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457200">
                <a:lnSpc>
                  <a:spcPts val="3800"/>
                </a:lnSpc>
                <a:tabLst>
                  <a:tab pos="1066800" algn="l"/>
                </a:tabLst>
                <a:defRPr sz="3200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lang="en-US" sz="1800" dirty="0" smtClean="0"/>
                <a:t>CD</a:t>
              </a:r>
              <a:r>
                <a:rPr sz="1800" dirty="0" smtClean="0"/>
                <a:t> </a:t>
              </a:r>
              <a:r>
                <a:rPr sz="1800" dirty="0"/>
                <a:t>MOTORS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24613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Rectangle"/>
          <p:cNvSpPr/>
          <p:nvPr/>
        </p:nvSpPr>
        <p:spPr>
          <a:xfrm>
            <a:off x="0" y="0"/>
            <a:ext cx="24384001" cy="1952066"/>
          </a:xfrm>
          <a:prstGeom prst="rect">
            <a:avLst/>
          </a:prstGeom>
          <a:solidFill>
            <a:srgbClr val="EEC623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61" name="Line"/>
          <p:cNvSpPr>
            <a:spLocks noGrp="1"/>
          </p:cNvSpPr>
          <p:nvPr>
            <p:ph type="body" idx="13"/>
          </p:nvPr>
        </p:nvSpPr>
        <p:spPr>
          <a:xfrm flipV="1">
            <a:off x="12191999" y="945439"/>
            <a:ext cx="1" cy="13716000"/>
          </a:xfrm>
          <a:prstGeom prst="line">
            <a:avLst/>
          </a:prstGeom>
        </p:spPr>
        <p:txBody>
          <a:bodyPr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362" name="000 을 통한 PO 생성시간 단축"/>
          <p:cNvSpPr txBox="1">
            <a:spLocks noGrp="1"/>
          </p:cNvSpPr>
          <p:nvPr>
            <p:ph type="body" idx="14"/>
          </p:nvPr>
        </p:nvSpPr>
        <p:spPr>
          <a:xfrm>
            <a:off x="14383793" y="3365445"/>
            <a:ext cx="5100317" cy="641733"/>
          </a:xfrm>
          <a:prstGeom prst="rect">
            <a:avLst/>
          </a:prstGeom>
        </p:spPr>
        <p:txBody>
          <a:bodyPr/>
          <a:lstStyle/>
          <a:p>
            <a:r>
              <a:t>000 을 통한 PO 생성시간 단축</a:t>
            </a:r>
          </a:p>
        </p:txBody>
      </p:sp>
      <p:sp>
        <p:nvSpPr>
          <p:cNvPr id="1363" name="Line"/>
          <p:cNvSpPr>
            <a:spLocks noGrp="1"/>
          </p:cNvSpPr>
          <p:nvPr>
            <p:ph type="body" idx="15"/>
          </p:nvPr>
        </p:nvSpPr>
        <p:spPr>
          <a:xfrm>
            <a:off x="14089950" y="2984556"/>
            <a:ext cx="341819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</p:spPr>
        <p:txBody>
          <a:bodyPr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364" name="부가설명 이러쿵 저러쿵"/>
          <p:cNvSpPr txBox="1">
            <a:spLocks noGrp="1"/>
          </p:cNvSpPr>
          <p:nvPr>
            <p:ph type="body" idx="16"/>
          </p:nvPr>
        </p:nvSpPr>
        <p:spPr>
          <a:xfrm>
            <a:off x="14383793" y="4015429"/>
            <a:ext cx="5100317" cy="1028799"/>
          </a:xfrm>
          <a:prstGeom prst="rect">
            <a:avLst/>
          </a:prstGeom>
        </p:spPr>
        <p:txBody>
          <a:bodyPr/>
          <a:lstStyle/>
          <a:p>
            <a:r>
              <a:t>부가설명 이러쿵 저러쿵</a:t>
            </a:r>
          </a:p>
        </p:txBody>
      </p:sp>
      <p:sp>
        <p:nvSpPr>
          <p:cNvPr id="1365" name="회사 상황에 최적화된…"/>
          <p:cNvSpPr txBox="1">
            <a:spLocks noGrp="1"/>
          </p:cNvSpPr>
          <p:nvPr>
            <p:ph type="body" idx="17"/>
          </p:nvPr>
        </p:nvSpPr>
        <p:spPr>
          <a:xfrm>
            <a:off x="5200082" y="6696631"/>
            <a:ext cx="5100318" cy="1028799"/>
          </a:xfrm>
          <a:prstGeom prst="rect">
            <a:avLst/>
          </a:prstGeom>
        </p:spPr>
        <p:txBody>
          <a:bodyPr/>
          <a:lstStyle/>
          <a:p>
            <a:pPr algn="ctr"/>
            <a:r>
              <a:t>회사 상황에 최적화된 </a:t>
            </a:r>
          </a:p>
          <a:p>
            <a:pPr algn="ctr"/>
            <a:r>
              <a:t>Invoice 생성프로그램</a:t>
            </a:r>
          </a:p>
        </p:txBody>
      </p:sp>
      <p:sp>
        <p:nvSpPr>
          <p:cNvPr id="1366" name="Line"/>
          <p:cNvSpPr>
            <a:spLocks noGrp="1"/>
          </p:cNvSpPr>
          <p:nvPr>
            <p:ph type="body" idx="18"/>
          </p:nvPr>
        </p:nvSpPr>
        <p:spPr>
          <a:xfrm flipH="1">
            <a:off x="9996881" y="6539752"/>
            <a:ext cx="341818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</p:spPr>
        <p:txBody>
          <a:bodyPr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367" name="이러쿵 저러쿵."/>
          <p:cNvSpPr txBox="1">
            <a:spLocks noGrp="1"/>
          </p:cNvSpPr>
          <p:nvPr>
            <p:ph type="body" idx="19"/>
          </p:nvPr>
        </p:nvSpPr>
        <p:spPr>
          <a:xfrm>
            <a:off x="4899890" y="7570624"/>
            <a:ext cx="5100317" cy="1028798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이러쿵 저러쿵.</a:t>
            </a:r>
          </a:p>
        </p:txBody>
      </p:sp>
      <p:sp>
        <p:nvSpPr>
          <p:cNvPr id="1368" name="Vendor Selection 에 00기능 추가"/>
          <p:cNvSpPr txBox="1">
            <a:spLocks noGrp="1"/>
          </p:cNvSpPr>
          <p:nvPr>
            <p:ph type="body" idx="20"/>
          </p:nvPr>
        </p:nvSpPr>
        <p:spPr>
          <a:xfrm>
            <a:off x="14383793" y="10475838"/>
            <a:ext cx="5465208" cy="641732"/>
          </a:xfrm>
          <a:prstGeom prst="rect">
            <a:avLst/>
          </a:prstGeom>
        </p:spPr>
        <p:txBody>
          <a:bodyPr/>
          <a:lstStyle/>
          <a:p>
            <a:r>
              <a:t>Vendor Selection 에 00기능 추가</a:t>
            </a:r>
          </a:p>
        </p:txBody>
      </p:sp>
      <p:sp>
        <p:nvSpPr>
          <p:cNvPr id="1369" name="Line"/>
          <p:cNvSpPr>
            <a:spLocks noGrp="1"/>
          </p:cNvSpPr>
          <p:nvPr>
            <p:ph type="body" idx="21"/>
          </p:nvPr>
        </p:nvSpPr>
        <p:spPr>
          <a:xfrm>
            <a:off x="14089950" y="10094950"/>
            <a:ext cx="341819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</p:spPr>
        <p:txBody>
          <a:bodyPr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370" name="Vendor Selection 에 00 기능을 추가함으로써 손쉽게 Vendor 간 가격 및 계약조건 비교가 가능합니다 !"/>
          <p:cNvSpPr txBox="1">
            <a:spLocks noGrp="1"/>
          </p:cNvSpPr>
          <p:nvPr>
            <p:ph type="body" idx="22"/>
          </p:nvPr>
        </p:nvSpPr>
        <p:spPr>
          <a:xfrm>
            <a:off x="14383793" y="11125821"/>
            <a:ext cx="5100317" cy="1489693"/>
          </a:xfrm>
          <a:prstGeom prst="rect">
            <a:avLst/>
          </a:prstGeom>
        </p:spPr>
        <p:txBody>
          <a:bodyPr/>
          <a:lstStyle/>
          <a:p>
            <a:r>
              <a:t>Vendor Selection 에 00 기능을 추가함으로써 손쉽게 Vendor 간 가격 및 계약조건 비교가 가능합니다 !</a:t>
            </a:r>
          </a:p>
        </p:txBody>
      </p:sp>
      <p:grpSp>
        <p:nvGrpSpPr>
          <p:cNvPr id="1376" name="Group"/>
          <p:cNvGrpSpPr/>
          <p:nvPr/>
        </p:nvGrpSpPr>
        <p:grpSpPr>
          <a:xfrm>
            <a:off x="11029340" y="2555689"/>
            <a:ext cx="2887211" cy="3350308"/>
            <a:chOff x="0" y="0"/>
            <a:chExt cx="2887210" cy="3350306"/>
          </a:xfrm>
        </p:grpSpPr>
        <p:grpSp>
          <p:nvGrpSpPr>
            <p:cNvPr id="1374" name="Group"/>
            <p:cNvGrpSpPr/>
            <p:nvPr/>
          </p:nvGrpSpPr>
          <p:grpSpPr>
            <a:xfrm>
              <a:off x="0" y="0"/>
              <a:ext cx="2337991" cy="3117057"/>
              <a:chOff x="0" y="0"/>
              <a:chExt cx="2337990" cy="3117056"/>
            </a:xfrm>
          </p:grpSpPr>
          <p:sp>
            <p:nvSpPr>
              <p:cNvPr id="1371" name="Shape"/>
              <p:cNvSpPr/>
              <p:nvPr/>
            </p:nvSpPr>
            <p:spPr>
              <a:xfrm>
                <a:off x="0" y="0"/>
                <a:ext cx="2337991" cy="31170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00" y="0"/>
                    </a:moveTo>
                    <a:cubicBezTo>
                      <a:pt x="805" y="0"/>
                      <a:pt x="0" y="605"/>
                      <a:pt x="0" y="1350"/>
                    </a:cubicBezTo>
                    <a:lnTo>
                      <a:pt x="0" y="20250"/>
                    </a:lnTo>
                    <a:cubicBezTo>
                      <a:pt x="0" y="20996"/>
                      <a:pt x="805" y="21600"/>
                      <a:pt x="1800" y="21600"/>
                    </a:cubicBezTo>
                    <a:lnTo>
                      <a:pt x="19800" y="21600"/>
                    </a:lnTo>
                    <a:cubicBezTo>
                      <a:pt x="20793" y="21600"/>
                      <a:pt x="21600" y="20996"/>
                      <a:pt x="21600" y="20250"/>
                    </a:cubicBezTo>
                    <a:lnTo>
                      <a:pt x="21600" y="1350"/>
                    </a:lnTo>
                    <a:cubicBezTo>
                      <a:pt x="21600" y="605"/>
                      <a:pt x="20793" y="0"/>
                      <a:pt x="19800" y="0"/>
                    </a:cubicBezTo>
                    <a:lnTo>
                      <a:pt x="1800" y="0"/>
                    </a:lnTo>
                    <a:close/>
                    <a:moveTo>
                      <a:pt x="2702" y="2024"/>
                    </a:moveTo>
                    <a:lnTo>
                      <a:pt x="18898" y="2024"/>
                    </a:lnTo>
                    <a:lnTo>
                      <a:pt x="18898" y="19576"/>
                    </a:lnTo>
                    <a:lnTo>
                      <a:pt x="2702" y="19576"/>
                    </a:lnTo>
                    <a:cubicBezTo>
                      <a:pt x="2702" y="19576"/>
                      <a:pt x="2702" y="2024"/>
                      <a:pt x="2702" y="2024"/>
                    </a:cubicBezTo>
                    <a:close/>
                  </a:path>
                </a:pathLst>
              </a:custGeom>
              <a:solidFill>
                <a:srgbClr val="50516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372" name="Shape"/>
              <p:cNvSpPr/>
              <p:nvPr/>
            </p:nvSpPr>
            <p:spPr>
              <a:xfrm rot="10800000">
                <a:off x="544880" y="769339"/>
                <a:ext cx="1248178" cy="12481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903" y="0"/>
                    </a:moveTo>
                    <a:lnTo>
                      <a:pt x="3394" y="1001"/>
                    </a:lnTo>
                    <a:cubicBezTo>
                      <a:pt x="3394" y="1001"/>
                      <a:pt x="3516" y="1614"/>
                      <a:pt x="3753" y="2562"/>
                    </a:cubicBezTo>
                    <a:cubicBezTo>
                      <a:pt x="3271" y="2925"/>
                      <a:pt x="2843" y="3359"/>
                      <a:pt x="2488" y="3848"/>
                    </a:cubicBezTo>
                    <a:cubicBezTo>
                      <a:pt x="1452" y="3614"/>
                      <a:pt x="780" y="3500"/>
                      <a:pt x="780" y="3500"/>
                    </a:cubicBezTo>
                    <a:lnTo>
                      <a:pt x="11" y="5271"/>
                    </a:lnTo>
                    <a:cubicBezTo>
                      <a:pt x="11" y="5271"/>
                      <a:pt x="554" y="5685"/>
                      <a:pt x="1434" y="6272"/>
                    </a:cubicBezTo>
                    <a:cubicBezTo>
                      <a:pt x="1332" y="6811"/>
                      <a:pt x="1361" y="8002"/>
                      <a:pt x="1370" y="8086"/>
                    </a:cubicBezTo>
                    <a:cubicBezTo>
                      <a:pt x="524" y="8566"/>
                      <a:pt x="0" y="8897"/>
                      <a:pt x="0" y="8897"/>
                    </a:cubicBezTo>
                    <a:lnTo>
                      <a:pt x="1001" y="11406"/>
                    </a:lnTo>
                    <a:cubicBezTo>
                      <a:pt x="1001" y="11406"/>
                      <a:pt x="1605" y="11292"/>
                      <a:pt x="2551" y="11058"/>
                    </a:cubicBezTo>
                    <a:cubicBezTo>
                      <a:pt x="2915" y="11542"/>
                      <a:pt x="3347" y="11967"/>
                      <a:pt x="3837" y="12323"/>
                    </a:cubicBezTo>
                    <a:cubicBezTo>
                      <a:pt x="3606" y="13348"/>
                      <a:pt x="3500" y="14020"/>
                      <a:pt x="3500" y="14020"/>
                    </a:cubicBezTo>
                    <a:lnTo>
                      <a:pt x="5239" y="14758"/>
                    </a:lnTo>
                    <a:cubicBezTo>
                      <a:pt x="5239" y="14758"/>
                      <a:pt x="5639" y="14230"/>
                      <a:pt x="6220" y="13367"/>
                    </a:cubicBezTo>
                    <a:cubicBezTo>
                      <a:pt x="6789" y="13479"/>
                      <a:pt x="8018" y="13450"/>
                      <a:pt x="8096" y="13441"/>
                    </a:cubicBezTo>
                    <a:cubicBezTo>
                      <a:pt x="8573" y="14284"/>
                      <a:pt x="8897" y="14801"/>
                      <a:pt x="8897" y="14801"/>
                    </a:cubicBezTo>
                    <a:lnTo>
                      <a:pt x="11406" y="13810"/>
                    </a:lnTo>
                    <a:cubicBezTo>
                      <a:pt x="11406" y="13810"/>
                      <a:pt x="11283" y="13202"/>
                      <a:pt x="11048" y="12260"/>
                    </a:cubicBezTo>
                    <a:cubicBezTo>
                      <a:pt x="11549" y="11883"/>
                      <a:pt x="11991" y="11434"/>
                      <a:pt x="12355" y="10921"/>
                    </a:cubicBezTo>
                    <a:cubicBezTo>
                      <a:pt x="13370" y="11150"/>
                      <a:pt x="14031" y="11259"/>
                      <a:pt x="14031" y="11259"/>
                    </a:cubicBezTo>
                    <a:lnTo>
                      <a:pt x="14780" y="9519"/>
                    </a:lnTo>
                    <a:cubicBezTo>
                      <a:pt x="14780" y="9519"/>
                      <a:pt x="14237" y="9109"/>
                      <a:pt x="13367" y="8528"/>
                    </a:cubicBezTo>
                    <a:cubicBezTo>
                      <a:pt x="13466" y="8000"/>
                      <a:pt x="13441" y="6800"/>
                      <a:pt x="13430" y="6705"/>
                    </a:cubicBezTo>
                    <a:cubicBezTo>
                      <a:pt x="14274" y="6230"/>
                      <a:pt x="14801" y="5903"/>
                      <a:pt x="14801" y="5903"/>
                    </a:cubicBezTo>
                    <a:lnTo>
                      <a:pt x="13799" y="3394"/>
                    </a:lnTo>
                    <a:cubicBezTo>
                      <a:pt x="13799" y="3394"/>
                      <a:pt x="13193" y="3527"/>
                      <a:pt x="12249" y="3763"/>
                    </a:cubicBezTo>
                    <a:cubicBezTo>
                      <a:pt x="11881" y="3275"/>
                      <a:pt x="11439" y="2846"/>
                      <a:pt x="10942" y="2488"/>
                    </a:cubicBezTo>
                    <a:cubicBezTo>
                      <a:pt x="11178" y="1457"/>
                      <a:pt x="11290" y="780"/>
                      <a:pt x="11290" y="780"/>
                    </a:cubicBezTo>
                    <a:lnTo>
                      <a:pt x="9519" y="11"/>
                    </a:lnTo>
                    <a:cubicBezTo>
                      <a:pt x="9519" y="11"/>
                      <a:pt x="9105" y="564"/>
                      <a:pt x="8518" y="1444"/>
                    </a:cubicBezTo>
                    <a:cubicBezTo>
                      <a:pt x="7992" y="1346"/>
                      <a:pt x="6797" y="1370"/>
                      <a:pt x="6705" y="1381"/>
                    </a:cubicBezTo>
                    <a:cubicBezTo>
                      <a:pt x="6226" y="534"/>
                      <a:pt x="5903" y="0"/>
                      <a:pt x="5903" y="0"/>
                    </a:cubicBezTo>
                    <a:close/>
                    <a:moveTo>
                      <a:pt x="7453" y="4702"/>
                    </a:moveTo>
                    <a:cubicBezTo>
                      <a:pt x="8506" y="4723"/>
                      <a:pt x="9495" y="5370"/>
                      <a:pt x="9909" y="6409"/>
                    </a:cubicBezTo>
                    <a:cubicBezTo>
                      <a:pt x="10462" y="7795"/>
                      <a:pt x="9787" y="9357"/>
                      <a:pt x="8402" y="9909"/>
                    </a:cubicBezTo>
                    <a:cubicBezTo>
                      <a:pt x="7016" y="10462"/>
                      <a:pt x="5444" y="9788"/>
                      <a:pt x="4891" y="8402"/>
                    </a:cubicBezTo>
                    <a:cubicBezTo>
                      <a:pt x="4339" y="7016"/>
                      <a:pt x="5013" y="5444"/>
                      <a:pt x="6399" y="4891"/>
                    </a:cubicBezTo>
                    <a:cubicBezTo>
                      <a:pt x="6745" y="4753"/>
                      <a:pt x="7102" y="4694"/>
                      <a:pt x="7453" y="4702"/>
                    </a:cubicBezTo>
                    <a:close/>
                    <a:moveTo>
                      <a:pt x="16192" y="12144"/>
                    </a:moveTo>
                    <a:cubicBezTo>
                      <a:pt x="16192" y="12144"/>
                      <a:pt x="16026" y="12765"/>
                      <a:pt x="15855" y="13673"/>
                    </a:cubicBezTo>
                    <a:cubicBezTo>
                      <a:pt x="15719" y="13715"/>
                      <a:pt x="15582" y="13751"/>
                      <a:pt x="15454" y="13810"/>
                    </a:cubicBezTo>
                    <a:cubicBezTo>
                      <a:pt x="14707" y="13207"/>
                      <a:pt x="14168" y="12819"/>
                      <a:pt x="14168" y="12819"/>
                    </a:cubicBezTo>
                    <a:lnTo>
                      <a:pt x="12819" y="14179"/>
                    </a:lnTo>
                    <a:cubicBezTo>
                      <a:pt x="12819" y="14179"/>
                      <a:pt x="13207" y="14707"/>
                      <a:pt x="13810" y="15454"/>
                    </a:cubicBezTo>
                    <a:cubicBezTo>
                      <a:pt x="13751" y="15581"/>
                      <a:pt x="13705" y="15720"/>
                      <a:pt x="13662" y="15855"/>
                    </a:cubicBezTo>
                    <a:cubicBezTo>
                      <a:pt x="12754" y="16026"/>
                      <a:pt x="12144" y="16203"/>
                      <a:pt x="12144" y="16203"/>
                    </a:cubicBezTo>
                    <a:lnTo>
                      <a:pt x="12144" y="17552"/>
                    </a:lnTo>
                    <a:cubicBezTo>
                      <a:pt x="12144" y="17552"/>
                      <a:pt x="12752" y="17728"/>
                      <a:pt x="13662" y="17900"/>
                    </a:cubicBezTo>
                    <a:cubicBezTo>
                      <a:pt x="13705" y="18033"/>
                      <a:pt x="13751" y="18165"/>
                      <a:pt x="13810" y="18290"/>
                    </a:cubicBezTo>
                    <a:cubicBezTo>
                      <a:pt x="13205" y="19039"/>
                      <a:pt x="12819" y="19576"/>
                      <a:pt x="12819" y="19576"/>
                    </a:cubicBezTo>
                    <a:lnTo>
                      <a:pt x="14168" y="20925"/>
                    </a:lnTo>
                    <a:cubicBezTo>
                      <a:pt x="14168" y="20925"/>
                      <a:pt x="14713" y="20531"/>
                      <a:pt x="15465" y="19924"/>
                    </a:cubicBezTo>
                    <a:cubicBezTo>
                      <a:pt x="15589" y="19981"/>
                      <a:pt x="15712" y="20030"/>
                      <a:pt x="15844" y="20071"/>
                    </a:cubicBezTo>
                    <a:cubicBezTo>
                      <a:pt x="16016" y="20986"/>
                      <a:pt x="16192" y="21600"/>
                      <a:pt x="16192" y="21600"/>
                    </a:cubicBezTo>
                    <a:lnTo>
                      <a:pt x="17541" y="21600"/>
                    </a:lnTo>
                    <a:cubicBezTo>
                      <a:pt x="17541" y="21600"/>
                      <a:pt x="17718" y="20988"/>
                      <a:pt x="17889" y="20071"/>
                    </a:cubicBezTo>
                    <a:cubicBezTo>
                      <a:pt x="18020" y="20030"/>
                      <a:pt x="18146" y="19981"/>
                      <a:pt x="18269" y="19924"/>
                    </a:cubicBezTo>
                    <a:cubicBezTo>
                      <a:pt x="19023" y="20532"/>
                      <a:pt x="19565" y="20925"/>
                      <a:pt x="19565" y="20925"/>
                    </a:cubicBezTo>
                    <a:lnTo>
                      <a:pt x="20925" y="19576"/>
                    </a:lnTo>
                    <a:cubicBezTo>
                      <a:pt x="20925" y="19576"/>
                      <a:pt x="20532" y="19033"/>
                      <a:pt x="19924" y="18279"/>
                    </a:cubicBezTo>
                    <a:cubicBezTo>
                      <a:pt x="19981" y="18155"/>
                      <a:pt x="20019" y="18020"/>
                      <a:pt x="20061" y="17889"/>
                    </a:cubicBezTo>
                    <a:cubicBezTo>
                      <a:pt x="20977" y="17719"/>
                      <a:pt x="21600" y="17552"/>
                      <a:pt x="21600" y="17552"/>
                    </a:cubicBezTo>
                    <a:lnTo>
                      <a:pt x="21600" y="16203"/>
                    </a:lnTo>
                    <a:cubicBezTo>
                      <a:pt x="21600" y="16203"/>
                      <a:pt x="20975" y="16026"/>
                      <a:pt x="20061" y="15855"/>
                    </a:cubicBezTo>
                    <a:cubicBezTo>
                      <a:pt x="20019" y="15723"/>
                      <a:pt x="19981" y="15589"/>
                      <a:pt x="19924" y="15465"/>
                    </a:cubicBezTo>
                    <a:cubicBezTo>
                      <a:pt x="20530" y="14713"/>
                      <a:pt x="20925" y="14179"/>
                      <a:pt x="20925" y="14179"/>
                    </a:cubicBezTo>
                    <a:lnTo>
                      <a:pt x="19565" y="12819"/>
                    </a:lnTo>
                    <a:cubicBezTo>
                      <a:pt x="19565" y="12819"/>
                      <a:pt x="19029" y="13216"/>
                      <a:pt x="18279" y="13820"/>
                    </a:cubicBezTo>
                    <a:cubicBezTo>
                      <a:pt x="18154" y="13762"/>
                      <a:pt x="18023" y="13716"/>
                      <a:pt x="17889" y="13673"/>
                    </a:cubicBezTo>
                    <a:cubicBezTo>
                      <a:pt x="17718" y="12763"/>
                      <a:pt x="17541" y="12144"/>
                      <a:pt x="17541" y="12144"/>
                    </a:cubicBezTo>
                    <a:lnTo>
                      <a:pt x="16192" y="12144"/>
                    </a:lnTo>
                    <a:close/>
                    <a:moveTo>
                      <a:pt x="16867" y="14853"/>
                    </a:moveTo>
                    <a:cubicBezTo>
                      <a:pt x="17986" y="14853"/>
                      <a:pt x="18891" y="15758"/>
                      <a:pt x="18891" y="16877"/>
                    </a:cubicBezTo>
                    <a:cubicBezTo>
                      <a:pt x="18891" y="17996"/>
                      <a:pt x="17986" y="18901"/>
                      <a:pt x="16867" y="18901"/>
                    </a:cubicBezTo>
                    <a:cubicBezTo>
                      <a:pt x="15748" y="18901"/>
                      <a:pt x="14843" y="17996"/>
                      <a:pt x="14843" y="16877"/>
                    </a:cubicBezTo>
                    <a:cubicBezTo>
                      <a:pt x="14843" y="15758"/>
                      <a:pt x="15748" y="14853"/>
                      <a:pt x="16867" y="14853"/>
                    </a:cubicBezTo>
                    <a:close/>
                  </a:path>
                </a:pathLst>
              </a:cu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lnSpc>
                    <a:spcPct val="80000"/>
                  </a:lnSpc>
                  <a:spcBef>
                    <a:spcPts val="5500"/>
                  </a:spcBef>
                  <a:defRPr sz="5000" b="0">
                    <a:solidFill>
                      <a:srgbClr val="333333"/>
                    </a:solidFill>
                    <a:latin typeface="Helvetica Neue Thin"/>
                    <a:ea typeface="Helvetica Neue Thin"/>
                    <a:cs typeface="Helvetica Neue Thin"/>
                    <a:sym typeface="Helvetica Neue Thin"/>
                  </a:defRPr>
                </a:pPr>
                <a:endParaRPr/>
              </a:p>
            </p:txBody>
          </p:sp>
          <p:sp>
            <p:nvSpPr>
              <p:cNvPr id="1373" name="Circle"/>
              <p:cNvSpPr/>
              <p:nvPr/>
            </p:nvSpPr>
            <p:spPr>
              <a:xfrm>
                <a:off x="1070869" y="2868450"/>
                <a:ext cx="196253" cy="196253"/>
              </a:xfrm>
              <a:prstGeom prst="ellipse">
                <a:avLst/>
              </a:prstGeom>
              <a:solidFill>
                <a:srgbClr val="5D5E7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solidFill>
                      <a:srgbClr val="EFF1F3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</p:grpSp>
        <p:sp>
          <p:nvSpPr>
            <p:cNvPr id="1375" name="Shape"/>
            <p:cNvSpPr/>
            <p:nvPr/>
          </p:nvSpPr>
          <p:spPr>
            <a:xfrm>
              <a:off x="1335939" y="1697739"/>
              <a:ext cx="1551272" cy="1652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09" h="21514" extrusionOk="0">
                  <a:moveTo>
                    <a:pt x="1246" y="219"/>
                  </a:moveTo>
                  <a:cubicBezTo>
                    <a:pt x="861" y="397"/>
                    <a:pt x="575" y="705"/>
                    <a:pt x="425" y="1060"/>
                  </a:cubicBezTo>
                  <a:cubicBezTo>
                    <a:pt x="275" y="1416"/>
                    <a:pt x="261" y="1817"/>
                    <a:pt x="417" y="2181"/>
                  </a:cubicBezTo>
                  <a:lnTo>
                    <a:pt x="3753" y="9937"/>
                  </a:lnTo>
                  <a:lnTo>
                    <a:pt x="3755" y="9941"/>
                  </a:lnTo>
                  <a:lnTo>
                    <a:pt x="4426" y="11501"/>
                  </a:lnTo>
                  <a:lnTo>
                    <a:pt x="5778" y="14645"/>
                  </a:lnTo>
                  <a:cubicBezTo>
                    <a:pt x="3746" y="13821"/>
                    <a:pt x="2354" y="12435"/>
                    <a:pt x="1291" y="12693"/>
                  </a:cubicBezTo>
                  <a:cubicBezTo>
                    <a:pt x="-36" y="13015"/>
                    <a:pt x="-567" y="14268"/>
                    <a:pt x="802" y="15539"/>
                  </a:cubicBezTo>
                  <a:cubicBezTo>
                    <a:pt x="1955" y="16610"/>
                    <a:pt x="5694" y="18785"/>
                    <a:pt x="7487" y="19912"/>
                  </a:cubicBezTo>
                  <a:cubicBezTo>
                    <a:pt x="7961" y="20210"/>
                    <a:pt x="8331" y="20395"/>
                    <a:pt x="8492" y="20477"/>
                  </a:cubicBezTo>
                  <a:cubicBezTo>
                    <a:pt x="8864" y="20665"/>
                    <a:pt x="9244" y="20914"/>
                    <a:pt x="9693" y="21095"/>
                  </a:cubicBezTo>
                  <a:cubicBezTo>
                    <a:pt x="10432" y="21393"/>
                    <a:pt x="11325" y="21558"/>
                    <a:pt x="12343" y="21504"/>
                  </a:cubicBezTo>
                  <a:cubicBezTo>
                    <a:pt x="13361" y="21449"/>
                    <a:pt x="14509" y="21181"/>
                    <a:pt x="15773" y="20570"/>
                  </a:cubicBezTo>
                  <a:cubicBezTo>
                    <a:pt x="21033" y="18029"/>
                    <a:pt x="19320" y="13294"/>
                    <a:pt x="18941" y="12379"/>
                  </a:cubicBezTo>
                  <a:lnTo>
                    <a:pt x="15554" y="4503"/>
                  </a:lnTo>
                  <a:lnTo>
                    <a:pt x="15548" y="4505"/>
                  </a:lnTo>
                  <a:lnTo>
                    <a:pt x="15547" y="4502"/>
                  </a:lnTo>
                  <a:lnTo>
                    <a:pt x="15516" y="4515"/>
                  </a:lnTo>
                  <a:cubicBezTo>
                    <a:pt x="15331" y="4217"/>
                    <a:pt x="15041" y="4011"/>
                    <a:pt x="14709" y="3920"/>
                  </a:cubicBezTo>
                  <a:cubicBezTo>
                    <a:pt x="14377" y="3829"/>
                    <a:pt x="14003" y="3854"/>
                    <a:pt x="13651" y="4016"/>
                  </a:cubicBezTo>
                  <a:lnTo>
                    <a:pt x="13499" y="4086"/>
                  </a:lnTo>
                  <a:cubicBezTo>
                    <a:pt x="13147" y="4248"/>
                    <a:pt x="12879" y="4520"/>
                    <a:pt x="12722" y="4836"/>
                  </a:cubicBezTo>
                  <a:cubicBezTo>
                    <a:pt x="12565" y="5153"/>
                    <a:pt x="12518" y="5514"/>
                    <a:pt x="12608" y="5856"/>
                  </a:cubicBezTo>
                  <a:lnTo>
                    <a:pt x="12600" y="5860"/>
                  </a:lnTo>
                  <a:lnTo>
                    <a:pt x="12602" y="5863"/>
                  </a:lnTo>
                  <a:lnTo>
                    <a:pt x="12590" y="5868"/>
                  </a:lnTo>
                  <a:lnTo>
                    <a:pt x="12279" y="5145"/>
                  </a:lnTo>
                  <a:cubicBezTo>
                    <a:pt x="12123" y="4781"/>
                    <a:pt x="11824" y="4523"/>
                    <a:pt x="11469" y="4401"/>
                  </a:cubicBezTo>
                  <a:cubicBezTo>
                    <a:pt x="11114" y="4279"/>
                    <a:pt x="10701" y="4292"/>
                    <a:pt x="10316" y="4470"/>
                  </a:cubicBezTo>
                  <a:lnTo>
                    <a:pt x="10164" y="4540"/>
                  </a:lnTo>
                  <a:cubicBezTo>
                    <a:pt x="9778" y="4717"/>
                    <a:pt x="9493" y="5026"/>
                    <a:pt x="9342" y="5381"/>
                  </a:cubicBezTo>
                  <a:cubicBezTo>
                    <a:pt x="9192" y="5736"/>
                    <a:pt x="9178" y="6138"/>
                    <a:pt x="9335" y="6502"/>
                  </a:cubicBezTo>
                  <a:lnTo>
                    <a:pt x="8995" y="5712"/>
                  </a:lnTo>
                  <a:cubicBezTo>
                    <a:pt x="8838" y="5347"/>
                    <a:pt x="8539" y="5090"/>
                    <a:pt x="8184" y="4968"/>
                  </a:cubicBezTo>
                  <a:cubicBezTo>
                    <a:pt x="7828" y="4846"/>
                    <a:pt x="7415" y="4859"/>
                    <a:pt x="7029" y="5037"/>
                  </a:cubicBezTo>
                  <a:lnTo>
                    <a:pt x="6877" y="5107"/>
                  </a:lnTo>
                  <a:cubicBezTo>
                    <a:pt x="6492" y="5285"/>
                    <a:pt x="6206" y="5593"/>
                    <a:pt x="6056" y="5949"/>
                  </a:cubicBezTo>
                  <a:cubicBezTo>
                    <a:pt x="5906" y="6304"/>
                    <a:pt x="5891" y="6705"/>
                    <a:pt x="6048" y="7070"/>
                  </a:cubicBezTo>
                  <a:lnTo>
                    <a:pt x="3362" y="824"/>
                  </a:lnTo>
                  <a:cubicBezTo>
                    <a:pt x="3205" y="460"/>
                    <a:pt x="2907" y="202"/>
                    <a:pt x="2552" y="80"/>
                  </a:cubicBezTo>
                  <a:cubicBezTo>
                    <a:pt x="2196" y="-42"/>
                    <a:pt x="1784" y="-29"/>
                    <a:pt x="1398" y="149"/>
                  </a:cubicBezTo>
                  <a:lnTo>
                    <a:pt x="1246" y="219"/>
                  </a:lnTo>
                  <a:close/>
                </a:path>
              </a:pathLst>
            </a:custGeom>
            <a:solidFill>
              <a:srgbClr val="EBC9A5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lnSpc>
                  <a:spcPct val="80000"/>
                </a:lnSpc>
                <a:spcBef>
                  <a:spcPts val="5500"/>
                </a:spcBef>
                <a:defRPr sz="5000" b="0">
                  <a:solidFill>
                    <a:srgbClr val="333333"/>
                  </a:solidFill>
                  <a:latin typeface="Helvetica Neue Thin"/>
                  <a:ea typeface="Helvetica Neue Thin"/>
                  <a:cs typeface="Helvetica Neue Thin"/>
                  <a:sym typeface="Helvetica Neue Thin"/>
                </a:defRPr>
              </a:pPr>
              <a:endParaRPr/>
            </a:p>
          </p:txBody>
        </p:sp>
      </p:grpSp>
      <p:grpSp>
        <p:nvGrpSpPr>
          <p:cNvPr id="1381" name="Group"/>
          <p:cNvGrpSpPr/>
          <p:nvPr/>
        </p:nvGrpSpPr>
        <p:grpSpPr>
          <a:xfrm>
            <a:off x="10249116" y="6662190"/>
            <a:ext cx="3930713" cy="2282497"/>
            <a:chOff x="0" y="0"/>
            <a:chExt cx="3930712" cy="2282495"/>
          </a:xfrm>
        </p:grpSpPr>
        <p:sp>
          <p:nvSpPr>
            <p:cNvPr id="1377" name="Shape"/>
            <p:cNvSpPr/>
            <p:nvPr/>
          </p:nvSpPr>
          <p:spPr>
            <a:xfrm rot="21600000">
              <a:off x="0" y="0"/>
              <a:ext cx="3930713" cy="22824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93" y="0"/>
                  </a:moveTo>
                  <a:cubicBezTo>
                    <a:pt x="2468" y="0"/>
                    <a:pt x="2205" y="452"/>
                    <a:pt x="2205" y="1009"/>
                  </a:cubicBezTo>
                  <a:lnTo>
                    <a:pt x="2205" y="19554"/>
                  </a:lnTo>
                  <a:lnTo>
                    <a:pt x="10803" y="19554"/>
                  </a:lnTo>
                  <a:lnTo>
                    <a:pt x="19402" y="19554"/>
                  </a:lnTo>
                  <a:lnTo>
                    <a:pt x="19402" y="1009"/>
                  </a:lnTo>
                  <a:cubicBezTo>
                    <a:pt x="19402" y="452"/>
                    <a:pt x="19139" y="0"/>
                    <a:pt x="18814" y="0"/>
                  </a:cubicBezTo>
                  <a:lnTo>
                    <a:pt x="10803" y="0"/>
                  </a:lnTo>
                  <a:lnTo>
                    <a:pt x="2793" y="0"/>
                  </a:lnTo>
                  <a:close/>
                  <a:moveTo>
                    <a:pt x="0" y="19833"/>
                  </a:moveTo>
                  <a:cubicBezTo>
                    <a:pt x="38" y="20819"/>
                    <a:pt x="515" y="21600"/>
                    <a:pt x="1099" y="21600"/>
                  </a:cubicBezTo>
                  <a:lnTo>
                    <a:pt x="10801" y="21600"/>
                  </a:lnTo>
                  <a:lnTo>
                    <a:pt x="20501" y="21600"/>
                  </a:lnTo>
                  <a:cubicBezTo>
                    <a:pt x="21085" y="21600"/>
                    <a:pt x="21562" y="20819"/>
                    <a:pt x="21600" y="19833"/>
                  </a:cubicBezTo>
                  <a:lnTo>
                    <a:pt x="10801" y="19833"/>
                  </a:lnTo>
                  <a:lnTo>
                    <a:pt x="0" y="19833"/>
                  </a:lnTo>
                  <a:close/>
                </a:path>
              </a:pathLst>
            </a:custGeom>
            <a:solidFill>
              <a:srgbClr val="50516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584200">
                <a:defRPr sz="104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grpSp>
          <p:nvGrpSpPr>
            <p:cNvPr id="1380" name="Group"/>
            <p:cNvGrpSpPr/>
            <p:nvPr/>
          </p:nvGrpSpPr>
          <p:grpSpPr>
            <a:xfrm>
              <a:off x="508148" y="106564"/>
              <a:ext cx="2914471" cy="1853035"/>
              <a:chOff x="0" y="0"/>
              <a:chExt cx="2914470" cy="1853034"/>
            </a:xfrm>
          </p:grpSpPr>
          <p:sp>
            <p:nvSpPr>
              <p:cNvPr id="1378" name="Rectangle"/>
              <p:cNvSpPr/>
              <p:nvPr/>
            </p:nvSpPr>
            <p:spPr>
              <a:xfrm>
                <a:off x="0" y="0"/>
                <a:ext cx="2914414" cy="1853010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379" name="Shape"/>
              <p:cNvSpPr/>
              <p:nvPr/>
            </p:nvSpPr>
            <p:spPr>
              <a:xfrm>
                <a:off x="1650423" y="24"/>
                <a:ext cx="1264048" cy="18530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6887" y="21600"/>
                    </a:lnTo>
                    <a:lnTo>
                      <a:pt x="216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AD0E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</p:grpSp>
      </p:grpSp>
      <p:grpSp>
        <p:nvGrpSpPr>
          <p:cNvPr id="1446" name="Group"/>
          <p:cNvGrpSpPr/>
          <p:nvPr/>
        </p:nvGrpSpPr>
        <p:grpSpPr>
          <a:xfrm>
            <a:off x="11142526" y="10123398"/>
            <a:ext cx="2040726" cy="2406350"/>
            <a:chOff x="0" y="0"/>
            <a:chExt cx="2040725" cy="2406348"/>
          </a:xfrm>
        </p:grpSpPr>
        <p:grpSp>
          <p:nvGrpSpPr>
            <p:cNvPr id="1393" name="Group"/>
            <p:cNvGrpSpPr/>
            <p:nvPr/>
          </p:nvGrpSpPr>
          <p:grpSpPr>
            <a:xfrm>
              <a:off x="0" y="0"/>
              <a:ext cx="2040726" cy="2406349"/>
              <a:chOff x="0" y="0"/>
              <a:chExt cx="2040725" cy="2406348"/>
            </a:xfrm>
          </p:grpSpPr>
          <p:grpSp>
            <p:nvGrpSpPr>
              <p:cNvPr id="1384" name="Group"/>
              <p:cNvGrpSpPr/>
              <p:nvPr/>
            </p:nvGrpSpPr>
            <p:grpSpPr>
              <a:xfrm>
                <a:off x="0" y="0"/>
                <a:ext cx="2040726" cy="2406349"/>
                <a:chOff x="0" y="0"/>
                <a:chExt cx="2040725" cy="2406348"/>
              </a:xfrm>
            </p:grpSpPr>
            <p:sp>
              <p:nvSpPr>
                <p:cNvPr id="1382" name="Shape"/>
                <p:cNvSpPr/>
                <p:nvPr/>
              </p:nvSpPr>
              <p:spPr>
                <a:xfrm rot="21120000">
                  <a:off x="143407" y="111423"/>
                  <a:ext cx="1753911" cy="218350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2786"/>
                      </a:lnTo>
                      <a:lnTo>
                        <a:pt x="1807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383" name="Triangle"/>
                <p:cNvSpPr/>
                <p:nvPr/>
              </p:nvSpPr>
              <p:spPr>
                <a:xfrm rot="21120000">
                  <a:off x="1473753" y="20034"/>
                  <a:ext cx="282866" cy="27928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640" y="18333"/>
                      </a:lnTo>
                      <a:lnTo>
                        <a:pt x="2160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2E4E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</p:grpSp>
          <p:grpSp>
            <p:nvGrpSpPr>
              <p:cNvPr id="1392" name="Group"/>
              <p:cNvGrpSpPr/>
              <p:nvPr/>
            </p:nvGrpSpPr>
            <p:grpSpPr>
              <a:xfrm rot="21120000">
                <a:off x="260781" y="310324"/>
                <a:ext cx="1421721" cy="1092461"/>
                <a:chOff x="0" y="0"/>
                <a:chExt cx="1421719" cy="1092459"/>
              </a:xfrm>
            </p:grpSpPr>
            <p:sp>
              <p:nvSpPr>
                <p:cNvPr id="1385" name="Rectangle"/>
                <p:cNvSpPr/>
                <p:nvPr/>
              </p:nvSpPr>
              <p:spPr>
                <a:xfrm>
                  <a:off x="0" y="0"/>
                  <a:ext cx="546816" cy="42578"/>
                </a:xfrm>
                <a:prstGeom prst="rect">
                  <a:avLst/>
                </a:prstGeom>
                <a:solidFill>
                  <a:srgbClr val="A6AAA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386" name="Rectangle"/>
                <p:cNvSpPr/>
                <p:nvPr/>
              </p:nvSpPr>
              <p:spPr>
                <a:xfrm>
                  <a:off x="0" y="174980"/>
                  <a:ext cx="1421720" cy="42578"/>
                </a:xfrm>
                <a:prstGeom prst="rect">
                  <a:avLst/>
                </a:prstGeom>
                <a:solidFill>
                  <a:srgbClr val="A6AAA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387" name="Rectangle"/>
                <p:cNvSpPr/>
                <p:nvPr/>
              </p:nvSpPr>
              <p:spPr>
                <a:xfrm>
                  <a:off x="0" y="349960"/>
                  <a:ext cx="1421720" cy="42579"/>
                </a:xfrm>
                <a:prstGeom prst="rect">
                  <a:avLst/>
                </a:prstGeom>
                <a:solidFill>
                  <a:srgbClr val="A6AAA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388" name="Rectangle"/>
                <p:cNvSpPr/>
                <p:nvPr/>
              </p:nvSpPr>
              <p:spPr>
                <a:xfrm>
                  <a:off x="0" y="524941"/>
                  <a:ext cx="1421720" cy="42578"/>
                </a:xfrm>
                <a:prstGeom prst="rect">
                  <a:avLst/>
                </a:prstGeom>
                <a:solidFill>
                  <a:srgbClr val="A6AAA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389" name="Rectangle"/>
                <p:cNvSpPr/>
                <p:nvPr/>
              </p:nvSpPr>
              <p:spPr>
                <a:xfrm>
                  <a:off x="0" y="699921"/>
                  <a:ext cx="1421720" cy="42579"/>
                </a:xfrm>
                <a:prstGeom prst="rect">
                  <a:avLst/>
                </a:prstGeom>
                <a:solidFill>
                  <a:srgbClr val="A6AAA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390" name="Rectangle"/>
                <p:cNvSpPr/>
                <p:nvPr/>
              </p:nvSpPr>
              <p:spPr>
                <a:xfrm>
                  <a:off x="0" y="874902"/>
                  <a:ext cx="1421720" cy="42578"/>
                </a:xfrm>
                <a:prstGeom prst="rect">
                  <a:avLst/>
                </a:prstGeom>
                <a:solidFill>
                  <a:srgbClr val="A6AAA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391" name="Rectangle"/>
                <p:cNvSpPr/>
                <p:nvPr/>
              </p:nvSpPr>
              <p:spPr>
                <a:xfrm>
                  <a:off x="0" y="1049882"/>
                  <a:ext cx="1421720" cy="42578"/>
                </a:xfrm>
                <a:prstGeom prst="rect">
                  <a:avLst/>
                </a:prstGeom>
                <a:solidFill>
                  <a:srgbClr val="A6AAA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</p:grpSp>
        </p:grpSp>
        <p:grpSp>
          <p:nvGrpSpPr>
            <p:cNvPr id="1445" name="Group"/>
            <p:cNvGrpSpPr/>
            <p:nvPr/>
          </p:nvGrpSpPr>
          <p:grpSpPr>
            <a:xfrm rot="21120000">
              <a:off x="402088" y="1517499"/>
              <a:ext cx="1421721" cy="688453"/>
              <a:chOff x="0" y="0"/>
              <a:chExt cx="1421719" cy="688451"/>
            </a:xfrm>
          </p:grpSpPr>
          <p:sp>
            <p:nvSpPr>
              <p:cNvPr id="1394" name="Square"/>
              <p:cNvSpPr/>
              <p:nvPr/>
            </p:nvSpPr>
            <p:spPr>
              <a:xfrm>
                <a:off x="0" y="573456"/>
                <a:ext cx="114995" cy="114995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395" name="Square"/>
              <p:cNvSpPr/>
              <p:nvPr/>
            </p:nvSpPr>
            <p:spPr>
              <a:xfrm>
                <a:off x="145191" y="573457"/>
                <a:ext cx="114996" cy="114995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396" name="Square"/>
              <p:cNvSpPr/>
              <p:nvPr/>
            </p:nvSpPr>
            <p:spPr>
              <a:xfrm>
                <a:off x="290383" y="573457"/>
                <a:ext cx="114995" cy="114995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397" name="Square"/>
              <p:cNvSpPr/>
              <p:nvPr/>
            </p:nvSpPr>
            <p:spPr>
              <a:xfrm>
                <a:off x="435574" y="573457"/>
                <a:ext cx="114996" cy="114995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398" name="Square"/>
              <p:cNvSpPr/>
              <p:nvPr/>
            </p:nvSpPr>
            <p:spPr>
              <a:xfrm>
                <a:off x="580766" y="573457"/>
                <a:ext cx="114996" cy="114995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399" name="Square"/>
              <p:cNvSpPr/>
              <p:nvPr/>
            </p:nvSpPr>
            <p:spPr>
              <a:xfrm>
                <a:off x="725958" y="573457"/>
                <a:ext cx="114995" cy="114995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00" name="Square"/>
              <p:cNvSpPr/>
              <p:nvPr/>
            </p:nvSpPr>
            <p:spPr>
              <a:xfrm>
                <a:off x="871149" y="573457"/>
                <a:ext cx="114996" cy="114995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01" name="Square"/>
              <p:cNvSpPr/>
              <p:nvPr/>
            </p:nvSpPr>
            <p:spPr>
              <a:xfrm>
                <a:off x="1016341" y="573457"/>
                <a:ext cx="114996" cy="114995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02" name="Square"/>
              <p:cNvSpPr/>
              <p:nvPr/>
            </p:nvSpPr>
            <p:spPr>
              <a:xfrm>
                <a:off x="1161533" y="573457"/>
                <a:ext cx="114995" cy="114995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03" name="Square"/>
              <p:cNvSpPr/>
              <p:nvPr/>
            </p:nvSpPr>
            <p:spPr>
              <a:xfrm>
                <a:off x="1306724" y="573457"/>
                <a:ext cx="114996" cy="114995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04" name="Square"/>
              <p:cNvSpPr/>
              <p:nvPr/>
            </p:nvSpPr>
            <p:spPr>
              <a:xfrm>
                <a:off x="145191" y="430093"/>
                <a:ext cx="114996" cy="114995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05" name="Square"/>
              <p:cNvSpPr/>
              <p:nvPr/>
            </p:nvSpPr>
            <p:spPr>
              <a:xfrm>
                <a:off x="290383" y="430093"/>
                <a:ext cx="114995" cy="114995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06" name="Square"/>
              <p:cNvSpPr/>
              <p:nvPr/>
            </p:nvSpPr>
            <p:spPr>
              <a:xfrm>
                <a:off x="435574" y="430093"/>
                <a:ext cx="114996" cy="114995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07" name="Square"/>
              <p:cNvSpPr/>
              <p:nvPr/>
            </p:nvSpPr>
            <p:spPr>
              <a:xfrm>
                <a:off x="580766" y="430093"/>
                <a:ext cx="114996" cy="114995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08" name="Square"/>
              <p:cNvSpPr/>
              <p:nvPr/>
            </p:nvSpPr>
            <p:spPr>
              <a:xfrm>
                <a:off x="725958" y="430093"/>
                <a:ext cx="114995" cy="114995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09" name="Square"/>
              <p:cNvSpPr/>
              <p:nvPr/>
            </p:nvSpPr>
            <p:spPr>
              <a:xfrm>
                <a:off x="1016341" y="430093"/>
                <a:ext cx="114996" cy="114995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10" name="Square"/>
              <p:cNvSpPr/>
              <p:nvPr/>
            </p:nvSpPr>
            <p:spPr>
              <a:xfrm>
                <a:off x="1161533" y="430093"/>
                <a:ext cx="114995" cy="114995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11" name="Square"/>
              <p:cNvSpPr/>
              <p:nvPr/>
            </p:nvSpPr>
            <p:spPr>
              <a:xfrm>
                <a:off x="145191" y="286728"/>
                <a:ext cx="114996" cy="114996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12" name="Square"/>
              <p:cNvSpPr/>
              <p:nvPr/>
            </p:nvSpPr>
            <p:spPr>
              <a:xfrm>
                <a:off x="580766" y="286728"/>
                <a:ext cx="114996" cy="114996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13" name="Square"/>
              <p:cNvSpPr/>
              <p:nvPr/>
            </p:nvSpPr>
            <p:spPr>
              <a:xfrm>
                <a:off x="1016341" y="286728"/>
                <a:ext cx="114996" cy="114996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14" name="Square"/>
              <p:cNvSpPr/>
              <p:nvPr/>
            </p:nvSpPr>
            <p:spPr>
              <a:xfrm>
                <a:off x="1161533" y="286728"/>
                <a:ext cx="114995" cy="114996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15" name="Square"/>
              <p:cNvSpPr/>
              <p:nvPr/>
            </p:nvSpPr>
            <p:spPr>
              <a:xfrm>
                <a:off x="580766" y="143365"/>
                <a:ext cx="114996" cy="114995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16" name="Square"/>
              <p:cNvSpPr/>
              <p:nvPr/>
            </p:nvSpPr>
            <p:spPr>
              <a:xfrm>
                <a:off x="1016341" y="143365"/>
                <a:ext cx="114996" cy="114995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17" name="Square"/>
              <p:cNvSpPr/>
              <p:nvPr/>
            </p:nvSpPr>
            <p:spPr>
              <a:xfrm>
                <a:off x="580766" y="0"/>
                <a:ext cx="114996" cy="114996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18" name="Square"/>
              <p:cNvSpPr/>
              <p:nvPr/>
            </p:nvSpPr>
            <p:spPr>
              <a:xfrm>
                <a:off x="1016341" y="0"/>
                <a:ext cx="114996" cy="114996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grpSp>
            <p:nvGrpSpPr>
              <p:cNvPr id="1444" name="Group"/>
              <p:cNvGrpSpPr/>
              <p:nvPr/>
            </p:nvGrpSpPr>
            <p:grpSpPr>
              <a:xfrm>
                <a:off x="0" y="0"/>
                <a:ext cx="1421720" cy="545088"/>
                <a:chOff x="0" y="0"/>
                <a:chExt cx="1421719" cy="545087"/>
              </a:xfrm>
            </p:grpSpPr>
            <p:sp>
              <p:nvSpPr>
                <p:cNvPr id="1419" name="Square"/>
                <p:cNvSpPr/>
                <p:nvPr/>
              </p:nvSpPr>
              <p:spPr>
                <a:xfrm>
                  <a:off x="0" y="430092"/>
                  <a:ext cx="114995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20" name="Square"/>
                <p:cNvSpPr/>
                <p:nvPr/>
              </p:nvSpPr>
              <p:spPr>
                <a:xfrm>
                  <a:off x="871149" y="430093"/>
                  <a:ext cx="114996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21" name="Square"/>
                <p:cNvSpPr/>
                <p:nvPr/>
              </p:nvSpPr>
              <p:spPr>
                <a:xfrm>
                  <a:off x="1306724" y="430093"/>
                  <a:ext cx="114996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22" name="Square"/>
                <p:cNvSpPr/>
                <p:nvPr/>
              </p:nvSpPr>
              <p:spPr>
                <a:xfrm>
                  <a:off x="0" y="286727"/>
                  <a:ext cx="114995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23" name="Square"/>
                <p:cNvSpPr/>
                <p:nvPr/>
              </p:nvSpPr>
              <p:spPr>
                <a:xfrm>
                  <a:off x="290383" y="286728"/>
                  <a:ext cx="114995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24" name="Square"/>
                <p:cNvSpPr/>
                <p:nvPr/>
              </p:nvSpPr>
              <p:spPr>
                <a:xfrm>
                  <a:off x="435574" y="286728"/>
                  <a:ext cx="114996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25" name="Square"/>
                <p:cNvSpPr/>
                <p:nvPr/>
              </p:nvSpPr>
              <p:spPr>
                <a:xfrm>
                  <a:off x="725958" y="286728"/>
                  <a:ext cx="114995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26" name="Square"/>
                <p:cNvSpPr/>
                <p:nvPr/>
              </p:nvSpPr>
              <p:spPr>
                <a:xfrm>
                  <a:off x="871149" y="286728"/>
                  <a:ext cx="114996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27" name="Square"/>
                <p:cNvSpPr/>
                <p:nvPr/>
              </p:nvSpPr>
              <p:spPr>
                <a:xfrm>
                  <a:off x="1306724" y="286728"/>
                  <a:ext cx="114996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28" name="Square"/>
                <p:cNvSpPr/>
                <p:nvPr/>
              </p:nvSpPr>
              <p:spPr>
                <a:xfrm>
                  <a:off x="0" y="143364"/>
                  <a:ext cx="114995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29" name="Square"/>
                <p:cNvSpPr/>
                <p:nvPr/>
              </p:nvSpPr>
              <p:spPr>
                <a:xfrm>
                  <a:off x="145191" y="143365"/>
                  <a:ext cx="114996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30" name="Square"/>
                <p:cNvSpPr/>
                <p:nvPr/>
              </p:nvSpPr>
              <p:spPr>
                <a:xfrm>
                  <a:off x="290383" y="143365"/>
                  <a:ext cx="114995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31" name="Square"/>
                <p:cNvSpPr/>
                <p:nvPr/>
              </p:nvSpPr>
              <p:spPr>
                <a:xfrm>
                  <a:off x="435574" y="143365"/>
                  <a:ext cx="114996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32" name="Square"/>
                <p:cNvSpPr/>
                <p:nvPr/>
              </p:nvSpPr>
              <p:spPr>
                <a:xfrm>
                  <a:off x="725958" y="143365"/>
                  <a:ext cx="114995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33" name="Square"/>
                <p:cNvSpPr/>
                <p:nvPr/>
              </p:nvSpPr>
              <p:spPr>
                <a:xfrm>
                  <a:off x="871149" y="143365"/>
                  <a:ext cx="114996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34" name="Square"/>
                <p:cNvSpPr/>
                <p:nvPr/>
              </p:nvSpPr>
              <p:spPr>
                <a:xfrm>
                  <a:off x="1161533" y="143365"/>
                  <a:ext cx="114995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35" name="Square"/>
                <p:cNvSpPr/>
                <p:nvPr/>
              </p:nvSpPr>
              <p:spPr>
                <a:xfrm>
                  <a:off x="1306724" y="143365"/>
                  <a:ext cx="114996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36" name="Square"/>
                <p:cNvSpPr/>
                <p:nvPr/>
              </p:nvSpPr>
              <p:spPr>
                <a:xfrm>
                  <a:off x="0" y="0"/>
                  <a:ext cx="114995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37" name="Square"/>
                <p:cNvSpPr/>
                <p:nvPr/>
              </p:nvSpPr>
              <p:spPr>
                <a:xfrm>
                  <a:off x="145191" y="0"/>
                  <a:ext cx="114996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38" name="Square"/>
                <p:cNvSpPr/>
                <p:nvPr/>
              </p:nvSpPr>
              <p:spPr>
                <a:xfrm>
                  <a:off x="290383" y="0"/>
                  <a:ext cx="114995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39" name="Square"/>
                <p:cNvSpPr/>
                <p:nvPr/>
              </p:nvSpPr>
              <p:spPr>
                <a:xfrm>
                  <a:off x="435574" y="0"/>
                  <a:ext cx="114996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40" name="Square"/>
                <p:cNvSpPr/>
                <p:nvPr/>
              </p:nvSpPr>
              <p:spPr>
                <a:xfrm>
                  <a:off x="725958" y="0"/>
                  <a:ext cx="114995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41" name="Square"/>
                <p:cNvSpPr/>
                <p:nvPr/>
              </p:nvSpPr>
              <p:spPr>
                <a:xfrm>
                  <a:off x="871149" y="0"/>
                  <a:ext cx="114996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42" name="Square"/>
                <p:cNvSpPr/>
                <p:nvPr/>
              </p:nvSpPr>
              <p:spPr>
                <a:xfrm>
                  <a:off x="1161533" y="0"/>
                  <a:ext cx="114995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43" name="Square"/>
                <p:cNvSpPr/>
                <p:nvPr/>
              </p:nvSpPr>
              <p:spPr>
                <a:xfrm>
                  <a:off x="1306724" y="0"/>
                  <a:ext cx="114996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</p:grpSp>
        </p:grpSp>
      </p:grpSp>
      <p:grpSp>
        <p:nvGrpSpPr>
          <p:cNvPr id="1450" name="Group"/>
          <p:cNvGrpSpPr/>
          <p:nvPr/>
        </p:nvGrpSpPr>
        <p:grpSpPr>
          <a:xfrm rot="3540000" flipH="1">
            <a:off x="12811543" y="11247026"/>
            <a:ext cx="274776" cy="1828522"/>
            <a:chOff x="0" y="0"/>
            <a:chExt cx="274775" cy="1828521"/>
          </a:xfrm>
        </p:grpSpPr>
        <p:sp>
          <p:nvSpPr>
            <p:cNvPr id="1447" name="Shape"/>
            <p:cNvSpPr/>
            <p:nvPr/>
          </p:nvSpPr>
          <p:spPr>
            <a:xfrm>
              <a:off x="99477" y="1747920"/>
              <a:ext cx="47220" cy="806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88" y="5862"/>
                  </a:moveTo>
                  <a:cubicBezTo>
                    <a:pt x="7040" y="5862"/>
                    <a:pt x="3424" y="3661"/>
                    <a:pt x="0" y="19"/>
                  </a:cubicBezTo>
                  <a:lnTo>
                    <a:pt x="0" y="6207"/>
                  </a:lnTo>
                  <a:cubicBezTo>
                    <a:pt x="0" y="8727"/>
                    <a:pt x="4837" y="21600"/>
                    <a:pt x="10788" y="21600"/>
                  </a:cubicBezTo>
                  <a:cubicBezTo>
                    <a:pt x="16757" y="21600"/>
                    <a:pt x="21600" y="8727"/>
                    <a:pt x="21600" y="6207"/>
                  </a:cubicBezTo>
                  <a:lnTo>
                    <a:pt x="21600" y="0"/>
                  </a:lnTo>
                  <a:cubicBezTo>
                    <a:pt x="18170" y="3653"/>
                    <a:pt x="14548" y="5862"/>
                    <a:pt x="10788" y="5862"/>
                  </a:cubicBezTo>
                  <a:close/>
                </a:path>
              </a:pathLst>
            </a:custGeom>
            <a:solidFill>
              <a:srgbClr val="50516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lnSpc>
                  <a:spcPct val="80000"/>
                </a:lnSpc>
                <a:spcBef>
                  <a:spcPts val="900"/>
                </a:spcBef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6000" b="0" spc="0">
                  <a:solidFill>
                    <a:srgbClr val="5A5F67"/>
                  </a:solidFill>
                  <a:latin typeface="Helvetica Neue UltraLight"/>
                  <a:ea typeface="Helvetica Neue UltraLight"/>
                  <a:cs typeface="Helvetica Neue UltraLight"/>
                  <a:sym typeface="Helvetica Neue UltraLight"/>
                </a:defRPr>
              </a:pPr>
              <a:endParaRPr/>
            </a:p>
          </p:txBody>
        </p:sp>
        <p:sp>
          <p:nvSpPr>
            <p:cNvPr id="1448" name="Shape"/>
            <p:cNvSpPr/>
            <p:nvPr/>
          </p:nvSpPr>
          <p:spPr>
            <a:xfrm>
              <a:off x="40327" y="0"/>
              <a:ext cx="166096" cy="17696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111" y="0"/>
                  </a:moveTo>
                  <a:cubicBezTo>
                    <a:pt x="3306" y="0"/>
                    <a:pt x="288" y="282"/>
                    <a:pt x="89" y="634"/>
                  </a:cubicBezTo>
                  <a:cubicBezTo>
                    <a:pt x="88" y="634"/>
                    <a:pt x="0" y="634"/>
                    <a:pt x="0" y="634"/>
                  </a:cubicBezTo>
                  <a:lnTo>
                    <a:pt x="0" y="667"/>
                  </a:lnTo>
                  <a:lnTo>
                    <a:pt x="0" y="4151"/>
                  </a:lnTo>
                  <a:lnTo>
                    <a:pt x="0" y="12681"/>
                  </a:lnTo>
                  <a:lnTo>
                    <a:pt x="0" y="17937"/>
                  </a:lnTo>
                  <a:cubicBezTo>
                    <a:pt x="0" y="18497"/>
                    <a:pt x="4834" y="21600"/>
                    <a:pt x="10800" y="21600"/>
                  </a:cubicBezTo>
                  <a:cubicBezTo>
                    <a:pt x="16770" y="21600"/>
                    <a:pt x="21600" y="18497"/>
                    <a:pt x="21600" y="17937"/>
                  </a:cubicBezTo>
                  <a:lnTo>
                    <a:pt x="21600" y="4151"/>
                  </a:lnTo>
                  <a:lnTo>
                    <a:pt x="21600" y="634"/>
                  </a:lnTo>
                  <a:cubicBezTo>
                    <a:pt x="21600" y="634"/>
                    <a:pt x="21468" y="634"/>
                    <a:pt x="21467" y="634"/>
                  </a:cubicBezTo>
                  <a:cubicBezTo>
                    <a:pt x="21269" y="282"/>
                    <a:pt x="18206" y="0"/>
                    <a:pt x="14400" y="0"/>
                  </a:cubicBezTo>
                  <a:lnTo>
                    <a:pt x="7111" y="0"/>
                  </a:lnTo>
                  <a:close/>
                </a:path>
              </a:pathLst>
            </a:custGeom>
            <a:solidFill>
              <a:srgbClr val="F9D34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l" defTabSz="1460500">
                <a:spcBef>
                  <a:spcPts val="1000"/>
                </a:spcBef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4800" b="0" cap="all" spc="96">
                  <a:solidFill>
                    <a:srgbClr val="E46B61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pPr>
              <a:endParaRPr/>
            </a:p>
          </p:txBody>
        </p:sp>
        <p:sp>
          <p:nvSpPr>
            <p:cNvPr id="1449" name="Shape"/>
            <p:cNvSpPr/>
            <p:nvPr/>
          </p:nvSpPr>
          <p:spPr>
            <a:xfrm>
              <a:off x="0" y="183524"/>
              <a:ext cx="274776" cy="5618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8" h="21600" extrusionOk="0">
                  <a:moveTo>
                    <a:pt x="2364" y="0"/>
                  </a:moveTo>
                  <a:cubicBezTo>
                    <a:pt x="1713" y="0"/>
                    <a:pt x="1122" y="130"/>
                    <a:pt x="693" y="339"/>
                  </a:cubicBezTo>
                  <a:cubicBezTo>
                    <a:pt x="265" y="549"/>
                    <a:pt x="0" y="838"/>
                    <a:pt x="0" y="1156"/>
                  </a:cubicBezTo>
                  <a:lnTo>
                    <a:pt x="0" y="3810"/>
                  </a:lnTo>
                  <a:cubicBezTo>
                    <a:pt x="0" y="4129"/>
                    <a:pt x="265" y="4418"/>
                    <a:pt x="693" y="4627"/>
                  </a:cubicBezTo>
                  <a:cubicBezTo>
                    <a:pt x="1122" y="4837"/>
                    <a:pt x="1713" y="4966"/>
                    <a:pt x="2364" y="4966"/>
                  </a:cubicBezTo>
                  <a:lnTo>
                    <a:pt x="18079" y="4966"/>
                  </a:lnTo>
                  <a:lnTo>
                    <a:pt x="18079" y="21600"/>
                  </a:lnTo>
                  <a:lnTo>
                    <a:pt x="20738" y="21600"/>
                  </a:lnTo>
                  <a:lnTo>
                    <a:pt x="20738" y="4664"/>
                  </a:lnTo>
                  <a:cubicBezTo>
                    <a:pt x="21000" y="4564"/>
                    <a:pt x="21212" y="4436"/>
                    <a:pt x="21361" y="4291"/>
                  </a:cubicBezTo>
                  <a:cubicBezTo>
                    <a:pt x="21514" y="4142"/>
                    <a:pt x="21595" y="3977"/>
                    <a:pt x="21598" y="3810"/>
                  </a:cubicBezTo>
                  <a:lnTo>
                    <a:pt x="21598" y="1156"/>
                  </a:lnTo>
                  <a:cubicBezTo>
                    <a:pt x="21600" y="1005"/>
                    <a:pt x="21541" y="855"/>
                    <a:pt x="21425" y="715"/>
                  </a:cubicBezTo>
                  <a:cubicBezTo>
                    <a:pt x="21366" y="644"/>
                    <a:pt x="21294" y="577"/>
                    <a:pt x="21209" y="515"/>
                  </a:cubicBezTo>
                  <a:cubicBezTo>
                    <a:pt x="21167" y="483"/>
                    <a:pt x="21121" y="453"/>
                    <a:pt x="21073" y="423"/>
                  </a:cubicBezTo>
                  <a:cubicBezTo>
                    <a:pt x="21024" y="394"/>
                    <a:pt x="20972" y="366"/>
                    <a:pt x="20918" y="339"/>
                  </a:cubicBezTo>
                  <a:cubicBezTo>
                    <a:pt x="20479" y="124"/>
                    <a:pt x="19892" y="1"/>
                    <a:pt x="19261" y="0"/>
                  </a:cubicBezTo>
                  <a:lnTo>
                    <a:pt x="2364" y="0"/>
                  </a:lnTo>
                  <a:close/>
                </a:path>
              </a:pathLst>
            </a:custGeom>
            <a:solidFill>
              <a:srgbClr val="50516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lnSpc>
                  <a:spcPct val="80000"/>
                </a:lnSpc>
                <a:spcBef>
                  <a:spcPts val="900"/>
                </a:spcBef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6000" b="0" spc="0">
                  <a:solidFill>
                    <a:srgbClr val="5A5F67"/>
                  </a:solidFill>
                  <a:latin typeface="Helvetica Neue UltraLight"/>
                  <a:ea typeface="Helvetica Neue UltraLight"/>
                  <a:cs typeface="Helvetica Neue UltraLight"/>
                  <a:sym typeface="Helvetica Neue UltraLight"/>
                </a:defRPr>
              </a:pPr>
              <a:endParaRPr/>
            </a:p>
          </p:txBody>
        </p:sp>
      </p:grpSp>
      <p:sp>
        <p:nvSpPr>
          <p:cNvPr id="1451" name="기대 효과"/>
          <p:cNvSpPr txBox="1">
            <a:spLocks noGrp="1"/>
          </p:cNvSpPr>
          <p:nvPr>
            <p:ph type="title" idx="4294967295"/>
          </p:nvPr>
        </p:nvSpPr>
        <p:spPr>
          <a:xfrm>
            <a:off x="2255394" y="217425"/>
            <a:ext cx="16801083" cy="2029237"/>
          </a:xfrm>
          <a:prstGeom prst="rect">
            <a:avLst/>
          </a:prstGeom>
        </p:spPr>
        <p:txBody>
          <a:bodyPr/>
          <a:lstStyle>
            <a:lvl1pPr algn="l">
              <a:defRPr sz="5800">
                <a:solidFill>
                  <a:srgbClr val="111111"/>
                </a:solidFill>
              </a:defRPr>
            </a:lvl1pPr>
          </a:lstStyle>
          <a:p>
            <a:r>
              <a:t>기대 효과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Rectangle"/>
          <p:cNvSpPr>
            <a:spLocks noGrp="1"/>
          </p:cNvSpPr>
          <p:nvPr>
            <p:ph type="body" idx="14"/>
          </p:nvPr>
        </p:nvSpPr>
        <p:spPr>
          <a:xfrm>
            <a:off x="1" y="3391593"/>
            <a:ext cx="24384000" cy="10319553"/>
          </a:xfrm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468954" y="5008117"/>
            <a:ext cx="20020820" cy="7086504"/>
          </a:xfrm>
          <a:prstGeom prst="roundRect">
            <a:avLst/>
          </a:prstGeom>
          <a:noFill/>
          <a:ln w="762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venir Next"/>
            </a:endParaRPr>
          </a:p>
        </p:txBody>
      </p:sp>
      <p:sp>
        <p:nvSpPr>
          <p:cNvPr id="394" name="중고가형 모델.…"/>
          <p:cNvSpPr txBox="1">
            <a:spLocks noGrp="1"/>
          </p:cNvSpPr>
          <p:nvPr>
            <p:ph type="body" idx="18"/>
          </p:nvPr>
        </p:nvSpPr>
        <p:spPr>
          <a:xfrm>
            <a:off x="1831306" y="5787568"/>
            <a:ext cx="19537209" cy="5592702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sz="6000" dirty="0" smtClean="0">
                <a:ea typeface="맑은 고딕" pitchFamily="50" charset="-127"/>
              </a:rPr>
              <a:t> </a:t>
            </a:r>
            <a:r>
              <a:rPr lang="en-US" altLang="ko-KR" sz="6600" b="1" dirty="0" smtClean="0">
                <a:solidFill>
                  <a:schemeClr val="bg1"/>
                </a:solidFill>
                <a:ea typeface="맑은 고딕" pitchFamily="50" charset="-127"/>
              </a:rPr>
              <a:t>• </a:t>
            </a:r>
            <a:r>
              <a:rPr lang="ko-KR" altLang="en-US" sz="66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회사 소개  </a:t>
            </a:r>
            <a:r>
              <a:rPr lang="en-US" altLang="ko-KR" sz="66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•</a:t>
            </a:r>
            <a:r>
              <a:rPr lang="en-US" altLang="ko-KR" sz="6600" b="1" dirty="0">
                <a:solidFill>
                  <a:schemeClr val="bg1"/>
                </a:solidFill>
                <a:ea typeface="맑은 고딕" pitchFamily="50" charset="-127"/>
              </a:rPr>
              <a:t> •</a:t>
            </a:r>
            <a:r>
              <a:rPr lang="en-US" altLang="ko-KR" sz="66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66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프로젝트 개요  </a:t>
            </a:r>
            <a:r>
              <a:rPr lang="en-US" altLang="ko-KR" sz="66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• </a:t>
            </a:r>
            <a:r>
              <a:rPr lang="en-US" altLang="ko-KR" sz="6600" b="1" dirty="0">
                <a:solidFill>
                  <a:schemeClr val="bg1"/>
                </a:solidFill>
                <a:ea typeface="맑은 고딕" pitchFamily="50" charset="-127"/>
              </a:rPr>
              <a:t>• </a:t>
            </a:r>
            <a:r>
              <a:rPr lang="ko-KR" altLang="en-US" sz="66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구현 기능</a:t>
            </a:r>
            <a:endParaRPr lang="en-US" altLang="ko-KR" sz="48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48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4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- </a:t>
            </a:r>
            <a:r>
              <a:rPr lang="ko-KR" altLang="en-US" sz="4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회사 개요              </a:t>
            </a:r>
            <a:r>
              <a:rPr lang="en-US" altLang="ko-KR" sz="4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- As - Is					      - </a:t>
            </a:r>
            <a:r>
              <a:rPr lang="ko-KR" altLang="en-US" sz="4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요구사항 정의서</a:t>
            </a:r>
            <a:endParaRPr lang="en-US" altLang="ko-KR" sz="4800" b="1" dirty="0" smtClean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4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   - </a:t>
            </a:r>
            <a:r>
              <a:rPr lang="ko-KR" altLang="en-US" sz="4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조직 구성</a:t>
            </a:r>
            <a:r>
              <a:rPr lang="en-US" altLang="ko-KR" sz="4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             - To - Be						</a:t>
            </a:r>
            <a:r>
              <a:rPr lang="ko-KR" altLang="en-US" sz="4800" b="1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4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en-US" altLang="ko-KR" sz="4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- </a:t>
            </a:r>
            <a:r>
              <a:rPr lang="ko-KR" altLang="en-US" sz="4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프로그램 개발 리스트</a:t>
            </a:r>
            <a:endParaRPr lang="en-US" altLang="ko-KR" sz="4800" b="1" dirty="0" smtClean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4800" b="1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	</a:t>
            </a:r>
            <a:r>
              <a:rPr lang="en-US" altLang="ko-KR" sz="4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-</a:t>
            </a:r>
            <a:r>
              <a:rPr lang="ko-KR" altLang="en-US" sz="4800" b="1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4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상품 소개</a:t>
            </a:r>
            <a:r>
              <a:rPr lang="en-US" altLang="ko-KR" sz="4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		</a:t>
            </a:r>
            <a:r>
              <a:rPr lang="en-US" altLang="ko-KR" sz="4800" b="1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en-US" altLang="ko-KR" sz="4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     - WBS							  </a:t>
            </a:r>
            <a:endParaRPr lang="ko-KR" altLang="en-US" sz="4800" b="1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395" name="회사 소개 1…"/>
          <p:cNvSpPr txBox="1">
            <a:spLocks/>
          </p:cNvSpPr>
          <p:nvPr/>
        </p:nvSpPr>
        <p:spPr>
          <a:xfrm>
            <a:off x="1470138" y="232756"/>
            <a:ext cx="5978066" cy="2942705"/>
          </a:xfrm>
          <a:prstGeom prst="rect">
            <a:avLst/>
          </a:prstGeom>
        </p:spPr>
        <p:txBody>
          <a:bodyPr anchor="ctr"/>
          <a:lstStyle>
            <a:lvl1pPr marL="0" marR="0" indent="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pPr>
              <a:defRPr b="1">
                <a:latin typeface="+mn-lt"/>
                <a:ea typeface="+mn-ea"/>
                <a:cs typeface="+mn-cs"/>
                <a:sym typeface="Avenir Next"/>
              </a:defRPr>
            </a:pPr>
            <a:r>
              <a:rPr lang="en-US" altLang="ko-KR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Contents</a:t>
            </a:r>
            <a:endParaRPr lang="ko-KR" altLang="en-US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grpSp>
        <p:nvGrpSpPr>
          <p:cNvPr id="49" name="Group"/>
          <p:cNvGrpSpPr/>
          <p:nvPr/>
        </p:nvGrpSpPr>
        <p:grpSpPr>
          <a:xfrm>
            <a:off x="22165020" y="11590211"/>
            <a:ext cx="1678265" cy="1858728"/>
            <a:chOff x="-1" y="-1"/>
            <a:chExt cx="3647568" cy="4419477"/>
          </a:xfrm>
        </p:grpSpPr>
        <p:sp>
          <p:nvSpPr>
            <p:cNvPr id="50" name="Shape"/>
            <p:cNvSpPr/>
            <p:nvPr/>
          </p:nvSpPr>
          <p:spPr>
            <a:xfrm>
              <a:off x="63499" y="76199"/>
              <a:ext cx="3584068" cy="434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0882" y="11752"/>
                  </a:moveTo>
                  <a:lnTo>
                    <a:pt x="20457" y="11303"/>
                  </a:lnTo>
                  <a:cubicBezTo>
                    <a:pt x="20438" y="11284"/>
                    <a:pt x="20417" y="11265"/>
                    <a:pt x="20396" y="11248"/>
                  </a:cubicBezTo>
                  <a:cubicBezTo>
                    <a:pt x="20434" y="11220"/>
                    <a:pt x="20467" y="11188"/>
                    <a:pt x="20493" y="11153"/>
                  </a:cubicBezTo>
                  <a:lnTo>
                    <a:pt x="20586" y="11034"/>
                  </a:lnTo>
                  <a:cubicBezTo>
                    <a:pt x="20685" y="10912"/>
                    <a:pt x="20704" y="10757"/>
                    <a:pt x="20638" y="10620"/>
                  </a:cubicBezTo>
                  <a:lnTo>
                    <a:pt x="20536" y="10408"/>
                  </a:lnTo>
                  <a:cubicBezTo>
                    <a:pt x="20443" y="10212"/>
                    <a:pt x="20231" y="10083"/>
                    <a:pt x="19983" y="10073"/>
                  </a:cubicBezTo>
                  <a:lnTo>
                    <a:pt x="19848" y="10066"/>
                  </a:lnTo>
                  <a:lnTo>
                    <a:pt x="19848" y="6043"/>
                  </a:lnTo>
                  <a:cubicBezTo>
                    <a:pt x="19848" y="5318"/>
                    <a:pt x="19272" y="4414"/>
                    <a:pt x="18536" y="3986"/>
                  </a:cubicBezTo>
                  <a:lnTo>
                    <a:pt x="12279" y="346"/>
                  </a:lnTo>
                  <a:cubicBezTo>
                    <a:pt x="11895" y="123"/>
                    <a:pt x="11393" y="0"/>
                    <a:pt x="10864" y="0"/>
                  </a:cubicBezTo>
                  <a:cubicBezTo>
                    <a:pt x="10335" y="0"/>
                    <a:pt x="9833" y="123"/>
                    <a:pt x="9449" y="346"/>
                  </a:cubicBezTo>
                  <a:lnTo>
                    <a:pt x="3191" y="3986"/>
                  </a:lnTo>
                  <a:cubicBezTo>
                    <a:pt x="2456" y="4414"/>
                    <a:pt x="1879" y="5318"/>
                    <a:pt x="1879" y="6043"/>
                  </a:cubicBezTo>
                  <a:lnTo>
                    <a:pt x="1879" y="10057"/>
                  </a:lnTo>
                  <a:lnTo>
                    <a:pt x="1585" y="10073"/>
                  </a:lnTo>
                  <a:cubicBezTo>
                    <a:pt x="1332" y="10083"/>
                    <a:pt x="1118" y="10212"/>
                    <a:pt x="1026" y="10408"/>
                  </a:cubicBezTo>
                  <a:lnTo>
                    <a:pt x="925" y="10619"/>
                  </a:lnTo>
                  <a:cubicBezTo>
                    <a:pt x="858" y="10756"/>
                    <a:pt x="876" y="10910"/>
                    <a:pt x="973" y="11030"/>
                  </a:cubicBezTo>
                  <a:lnTo>
                    <a:pt x="1065" y="11148"/>
                  </a:lnTo>
                  <a:cubicBezTo>
                    <a:pt x="1092" y="11185"/>
                    <a:pt x="1127" y="11219"/>
                    <a:pt x="1167" y="11248"/>
                  </a:cubicBezTo>
                  <a:cubicBezTo>
                    <a:pt x="1143" y="11267"/>
                    <a:pt x="1121" y="11287"/>
                    <a:pt x="1099" y="11309"/>
                  </a:cubicBezTo>
                  <a:lnTo>
                    <a:pt x="679" y="11753"/>
                  </a:lnTo>
                  <a:cubicBezTo>
                    <a:pt x="222" y="12241"/>
                    <a:pt x="-19" y="12848"/>
                    <a:pt x="1" y="13462"/>
                  </a:cubicBezTo>
                  <a:lnTo>
                    <a:pt x="123" y="17275"/>
                  </a:lnTo>
                  <a:lnTo>
                    <a:pt x="339" y="18066"/>
                  </a:lnTo>
                  <a:cubicBezTo>
                    <a:pt x="348" y="18099"/>
                    <a:pt x="359" y="18131"/>
                    <a:pt x="372" y="18163"/>
                  </a:cubicBezTo>
                  <a:lnTo>
                    <a:pt x="372" y="19124"/>
                  </a:lnTo>
                  <a:cubicBezTo>
                    <a:pt x="372" y="19620"/>
                    <a:pt x="862" y="20024"/>
                    <a:pt x="1464" y="20024"/>
                  </a:cubicBezTo>
                  <a:lnTo>
                    <a:pt x="1879" y="20024"/>
                  </a:lnTo>
                  <a:lnTo>
                    <a:pt x="1879" y="20082"/>
                  </a:lnTo>
                  <a:cubicBezTo>
                    <a:pt x="1879" y="20919"/>
                    <a:pt x="2735" y="21600"/>
                    <a:pt x="3786" y="21600"/>
                  </a:cubicBezTo>
                  <a:lnTo>
                    <a:pt x="17942" y="21600"/>
                  </a:lnTo>
                  <a:cubicBezTo>
                    <a:pt x="18993" y="21600"/>
                    <a:pt x="19848" y="20919"/>
                    <a:pt x="19848" y="20082"/>
                  </a:cubicBezTo>
                  <a:lnTo>
                    <a:pt x="19848" y="20024"/>
                  </a:lnTo>
                  <a:lnTo>
                    <a:pt x="20098" y="20024"/>
                  </a:lnTo>
                  <a:cubicBezTo>
                    <a:pt x="20700" y="20024"/>
                    <a:pt x="21190" y="19620"/>
                    <a:pt x="21190" y="19124"/>
                  </a:cubicBezTo>
                  <a:lnTo>
                    <a:pt x="21190" y="18164"/>
                  </a:lnTo>
                  <a:cubicBezTo>
                    <a:pt x="21204" y="18131"/>
                    <a:pt x="21420" y="17361"/>
                    <a:pt x="21420" y="17361"/>
                  </a:cubicBezTo>
                  <a:lnTo>
                    <a:pt x="21451" y="16944"/>
                  </a:lnTo>
                  <a:lnTo>
                    <a:pt x="21561" y="13462"/>
                  </a:lnTo>
                  <a:cubicBezTo>
                    <a:pt x="21581" y="12848"/>
                    <a:pt x="21340" y="12241"/>
                    <a:pt x="20882" y="11752"/>
                  </a:cubicBezTo>
                  <a:close/>
                </a:path>
              </a:pathLst>
            </a:custGeom>
            <a:solidFill>
              <a:srgbClr val="559EA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1" name="Shape"/>
            <p:cNvSpPr/>
            <p:nvPr/>
          </p:nvSpPr>
          <p:spPr>
            <a:xfrm>
              <a:off x="304800" y="-1"/>
              <a:ext cx="2986876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23" y="3986"/>
                  </a:moveTo>
                  <a:lnTo>
                    <a:pt x="12501" y="346"/>
                  </a:lnTo>
                  <a:cubicBezTo>
                    <a:pt x="12040" y="123"/>
                    <a:pt x="11436" y="0"/>
                    <a:pt x="10800" y="0"/>
                  </a:cubicBezTo>
                  <a:cubicBezTo>
                    <a:pt x="10165" y="0"/>
                    <a:pt x="9560" y="123"/>
                    <a:pt x="9099" y="346"/>
                  </a:cubicBezTo>
                  <a:lnTo>
                    <a:pt x="1577" y="3986"/>
                  </a:lnTo>
                  <a:cubicBezTo>
                    <a:pt x="693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028" y="21600"/>
                    <a:pt x="2292" y="21600"/>
                  </a:cubicBezTo>
                  <a:lnTo>
                    <a:pt x="19308" y="21600"/>
                  </a:lnTo>
                  <a:cubicBezTo>
                    <a:pt x="20572" y="21600"/>
                    <a:pt x="21600" y="20919"/>
                    <a:pt x="21600" y="20082"/>
                  </a:cubicBezTo>
                  <a:lnTo>
                    <a:pt x="21600" y="6043"/>
                  </a:lnTo>
                  <a:cubicBezTo>
                    <a:pt x="21600" y="5318"/>
                    <a:pt x="20907" y="4414"/>
                    <a:pt x="20023" y="3986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2" name="Shape"/>
            <p:cNvSpPr/>
            <p:nvPr/>
          </p:nvSpPr>
          <p:spPr>
            <a:xfrm>
              <a:off x="304799" y="-1"/>
              <a:ext cx="1759950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97" y="20533"/>
                  </a:moveTo>
                  <a:lnTo>
                    <a:pt x="2897" y="6494"/>
                  </a:lnTo>
                  <a:cubicBezTo>
                    <a:pt x="2897" y="5768"/>
                    <a:pt x="4073" y="4865"/>
                    <a:pt x="5574" y="4437"/>
                  </a:cubicBezTo>
                  <a:lnTo>
                    <a:pt x="18340" y="797"/>
                  </a:lnTo>
                  <a:cubicBezTo>
                    <a:pt x="19122" y="574"/>
                    <a:pt x="20148" y="450"/>
                    <a:pt x="21226" y="450"/>
                  </a:cubicBezTo>
                  <a:cubicBezTo>
                    <a:pt x="21352" y="450"/>
                    <a:pt x="21476" y="453"/>
                    <a:pt x="21600" y="456"/>
                  </a:cubicBezTo>
                  <a:lnTo>
                    <a:pt x="21216" y="346"/>
                  </a:lnTo>
                  <a:cubicBezTo>
                    <a:pt x="20434" y="123"/>
                    <a:pt x="19408" y="0"/>
                    <a:pt x="18330" y="0"/>
                  </a:cubicBezTo>
                  <a:cubicBezTo>
                    <a:pt x="17251" y="0"/>
                    <a:pt x="16225" y="123"/>
                    <a:pt x="15443" y="346"/>
                  </a:cubicBezTo>
                  <a:lnTo>
                    <a:pt x="2677" y="3986"/>
                  </a:lnTo>
                  <a:cubicBezTo>
                    <a:pt x="1176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745" y="21600"/>
                    <a:pt x="3890" y="21600"/>
                  </a:cubicBezTo>
                  <a:lnTo>
                    <a:pt x="4024" y="21600"/>
                  </a:lnTo>
                  <a:cubicBezTo>
                    <a:pt x="3328" y="21326"/>
                    <a:pt x="2897" y="20948"/>
                    <a:pt x="2897" y="20533"/>
                  </a:cubicBezTo>
                  <a:close/>
                </a:path>
              </a:pathLst>
            </a:custGeom>
            <a:solidFill>
              <a:srgbClr val="FDEDBE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3" name="Shape"/>
            <p:cNvSpPr/>
            <p:nvPr/>
          </p:nvSpPr>
          <p:spPr>
            <a:xfrm>
              <a:off x="368213" y="61075"/>
              <a:ext cx="2860050" cy="422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21" y="20351"/>
                  </a:moveTo>
                  <a:cubicBezTo>
                    <a:pt x="21121" y="20867"/>
                    <a:pt x="20477" y="21288"/>
                    <a:pt x="19685" y="21288"/>
                  </a:cubicBezTo>
                  <a:lnTo>
                    <a:pt x="1915" y="21288"/>
                  </a:lnTo>
                  <a:cubicBezTo>
                    <a:pt x="1123" y="21288"/>
                    <a:pt x="479" y="20867"/>
                    <a:pt x="479" y="20351"/>
                  </a:cubicBezTo>
                  <a:lnTo>
                    <a:pt x="479" y="5906"/>
                  </a:lnTo>
                  <a:cubicBezTo>
                    <a:pt x="479" y="5356"/>
                    <a:pt x="1053" y="4618"/>
                    <a:pt x="1733" y="4294"/>
                  </a:cubicBezTo>
                  <a:lnTo>
                    <a:pt x="9588" y="548"/>
                  </a:lnTo>
                  <a:cubicBezTo>
                    <a:pt x="9907" y="396"/>
                    <a:pt x="10338" y="312"/>
                    <a:pt x="10800" y="312"/>
                  </a:cubicBezTo>
                  <a:cubicBezTo>
                    <a:pt x="11262" y="312"/>
                    <a:pt x="11692" y="396"/>
                    <a:pt x="12011" y="548"/>
                  </a:cubicBezTo>
                  <a:lnTo>
                    <a:pt x="19867" y="4294"/>
                  </a:lnTo>
                  <a:cubicBezTo>
                    <a:pt x="20547" y="4618"/>
                    <a:pt x="21121" y="5356"/>
                    <a:pt x="21121" y="5906"/>
                  </a:cubicBezTo>
                  <a:cubicBezTo>
                    <a:pt x="21121" y="5906"/>
                    <a:pt x="21121" y="20351"/>
                    <a:pt x="21121" y="20351"/>
                  </a:cubicBezTo>
                  <a:close/>
                  <a:moveTo>
                    <a:pt x="20149" y="4041"/>
                  </a:moveTo>
                  <a:lnTo>
                    <a:pt x="12294" y="296"/>
                  </a:lnTo>
                  <a:cubicBezTo>
                    <a:pt x="11893" y="105"/>
                    <a:pt x="11363" y="0"/>
                    <a:pt x="10800" y="0"/>
                  </a:cubicBezTo>
                  <a:cubicBezTo>
                    <a:pt x="10237" y="0"/>
                    <a:pt x="9707" y="105"/>
                    <a:pt x="9306" y="296"/>
                  </a:cubicBezTo>
                  <a:lnTo>
                    <a:pt x="1451" y="4041"/>
                  </a:lnTo>
                  <a:cubicBezTo>
                    <a:pt x="651" y="4423"/>
                    <a:pt x="0" y="5259"/>
                    <a:pt x="0" y="5906"/>
                  </a:cubicBezTo>
                  <a:lnTo>
                    <a:pt x="0" y="20351"/>
                  </a:lnTo>
                  <a:cubicBezTo>
                    <a:pt x="0" y="21040"/>
                    <a:pt x="859" y="21600"/>
                    <a:pt x="1915" y="21600"/>
                  </a:cubicBezTo>
                  <a:lnTo>
                    <a:pt x="19685" y="21600"/>
                  </a:lnTo>
                  <a:cubicBezTo>
                    <a:pt x="20741" y="21600"/>
                    <a:pt x="21600" y="21040"/>
                    <a:pt x="21600" y="20351"/>
                  </a:cubicBezTo>
                  <a:lnTo>
                    <a:pt x="21600" y="5906"/>
                  </a:lnTo>
                  <a:cubicBezTo>
                    <a:pt x="21600" y="5259"/>
                    <a:pt x="20949" y="4423"/>
                    <a:pt x="20149" y="404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4" name="Shape"/>
            <p:cNvSpPr/>
            <p:nvPr/>
          </p:nvSpPr>
          <p:spPr>
            <a:xfrm>
              <a:off x="-1" y="1689100"/>
              <a:ext cx="3584077" cy="2368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1451" y="15951"/>
                  </a:moveTo>
                  <a:lnTo>
                    <a:pt x="21561" y="9566"/>
                  </a:lnTo>
                  <a:cubicBezTo>
                    <a:pt x="21581" y="8439"/>
                    <a:pt x="21340" y="7325"/>
                    <a:pt x="20882" y="6429"/>
                  </a:cubicBezTo>
                  <a:lnTo>
                    <a:pt x="20457" y="5605"/>
                  </a:lnTo>
                  <a:cubicBezTo>
                    <a:pt x="20438" y="5569"/>
                    <a:pt x="20417" y="5536"/>
                    <a:pt x="20396" y="5504"/>
                  </a:cubicBezTo>
                  <a:cubicBezTo>
                    <a:pt x="20434" y="5453"/>
                    <a:pt x="20467" y="5394"/>
                    <a:pt x="20493" y="5330"/>
                  </a:cubicBezTo>
                  <a:lnTo>
                    <a:pt x="20586" y="5112"/>
                  </a:lnTo>
                  <a:cubicBezTo>
                    <a:pt x="20685" y="4888"/>
                    <a:pt x="20705" y="4603"/>
                    <a:pt x="20638" y="4353"/>
                  </a:cubicBezTo>
                  <a:lnTo>
                    <a:pt x="20536" y="3964"/>
                  </a:lnTo>
                  <a:cubicBezTo>
                    <a:pt x="20443" y="3604"/>
                    <a:pt x="20231" y="3368"/>
                    <a:pt x="19983" y="3350"/>
                  </a:cubicBezTo>
                  <a:lnTo>
                    <a:pt x="19071" y="3259"/>
                  </a:lnTo>
                  <a:cubicBezTo>
                    <a:pt x="18775" y="3229"/>
                    <a:pt x="18498" y="3466"/>
                    <a:pt x="18352" y="3864"/>
                  </a:cubicBezTo>
                  <a:lnTo>
                    <a:pt x="17212" y="1353"/>
                  </a:lnTo>
                  <a:cubicBezTo>
                    <a:pt x="16950" y="772"/>
                    <a:pt x="16532" y="405"/>
                    <a:pt x="16064" y="346"/>
                  </a:cubicBezTo>
                  <a:cubicBezTo>
                    <a:pt x="14986" y="217"/>
                    <a:pt x="12865" y="1"/>
                    <a:pt x="10778" y="0"/>
                  </a:cubicBezTo>
                  <a:cubicBezTo>
                    <a:pt x="8702" y="1"/>
                    <a:pt x="6582" y="217"/>
                    <a:pt x="5503" y="346"/>
                  </a:cubicBezTo>
                  <a:cubicBezTo>
                    <a:pt x="5036" y="404"/>
                    <a:pt x="4618" y="771"/>
                    <a:pt x="4357" y="1352"/>
                  </a:cubicBezTo>
                  <a:lnTo>
                    <a:pt x="3214" y="3868"/>
                  </a:lnTo>
                  <a:cubicBezTo>
                    <a:pt x="3081" y="3495"/>
                    <a:pt x="2825" y="3257"/>
                    <a:pt x="2539" y="3257"/>
                  </a:cubicBezTo>
                  <a:cubicBezTo>
                    <a:pt x="2523" y="3257"/>
                    <a:pt x="2507" y="3257"/>
                    <a:pt x="2490" y="3259"/>
                  </a:cubicBezTo>
                  <a:lnTo>
                    <a:pt x="1585" y="3349"/>
                  </a:lnTo>
                  <a:cubicBezTo>
                    <a:pt x="1332" y="3368"/>
                    <a:pt x="1118" y="3604"/>
                    <a:pt x="1026" y="3963"/>
                  </a:cubicBezTo>
                  <a:lnTo>
                    <a:pt x="924" y="4350"/>
                  </a:lnTo>
                  <a:cubicBezTo>
                    <a:pt x="858" y="4602"/>
                    <a:pt x="876" y="4885"/>
                    <a:pt x="973" y="5104"/>
                  </a:cubicBezTo>
                  <a:lnTo>
                    <a:pt x="1065" y="5321"/>
                  </a:lnTo>
                  <a:cubicBezTo>
                    <a:pt x="1092" y="5388"/>
                    <a:pt x="1127" y="5450"/>
                    <a:pt x="1167" y="5504"/>
                  </a:cubicBezTo>
                  <a:cubicBezTo>
                    <a:pt x="1143" y="5539"/>
                    <a:pt x="1121" y="5576"/>
                    <a:pt x="1099" y="5616"/>
                  </a:cubicBezTo>
                  <a:lnTo>
                    <a:pt x="679" y="6431"/>
                  </a:lnTo>
                  <a:cubicBezTo>
                    <a:pt x="222" y="7326"/>
                    <a:pt x="-19" y="8439"/>
                    <a:pt x="1" y="9565"/>
                  </a:cubicBezTo>
                  <a:lnTo>
                    <a:pt x="123" y="16559"/>
                  </a:lnTo>
                  <a:lnTo>
                    <a:pt x="339" y="18009"/>
                  </a:lnTo>
                  <a:cubicBezTo>
                    <a:pt x="347" y="18069"/>
                    <a:pt x="359" y="18128"/>
                    <a:pt x="372" y="18187"/>
                  </a:cubicBezTo>
                  <a:lnTo>
                    <a:pt x="372" y="19949"/>
                  </a:lnTo>
                  <a:cubicBezTo>
                    <a:pt x="372" y="20859"/>
                    <a:pt x="862" y="21600"/>
                    <a:pt x="1464" y="21600"/>
                  </a:cubicBezTo>
                  <a:lnTo>
                    <a:pt x="3722" y="21600"/>
                  </a:lnTo>
                  <a:cubicBezTo>
                    <a:pt x="4328" y="21600"/>
                    <a:pt x="4820" y="20859"/>
                    <a:pt x="4820" y="19949"/>
                  </a:cubicBezTo>
                  <a:lnTo>
                    <a:pt x="4820" y="19175"/>
                  </a:lnTo>
                  <a:lnTo>
                    <a:pt x="10437" y="19722"/>
                  </a:lnTo>
                  <a:lnTo>
                    <a:pt x="10776" y="19755"/>
                  </a:lnTo>
                  <a:lnTo>
                    <a:pt x="11125" y="19722"/>
                  </a:lnTo>
                  <a:lnTo>
                    <a:pt x="16742" y="19175"/>
                  </a:lnTo>
                  <a:lnTo>
                    <a:pt x="16742" y="19949"/>
                  </a:lnTo>
                  <a:cubicBezTo>
                    <a:pt x="16742" y="20859"/>
                    <a:pt x="17234" y="21600"/>
                    <a:pt x="17840" y="21600"/>
                  </a:cubicBezTo>
                  <a:lnTo>
                    <a:pt x="20098" y="21600"/>
                  </a:lnTo>
                  <a:cubicBezTo>
                    <a:pt x="20700" y="21600"/>
                    <a:pt x="21190" y="20859"/>
                    <a:pt x="21190" y="19949"/>
                  </a:cubicBezTo>
                  <a:lnTo>
                    <a:pt x="21190" y="18188"/>
                  </a:lnTo>
                  <a:cubicBezTo>
                    <a:pt x="21204" y="18128"/>
                    <a:pt x="21420" y="16717"/>
                    <a:pt x="21420" y="16717"/>
                  </a:cubicBezTo>
                  <a:cubicBezTo>
                    <a:pt x="21420" y="16717"/>
                    <a:pt x="21451" y="15951"/>
                    <a:pt x="21451" y="15951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5" name="Shape"/>
            <p:cNvSpPr/>
            <p:nvPr/>
          </p:nvSpPr>
          <p:spPr>
            <a:xfrm>
              <a:off x="63500" y="2108199"/>
              <a:ext cx="3455847" cy="169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7" extrusionOk="0">
                  <a:moveTo>
                    <a:pt x="20939" y="4150"/>
                  </a:moveTo>
                  <a:lnTo>
                    <a:pt x="20506" y="3012"/>
                  </a:lnTo>
                  <a:cubicBezTo>
                    <a:pt x="20450" y="2873"/>
                    <a:pt x="20376" y="2771"/>
                    <a:pt x="20283" y="2734"/>
                  </a:cubicBezTo>
                  <a:lnTo>
                    <a:pt x="19390" y="2361"/>
                  </a:lnTo>
                  <a:lnTo>
                    <a:pt x="20376" y="1963"/>
                  </a:lnTo>
                  <a:cubicBezTo>
                    <a:pt x="20431" y="1937"/>
                    <a:pt x="20487" y="1862"/>
                    <a:pt x="20518" y="1759"/>
                  </a:cubicBezTo>
                  <a:lnTo>
                    <a:pt x="20617" y="1443"/>
                  </a:lnTo>
                  <a:cubicBezTo>
                    <a:pt x="20655" y="1330"/>
                    <a:pt x="20661" y="1191"/>
                    <a:pt x="20636" y="1065"/>
                  </a:cubicBezTo>
                  <a:lnTo>
                    <a:pt x="20530" y="520"/>
                  </a:lnTo>
                  <a:cubicBezTo>
                    <a:pt x="20487" y="293"/>
                    <a:pt x="20388" y="141"/>
                    <a:pt x="20271" y="129"/>
                  </a:cubicBezTo>
                  <a:lnTo>
                    <a:pt x="19330" y="2"/>
                  </a:lnTo>
                  <a:cubicBezTo>
                    <a:pt x="19131" y="-23"/>
                    <a:pt x="18952" y="230"/>
                    <a:pt x="18890" y="622"/>
                  </a:cubicBezTo>
                  <a:lnTo>
                    <a:pt x="18717" y="1747"/>
                  </a:lnTo>
                  <a:lnTo>
                    <a:pt x="18878" y="2228"/>
                  </a:lnTo>
                  <a:lnTo>
                    <a:pt x="19027" y="2265"/>
                  </a:lnTo>
                  <a:lnTo>
                    <a:pt x="14723" y="1684"/>
                  </a:lnTo>
                  <a:lnTo>
                    <a:pt x="14197" y="1141"/>
                  </a:lnTo>
                  <a:lnTo>
                    <a:pt x="14036" y="4276"/>
                  </a:lnTo>
                  <a:lnTo>
                    <a:pt x="10783" y="4755"/>
                  </a:lnTo>
                  <a:lnTo>
                    <a:pt x="7530" y="4276"/>
                  </a:lnTo>
                  <a:lnTo>
                    <a:pt x="7369" y="1141"/>
                  </a:lnTo>
                  <a:lnTo>
                    <a:pt x="6842" y="1684"/>
                  </a:lnTo>
                  <a:lnTo>
                    <a:pt x="2539" y="2265"/>
                  </a:lnTo>
                  <a:lnTo>
                    <a:pt x="2688" y="2228"/>
                  </a:lnTo>
                  <a:lnTo>
                    <a:pt x="2849" y="1747"/>
                  </a:lnTo>
                  <a:lnTo>
                    <a:pt x="2676" y="622"/>
                  </a:lnTo>
                  <a:cubicBezTo>
                    <a:pt x="2614" y="230"/>
                    <a:pt x="2434" y="-23"/>
                    <a:pt x="2237" y="2"/>
                  </a:cubicBezTo>
                  <a:lnTo>
                    <a:pt x="1295" y="129"/>
                  </a:lnTo>
                  <a:cubicBezTo>
                    <a:pt x="1178" y="141"/>
                    <a:pt x="1079" y="293"/>
                    <a:pt x="1035" y="520"/>
                  </a:cubicBezTo>
                  <a:lnTo>
                    <a:pt x="930" y="1065"/>
                  </a:lnTo>
                  <a:cubicBezTo>
                    <a:pt x="906" y="1191"/>
                    <a:pt x="912" y="1330"/>
                    <a:pt x="949" y="1443"/>
                  </a:cubicBezTo>
                  <a:lnTo>
                    <a:pt x="1048" y="1759"/>
                  </a:lnTo>
                  <a:cubicBezTo>
                    <a:pt x="1079" y="1862"/>
                    <a:pt x="1135" y="1937"/>
                    <a:pt x="1190" y="1963"/>
                  </a:cubicBezTo>
                  <a:lnTo>
                    <a:pt x="2176" y="2361"/>
                  </a:lnTo>
                  <a:lnTo>
                    <a:pt x="1283" y="2734"/>
                  </a:lnTo>
                  <a:cubicBezTo>
                    <a:pt x="1190" y="2771"/>
                    <a:pt x="1116" y="2873"/>
                    <a:pt x="1060" y="3012"/>
                  </a:cubicBezTo>
                  <a:lnTo>
                    <a:pt x="627" y="4150"/>
                  </a:lnTo>
                  <a:cubicBezTo>
                    <a:pt x="206" y="5263"/>
                    <a:pt x="-17" y="6641"/>
                    <a:pt x="2" y="8058"/>
                  </a:cubicBezTo>
                  <a:lnTo>
                    <a:pt x="125" y="17796"/>
                  </a:lnTo>
                  <a:lnTo>
                    <a:pt x="342" y="19718"/>
                  </a:lnTo>
                  <a:cubicBezTo>
                    <a:pt x="416" y="20401"/>
                    <a:pt x="701" y="20907"/>
                    <a:pt x="1048" y="20970"/>
                  </a:cubicBezTo>
                  <a:lnTo>
                    <a:pt x="3128" y="21362"/>
                  </a:lnTo>
                  <a:cubicBezTo>
                    <a:pt x="3289" y="21387"/>
                    <a:pt x="3444" y="21261"/>
                    <a:pt x="3549" y="21021"/>
                  </a:cubicBezTo>
                  <a:cubicBezTo>
                    <a:pt x="3654" y="20780"/>
                    <a:pt x="3803" y="20654"/>
                    <a:pt x="3958" y="20679"/>
                  </a:cubicBezTo>
                  <a:lnTo>
                    <a:pt x="10780" y="21577"/>
                  </a:lnTo>
                  <a:lnTo>
                    <a:pt x="10786" y="21577"/>
                  </a:lnTo>
                  <a:lnTo>
                    <a:pt x="17608" y="20679"/>
                  </a:lnTo>
                  <a:cubicBezTo>
                    <a:pt x="17763" y="20654"/>
                    <a:pt x="17912" y="20780"/>
                    <a:pt x="18017" y="21021"/>
                  </a:cubicBezTo>
                  <a:cubicBezTo>
                    <a:pt x="18122" y="21261"/>
                    <a:pt x="18277" y="21387"/>
                    <a:pt x="18438" y="21362"/>
                  </a:cubicBezTo>
                  <a:lnTo>
                    <a:pt x="20518" y="20970"/>
                  </a:lnTo>
                  <a:cubicBezTo>
                    <a:pt x="20865" y="20907"/>
                    <a:pt x="21150" y="20401"/>
                    <a:pt x="21224" y="19718"/>
                  </a:cubicBezTo>
                  <a:lnTo>
                    <a:pt x="21440" y="17796"/>
                  </a:lnTo>
                  <a:lnTo>
                    <a:pt x="21564" y="8058"/>
                  </a:lnTo>
                  <a:cubicBezTo>
                    <a:pt x="21583" y="6641"/>
                    <a:pt x="21360" y="5263"/>
                    <a:pt x="20939" y="415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6" name="Shape"/>
            <p:cNvSpPr/>
            <p:nvPr/>
          </p:nvSpPr>
          <p:spPr>
            <a:xfrm>
              <a:off x="25399" y="2082800"/>
              <a:ext cx="3513830" cy="175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67" extrusionOk="0">
                  <a:moveTo>
                    <a:pt x="2404" y="715"/>
                  </a:moveTo>
                  <a:lnTo>
                    <a:pt x="1463" y="838"/>
                  </a:lnTo>
                  <a:cubicBezTo>
                    <a:pt x="1416" y="843"/>
                    <a:pt x="1379" y="899"/>
                    <a:pt x="1362" y="989"/>
                  </a:cubicBezTo>
                  <a:lnTo>
                    <a:pt x="1258" y="1518"/>
                  </a:lnTo>
                  <a:cubicBezTo>
                    <a:pt x="1254" y="1536"/>
                    <a:pt x="1256" y="1547"/>
                    <a:pt x="1259" y="1555"/>
                  </a:cubicBezTo>
                  <a:lnTo>
                    <a:pt x="1358" y="1865"/>
                  </a:lnTo>
                  <a:cubicBezTo>
                    <a:pt x="1363" y="1881"/>
                    <a:pt x="1375" y="1900"/>
                    <a:pt x="1387" y="1905"/>
                  </a:cubicBezTo>
                  <a:lnTo>
                    <a:pt x="2664" y="2412"/>
                  </a:lnTo>
                  <a:lnTo>
                    <a:pt x="2653" y="2191"/>
                  </a:lnTo>
                  <a:lnTo>
                    <a:pt x="2720" y="2175"/>
                  </a:lnTo>
                  <a:lnTo>
                    <a:pt x="2784" y="1988"/>
                  </a:lnTo>
                  <a:lnTo>
                    <a:pt x="2640" y="1065"/>
                  </a:lnTo>
                  <a:cubicBezTo>
                    <a:pt x="2606" y="857"/>
                    <a:pt x="2511" y="715"/>
                    <a:pt x="2404" y="715"/>
                  </a:cubicBezTo>
                  <a:close/>
                  <a:moveTo>
                    <a:pt x="18844" y="2175"/>
                  </a:moveTo>
                  <a:lnTo>
                    <a:pt x="18911" y="2191"/>
                  </a:lnTo>
                  <a:lnTo>
                    <a:pt x="18901" y="2412"/>
                  </a:lnTo>
                  <a:lnTo>
                    <a:pt x="20181" y="1904"/>
                  </a:lnTo>
                  <a:cubicBezTo>
                    <a:pt x="20188" y="1901"/>
                    <a:pt x="20201" y="1882"/>
                    <a:pt x="20204" y="1870"/>
                  </a:cubicBezTo>
                  <a:lnTo>
                    <a:pt x="20304" y="1559"/>
                  </a:lnTo>
                  <a:lnTo>
                    <a:pt x="20304" y="1559"/>
                  </a:lnTo>
                  <a:lnTo>
                    <a:pt x="20306" y="1518"/>
                  </a:lnTo>
                  <a:lnTo>
                    <a:pt x="20203" y="991"/>
                  </a:lnTo>
                  <a:cubicBezTo>
                    <a:pt x="20185" y="899"/>
                    <a:pt x="20148" y="843"/>
                    <a:pt x="20104" y="838"/>
                  </a:cubicBezTo>
                  <a:lnTo>
                    <a:pt x="19176" y="716"/>
                  </a:lnTo>
                  <a:cubicBezTo>
                    <a:pt x="19175" y="716"/>
                    <a:pt x="19175" y="716"/>
                    <a:pt x="19174" y="716"/>
                  </a:cubicBezTo>
                  <a:cubicBezTo>
                    <a:pt x="19053" y="716"/>
                    <a:pt x="18958" y="857"/>
                    <a:pt x="18924" y="1068"/>
                  </a:cubicBezTo>
                  <a:lnTo>
                    <a:pt x="18780" y="1988"/>
                  </a:lnTo>
                  <a:cubicBezTo>
                    <a:pt x="18780" y="1988"/>
                    <a:pt x="18844" y="2175"/>
                    <a:pt x="18844" y="2175"/>
                  </a:cubicBezTo>
                  <a:close/>
                  <a:moveTo>
                    <a:pt x="4031" y="19982"/>
                  </a:moveTo>
                  <a:cubicBezTo>
                    <a:pt x="4049" y="19982"/>
                    <a:pt x="4066" y="19983"/>
                    <a:pt x="4084" y="19986"/>
                  </a:cubicBezTo>
                  <a:lnTo>
                    <a:pt x="10782" y="20853"/>
                  </a:lnTo>
                  <a:lnTo>
                    <a:pt x="17483" y="19986"/>
                  </a:lnTo>
                  <a:cubicBezTo>
                    <a:pt x="17498" y="19983"/>
                    <a:pt x="17515" y="19982"/>
                    <a:pt x="17533" y="19982"/>
                  </a:cubicBezTo>
                  <a:cubicBezTo>
                    <a:pt x="17720" y="19982"/>
                    <a:pt x="17901" y="20147"/>
                    <a:pt x="18029" y="20434"/>
                  </a:cubicBezTo>
                  <a:cubicBezTo>
                    <a:pt x="18096" y="20583"/>
                    <a:pt x="18195" y="20662"/>
                    <a:pt x="18297" y="20646"/>
                  </a:cubicBezTo>
                  <a:lnTo>
                    <a:pt x="20340" y="20268"/>
                  </a:lnTo>
                  <a:cubicBezTo>
                    <a:pt x="20605" y="20220"/>
                    <a:pt x="20820" y="19846"/>
                    <a:pt x="20877" y="19336"/>
                  </a:cubicBezTo>
                  <a:lnTo>
                    <a:pt x="21086" y="17510"/>
                  </a:lnTo>
                  <a:lnTo>
                    <a:pt x="21207" y="8136"/>
                  </a:lnTo>
                  <a:cubicBezTo>
                    <a:pt x="21224" y="6860"/>
                    <a:pt x="21019" y="5599"/>
                    <a:pt x="20629" y="4586"/>
                  </a:cubicBezTo>
                  <a:lnTo>
                    <a:pt x="20204" y="3488"/>
                  </a:lnTo>
                  <a:cubicBezTo>
                    <a:pt x="20174" y="3415"/>
                    <a:pt x="20136" y="3368"/>
                    <a:pt x="20090" y="3350"/>
                  </a:cubicBezTo>
                  <a:lnTo>
                    <a:pt x="18880" y="2853"/>
                  </a:lnTo>
                  <a:lnTo>
                    <a:pt x="18878" y="2902"/>
                  </a:lnTo>
                  <a:lnTo>
                    <a:pt x="14609" y="2337"/>
                  </a:lnTo>
                  <a:lnTo>
                    <a:pt x="14290" y="2012"/>
                  </a:lnTo>
                  <a:lnTo>
                    <a:pt x="14143" y="4825"/>
                  </a:lnTo>
                  <a:lnTo>
                    <a:pt x="10782" y="5311"/>
                  </a:lnTo>
                  <a:lnTo>
                    <a:pt x="10769" y="5309"/>
                  </a:lnTo>
                  <a:lnTo>
                    <a:pt x="7421" y="4825"/>
                  </a:lnTo>
                  <a:lnTo>
                    <a:pt x="7274" y="2012"/>
                  </a:lnTo>
                  <a:lnTo>
                    <a:pt x="6955" y="2337"/>
                  </a:lnTo>
                  <a:lnTo>
                    <a:pt x="2687" y="2902"/>
                  </a:lnTo>
                  <a:lnTo>
                    <a:pt x="2684" y="2853"/>
                  </a:lnTo>
                  <a:lnTo>
                    <a:pt x="1475" y="3349"/>
                  </a:lnTo>
                  <a:cubicBezTo>
                    <a:pt x="1428" y="3368"/>
                    <a:pt x="1390" y="3415"/>
                    <a:pt x="1358" y="3495"/>
                  </a:cubicBezTo>
                  <a:lnTo>
                    <a:pt x="934" y="4587"/>
                  </a:lnTo>
                  <a:cubicBezTo>
                    <a:pt x="545" y="5599"/>
                    <a:pt x="340" y="6860"/>
                    <a:pt x="357" y="8136"/>
                  </a:cubicBezTo>
                  <a:lnTo>
                    <a:pt x="478" y="17510"/>
                  </a:lnTo>
                  <a:lnTo>
                    <a:pt x="687" y="19333"/>
                  </a:lnTo>
                  <a:cubicBezTo>
                    <a:pt x="744" y="19846"/>
                    <a:pt x="960" y="20220"/>
                    <a:pt x="1224" y="20268"/>
                  </a:cubicBezTo>
                  <a:lnTo>
                    <a:pt x="3270" y="20647"/>
                  </a:lnTo>
                  <a:cubicBezTo>
                    <a:pt x="3276" y="20648"/>
                    <a:pt x="3284" y="20648"/>
                    <a:pt x="3293" y="20648"/>
                  </a:cubicBezTo>
                  <a:cubicBezTo>
                    <a:pt x="3386" y="20648"/>
                    <a:pt x="3475" y="20570"/>
                    <a:pt x="3535" y="20434"/>
                  </a:cubicBezTo>
                  <a:cubicBezTo>
                    <a:pt x="3663" y="20147"/>
                    <a:pt x="3844" y="19982"/>
                    <a:pt x="4031" y="19982"/>
                  </a:cubicBezTo>
                  <a:close/>
                  <a:moveTo>
                    <a:pt x="10791" y="21567"/>
                  </a:moveTo>
                  <a:lnTo>
                    <a:pt x="10779" y="21567"/>
                  </a:lnTo>
                  <a:lnTo>
                    <a:pt x="4058" y="20699"/>
                  </a:lnTo>
                  <a:cubicBezTo>
                    <a:pt x="4048" y="20697"/>
                    <a:pt x="4039" y="20696"/>
                    <a:pt x="4031" y="20696"/>
                  </a:cubicBezTo>
                  <a:cubicBezTo>
                    <a:pt x="3944" y="20696"/>
                    <a:pt x="3862" y="20772"/>
                    <a:pt x="3801" y="20910"/>
                  </a:cubicBezTo>
                  <a:cubicBezTo>
                    <a:pt x="3661" y="21224"/>
                    <a:pt x="3452" y="21392"/>
                    <a:pt x="3240" y="21358"/>
                  </a:cubicBezTo>
                  <a:lnTo>
                    <a:pt x="1192" y="20979"/>
                  </a:lnTo>
                  <a:cubicBezTo>
                    <a:pt x="773" y="20904"/>
                    <a:pt x="430" y="20306"/>
                    <a:pt x="340" y="19491"/>
                  </a:cubicBezTo>
                  <a:lnTo>
                    <a:pt x="123" y="17565"/>
                  </a:lnTo>
                  <a:lnTo>
                    <a:pt x="1" y="8154"/>
                  </a:lnTo>
                  <a:cubicBezTo>
                    <a:pt x="-18" y="6715"/>
                    <a:pt x="214" y="5293"/>
                    <a:pt x="653" y="4150"/>
                  </a:cubicBezTo>
                  <a:lnTo>
                    <a:pt x="1080" y="3049"/>
                  </a:lnTo>
                  <a:cubicBezTo>
                    <a:pt x="1167" y="2835"/>
                    <a:pt x="1279" y="2699"/>
                    <a:pt x="1405" y="2649"/>
                  </a:cubicBezTo>
                  <a:lnTo>
                    <a:pt x="1415" y="2645"/>
                  </a:lnTo>
                  <a:lnTo>
                    <a:pt x="1314" y="2604"/>
                  </a:lnTo>
                  <a:cubicBezTo>
                    <a:pt x="1205" y="2556"/>
                    <a:pt x="1111" y="2422"/>
                    <a:pt x="1056" y="2244"/>
                  </a:cubicBezTo>
                  <a:lnTo>
                    <a:pt x="961" y="1945"/>
                  </a:lnTo>
                  <a:cubicBezTo>
                    <a:pt x="894" y="1745"/>
                    <a:pt x="881" y="1485"/>
                    <a:pt x="927" y="1255"/>
                  </a:cubicBezTo>
                  <a:lnTo>
                    <a:pt x="1031" y="729"/>
                  </a:lnTo>
                  <a:cubicBezTo>
                    <a:pt x="1099" y="376"/>
                    <a:pt x="1257" y="144"/>
                    <a:pt x="1443" y="125"/>
                  </a:cubicBezTo>
                  <a:lnTo>
                    <a:pt x="2365" y="3"/>
                  </a:lnTo>
                  <a:cubicBezTo>
                    <a:pt x="2379" y="1"/>
                    <a:pt x="2391" y="1"/>
                    <a:pt x="2404" y="1"/>
                  </a:cubicBezTo>
                  <a:cubicBezTo>
                    <a:pt x="2666" y="1"/>
                    <a:pt x="2897" y="341"/>
                    <a:pt x="2979" y="849"/>
                  </a:cubicBezTo>
                  <a:lnTo>
                    <a:pt x="3175" y="2105"/>
                  </a:lnTo>
                  <a:lnTo>
                    <a:pt x="3169" y="2122"/>
                  </a:lnTo>
                  <a:lnTo>
                    <a:pt x="6859" y="1634"/>
                  </a:lnTo>
                  <a:lnTo>
                    <a:pt x="7574" y="907"/>
                  </a:lnTo>
                  <a:lnTo>
                    <a:pt x="7744" y="4156"/>
                  </a:lnTo>
                  <a:lnTo>
                    <a:pt x="10782" y="4595"/>
                  </a:lnTo>
                  <a:lnTo>
                    <a:pt x="13820" y="4156"/>
                  </a:lnTo>
                  <a:lnTo>
                    <a:pt x="13989" y="907"/>
                  </a:lnTo>
                  <a:lnTo>
                    <a:pt x="14705" y="1634"/>
                  </a:lnTo>
                  <a:lnTo>
                    <a:pt x="18395" y="2122"/>
                  </a:lnTo>
                  <a:lnTo>
                    <a:pt x="18389" y="2105"/>
                  </a:lnTo>
                  <a:lnTo>
                    <a:pt x="18585" y="851"/>
                  </a:lnTo>
                  <a:cubicBezTo>
                    <a:pt x="18671" y="317"/>
                    <a:pt x="18919" y="-33"/>
                    <a:pt x="19198" y="3"/>
                  </a:cubicBezTo>
                  <a:lnTo>
                    <a:pt x="20125" y="125"/>
                  </a:lnTo>
                  <a:cubicBezTo>
                    <a:pt x="20307" y="144"/>
                    <a:pt x="20465" y="376"/>
                    <a:pt x="20534" y="730"/>
                  </a:cubicBezTo>
                  <a:lnTo>
                    <a:pt x="20637" y="1255"/>
                  </a:lnTo>
                  <a:cubicBezTo>
                    <a:pt x="20683" y="1485"/>
                    <a:pt x="20670" y="1745"/>
                    <a:pt x="20602" y="1951"/>
                  </a:cubicBezTo>
                  <a:lnTo>
                    <a:pt x="20505" y="2251"/>
                  </a:lnTo>
                  <a:cubicBezTo>
                    <a:pt x="20453" y="2423"/>
                    <a:pt x="20358" y="2556"/>
                    <a:pt x="20254" y="2603"/>
                  </a:cubicBezTo>
                  <a:lnTo>
                    <a:pt x="20149" y="2645"/>
                  </a:lnTo>
                  <a:lnTo>
                    <a:pt x="20161" y="2649"/>
                  </a:lnTo>
                  <a:cubicBezTo>
                    <a:pt x="20286" y="2699"/>
                    <a:pt x="20397" y="2835"/>
                    <a:pt x="20482" y="3042"/>
                  </a:cubicBezTo>
                  <a:lnTo>
                    <a:pt x="20911" y="4148"/>
                  </a:lnTo>
                  <a:cubicBezTo>
                    <a:pt x="21351" y="5293"/>
                    <a:pt x="21582" y="6715"/>
                    <a:pt x="21563" y="8155"/>
                  </a:cubicBezTo>
                  <a:lnTo>
                    <a:pt x="21437" y="17636"/>
                  </a:lnTo>
                  <a:lnTo>
                    <a:pt x="21224" y="19493"/>
                  </a:lnTo>
                  <a:cubicBezTo>
                    <a:pt x="21134" y="20306"/>
                    <a:pt x="20792" y="20904"/>
                    <a:pt x="20372" y="20979"/>
                  </a:cubicBezTo>
                  <a:lnTo>
                    <a:pt x="18327" y="21358"/>
                  </a:lnTo>
                  <a:cubicBezTo>
                    <a:pt x="18306" y="21361"/>
                    <a:pt x="18289" y="21363"/>
                    <a:pt x="18271" y="21363"/>
                  </a:cubicBezTo>
                  <a:cubicBezTo>
                    <a:pt x="18077" y="21363"/>
                    <a:pt x="17892" y="21198"/>
                    <a:pt x="17764" y="20910"/>
                  </a:cubicBezTo>
                  <a:cubicBezTo>
                    <a:pt x="17697" y="20760"/>
                    <a:pt x="17604" y="20681"/>
                    <a:pt x="17508" y="20698"/>
                  </a:cubicBezTo>
                  <a:cubicBezTo>
                    <a:pt x="17508" y="20698"/>
                    <a:pt x="10791" y="21567"/>
                    <a:pt x="10791" y="2156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7" name="Shape"/>
            <p:cNvSpPr/>
            <p:nvPr/>
          </p:nvSpPr>
          <p:spPr>
            <a:xfrm>
              <a:off x="127000" y="3594100"/>
              <a:ext cx="621091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7" y="21600"/>
                  </a:moveTo>
                  <a:lnTo>
                    <a:pt x="4279" y="21600"/>
                  </a:lnTo>
                  <a:cubicBezTo>
                    <a:pt x="1898" y="21600"/>
                    <a:pt x="0" y="18690"/>
                    <a:pt x="0" y="15160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5160"/>
                  </a:lnTo>
                  <a:cubicBezTo>
                    <a:pt x="21600" y="18690"/>
                    <a:pt x="19667" y="21600"/>
                    <a:pt x="1728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8" name="Shape"/>
            <p:cNvSpPr/>
            <p:nvPr/>
          </p:nvSpPr>
          <p:spPr>
            <a:xfrm>
              <a:off x="660400" y="3327400"/>
              <a:ext cx="1150622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21600" y="3600"/>
                  </a:moveTo>
                  <a:lnTo>
                    <a:pt x="5123" y="31"/>
                  </a:lnTo>
                  <a:cubicBezTo>
                    <a:pt x="2813" y="-481"/>
                    <a:pt x="745" y="5358"/>
                    <a:pt x="131" y="14114"/>
                  </a:cubicBezTo>
                  <a:lnTo>
                    <a:pt x="0" y="15863"/>
                  </a:lnTo>
                  <a:lnTo>
                    <a:pt x="21288" y="21119"/>
                  </a:lnTo>
                  <a:cubicBezTo>
                    <a:pt x="21288" y="21119"/>
                    <a:pt x="21600" y="3600"/>
                    <a:pt x="21600" y="3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9" name="Circle"/>
            <p:cNvSpPr/>
            <p:nvPr/>
          </p:nvSpPr>
          <p:spPr>
            <a:xfrm>
              <a:off x="190500" y="3175000"/>
              <a:ext cx="293651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0" name="Shape"/>
            <p:cNvSpPr/>
            <p:nvPr/>
          </p:nvSpPr>
          <p:spPr>
            <a:xfrm>
              <a:off x="1650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2" y="6809"/>
                    <a:pt x="3562" y="10801"/>
                  </a:cubicBezTo>
                  <a:cubicBezTo>
                    <a:pt x="3562" y="14792"/>
                    <a:pt x="6808" y="18038"/>
                    <a:pt x="10797" y="18038"/>
                  </a:cubicBezTo>
                  <a:cubicBezTo>
                    <a:pt x="14790" y="18038"/>
                    <a:pt x="18039" y="14792"/>
                    <a:pt x="18039" y="10801"/>
                  </a:cubicBezTo>
                  <a:cubicBezTo>
                    <a:pt x="18039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5" y="21600"/>
                    <a:pt x="0" y="16755"/>
                    <a:pt x="0" y="10801"/>
                  </a:cubicBezTo>
                  <a:cubicBezTo>
                    <a:pt x="0" y="4844"/>
                    <a:pt x="4845" y="0"/>
                    <a:pt x="10797" y="0"/>
                  </a:cubicBezTo>
                  <a:cubicBezTo>
                    <a:pt x="16754" y="0"/>
                    <a:pt x="21600" y="4844"/>
                    <a:pt x="21600" y="10801"/>
                  </a:cubicBezTo>
                  <a:cubicBezTo>
                    <a:pt x="21600" y="16755"/>
                    <a:pt x="16754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1" name="Shape"/>
            <p:cNvSpPr/>
            <p:nvPr/>
          </p:nvSpPr>
          <p:spPr>
            <a:xfrm>
              <a:off x="673099" y="2641599"/>
              <a:ext cx="1119127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0" y="3976"/>
                  </a:moveTo>
                  <a:lnTo>
                    <a:pt x="612" y="0"/>
                  </a:lnTo>
                  <a:cubicBezTo>
                    <a:pt x="937" y="1882"/>
                    <a:pt x="1129" y="3921"/>
                    <a:pt x="1129" y="6017"/>
                  </a:cubicBezTo>
                  <a:cubicBezTo>
                    <a:pt x="1129" y="9244"/>
                    <a:pt x="728" y="12252"/>
                    <a:pt x="0" y="14724"/>
                  </a:cubicBezTo>
                  <a:lnTo>
                    <a:pt x="21600" y="21600"/>
                  </a:lnTo>
                  <a:lnTo>
                    <a:pt x="21600" y="3976"/>
                  </a:lnTo>
                  <a:cubicBezTo>
                    <a:pt x="21600" y="3976"/>
                    <a:pt x="21580" y="3976"/>
                    <a:pt x="21580" y="3976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2" name="Shape"/>
            <p:cNvSpPr/>
            <p:nvPr/>
          </p:nvSpPr>
          <p:spPr>
            <a:xfrm>
              <a:off x="241300" y="2616200"/>
              <a:ext cx="452408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84" y="2017"/>
                  </a:moveTo>
                  <a:lnTo>
                    <a:pt x="3126" y="288"/>
                  </a:lnTo>
                  <a:lnTo>
                    <a:pt x="0" y="0"/>
                  </a:lnTo>
                  <a:lnTo>
                    <a:pt x="1138" y="6190"/>
                  </a:lnTo>
                  <a:lnTo>
                    <a:pt x="2606" y="13968"/>
                  </a:lnTo>
                  <a:cubicBezTo>
                    <a:pt x="3175" y="17062"/>
                    <a:pt x="4926" y="19295"/>
                    <a:pt x="7012" y="19655"/>
                  </a:cubicBezTo>
                  <a:lnTo>
                    <a:pt x="18473" y="21600"/>
                  </a:lnTo>
                  <a:cubicBezTo>
                    <a:pt x="20417" y="18720"/>
                    <a:pt x="21600" y="14685"/>
                    <a:pt x="21600" y="10292"/>
                  </a:cubicBezTo>
                  <a:cubicBezTo>
                    <a:pt x="21600" y="7271"/>
                    <a:pt x="21031" y="4462"/>
                    <a:pt x="20084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3" name="Shape"/>
            <p:cNvSpPr/>
            <p:nvPr/>
          </p:nvSpPr>
          <p:spPr>
            <a:xfrm>
              <a:off x="203200" y="2578100"/>
              <a:ext cx="520260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28" y="3774"/>
                  </a:moveTo>
                  <a:lnTo>
                    <a:pt x="5037" y="12975"/>
                  </a:lnTo>
                  <a:cubicBezTo>
                    <a:pt x="5401" y="14860"/>
                    <a:pt x="6503" y="16214"/>
                    <a:pt x="7847" y="16434"/>
                  </a:cubicBezTo>
                  <a:lnTo>
                    <a:pt x="17219" y="17950"/>
                  </a:lnTo>
                  <a:cubicBezTo>
                    <a:pt x="18480" y="15893"/>
                    <a:pt x="19193" y="13188"/>
                    <a:pt x="19193" y="10411"/>
                  </a:cubicBezTo>
                  <a:cubicBezTo>
                    <a:pt x="19193" y="8619"/>
                    <a:pt x="18906" y="6881"/>
                    <a:pt x="18339" y="5232"/>
                  </a:cubicBezTo>
                  <a:cubicBezTo>
                    <a:pt x="18339" y="5232"/>
                    <a:pt x="3228" y="3774"/>
                    <a:pt x="3228" y="3774"/>
                  </a:cubicBezTo>
                  <a:close/>
                  <a:moveTo>
                    <a:pt x="18110" y="21600"/>
                  </a:moveTo>
                  <a:lnTo>
                    <a:pt x="7578" y="19896"/>
                  </a:lnTo>
                  <a:cubicBezTo>
                    <a:pt x="5253" y="19516"/>
                    <a:pt x="3348" y="17171"/>
                    <a:pt x="2720" y="13925"/>
                  </a:cubicBezTo>
                  <a:lnTo>
                    <a:pt x="0" y="0"/>
                  </a:lnTo>
                  <a:lnTo>
                    <a:pt x="4405" y="386"/>
                  </a:lnTo>
                  <a:lnTo>
                    <a:pt x="19794" y="1881"/>
                  </a:lnTo>
                  <a:lnTo>
                    <a:pt x="20117" y="2675"/>
                  </a:lnTo>
                  <a:cubicBezTo>
                    <a:pt x="21086" y="5064"/>
                    <a:pt x="21600" y="7739"/>
                    <a:pt x="21600" y="10411"/>
                  </a:cubicBezTo>
                  <a:cubicBezTo>
                    <a:pt x="21600" y="14391"/>
                    <a:pt x="20476" y="18260"/>
                    <a:pt x="18518" y="21024"/>
                  </a:cubicBezTo>
                  <a:cubicBezTo>
                    <a:pt x="18518" y="21024"/>
                    <a:pt x="18110" y="21600"/>
                    <a:pt x="1811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4" name="Shape"/>
            <p:cNvSpPr/>
            <p:nvPr/>
          </p:nvSpPr>
          <p:spPr>
            <a:xfrm>
              <a:off x="1295399" y="2514599"/>
              <a:ext cx="49303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593"/>
                  </a:lnTo>
                  <a:lnTo>
                    <a:pt x="21600" y="21600"/>
                  </a:lnTo>
                  <a:lnTo>
                    <a:pt x="2084" y="14054"/>
                  </a:lnTo>
                  <a:cubicBezTo>
                    <a:pt x="1171" y="13720"/>
                    <a:pt x="390" y="8916"/>
                    <a:pt x="130" y="2388"/>
                  </a:cubicBezTo>
                  <a:cubicBezTo>
                    <a:pt x="130" y="238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5" name="Shape"/>
            <p:cNvSpPr/>
            <p:nvPr/>
          </p:nvSpPr>
          <p:spPr>
            <a:xfrm>
              <a:off x="2832100" y="3594100"/>
              <a:ext cx="620999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13" y="21600"/>
                  </a:moveTo>
                  <a:lnTo>
                    <a:pt x="17322" y="21600"/>
                  </a:lnTo>
                  <a:cubicBezTo>
                    <a:pt x="19703" y="21600"/>
                    <a:pt x="21600" y="18690"/>
                    <a:pt x="21600" y="15160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15160"/>
                  </a:lnTo>
                  <a:cubicBezTo>
                    <a:pt x="0" y="18690"/>
                    <a:pt x="1932" y="21600"/>
                    <a:pt x="4313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6" name="Shape"/>
            <p:cNvSpPr/>
            <p:nvPr/>
          </p:nvSpPr>
          <p:spPr>
            <a:xfrm>
              <a:off x="1752599" y="3327400"/>
              <a:ext cx="1167670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0" y="3387"/>
                  </a:moveTo>
                  <a:lnTo>
                    <a:pt x="16553" y="31"/>
                  </a:lnTo>
                  <a:cubicBezTo>
                    <a:pt x="18828" y="-481"/>
                    <a:pt x="20865" y="5358"/>
                    <a:pt x="21471" y="14114"/>
                  </a:cubicBezTo>
                  <a:lnTo>
                    <a:pt x="21600" y="15863"/>
                  </a:lnTo>
                  <a:lnTo>
                    <a:pt x="623" y="21119"/>
                  </a:lnTo>
                  <a:cubicBezTo>
                    <a:pt x="623" y="21119"/>
                    <a:pt x="0" y="3387"/>
                    <a:pt x="0" y="338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7" name="Circle"/>
            <p:cNvSpPr/>
            <p:nvPr/>
          </p:nvSpPr>
          <p:spPr>
            <a:xfrm>
              <a:off x="3098800" y="3175000"/>
              <a:ext cx="293663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8" name="Shape"/>
            <p:cNvSpPr/>
            <p:nvPr/>
          </p:nvSpPr>
          <p:spPr>
            <a:xfrm>
              <a:off x="30606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1" y="6809"/>
                    <a:pt x="3561" y="10801"/>
                  </a:cubicBezTo>
                  <a:cubicBezTo>
                    <a:pt x="3561" y="14792"/>
                    <a:pt x="6808" y="18038"/>
                    <a:pt x="10797" y="18038"/>
                  </a:cubicBezTo>
                  <a:cubicBezTo>
                    <a:pt x="14790" y="18038"/>
                    <a:pt x="18038" y="14792"/>
                    <a:pt x="18038" y="10801"/>
                  </a:cubicBezTo>
                  <a:cubicBezTo>
                    <a:pt x="18038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2" y="21600"/>
                    <a:pt x="0" y="16755"/>
                    <a:pt x="0" y="10801"/>
                  </a:cubicBezTo>
                  <a:cubicBezTo>
                    <a:pt x="0" y="4844"/>
                    <a:pt x="4842" y="0"/>
                    <a:pt x="10797" y="0"/>
                  </a:cubicBezTo>
                  <a:cubicBezTo>
                    <a:pt x="16753" y="0"/>
                    <a:pt x="21600" y="4844"/>
                    <a:pt x="21600" y="10801"/>
                  </a:cubicBezTo>
                  <a:cubicBezTo>
                    <a:pt x="21600" y="16755"/>
                    <a:pt x="16753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9" name="Shape"/>
            <p:cNvSpPr/>
            <p:nvPr/>
          </p:nvSpPr>
          <p:spPr>
            <a:xfrm>
              <a:off x="1777999" y="2641599"/>
              <a:ext cx="1123691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949"/>
                  </a:moveTo>
                  <a:lnTo>
                    <a:pt x="20991" y="0"/>
                  </a:lnTo>
                  <a:cubicBezTo>
                    <a:pt x="20665" y="1882"/>
                    <a:pt x="20475" y="3921"/>
                    <a:pt x="20475" y="6017"/>
                  </a:cubicBezTo>
                  <a:cubicBezTo>
                    <a:pt x="20475" y="9244"/>
                    <a:pt x="20877" y="12252"/>
                    <a:pt x="21600" y="14724"/>
                  </a:cubicBezTo>
                  <a:lnTo>
                    <a:pt x="88" y="21600"/>
                  </a:lnTo>
                  <a:lnTo>
                    <a:pt x="0" y="4125"/>
                  </a:lnTo>
                  <a:cubicBezTo>
                    <a:pt x="0" y="4125"/>
                    <a:pt x="0" y="3949"/>
                    <a:pt x="0" y="3949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0" name="Shape"/>
            <p:cNvSpPr/>
            <p:nvPr/>
          </p:nvSpPr>
          <p:spPr>
            <a:xfrm>
              <a:off x="2870200" y="2616200"/>
              <a:ext cx="452475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0" y="2017"/>
                  </a:moveTo>
                  <a:lnTo>
                    <a:pt x="18473" y="288"/>
                  </a:lnTo>
                  <a:lnTo>
                    <a:pt x="21600" y="0"/>
                  </a:lnTo>
                  <a:lnTo>
                    <a:pt x="20461" y="6190"/>
                  </a:lnTo>
                  <a:lnTo>
                    <a:pt x="18994" y="13968"/>
                  </a:lnTo>
                  <a:cubicBezTo>
                    <a:pt x="18427" y="17062"/>
                    <a:pt x="16673" y="19295"/>
                    <a:pt x="14590" y="19655"/>
                  </a:cubicBezTo>
                  <a:lnTo>
                    <a:pt x="3126" y="21600"/>
                  </a:lnTo>
                  <a:cubicBezTo>
                    <a:pt x="1188" y="18720"/>
                    <a:pt x="0" y="14685"/>
                    <a:pt x="0" y="10292"/>
                  </a:cubicBezTo>
                  <a:cubicBezTo>
                    <a:pt x="0" y="7271"/>
                    <a:pt x="570" y="4462"/>
                    <a:pt x="1520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1" name="Shape"/>
            <p:cNvSpPr/>
            <p:nvPr/>
          </p:nvSpPr>
          <p:spPr>
            <a:xfrm>
              <a:off x="2844799" y="2578100"/>
              <a:ext cx="520342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64" y="5232"/>
                  </a:moveTo>
                  <a:cubicBezTo>
                    <a:pt x="2695" y="6881"/>
                    <a:pt x="2407" y="8619"/>
                    <a:pt x="2407" y="10411"/>
                  </a:cubicBezTo>
                  <a:cubicBezTo>
                    <a:pt x="2407" y="13184"/>
                    <a:pt x="3120" y="15887"/>
                    <a:pt x="4382" y="17950"/>
                  </a:cubicBezTo>
                  <a:lnTo>
                    <a:pt x="13757" y="16434"/>
                  </a:lnTo>
                  <a:cubicBezTo>
                    <a:pt x="15100" y="16213"/>
                    <a:pt x="16200" y="14860"/>
                    <a:pt x="16561" y="12988"/>
                  </a:cubicBezTo>
                  <a:lnTo>
                    <a:pt x="18372" y="3774"/>
                  </a:lnTo>
                  <a:lnTo>
                    <a:pt x="17339" y="3865"/>
                  </a:lnTo>
                  <a:cubicBezTo>
                    <a:pt x="17339" y="3865"/>
                    <a:pt x="3264" y="5232"/>
                    <a:pt x="3264" y="5232"/>
                  </a:cubicBezTo>
                  <a:close/>
                  <a:moveTo>
                    <a:pt x="3488" y="21600"/>
                  </a:moveTo>
                  <a:lnTo>
                    <a:pt x="3080" y="21022"/>
                  </a:lnTo>
                  <a:cubicBezTo>
                    <a:pt x="1123" y="18251"/>
                    <a:pt x="0" y="14384"/>
                    <a:pt x="0" y="10411"/>
                  </a:cubicBezTo>
                  <a:cubicBezTo>
                    <a:pt x="0" y="7738"/>
                    <a:pt x="515" y="5062"/>
                    <a:pt x="1488" y="2673"/>
                  </a:cubicBezTo>
                  <a:lnTo>
                    <a:pt x="1810" y="1881"/>
                  </a:lnTo>
                  <a:lnTo>
                    <a:pt x="21600" y="0"/>
                  </a:lnTo>
                  <a:lnTo>
                    <a:pt x="18877" y="13936"/>
                  </a:lnTo>
                  <a:cubicBezTo>
                    <a:pt x="18253" y="17170"/>
                    <a:pt x="16350" y="19515"/>
                    <a:pt x="14028" y="19896"/>
                  </a:cubicBezTo>
                  <a:cubicBezTo>
                    <a:pt x="14028" y="19896"/>
                    <a:pt x="3488" y="21600"/>
                    <a:pt x="3488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2" name="Shape"/>
            <p:cNvSpPr/>
            <p:nvPr/>
          </p:nvSpPr>
          <p:spPr>
            <a:xfrm>
              <a:off x="634999" y="2641599"/>
              <a:ext cx="2312604" cy="40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435"/>
                  </a:moveTo>
                  <a:lnTo>
                    <a:pt x="21257" y="14648"/>
                  </a:lnTo>
                  <a:cubicBezTo>
                    <a:pt x="21220" y="14383"/>
                    <a:pt x="21183" y="14115"/>
                    <a:pt x="21146" y="13796"/>
                  </a:cubicBezTo>
                  <a:cubicBezTo>
                    <a:pt x="21137" y="13691"/>
                    <a:pt x="21119" y="13584"/>
                    <a:pt x="21109" y="13479"/>
                  </a:cubicBezTo>
                  <a:cubicBezTo>
                    <a:pt x="21091" y="13318"/>
                    <a:pt x="21072" y="13108"/>
                    <a:pt x="21044" y="12950"/>
                  </a:cubicBezTo>
                  <a:cubicBezTo>
                    <a:pt x="21026" y="12790"/>
                    <a:pt x="21016" y="12631"/>
                    <a:pt x="20998" y="12525"/>
                  </a:cubicBezTo>
                  <a:cubicBezTo>
                    <a:pt x="20989" y="12367"/>
                    <a:pt x="20970" y="12257"/>
                    <a:pt x="20960" y="12099"/>
                  </a:cubicBezTo>
                  <a:cubicBezTo>
                    <a:pt x="20943" y="11939"/>
                    <a:pt x="20923" y="11729"/>
                    <a:pt x="20914" y="11515"/>
                  </a:cubicBezTo>
                  <a:cubicBezTo>
                    <a:pt x="20905" y="11463"/>
                    <a:pt x="20905" y="11356"/>
                    <a:pt x="20896" y="11304"/>
                  </a:cubicBezTo>
                  <a:cubicBezTo>
                    <a:pt x="20813" y="10189"/>
                    <a:pt x="20757" y="9072"/>
                    <a:pt x="20729" y="7853"/>
                  </a:cubicBezTo>
                  <a:lnTo>
                    <a:pt x="19200" y="8704"/>
                  </a:lnTo>
                  <a:lnTo>
                    <a:pt x="19015" y="16134"/>
                  </a:lnTo>
                  <a:lnTo>
                    <a:pt x="18783" y="16293"/>
                  </a:lnTo>
                  <a:lnTo>
                    <a:pt x="18969" y="8863"/>
                  </a:lnTo>
                  <a:lnTo>
                    <a:pt x="17273" y="9816"/>
                  </a:lnTo>
                  <a:lnTo>
                    <a:pt x="17087" y="17458"/>
                  </a:lnTo>
                  <a:lnTo>
                    <a:pt x="16856" y="17619"/>
                  </a:lnTo>
                  <a:lnTo>
                    <a:pt x="17041" y="9976"/>
                  </a:lnTo>
                  <a:lnTo>
                    <a:pt x="15318" y="10932"/>
                  </a:lnTo>
                  <a:lnTo>
                    <a:pt x="15151" y="18734"/>
                  </a:lnTo>
                  <a:lnTo>
                    <a:pt x="14919" y="18894"/>
                  </a:lnTo>
                  <a:lnTo>
                    <a:pt x="15086" y="11091"/>
                  </a:lnTo>
                  <a:lnTo>
                    <a:pt x="13177" y="12152"/>
                  </a:lnTo>
                  <a:lnTo>
                    <a:pt x="13084" y="20113"/>
                  </a:lnTo>
                  <a:lnTo>
                    <a:pt x="12852" y="20271"/>
                  </a:lnTo>
                  <a:lnTo>
                    <a:pt x="12945" y="12312"/>
                  </a:lnTo>
                  <a:lnTo>
                    <a:pt x="10981" y="13373"/>
                  </a:lnTo>
                  <a:lnTo>
                    <a:pt x="10981" y="21493"/>
                  </a:lnTo>
                  <a:lnTo>
                    <a:pt x="10814" y="21600"/>
                  </a:lnTo>
                  <a:lnTo>
                    <a:pt x="10814" y="21493"/>
                  </a:lnTo>
                  <a:lnTo>
                    <a:pt x="10619" y="21493"/>
                  </a:lnTo>
                  <a:lnTo>
                    <a:pt x="10619" y="13373"/>
                  </a:lnTo>
                  <a:lnTo>
                    <a:pt x="8655" y="12312"/>
                  </a:lnTo>
                  <a:lnTo>
                    <a:pt x="8747" y="20271"/>
                  </a:lnTo>
                  <a:lnTo>
                    <a:pt x="8516" y="20113"/>
                  </a:lnTo>
                  <a:lnTo>
                    <a:pt x="8423" y="12152"/>
                  </a:lnTo>
                  <a:lnTo>
                    <a:pt x="6514" y="11091"/>
                  </a:lnTo>
                  <a:lnTo>
                    <a:pt x="6681" y="18894"/>
                  </a:lnTo>
                  <a:lnTo>
                    <a:pt x="6449" y="18734"/>
                  </a:lnTo>
                  <a:lnTo>
                    <a:pt x="6283" y="10932"/>
                  </a:lnTo>
                  <a:lnTo>
                    <a:pt x="4559" y="9976"/>
                  </a:lnTo>
                  <a:lnTo>
                    <a:pt x="4744" y="17619"/>
                  </a:lnTo>
                  <a:lnTo>
                    <a:pt x="4513" y="17458"/>
                  </a:lnTo>
                  <a:lnTo>
                    <a:pt x="4328" y="9816"/>
                  </a:lnTo>
                  <a:lnTo>
                    <a:pt x="2632" y="8863"/>
                  </a:lnTo>
                  <a:lnTo>
                    <a:pt x="2817" y="16293"/>
                  </a:lnTo>
                  <a:lnTo>
                    <a:pt x="2585" y="16134"/>
                  </a:lnTo>
                  <a:lnTo>
                    <a:pt x="2400" y="8704"/>
                  </a:lnTo>
                  <a:lnTo>
                    <a:pt x="871" y="7853"/>
                  </a:lnTo>
                  <a:cubicBezTo>
                    <a:pt x="843" y="9072"/>
                    <a:pt x="787" y="10189"/>
                    <a:pt x="704" y="11304"/>
                  </a:cubicBezTo>
                  <a:cubicBezTo>
                    <a:pt x="695" y="11356"/>
                    <a:pt x="695" y="11463"/>
                    <a:pt x="686" y="11515"/>
                  </a:cubicBezTo>
                  <a:cubicBezTo>
                    <a:pt x="676" y="11729"/>
                    <a:pt x="658" y="11939"/>
                    <a:pt x="640" y="12099"/>
                  </a:cubicBezTo>
                  <a:cubicBezTo>
                    <a:pt x="630" y="12257"/>
                    <a:pt x="611" y="12367"/>
                    <a:pt x="602" y="12525"/>
                  </a:cubicBezTo>
                  <a:cubicBezTo>
                    <a:pt x="584" y="12631"/>
                    <a:pt x="574" y="12790"/>
                    <a:pt x="556" y="12950"/>
                  </a:cubicBezTo>
                  <a:cubicBezTo>
                    <a:pt x="528" y="13108"/>
                    <a:pt x="509" y="13318"/>
                    <a:pt x="491" y="13479"/>
                  </a:cubicBezTo>
                  <a:cubicBezTo>
                    <a:pt x="482" y="13584"/>
                    <a:pt x="463" y="13691"/>
                    <a:pt x="454" y="13796"/>
                  </a:cubicBezTo>
                  <a:cubicBezTo>
                    <a:pt x="417" y="14115"/>
                    <a:pt x="380" y="14383"/>
                    <a:pt x="343" y="14648"/>
                  </a:cubicBezTo>
                  <a:lnTo>
                    <a:pt x="0" y="14435"/>
                  </a:lnTo>
                  <a:cubicBezTo>
                    <a:pt x="380" y="12312"/>
                    <a:pt x="611" y="9393"/>
                    <a:pt x="611" y="6102"/>
                  </a:cubicBezTo>
                  <a:cubicBezTo>
                    <a:pt x="611" y="3875"/>
                    <a:pt x="500" y="1752"/>
                    <a:pt x="315" y="0"/>
                  </a:cubicBezTo>
                  <a:lnTo>
                    <a:pt x="648" y="107"/>
                  </a:lnTo>
                  <a:cubicBezTo>
                    <a:pt x="815" y="1911"/>
                    <a:pt x="899" y="3979"/>
                    <a:pt x="899" y="6048"/>
                  </a:cubicBezTo>
                  <a:cubicBezTo>
                    <a:pt x="899" y="6157"/>
                    <a:pt x="899" y="6313"/>
                    <a:pt x="899" y="6473"/>
                  </a:cubicBezTo>
                  <a:lnTo>
                    <a:pt x="2382" y="7270"/>
                  </a:lnTo>
                  <a:lnTo>
                    <a:pt x="2224" y="636"/>
                  </a:lnTo>
                  <a:lnTo>
                    <a:pt x="2456" y="740"/>
                  </a:lnTo>
                  <a:lnTo>
                    <a:pt x="2622" y="7378"/>
                  </a:lnTo>
                  <a:lnTo>
                    <a:pt x="4318" y="8330"/>
                  </a:lnTo>
                  <a:lnTo>
                    <a:pt x="4151" y="1379"/>
                  </a:lnTo>
                  <a:lnTo>
                    <a:pt x="4383" y="1484"/>
                  </a:lnTo>
                  <a:lnTo>
                    <a:pt x="4549" y="8489"/>
                  </a:lnTo>
                  <a:lnTo>
                    <a:pt x="6283" y="9446"/>
                  </a:lnTo>
                  <a:lnTo>
                    <a:pt x="6134" y="2176"/>
                  </a:lnTo>
                  <a:lnTo>
                    <a:pt x="6366" y="2281"/>
                  </a:lnTo>
                  <a:lnTo>
                    <a:pt x="6514" y="9605"/>
                  </a:lnTo>
                  <a:lnTo>
                    <a:pt x="8441" y="10668"/>
                  </a:lnTo>
                  <a:lnTo>
                    <a:pt x="8358" y="3080"/>
                  </a:lnTo>
                  <a:lnTo>
                    <a:pt x="8590" y="3181"/>
                  </a:lnTo>
                  <a:lnTo>
                    <a:pt x="8673" y="10826"/>
                  </a:lnTo>
                  <a:lnTo>
                    <a:pt x="10648" y="11939"/>
                  </a:lnTo>
                  <a:lnTo>
                    <a:pt x="10648" y="3979"/>
                  </a:lnTo>
                  <a:lnTo>
                    <a:pt x="10953" y="3979"/>
                  </a:lnTo>
                  <a:lnTo>
                    <a:pt x="10953" y="11939"/>
                  </a:lnTo>
                  <a:lnTo>
                    <a:pt x="12927" y="10826"/>
                  </a:lnTo>
                  <a:lnTo>
                    <a:pt x="13010" y="3181"/>
                  </a:lnTo>
                  <a:lnTo>
                    <a:pt x="13242" y="3080"/>
                  </a:lnTo>
                  <a:lnTo>
                    <a:pt x="13159" y="10668"/>
                  </a:lnTo>
                  <a:lnTo>
                    <a:pt x="15086" y="9605"/>
                  </a:lnTo>
                  <a:lnTo>
                    <a:pt x="15234" y="2281"/>
                  </a:lnTo>
                  <a:lnTo>
                    <a:pt x="15465" y="2176"/>
                  </a:lnTo>
                  <a:lnTo>
                    <a:pt x="15318" y="9446"/>
                  </a:lnTo>
                  <a:lnTo>
                    <a:pt x="17050" y="8489"/>
                  </a:lnTo>
                  <a:lnTo>
                    <a:pt x="17217" y="1484"/>
                  </a:lnTo>
                  <a:lnTo>
                    <a:pt x="17448" y="1379"/>
                  </a:lnTo>
                  <a:lnTo>
                    <a:pt x="17282" y="8330"/>
                  </a:lnTo>
                  <a:lnTo>
                    <a:pt x="18978" y="7378"/>
                  </a:lnTo>
                  <a:lnTo>
                    <a:pt x="19145" y="740"/>
                  </a:lnTo>
                  <a:lnTo>
                    <a:pt x="19376" y="636"/>
                  </a:lnTo>
                  <a:lnTo>
                    <a:pt x="19219" y="7270"/>
                  </a:lnTo>
                  <a:lnTo>
                    <a:pt x="20701" y="6473"/>
                  </a:lnTo>
                  <a:cubicBezTo>
                    <a:pt x="20701" y="6313"/>
                    <a:pt x="20701" y="6157"/>
                    <a:pt x="20701" y="6048"/>
                  </a:cubicBezTo>
                  <a:cubicBezTo>
                    <a:pt x="20701" y="3979"/>
                    <a:pt x="20784" y="1911"/>
                    <a:pt x="20952" y="107"/>
                  </a:cubicBezTo>
                  <a:lnTo>
                    <a:pt x="21285" y="0"/>
                  </a:lnTo>
                  <a:cubicBezTo>
                    <a:pt x="21099" y="1752"/>
                    <a:pt x="20989" y="3875"/>
                    <a:pt x="20989" y="6102"/>
                  </a:cubicBezTo>
                  <a:cubicBezTo>
                    <a:pt x="20989" y="9393"/>
                    <a:pt x="21220" y="12312"/>
                    <a:pt x="21600" y="14435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3" name="Shape"/>
            <p:cNvSpPr/>
            <p:nvPr/>
          </p:nvSpPr>
          <p:spPr>
            <a:xfrm>
              <a:off x="1778000" y="2514599"/>
              <a:ext cx="49768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445"/>
                  </a:lnTo>
                  <a:lnTo>
                    <a:pt x="0" y="21600"/>
                  </a:lnTo>
                  <a:lnTo>
                    <a:pt x="19531" y="14054"/>
                  </a:lnTo>
                  <a:cubicBezTo>
                    <a:pt x="20438" y="13720"/>
                    <a:pt x="21215" y="8916"/>
                    <a:pt x="21471" y="2388"/>
                  </a:cubicBezTo>
                  <a:cubicBezTo>
                    <a:pt x="21471" y="2388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4" name="Shape"/>
            <p:cNvSpPr/>
            <p:nvPr/>
          </p:nvSpPr>
          <p:spPr>
            <a:xfrm>
              <a:off x="444499" y="1714500"/>
              <a:ext cx="2688669" cy="56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85" y="4310"/>
                  </a:moveTo>
                  <a:cubicBezTo>
                    <a:pt x="18914" y="2293"/>
                    <a:pt x="18368" y="1453"/>
                    <a:pt x="17890" y="1251"/>
                  </a:cubicBezTo>
                  <a:cubicBezTo>
                    <a:pt x="16577" y="726"/>
                    <a:pt x="13673" y="5"/>
                    <a:pt x="10849" y="0"/>
                  </a:cubicBezTo>
                  <a:lnTo>
                    <a:pt x="10849" y="0"/>
                  </a:lnTo>
                  <a:cubicBezTo>
                    <a:pt x="10846" y="0"/>
                    <a:pt x="10843" y="0"/>
                    <a:pt x="10841" y="0"/>
                  </a:cubicBezTo>
                  <a:cubicBezTo>
                    <a:pt x="10838" y="0"/>
                    <a:pt x="10836" y="0"/>
                    <a:pt x="10833" y="0"/>
                  </a:cubicBezTo>
                  <a:lnTo>
                    <a:pt x="10833" y="0"/>
                  </a:lnTo>
                  <a:cubicBezTo>
                    <a:pt x="8009" y="5"/>
                    <a:pt x="4958" y="836"/>
                    <a:pt x="3646" y="1360"/>
                  </a:cubicBezTo>
                  <a:cubicBezTo>
                    <a:pt x="3168" y="1562"/>
                    <a:pt x="2658" y="3125"/>
                    <a:pt x="2387" y="5142"/>
                  </a:cubicBezTo>
                  <a:lnTo>
                    <a:pt x="0" y="21123"/>
                  </a:lnTo>
                  <a:lnTo>
                    <a:pt x="750" y="21600"/>
                  </a:lnTo>
                  <a:lnTo>
                    <a:pt x="5756" y="19904"/>
                  </a:lnTo>
                  <a:lnTo>
                    <a:pt x="6433" y="18170"/>
                  </a:lnTo>
                  <a:lnTo>
                    <a:pt x="10841" y="17240"/>
                  </a:lnTo>
                  <a:lnTo>
                    <a:pt x="15248" y="18170"/>
                  </a:lnTo>
                  <a:lnTo>
                    <a:pt x="15926" y="19904"/>
                  </a:lnTo>
                  <a:lnTo>
                    <a:pt x="20931" y="21600"/>
                  </a:lnTo>
                  <a:lnTo>
                    <a:pt x="21600" y="21143"/>
                  </a:lnTo>
                  <a:cubicBezTo>
                    <a:pt x="21600" y="21143"/>
                    <a:pt x="19185" y="4310"/>
                    <a:pt x="19185" y="431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5" name="Shape"/>
            <p:cNvSpPr/>
            <p:nvPr/>
          </p:nvSpPr>
          <p:spPr>
            <a:xfrm>
              <a:off x="381000" y="1689099"/>
              <a:ext cx="2790503" cy="621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" y="19377"/>
                  </a:moveTo>
                  <a:lnTo>
                    <a:pt x="1129" y="19575"/>
                  </a:lnTo>
                  <a:lnTo>
                    <a:pt x="5881" y="18060"/>
                  </a:lnTo>
                  <a:lnTo>
                    <a:pt x="6537" y="16481"/>
                  </a:lnTo>
                  <a:lnTo>
                    <a:pt x="10834" y="15629"/>
                  </a:lnTo>
                  <a:lnTo>
                    <a:pt x="15152" y="16481"/>
                  </a:lnTo>
                  <a:lnTo>
                    <a:pt x="15808" y="18060"/>
                  </a:lnTo>
                  <a:lnTo>
                    <a:pt x="20559" y="19575"/>
                  </a:lnTo>
                  <a:lnTo>
                    <a:pt x="20822" y="19405"/>
                  </a:lnTo>
                  <a:lnTo>
                    <a:pt x="18699" y="5484"/>
                  </a:lnTo>
                  <a:cubicBezTo>
                    <a:pt x="18438" y="3655"/>
                    <a:pt x="17855" y="3241"/>
                    <a:pt x="17616" y="3145"/>
                  </a:cubicBezTo>
                  <a:cubicBezTo>
                    <a:pt x="16415" y="2694"/>
                    <a:pt x="13620" y="2020"/>
                    <a:pt x="10852" y="2016"/>
                  </a:cubicBezTo>
                  <a:cubicBezTo>
                    <a:pt x="8159" y="2020"/>
                    <a:pt x="5240" y="2753"/>
                    <a:pt x="3931" y="3245"/>
                  </a:cubicBezTo>
                  <a:cubicBezTo>
                    <a:pt x="3545" y="3398"/>
                    <a:pt x="3116" y="4619"/>
                    <a:pt x="2888" y="6213"/>
                  </a:cubicBezTo>
                  <a:cubicBezTo>
                    <a:pt x="2888" y="6213"/>
                    <a:pt x="798" y="19377"/>
                    <a:pt x="798" y="19377"/>
                  </a:cubicBezTo>
                  <a:close/>
                  <a:moveTo>
                    <a:pt x="20575" y="21600"/>
                  </a:moveTo>
                  <a:lnTo>
                    <a:pt x="20551" y="21593"/>
                  </a:lnTo>
                  <a:lnTo>
                    <a:pt x="15680" y="20041"/>
                  </a:lnTo>
                  <a:lnTo>
                    <a:pt x="15030" y="18474"/>
                  </a:lnTo>
                  <a:lnTo>
                    <a:pt x="10834" y="17642"/>
                  </a:lnTo>
                  <a:lnTo>
                    <a:pt x="6659" y="18474"/>
                  </a:lnTo>
                  <a:lnTo>
                    <a:pt x="6008" y="20041"/>
                  </a:lnTo>
                  <a:lnTo>
                    <a:pt x="1115" y="21600"/>
                  </a:lnTo>
                  <a:lnTo>
                    <a:pt x="0" y="20932"/>
                  </a:lnTo>
                  <a:lnTo>
                    <a:pt x="2517" y="5084"/>
                  </a:lnTo>
                  <a:cubicBezTo>
                    <a:pt x="2813" y="3008"/>
                    <a:pt x="3368" y="1446"/>
                    <a:pt x="3893" y="1238"/>
                  </a:cubicBezTo>
                  <a:cubicBezTo>
                    <a:pt x="5210" y="742"/>
                    <a:pt x="8146" y="4"/>
                    <a:pt x="10837" y="0"/>
                  </a:cubicBezTo>
                  <a:cubicBezTo>
                    <a:pt x="13634" y="4"/>
                    <a:pt x="16444" y="683"/>
                    <a:pt x="17655" y="1137"/>
                  </a:cubicBezTo>
                  <a:cubicBezTo>
                    <a:pt x="18034" y="1288"/>
                    <a:pt x="18721" y="1908"/>
                    <a:pt x="19073" y="4370"/>
                  </a:cubicBezTo>
                  <a:lnTo>
                    <a:pt x="21600" y="20941"/>
                  </a:lnTo>
                  <a:cubicBezTo>
                    <a:pt x="21600" y="20941"/>
                    <a:pt x="20575" y="21600"/>
                    <a:pt x="20575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6" name="Shape"/>
            <p:cNvSpPr/>
            <p:nvPr/>
          </p:nvSpPr>
          <p:spPr>
            <a:xfrm>
              <a:off x="533400" y="1803400"/>
              <a:ext cx="2512028" cy="484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70" y="1773"/>
                  </a:moveTo>
                  <a:cubicBezTo>
                    <a:pt x="18870" y="1773"/>
                    <a:pt x="15381" y="5"/>
                    <a:pt x="10808" y="0"/>
                  </a:cubicBezTo>
                  <a:lnTo>
                    <a:pt x="10808" y="0"/>
                  </a:lnTo>
                  <a:cubicBezTo>
                    <a:pt x="10805" y="0"/>
                    <a:pt x="10803" y="0"/>
                    <a:pt x="10800" y="0"/>
                  </a:cubicBezTo>
                  <a:cubicBezTo>
                    <a:pt x="10797" y="0"/>
                    <a:pt x="10794" y="0"/>
                    <a:pt x="10792" y="0"/>
                  </a:cubicBezTo>
                  <a:lnTo>
                    <a:pt x="10792" y="0"/>
                  </a:lnTo>
                  <a:cubicBezTo>
                    <a:pt x="6219" y="5"/>
                    <a:pt x="2730" y="1773"/>
                    <a:pt x="2730" y="1773"/>
                  </a:cubicBezTo>
                  <a:lnTo>
                    <a:pt x="0" y="21600"/>
                  </a:lnTo>
                  <a:lnTo>
                    <a:pt x="5357" y="19741"/>
                  </a:lnTo>
                  <a:lnTo>
                    <a:pt x="6083" y="17839"/>
                  </a:lnTo>
                  <a:lnTo>
                    <a:pt x="10800" y="16821"/>
                  </a:lnTo>
                  <a:lnTo>
                    <a:pt x="15518" y="17839"/>
                  </a:lnTo>
                  <a:lnTo>
                    <a:pt x="16243" y="19741"/>
                  </a:lnTo>
                  <a:lnTo>
                    <a:pt x="21600" y="21600"/>
                  </a:lnTo>
                  <a:cubicBezTo>
                    <a:pt x="21600" y="21600"/>
                    <a:pt x="18870" y="1773"/>
                    <a:pt x="18870" y="1773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7" name="Shape"/>
            <p:cNvSpPr/>
            <p:nvPr/>
          </p:nvSpPr>
          <p:spPr>
            <a:xfrm>
              <a:off x="469900" y="1765299"/>
              <a:ext cx="2630457" cy="54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62" y="17518"/>
                  </a:moveTo>
                  <a:lnTo>
                    <a:pt x="20628" y="18989"/>
                  </a:lnTo>
                  <a:lnTo>
                    <a:pt x="18377" y="3811"/>
                  </a:lnTo>
                  <a:cubicBezTo>
                    <a:pt x="17772" y="3548"/>
                    <a:pt x="14680" y="2297"/>
                    <a:pt x="10808" y="2293"/>
                  </a:cubicBezTo>
                  <a:cubicBezTo>
                    <a:pt x="6921" y="2297"/>
                    <a:pt x="3828" y="3548"/>
                    <a:pt x="3224" y="3811"/>
                  </a:cubicBezTo>
                  <a:lnTo>
                    <a:pt x="973" y="18989"/>
                  </a:lnTo>
                  <a:lnTo>
                    <a:pt x="5538" y="17518"/>
                  </a:lnTo>
                  <a:lnTo>
                    <a:pt x="6233" y="15825"/>
                  </a:lnTo>
                  <a:lnTo>
                    <a:pt x="10790" y="14912"/>
                  </a:lnTo>
                  <a:lnTo>
                    <a:pt x="15366" y="15825"/>
                  </a:lnTo>
                  <a:cubicBezTo>
                    <a:pt x="15366" y="15825"/>
                    <a:pt x="16062" y="17518"/>
                    <a:pt x="16062" y="17518"/>
                  </a:cubicBezTo>
                  <a:close/>
                  <a:moveTo>
                    <a:pt x="21600" y="21600"/>
                  </a:moveTo>
                  <a:lnTo>
                    <a:pt x="15934" y="19775"/>
                  </a:lnTo>
                  <a:lnTo>
                    <a:pt x="15244" y="18096"/>
                  </a:lnTo>
                  <a:lnTo>
                    <a:pt x="10790" y="17203"/>
                  </a:lnTo>
                  <a:lnTo>
                    <a:pt x="6356" y="18096"/>
                  </a:lnTo>
                  <a:lnTo>
                    <a:pt x="5666" y="19775"/>
                  </a:lnTo>
                  <a:lnTo>
                    <a:pt x="0" y="21600"/>
                  </a:lnTo>
                  <a:lnTo>
                    <a:pt x="2962" y="1628"/>
                  </a:lnTo>
                  <a:lnTo>
                    <a:pt x="3070" y="1577"/>
                  </a:lnTo>
                  <a:cubicBezTo>
                    <a:pt x="3103" y="1561"/>
                    <a:pt x="6464" y="4"/>
                    <a:pt x="10792" y="0"/>
                  </a:cubicBezTo>
                  <a:cubicBezTo>
                    <a:pt x="15137" y="4"/>
                    <a:pt x="18497" y="1561"/>
                    <a:pt x="18530" y="1577"/>
                  </a:cubicBezTo>
                  <a:lnTo>
                    <a:pt x="18638" y="1628"/>
                  </a:lnTo>
                  <a:cubicBezTo>
                    <a:pt x="18638" y="1628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8" name="Shape"/>
            <p:cNvSpPr/>
            <p:nvPr/>
          </p:nvSpPr>
          <p:spPr>
            <a:xfrm>
              <a:off x="76200" y="3505200"/>
              <a:ext cx="3416847" cy="171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3726"/>
                  </a:moveTo>
                  <a:lnTo>
                    <a:pt x="0" y="0"/>
                  </a:lnTo>
                  <a:cubicBezTo>
                    <a:pt x="107" y="6119"/>
                    <a:pt x="382" y="10235"/>
                    <a:pt x="702" y="10612"/>
                  </a:cubicBezTo>
                  <a:lnTo>
                    <a:pt x="10794" y="21586"/>
                  </a:lnTo>
                  <a:lnTo>
                    <a:pt x="10794" y="21600"/>
                  </a:lnTo>
                  <a:lnTo>
                    <a:pt x="10800" y="21592"/>
                  </a:lnTo>
                  <a:lnTo>
                    <a:pt x="10806" y="21600"/>
                  </a:lnTo>
                  <a:lnTo>
                    <a:pt x="10806" y="21586"/>
                  </a:lnTo>
                  <a:lnTo>
                    <a:pt x="20897" y="10612"/>
                  </a:lnTo>
                  <a:cubicBezTo>
                    <a:pt x="21217" y="10235"/>
                    <a:pt x="21493" y="6119"/>
                    <a:pt x="21600" y="0"/>
                  </a:cubicBezTo>
                  <a:cubicBezTo>
                    <a:pt x="21600" y="0"/>
                    <a:pt x="10800" y="13726"/>
                    <a:pt x="10800" y="1372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9" name="Shape"/>
            <p:cNvSpPr/>
            <p:nvPr/>
          </p:nvSpPr>
          <p:spPr>
            <a:xfrm>
              <a:off x="63500" y="3492499"/>
              <a:ext cx="3458506" cy="20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6" y="3394"/>
                  </a:moveTo>
                  <a:cubicBezTo>
                    <a:pt x="392" y="6717"/>
                    <a:pt x="597" y="8896"/>
                    <a:pt x="829" y="9132"/>
                  </a:cubicBezTo>
                  <a:lnTo>
                    <a:pt x="10801" y="18420"/>
                  </a:lnTo>
                  <a:lnTo>
                    <a:pt x="20771" y="9132"/>
                  </a:lnTo>
                  <a:cubicBezTo>
                    <a:pt x="21003" y="8896"/>
                    <a:pt x="21208" y="6717"/>
                    <a:pt x="21324" y="3394"/>
                  </a:cubicBezTo>
                  <a:lnTo>
                    <a:pt x="10806" y="14849"/>
                  </a:lnTo>
                  <a:cubicBezTo>
                    <a:pt x="10806" y="14849"/>
                    <a:pt x="276" y="3394"/>
                    <a:pt x="276" y="3394"/>
                  </a:cubicBezTo>
                  <a:close/>
                  <a:moveTo>
                    <a:pt x="10699" y="21600"/>
                  </a:moveTo>
                  <a:lnTo>
                    <a:pt x="10699" y="21418"/>
                  </a:lnTo>
                  <a:lnTo>
                    <a:pt x="819" y="12214"/>
                  </a:lnTo>
                  <a:cubicBezTo>
                    <a:pt x="465" y="11856"/>
                    <a:pt x="161" y="7924"/>
                    <a:pt x="45" y="2194"/>
                  </a:cubicBezTo>
                  <a:lnTo>
                    <a:pt x="0" y="0"/>
                  </a:lnTo>
                  <a:lnTo>
                    <a:pt x="10806" y="11767"/>
                  </a:lnTo>
                  <a:lnTo>
                    <a:pt x="21600" y="0"/>
                  </a:lnTo>
                  <a:lnTo>
                    <a:pt x="21555" y="2194"/>
                  </a:lnTo>
                  <a:cubicBezTo>
                    <a:pt x="21439" y="7922"/>
                    <a:pt x="21135" y="11856"/>
                    <a:pt x="20781" y="12214"/>
                  </a:cubicBezTo>
                  <a:lnTo>
                    <a:pt x="10896" y="21423"/>
                  </a:lnTo>
                  <a:lnTo>
                    <a:pt x="10896" y="21598"/>
                  </a:lnTo>
                  <a:lnTo>
                    <a:pt x="10795" y="21508"/>
                  </a:lnTo>
                  <a:cubicBezTo>
                    <a:pt x="10795" y="21508"/>
                    <a:pt x="10699" y="21600"/>
                    <a:pt x="10699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0" name="Shape"/>
            <p:cNvSpPr/>
            <p:nvPr/>
          </p:nvSpPr>
          <p:spPr>
            <a:xfrm>
              <a:off x="1282699" y="1828800"/>
              <a:ext cx="840552" cy="339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043" y="0"/>
                  </a:lnTo>
                  <a:lnTo>
                    <a:pt x="21600" y="376"/>
                  </a:lnTo>
                  <a:lnTo>
                    <a:pt x="15180" y="20677"/>
                  </a:lnTo>
                  <a:lnTo>
                    <a:pt x="12892" y="20331"/>
                  </a:lnTo>
                  <a:cubicBezTo>
                    <a:pt x="12892" y="20331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1" name="Shape"/>
            <p:cNvSpPr/>
            <p:nvPr/>
          </p:nvSpPr>
          <p:spPr>
            <a:xfrm>
              <a:off x="1244599" y="2171699"/>
              <a:ext cx="1096312" cy="306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76"/>
                  </a:moveTo>
                  <a:lnTo>
                    <a:pt x="10828" y="0"/>
                  </a:lnTo>
                  <a:lnTo>
                    <a:pt x="0" y="1676"/>
                  </a:lnTo>
                  <a:lnTo>
                    <a:pt x="508" y="18944"/>
                  </a:lnTo>
                  <a:lnTo>
                    <a:pt x="10809" y="21594"/>
                  </a:lnTo>
                  <a:lnTo>
                    <a:pt x="10828" y="21600"/>
                  </a:lnTo>
                  <a:lnTo>
                    <a:pt x="21091" y="18944"/>
                  </a:lnTo>
                  <a:cubicBezTo>
                    <a:pt x="21091" y="18944"/>
                    <a:pt x="21600" y="1676"/>
                    <a:pt x="21600" y="1676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2" name="Shape"/>
            <p:cNvSpPr/>
            <p:nvPr/>
          </p:nvSpPr>
          <p:spPr>
            <a:xfrm>
              <a:off x="1219200" y="2159000"/>
              <a:ext cx="1128354" cy="335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1" y="17363"/>
                  </a:moveTo>
                  <a:lnTo>
                    <a:pt x="10829" y="19728"/>
                  </a:lnTo>
                  <a:lnTo>
                    <a:pt x="20548" y="17363"/>
                  </a:lnTo>
                  <a:lnTo>
                    <a:pt x="20987" y="3353"/>
                  </a:lnTo>
                  <a:lnTo>
                    <a:pt x="10816" y="1864"/>
                  </a:lnTo>
                  <a:lnTo>
                    <a:pt x="613" y="3353"/>
                  </a:lnTo>
                  <a:cubicBezTo>
                    <a:pt x="613" y="3353"/>
                    <a:pt x="1051" y="17363"/>
                    <a:pt x="1051" y="17363"/>
                  </a:cubicBezTo>
                  <a:close/>
                  <a:moveTo>
                    <a:pt x="10826" y="21600"/>
                  </a:moveTo>
                  <a:lnTo>
                    <a:pt x="10785" y="21588"/>
                  </a:lnTo>
                  <a:lnTo>
                    <a:pt x="548" y="19112"/>
                  </a:lnTo>
                  <a:lnTo>
                    <a:pt x="0" y="1574"/>
                  </a:lnTo>
                  <a:lnTo>
                    <a:pt x="10816" y="0"/>
                  </a:lnTo>
                  <a:lnTo>
                    <a:pt x="21600" y="1574"/>
                  </a:lnTo>
                  <a:lnTo>
                    <a:pt x="21051" y="19112"/>
                  </a:lnTo>
                  <a:cubicBezTo>
                    <a:pt x="21051" y="19112"/>
                    <a:pt x="10826" y="21600"/>
                    <a:pt x="10826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3" name="Shape"/>
            <p:cNvSpPr/>
            <p:nvPr/>
          </p:nvSpPr>
          <p:spPr>
            <a:xfrm>
              <a:off x="990600" y="1828800"/>
              <a:ext cx="499065" cy="38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547" y="21116"/>
                  </a:lnTo>
                  <a:lnTo>
                    <a:pt x="21600" y="0"/>
                  </a:lnTo>
                  <a:lnTo>
                    <a:pt x="16050" y="40"/>
                  </a:lnTo>
                  <a:cubicBezTo>
                    <a:pt x="16050" y="4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4" name="Shape"/>
            <p:cNvSpPr/>
            <p:nvPr/>
          </p:nvSpPr>
          <p:spPr>
            <a:xfrm>
              <a:off x="215900" y="3225800"/>
              <a:ext cx="20889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7" y="18694"/>
                  </a:moveTo>
                  <a:cubicBezTo>
                    <a:pt x="9212" y="18694"/>
                    <a:pt x="3746" y="13540"/>
                    <a:pt x="3746" y="7204"/>
                  </a:cubicBezTo>
                  <a:cubicBezTo>
                    <a:pt x="3746" y="4463"/>
                    <a:pt x="4813" y="1976"/>
                    <a:pt x="6515" y="0"/>
                  </a:cubicBezTo>
                  <a:cubicBezTo>
                    <a:pt x="2662" y="1931"/>
                    <a:pt x="0" y="5713"/>
                    <a:pt x="0" y="10111"/>
                  </a:cubicBezTo>
                  <a:cubicBezTo>
                    <a:pt x="0" y="16446"/>
                    <a:pt x="5464" y="21600"/>
                    <a:pt x="12180" y="21600"/>
                  </a:cubicBezTo>
                  <a:cubicBezTo>
                    <a:pt x="15996" y="21600"/>
                    <a:pt x="19364" y="19906"/>
                    <a:pt x="21600" y="17311"/>
                  </a:cubicBezTo>
                  <a:cubicBezTo>
                    <a:pt x="19899" y="18164"/>
                    <a:pt x="17989" y="18694"/>
                    <a:pt x="15927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5" name="Shape"/>
            <p:cNvSpPr/>
            <p:nvPr/>
          </p:nvSpPr>
          <p:spPr>
            <a:xfrm>
              <a:off x="3124199" y="3225800"/>
              <a:ext cx="20894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8" y="18694"/>
                  </a:moveTo>
                  <a:cubicBezTo>
                    <a:pt x="9215" y="18694"/>
                    <a:pt x="3748" y="13540"/>
                    <a:pt x="3748" y="7204"/>
                  </a:cubicBezTo>
                  <a:cubicBezTo>
                    <a:pt x="3748" y="4463"/>
                    <a:pt x="4812" y="1976"/>
                    <a:pt x="6514" y="0"/>
                  </a:cubicBezTo>
                  <a:cubicBezTo>
                    <a:pt x="2663" y="1931"/>
                    <a:pt x="0" y="5713"/>
                    <a:pt x="0" y="10111"/>
                  </a:cubicBezTo>
                  <a:cubicBezTo>
                    <a:pt x="0" y="16446"/>
                    <a:pt x="5467" y="21600"/>
                    <a:pt x="12179" y="21600"/>
                  </a:cubicBezTo>
                  <a:cubicBezTo>
                    <a:pt x="15992" y="21600"/>
                    <a:pt x="19363" y="19906"/>
                    <a:pt x="21600" y="17311"/>
                  </a:cubicBezTo>
                  <a:cubicBezTo>
                    <a:pt x="19896" y="18164"/>
                    <a:pt x="17987" y="18694"/>
                    <a:pt x="15928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6" name="Shape"/>
            <p:cNvSpPr/>
            <p:nvPr/>
          </p:nvSpPr>
          <p:spPr>
            <a:xfrm>
              <a:off x="279400" y="2641600"/>
              <a:ext cx="358378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54" y="16638"/>
                  </a:moveTo>
                  <a:cubicBezTo>
                    <a:pt x="6504" y="16301"/>
                    <a:pt x="4903" y="14237"/>
                    <a:pt x="4375" y="11367"/>
                  </a:cubicBezTo>
                  <a:lnTo>
                    <a:pt x="2289" y="230"/>
                  </a:lnTo>
                  <a:lnTo>
                    <a:pt x="0" y="0"/>
                  </a:lnTo>
                  <a:lnTo>
                    <a:pt x="2627" y="14022"/>
                  </a:lnTo>
                  <a:cubicBezTo>
                    <a:pt x="3156" y="16892"/>
                    <a:pt x="4756" y="18956"/>
                    <a:pt x="6707" y="19293"/>
                  </a:cubicBezTo>
                  <a:lnTo>
                    <a:pt x="20313" y="21600"/>
                  </a:lnTo>
                  <a:cubicBezTo>
                    <a:pt x="20804" y="20758"/>
                    <a:pt x="21228" y="19835"/>
                    <a:pt x="21600" y="18868"/>
                  </a:cubicBezTo>
                  <a:cubicBezTo>
                    <a:pt x="21600" y="18868"/>
                    <a:pt x="8454" y="16638"/>
                    <a:pt x="8454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7" name="Shape"/>
            <p:cNvSpPr/>
            <p:nvPr/>
          </p:nvSpPr>
          <p:spPr>
            <a:xfrm>
              <a:off x="2933700" y="2641600"/>
              <a:ext cx="358341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45" y="16638"/>
                  </a:moveTo>
                  <a:cubicBezTo>
                    <a:pt x="15097" y="16301"/>
                    <a:pt x="16698" y="14237"/>
                    <a:pt x="17227" y="11367"/>
                  </a:cubicBezTo>
                  <a:lnTo>
                    <a:pt x="19313" y="230"/>
                  </a:lnTo>
                  <a:lnTo>
                    <a:pt x="21600" y="0"/>
                  </a:lnTo>
                  <a:lnTo>
                    <a:pt x="18974" y="14022"/>
                  </a:lnTo>
                  <a:cubicBezTo>
                    <a:pt x="18445" y="16892"/>
                    <a:pt x="16845" y="18956"/>
                    <a:pt x="14892" y="19293"/>
                  </a:cubicBezTo>
                  <a:lnTo>
                    <a:pt x="1286" y="21600"/>
                  </a:lnTo>
                  <a:cubicBezTo>
                    <a:pt x="795" y="20758"/>
                    <a:pt x="373" y="19835"/>
                    <a:pt x="0" y="18868"/>
                  </a:cubicBezTo>
                  <a:cubicBezTo>
                    <a:pt x="0" y="18868"/>
                    <a:pt x="13145" y="16638"/>
                    <a:pt x="13145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8" name="Line"/>
            <p:cNvSpPr/>
            <p:nvPr/>
          </p:nvSpPr>
          <p:spPr>
            <a:xfrm>
              <a:off x="1536700" y="2184400"/>
              <a:ext cx="502941" cy="280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62"/>
                  </a:moveTo>
                  <a:lnTo>
                    <a:pt x="10264" y="0"/>
                  </a:lnTo>
                  <a:lnTo>
                    <a:pt x="21232" y="1119"/>
                  </a:lnTo>
                  <a:lnTo>
                    <a:pt x="21600" y="20208"/>
                  </a:lnTo>
                  <a:lnTo>
                    <a:pt x="10633" y="21600"/>
                  </a:lnTo>
                  <a:lnTo>
                    <a:pt x="0" y="20255"/>
                  </a:lnTo>
                </a:path>
              </a:pathLst>
            </a:custGeom>
            <a:solidFill>
              <a:srgbClr val="E45A3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9" name="Shape"/>
            <p:cNvSpPr/>
            <p:nvPr/>
          </p:nvSpPr>
          <p:spPr>
            <a:xfrm>
              <a:off x="1828800" y="3936999"/>
              <a:ext cx="149709" cy="14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87" y="12697"/>
                  </a:moveTo>
                  <a:lnTo>
                    <a:pt x="21600" y="7736"/>
                  </a:lnTo>
                  <a:lnTo>
                    <a:pt x="13698" y="7804"/>
                  </a:lnTo>
                  <a:lnTo>
                    <a:pt x="11162" y="0"/>
                  </a:lnTo>
                  <a:lnTo>
                    <a:pt x="8546" y="7845"/>
                  </a:lnTo>
                  <a:lnTo>
                    <a:pt x="0" y="7918"/>
                  </a:lnTo>
                  <a:lnTo>
                    <a:pt x="6811" y="13044"/>
                  </a:lnTo>
                  <a:lnTo>
                    <a:pt x="3960" y="21600"/>
                  </a:lnTo>
                  <a:lnTo>
                    <a:pt x="10919" y="16132"/>
                  </a:lnTo>
                  <a:lnTo>
                    <a:pt x="18180" y="21600"/>
                  </a:lnTo>
                  <a:cubicBezTo>
                    <a:pt x="18180" y="21600"/>
                    <a:pt x="15287" y="12697"/>
                    <a:pt x="15287" y="12697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0" name="SINCE         2021"/>
            <p:cNvSpPr txBox="1"/>
            <p:nvPr/>
          </p:nvSpPr>
          <p:spPr>
            <a:xfrm>
              <a:off x="696014" y="3760538"/>
              <a:ext cx="2265571" cy="5793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l" defTabSz="457200">
                <a:lnSpc>
                  <a:spcPts val="1300"/>
                </a:lnSpc>
                <a:tabLst>
                  <a:tab pos="1066800" algn="l"/>
                </a:tabLst>
                <a:defRPr sz="1095" spc="131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dirty="0" smtClean="0"/>
                <a:t>SINCE</a:t>
              </a:r>
              <a:r>
                <a:rPr lang="en-US" dirty="0" smtClean="0"/>
                <a:t>  </a:t>
              </a:r>
              <a:r>
                <a:rPr dirty="0" smtClean="0"/>
                <a:t>2021</a:t>
              </a:r>
              <a:endParaRPr dirty="0"/>
            </a:p>
          </p:txBody>
        </p:sp>
        <p:sp>
          <p:nvSpPr>
            <p:cNvPr id="91" name="ABAP MOTORS"/>
            <p:cNvSpPr txBox="1"/>
            <p:nvPr/>
          </p:nvSpPr>
          <p:spPr>
            <a:xfrm>
              <a:off x="344201" y="504045"/>
              <a:ext cx="2895199" cy="11780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457200">
                <a:lnSpc>
                  <a:spcPts val="3800"/>
                </a:lnSpc>
                <a:tabLst>
                  <a:tab pos="1066800" algn="l"/>
                </a:tabLst>
                <a:defRPr sz="3200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lang="en-US" sz="1800" dirty="0" smtClean="0"/>
                <a:t>CD</a:t>
              </a:r>
              <a:r>
                <a:rPr sz="1800" dirty="0" smtClean="0"/>
                <a:t> </a:t>
              </a:r>
              <a:r>
                <a:rPr sz="1800" dirty="0"/>
                <a:t>MOTORS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44169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Rectangle"/>
          <p:cNvSpPr>
            <a:spLocks noGrp="1"/>
          </p:cNvSpPr>
          <p:nvPr>
            <p:ph type="body" idx="14"/>
          </p:nvPr>
        </p:nvSpPr>
        <p:spPr>
          <a:xfrm>
            <a:off x="7331825" y="4853"/>
            <a:ext cx="17052175" cy="13706293"/>
          </a:xfrm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0051750" y="2457244"/>
            <a:ext cx="7547956" cy="9132967"/>
          </a:xfrm>
          <a:prstGeom prst="roundRect">
            <a:avLst/>
          </a:prstGeom>
          <a:noFill/>
          <a:ln w="762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venir Next"/>
            </a:endParaRPr>
          </a:p>
        </p:txBody>
      </p:sp>
      <p:sp>
        <p:nvSpPr>
          <p:cNvPr id="394" name="중고가형 모델.…"/>
          <p:cNvSpPr txBox="1">
            <a:spLocks noGrp="1"/>
          </p:cNvSpPr>
          <p:nvPr>
            <p:ph type="body" idx="18"/>
          </p:nvPr>
        </p:nvSpPr>
        <p:spPr>
          <a:xfrm>
            <a:off x="10742443" y="3188001"/>
            <a:ext cx="6166570" cy="4946222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sz="88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• </a:t>
            </a:r>
            <a:r>
              <a:rPr lang="ko-KR" altLang="en-US" sz="8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회사 개요</a:t>
            </a:r>
            <a:endParaRPr lang="en-US" altLang="ko-KR" sz="8800" b="1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algn="l"/>
            <a:r>
              <a:rPr lang="en-US" altLang="ko-KR" sz="8800" dirty="0" smtClean="0">
                <a:ea typeface="맑은 고딕" pitchFamily="50" charset="-127"/>
              </a:rPr>
              <a:t> </a:t>
            </a:r>
            <a:endParaRPr lang="en-US" altLang="ko-KR" sz="8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8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• </a:t>
            </a:r>
            <a:r>
              <a:rPr lang="ko-KR" altLang="en-US" sz="8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조직 구성</a:t>
            </a:r>
            <a:endParaRPr lang="en-US" altLang="ko-KR" sz="8800" b="1" dirty="0" smtClean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algn="l"/>
            <a:endParaRPr lang="en-US" altLang="ko-KR" sz="88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8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• </a:t>
            </a:r>
            <a:r>
              <a:rPr lang="ko-KR" altLang="en-US" sz="8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상품 소개</a:t>
            </a:r>
            <a:endParaRPr lang="ko-KR" altLang="en-US" sz="8800" b="1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395" name="회사 소개 1…"/>
          <p:cNvSpPr txBox="1">
            <a:spLocks/>
          </p:cNvSpPr>
          <p:nvPr/>
        </p:nvSpPr>
        <p:spPr>
          <a:xfrm>
            <a:off x="921498" y="4688378"/>
            <a:ext cx="5381288" cy="3743995"/>
          </a:xfrm>
          <a:prstGeom prst="rect">
            <a:avLst/>
          </a:prstGeom>
        </p:spPr>
        <p:txBody>
          <a:bodyPr anchor="ctr"/>
          <a:lstStyle>
            <a:lvl1pPr marL="0" marR="0" indent="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pPr>
              <a:defRPr b="1">
                <a:latin typeface="+mn-lt"/>
                <a:ea typeface="+mn-ea"/>
                <a:cs typeface="+mn-cs"/>
                <a:sym typeface="Avenir Next"/>
              </a:defRPr>
            </a:pP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회사 소개 1…"/>
          <p:cNvSpPr txBox="1">
            <a:spLocks/>
          </p:cNvSpPr>
          <p:nvPr/>
        </p:nvSpPr>
        <p:spPr>
          <a:xfrm>
            <a:off x="1073898" y="4840778"/>
            <a:ext cx="5858917" cy="3743995"/>
          </a:xfrm>
          <a:prstGeom prst="rect">
            <a:avLst/>
          </a:prstGeom>
        </p:spPr>
        <p:txBody>
          <a:bodyPr anchor="ctr"/>
          <a:lstStyle>
            <a:lvl1pPr marL="0" marR="0" indent="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pPr>
              <a:defRPr b="1">
                <a:latin typeface="+mn-lt"/>
                <a:ea typeface="+mn-ea"/>
                <a:cs typeface="+mn-cs"/>
                <a:sym typeface="Avenir Next"/>
              </a:defRPr>
            </a:pPr>
            <a:r>
              <a:rPr lang="ko-KR" altLang="en-US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회사소개</a:t>
            </a:r>
            <a:endParaRPr lang="ko-KR" altLang="en-US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grpSp>
        <p:nvGrpSpPr>
          <p:cNvPr id="50" name="Group"/>
          <p:cNvGrpSpPr/>
          <p:nvPr/>
        </p:nvGrpSpPr>
        <p:grpSpPr>
          <a:xfrm>
            <a:off x="22165020" y="11590211"/>
            <a:ext cx="1678265" cy="1858728"/>
            <a:chOff x="-1" y="-1"/>
            <a:chExt cx="3647568" cy="4419477"/>
          </a:xfrm>
        </p:grpSpPr>
        <p:sp>
          <p:nvSpPr>
            <p:cNvPr id="51" name="Shape"/>
            <p:cNvSpPr/>
            <p:nvPr/>
          </p:nvSpPr>
          <p:spPr>
            <a:xfrm>
              <a:off x="63499" y="76199"/>
              <a:ext cx="3584068" cy="434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0882" y="11752"/>
                  </a:moveTo>
                  <a:lnTo>
                    <a:pt x="20457" y="11303"/>
                  </a:lnTo>
                  <a:cubicBezTo>
                    <a:pt x="20438" y="11284"/>
                    <a:pt x="20417" y="11265"/>
                    <a:pt x="20396" y="11248"/>
                  </a:cubicBezTo>
                  <a:cubicBezTo>
                    <a:pt x="20434" y="11220"/>
                    <a:pt x="20467" y="11188"/>
                    <a:pt x="20493" y="11153"/>
                  </a:cubicBezTo>
                  <a:lnTo>
                    <a:pt x="20586" y="11034"/>
                  </a:lnTo>
                  <a:cubicBezTo>
                    <a:pt x="20685" y="10912"/>
                    <a:pt x="20704" y="10757"/>
                    <a:pt x="20638" y="10620"/>
                  </a:cubicBezTo>
                  <a:lnTo>
                    <a:pt x="20536" y="10408"/>
                  </a:lnTo>
                  <a:cubicBezTo>
                    <a:pt x="20443" y="10212"/>
                    <a:pt x="20231" y="10083"/>
                    <a:pt x="19983" y="10073"/>
                  </a:cubicBezTo>
                  <a:lnTo>
                    <a:pt x="19848" y="10066"/>
                  </a:lnTo>
                  <a:lnTo>
                    <a:pt x="19848" y="6043"/>
                  </a:lnTo>
                  <a:cubicBezTo>
                    <a:pt x="19848" y="5318"/>
                    <a:pt x="19272" y="4414"/>
                    <a:pt x="18536" y="3986"/>
                  </a:cubicBezTo>
                  <a:lnTo>
                    <a:pt x="12279" y="346"/>
                  </a:lnTo>
                  <a:cubicBezTo>
                    <a:pt x="11895" y="123"/>
                    <a:pt x="11393" y="0"/>
                    <a:pt x="10864" y="0"/>
                  </a:cubicBezTo>
                  <a:cubicBezTo>
                    <a:pt x="10335" y="0"/>
                    <a:pt x="9833" y="123"/>
                    <a:pt x="9449" y="346"/>
                  </a:cubicBezTo>
                  <a:lnTo>
                    <a:pt x="3191" y="3986"/>
                  </a:lnTo>
                  <a:cubicBezTo>
                    <a:pt x="2456" y="4414"/>
                    <a:pt x="1879" y="5318"/>
                    <a:pt x="1879" y="6043"/>
                  </a:cubicBezTo>
                  <a:lnTo>
                    <a:pt x="1879" y="10057"/>
                  </a:lnTo>
                  <a:lnTo>
                    <a:pt x="1585" y="10073"/>
                  </a:lnTo>
                  <a:cubicBezTo>
                    <a:pt x="1332" y="10083"/>
                    <a:pt x="1118" y="10212"/>
                    <a:pt x="1026" y="10408"/>
                  </a:cubicBezTo>
                  <a:lnTo>
                    <a:pt x="925" y="10619"/>
                  </a:lnTo>
                  <a:cubicBezTo>
                    <a:pt x="858" y="10756"/>
                    <a:pt x="876" y="10910"/>
                    <a:pt x="973" y="11030"/>
                  </a:cubicBezTo>
                  <a:lnTo>
                    <a:pt x="1065" y="11148"/>
                  </a:lnTo>
                  <a:cubicBezTo>
                    <a:pt x="1092" y="11185"/>
                    <a:pt x="1127" y="11219"/>
                    <a:pt x="1167" y="11248"/>
                  </a:cubicBezTo>
                  <a:cubicBezTo>
                    <a:pt x="1143" y="11267"/>
                    <a:pt x="1121" y="11287"/>
                    <a:pt x="1099" y="11309"/>
                  </a:cubicBezTo>
                  <a:lnTo>
                    <a:pt x="679" y="11753"/>
                  </a:lnTo>
                  <a:cubicBezTo>
                    <a:pt x="222" y="12241"/>
                    <a:pt x="-19" y="12848"/>
                    <a:pt x="1" y="13462"/>
                  </a:cubicBezTo>
                  <a:lnTo>
                    <a:pt x="123" y="17275"/>
                  </a:lnTo>
                  <a:lnTo>
                    <a:pt x="339" y="18066"/>
                  </a:lnTo>
                  <a:cubicBezTo>
                    <a:pt x="348" y="18099"/>
                    <a:pt x="359" y="18131"/>
                    <a:pt x="372" y="18163"/>
                  </a:cubicBezTo>
                  <a:lnTo>
                    <a:pt x="372" y="19124"/>
                  </a:lnTo>
                  <a:cubicBezTo>
                    <a:pt x="372" y="19620"/>
                    <a:pt x="862" y="20024"/>
                    <a:pt x="1464" y="20024"/>
                  </a:cubicBezTo>
                  <a:lnTo>
                    <a:pt x="1879" y="20024"/>
                  </a:lnTo>
                  <a:lnTo>
                    <a:pt x="1879" y="20082"/>
                  </a:lnTo>
                  <a:cubicBezTo>
                    <a:pt x="1879" y="20919"/>
                    <a:pt x="2735" y="21600"/>
                    <a:pt x="3786" y="21600"/>
                  </a:cubicBezTo>
                  <a:lnTo>
                    <a:pt x="17942" y="21600"/>
                  </a:lnTo>
                  <a:cubicBezTo>
                    <a:pt x="18993" y="21600"/>
                    <a:pt x="19848" y="20919"/>
                    <a:pt x="19848" y="20082"/>
                  </a:cubicBezTo>
                  <a:lnTo>
                    <a:pt x="19848" y="20024"/>
                  </a:lnTo>
                  <a:lnTo>
                    <a:pt x="20098" y="20024"/>
                  </a:lnTo>
                  <a:cubicBezTo>
                    <a:pt x="20700" y="20024"/>
                    <a:pt x="21190" y="19620"/>
                    <a:pt x="21190" y="19124"/>
                  </a:cubicBezTo>
                  <a:lnTo>
                    <a:pt x="21190" y="18164"/>
                  </a:lnTo>
                  <a:cubicBezTo>
                    <a:pt x="21204" y="18131"/>
                    <a:pt x="21420" y="17361"/>
                    <a:pt x="21420" y="17361"/>
                  </a:cubicBezTo>
                  <a:lnTo>
                    <a:pt x="21451" y="16944"/>
                  </a:lnTo>
                  <a:lnTo>
                    <a:pt x="21561" y="13462"/>
                  </a:lnTo>
                  <a:cubicBezTo>
                    <a:pt x="21581" y="12848"/>
                    <a:pt x="21340" y="12241"/>
                    <a:pt x="20882" y="11752"/>
                  </a:cubicBezTo>
                  <a:close/>
                </a:path>
              </a:pathLst>
            </a:custGeom>
            <a:solidFill>
              <a:srgbClr val="559EA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2" name="Shape"/>
            <p:cNvSpPr/>
            <p:nvPr/>
          </p:nvSpPr>
          <p:spPr>
            <a:xfrm>
              <a:off x="304800" y="-1"/>
              <a:ext cx="2986876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23" y="3986"/>
                  </a:moveTo>
                  <a:lnTo>
                    <a:pt x="12501" y="346"/>
                  </a:lnTo>
                  <a:cubicBezTo>
                    <a:pt x="12040" y="123"/>
                    <a:pt x="11436" y="0"/>
                    <a:pt x="10800" y="0"/>
                  </a:cubicBezTo>
                  <a:cubicBezTo>
                    <a:pt x="10165" y="0"/>
                    <a:pt x="9560" y="123"/>
                    <a:pt x="9099" y="346"/>
                  </a:cubicBezTo>
                  <a:lnTo>
                    <a:pt x="1577" y="3986"/>
                  </a:lnTo>
                  <a:cubicBezTo>
                    <a:pt x="693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028" y="21600"/>
                    <a:pt x="2292" y="21600"/>
                  </a:cubicBezTo>
                  <a:lnTo>
                    <a:pt x="19308" y="21600"/>
                  </a:lnTo>
                  <a:cubicBezTo>
                    <a:pt x="20572" y="21600"/>
                    <a:pt x="21600" y="20919"/>
                    <a:pt x="21600" y="20082"/>
                  </a:cubicBezTo>
                  <a:lnTo>
                    <a:pt x="21600" y="6043"/>
                  </a:lnTo>
                  <a:cubicBezTo>
                    <a:pt x="21600" y="5318"/>
                    <a:pt x="20907" y="4414"/>
                    <a:pt x="20023" y="3986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3" name="Shape"/>
            <p:cNvSpPr/>
            <p:nvPr/>
          </p:nvSpPr>
          <p:spPr>
            <a:xfrm>
              <a:off x="304799" y="-1"/>
              <a:ext cx="1759950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97" y="20533"/>
                  </a:moveTo>
                  <a:lnTo>
                    <a:pt x="2897" y="6494"/>
                  </a:lnTo>
                  <a:cubicBezTo>
                    <a:pt x="2897" y="5768"/>
                    <a:pt x="4073" y="4865"/>
                    <a:pt x="5574" y="4437"/>
                  </a:cubicBezTo>
                  <a:lnTo>
                    <a:pt x="18340" y="797"/>
                  </a:lnTo>
                  <a:cubicBezTo>
                    <a:pt x="19122" y="574"/>
                    <a:pt x="20148" y="450"/>
                    <a:pt x="21226" y="450"/>
                  </a:cubicBezTo>
                  <a:cubicBezTo>
                    <a:pt x="21352" y="450"/>
                    <a:pt x="21476" y="453"/>
                    <a:pt x="21600" y="456"/>
                  </a:cubicBezTo>
                  <a:lnTo>
                    <a:pt x="21216" y="346"/>
                  </a:lnTo>
                  <a:cubicBezTo>
                    <a:pt x="20434" y="123"/>
                    <a:pt x="19408" y="0"/>
                    <a:pt x="18330" y="0"/>
                  </a:cubicBezTo>
                  <a:cubicBezTo>
                    <a:pt x="17251" y="0"/>
                    <a:pt x="16225" y="123"/>
                    <a:pt x="15443" y="346"/>
                  </a:cubicBezTo>
                  <a:lnTo>
                    <a:pt x="2677" y="3986"/>
                  </a:lnTo>
                  <a:cubicBezTo>
                    <a:pt x="1176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745" y="21600"/>
                    <a:pt x="3890" y="21600"/>
                  </a:cubicBezTo>
                  <a:lnTo>
                    <a:pt x="4024" y="21600"/>
                  </a:lnTo>
                  <a:cubicBezTo>
                    <a:pt x="3328" y="21326"/>
                    <a:pt x="2897" y="20948"/>
                    <a:pt x="2897" y="20533"/>
                  </a:cubicBezTo>
                  <a:close/>
                </a:path>
              </a:pathLst>
            </a:custGeom>
            <a:solidFill>
              <a:srgbClr val="FDEDBE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4" name="Shape"/>
            <p:cNvSpPr/>
            <p:nvPr/>
          </p:nvSpPr>
          <p:spPr>
            <a:xfrm>
              <a:off x="368213" y="61075"/>
              <a:ext cx="2860050" cy="422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21" y="20351"/>
                  </a:moveTo>
                  <a:cubicBezTo>
                    <a:pt x="21121" y="20867"/>
                    <a:pt x="20477" y="21288"/>
                    <a:pt x="19685" y="21288"/>
                  </a:cubicBezTo>
                  <a:lnTo>
                    <a:pt x="1915" y="21288"/>
                  </a:lnTo>
                  <a:cubicBezTo>
                    <a:pt x="1123" y="21288"/>
                    <a:pt x="479" y="20867"/>
                    <a:pt x="479" y="20351"/>
                  </a:cubicBezTo>
                  <a:lnTo>
                    <a:pt x="479" y="5906"/>
                  </a:lnTo>
                  <a:cubicBezTo>
                    <a:pt x="479" y="5356"/>
                    <a:pt x="1053" y="4618"/>
                    <a:pt x="1733" y="4294"/>
                  </a:cubicBezTo>
                  <a:lnTo>
                    <a:pt x="9588" y="548"/>
                  </a:lnTo>
                  <a:cubicBezTo>
                    <a:pt x="9907" y="396"/>
                    <a:pt x="10338" y="312"/>
                    <a:pt x="10800" y="312"/>
                  </a:cubicBezTo>
                  <a:cubicBezTo>
                    <a:pt x="11262" y="312"/>
                    <a:pt x="11692" y="396"/>
                    <a:pt x="12011" y="548"/>
                  </a:cubicBezTo>
                  <a:lnTo>
                    <a:pt x="19867" y="4294"/>
                  </a:lnTo>
                  <a:cubicBezTo>
                    <a:pt x="20547" y="4618"/>
                    <a:pt x="21121" y="5356"/>
                    <a:pt x="21121" y="5906"/>
                  </a:cubicBezTo>
                  <a:cubicBezTo>
                    <a:pt x="21121" y="5906"/>
                    <a:pt x="21121" y="20351"/>
                    <a:pt x="21121" y="20351"/>
                  </a:cubicBezTo>
                  <a:close/>
                  <a:moveTo>
                    <a:pt x="20149" y="4041"/>
                  </a:moveTo>
                  <a:lnTo>
                    <a:pt x="12294" y="296"/>
                  </a:lnTo>
                  <a:cubicBezTo>
                    <a:pt x="11893" y="105"/>
                    <a:pt x="11363" y="0"/>
                    <a:pt x="10800" y="0"/>
                  </a:cubicBezTo>
                  <a:cubicBezTo>
                    <a:pt x="10237" y="0"/>
                    <a:pt x="9707" y="105"/>
                    <a:pt x="9306" y="296"/>
                  </a:cubicBezTo>
                  <a:lnTo>
                    <a:pt x="1451" y="4041"/>
                  </a:lnTo>
                  <a:cubicBezTo>
                    <a:pt x="651" y="4423"/>
                    <a:pt x="0" y="5259"/>
                    <a:pt x="0" y="5906"/>
                  </a:cubicBezTo>
                  <a:lnTo>
                    <a:pt x="0" y="20351"/>
                  </a:lnTo>
                  <a:cubicBezTo>
                    <a:pt x="0" y="21040"/>
                    <a:pt x="859" y="21600"/>
                    <a:pt x="1915" y="21600"/>
                  </a:cubicBezTo>
                  <a:lnTo>
                    <a:pt x="19685" y="21600"/>
                  </a:lnTo>
                  <a:cubicBezTo>
                    <a:pt x="20741" y="21600"/>
                    <a:pt x="21600" y="21040"/>
                    <a:pt x="21600" y="20351"/>
                  </a:cubicBezTo>
                  <a:lnTo>
                    <a:pt x="21600" y="5906"/>
                  </a:lnTo>
                  <a:cubicBezTo>
                    <a:pt x="21600" y="5259"/>
                    <a:pt x="20949" y="4423"/>
                    <a:pt x="20149" y="404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5" name="Shape"/>
            <p:cNvSpPr/>
            <p:nvPr/>
          </p:nvSpPr>
          <p:spPr>
            <a:xfrm>
              <a:off x="-1" y="1689100"/>
              <a:ext cx="3584077" cy="2368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1451" y="15951"/>
                  </a:moveTo>
                  <a:lnTo>
                    <a:pt x="21561" y="9566"/>
                  </a:lnTo>
                  <a:cubicBezTo>
                    <a:pt x="21581" y="8439"/>
                    <a:pt x="21340" y="7325"/>
                    <a:pt x="20882" y="6429"/>
                  </a:cubicBezTo>
                  <a:lnTo>
                    <a:pt x="20457" y="5605"/>
                  </a:lnTo>
                  <a:cubicBezTo>
                    <a:pt x="20438" y="5569"/>
                    <a:pt x="20417" y="5536"/>
                    <a:pt x="20396" y="5504"/>
                  </a:cubicBezTo>
                  <a:cubicBezTo>
                    <a:pt x="20434" y="5453"/>
                    <a:pt x="20467" y="5394"/>
                    <a:pt x="20493" y="5330"/>
                  </a:cubicBezTo>
                  <a:lnTo>
                    <a:pt x="20586" y="5112"/>
                  </a:lnTo>
                  <a:cubicBezTo>
                    <a:pt x="20685" y="4888"/>
                    <a:pt x="20705" y="4603"/>
                    <a:pt x="20638" y="4353"/>
                  </a:cubicBezTo>
                  <a:lnTo>
                    <a:pt x="20536" y="3964"/>
                  </a:lnTo>
                  <a:cubicBezTo>
                    <a:pt x="20443" y="3604"/>
                    <a:pt x="20231" y="3368"/>
                    <a:pt x="19983" y="3350"/>
                  </a:cubicBezTo>
                  <a:lnTo>
                    <a:pt x="19071" y="3259"/>
                  </a:lnTo>
                  <a:cubicBezTo>
                    <a:pt x="18775" y="3229"/>
                    <a:pt x="18498" y="3466"/>
                    <a:pt x="18352" y="3864"/>
                  </a:cubicBezTo>
                  <a:lnTo>
                    <a:pt x="17212" y="1353"/>
                  </a:lnTo>
                  <a:cubicBezTo>
                    <a:pt x="16950" y="772"/>
                    <a:pt x="16532" y="405"/>
                    <a:pt x="16064" y="346"/>
                  </a:cubicBezTo>
                  <a:cubicBezTo>
                    <a:pt x="14986" y="217"/>
                    <a:pt x="12865" y="1"/>
                    <a:pt x="10778" y="0"/>
                  </a:cubicBezTo>
                  <a:cubicBezTo>
                    <a:pt x="8702" y="1"/>
                    <a:pt x="6582" y="217"/>
                    <a:pt x="5503" y="346"/>
                  </a:cubicBezTo>
                  <a:cubicBezTo>
                    <a:pt x="5036" y="404"/>
                    <a:pt x="4618" y="771"/>
                    <a:pt x="4357" y="1352"/>
                  </a:cubicBezTo>
                  <a:lnTo>
                    <a:pt x="3214" y="3868"/>
                  </a:lnTo>
                  <a:cubicBezTo>
                    <a:pt x="3081" y="3495"/>
                    <a:pt x="2825" y="3257"/>
                    <a:pt x="2539" y="3257"/>
                  </a:cubicBezTo>
                  <a:cubicBezTo>
                    <a:pt x="2523" y="3257"/>
                    <a:pt x="2507" y="3257"/>
                    <a:pt x="2490" y="3259"/>
                  </a:cubicBezTo>
                  <a:lnTo>
                    <a:pt x="1585" y="3349"/>
                  </a:lnTo>
                  <a:cubicBezTo>
                    <a:pt x="1332" y="3368"/>
                    <a:pt x="1118" y="3604"/>
                    <a:pt x="1026" y="3963"/>
                  </a:cubicBezTo>
                  <a:lnTo>
                    <a:pt x="924" y="4350"/>
                  </a:lnTo>
                  <a:cubicBezTo>
                    <a:pt x="858" y="4602"/>
                    <a:pt x="876" y="4885"/>
                    <a:pt x="973" y="5104"/>
                  </a:cubicBezTo>
                  <a:lnTo>
                    <a:pt x="1065" y="5321"/>
                  </a:lnTo>
                  <a:cubicBezTo>
                    <a:pt x="1092" y="5388"/>
                    <a:pt x="1127" y="5450"/>
                    <a:pt x="1167" y="5504"/>
                  </a:cubicBezTo>
                  <a:cubicBezTo>
                    <a:pt x="1143" y="5539"/>
                    <a:pt x="1121" y="5576"/>
                    <a:pt x="1099" y="5616"/>
                  </a:cubicBezTo>
                  <a:lnTo>
                    <a:pt x="679" y="6431"/>
                  </a:lnTo>
                  <a:cubicBezTo>
                    <a:pt x="222" y="7326"/>
                    <a:pt x="-19" y="8439"/>
                    <a:pt x="1" y="9565"/>
                  </a:cubicBezTo>
                  <a:lnTo>
                    <a:pt x="123" y="16559"/>
                  </a:lnTo>
                  <a:lnTo>
                    <a:pt x="339" y="18009"/>
                  </a:lnTo>
                  <a:cubicBezTo>
                    <a:pt x="347" y="18069"/>
                    <a:pt x="359" y="18128"/>
                    <a:pt x="372" y="18187"/>
                  </a:cubicBezTo>
                  <a:lnTo>
                    <a:pt x="372" y="19949"/>
                  </a:lnTo>
                  <a:cubicBezTo>
                    <a:pt x="372" y="20859"/>
                    <a:pt x="862" y="21600"/>
                    <a:pt x="1464" y="21600"/>
                  </a:cubicBezTo>
                  <a:lnTo>
                    <a:pt x="3722" y="21600"/>
                  </a:lnTo>
                  <a:cubicBezTo>
                    <a:pt x="4328" y="21600"/>
                    <a:pt x="4820" y="20859"/>
                    <a:pt x="4820" y="19949"/>
                  </a:cubicBezTo>
                  <a:lnTo>
                    <a:pt x="4820" y="19175"/>
                  </a:lnTo>
                  <a:lnTo>
                    <a:pt x="10437" y="19722"/>
                  </a:lnTo>
                  <a:lnTo>
                    <a:pt x="10776" y="19755"/>
                  </a:lnTo>
                  <a:lnTo>
                    <a:pt x="11125" y="19722"/>
                  </a:lnTo>
                  <a:lnTo>
                    <a:pt x="16742" y="19175"/>
                  </a:lnTo>
                  <a:lnTo>
                    <a:pt x="16742" y="19949"/>
                  </a:lnTo>
                  <a:cubicBezTo>
                    <a:pt x="16742" y="20859"/>
                    <a:pt x="17234" y="21600"/>
                    <a:pt x="17840" y="21600"/>
                  </a:cubicBezTo>
                  <a:lnTo>
                    <a:pt x="20098" y="21600"/>
                  </a:lnTo>
                  <a:cubicBezTo>
                    <a:pt x="20700" y="21600"/>
                    <a:pt x="21190" y="20859"/>
                    <a:pt x="21190" y="19949"/>
                  </a:cubicBezTo>
                  <a:lnTo>
                    <a:pt x="21190" y="18188"/>
                  </a:lnTo>
                  <a:cubicBezTo>
                    <a:pt x="21204" y="18128"/>
                    <a:pt x="21420" y="16717"/>
                    <a:pt x="21420" y="16717"/>
                  </a:cubicBezTo>
                  <a:cubicBezTo>
                    <a:pt x="21420" y="16717"/>
                    <a:pt x="21451" y="15951"/>
                    <a:pt x="21451" y="15951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6" name="Shape"/>
            <p:cNvSpPr/>
            <p:nvPr/>
          </p:nvSpPr>
          <p:spPr>
            <a:xfrm>
              <a:off x="63500" y="2108199"/>
              <a:ext cx="3455847" cy="169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7" extrusionOk="0">
                  <a:moveTo>
                    <a:pt x="20939" y="4150"/>
                  </a:moveTo>
                  <a:lnTo>
                    <a:pt x="20506" y="3012"/>
                  </a:lnTo>
                  <a:cubicBezTo>
                    <a:pt x="20450" y="2873"/>
                    <a:pt x="20376" y="2771"/>
                    <a:pt x="20283" y="2734"/>
                  </a:cubicBezTo>
                  <a:lnTo>
                    <a:pt x="19390" y="2361"/>
                  </a:lnTo>
                  <a:lnTo>
                    <a:pt x="20376" y="1963"/>
                  </a:lnTo>
                  <a:cubicBezTo>
                    <a:pt x="20431" y="1937"/>
                    <a:pt x="20487" y="1862"/>
                    <a:pt x="20518" y="1759"/>
                  </a:cubicBezTo>
                  <a:lnTo>
                    <a:pt x="20617" y="1443"/>
                  </a:lnTo>
                  <a:cubicBezTo>
                    <a:pt x="20655" y="1330"/>
                    <a:pt x="20661" y="1191"/>
                    <a:pt x="20636" y="1065"/>
                  </a:cubicBezTo>
                  <a:lnTo>
                    <a:pt x="20530" y="520"/>
                  </a:lnTo>
                  <a:cubicBezTo>
                    <a:pt x="20487" y="293"/>
                    <a:pt x="20388" y="141"/>
                    <a:pt x="20271" y="129"/>
                  </a:cubicBezTo>
                  <a:lnTo>
                    <a:pt x="19330" y="2"/>
                  </a:lnTo>
                  <a:cubicBezTo>
                    <a:pt x="19131" y="-23"/>
                    <a:pt x="18952" y="230"/>
                    <a:pt x="18890" y="622"/>
                  </a:cubicBezTo>
                  <a:lnTo>
                    <a:pt x="18717" y="1747"/>
                  </a:lnTo>
                  <a:lnTo>
                    <a:pt x="18878" y="2228"/>
                  </a:lnTo>
                  <a:lnTo>
                    <a:pt x="19027" y="2265"/>
                  </a:lnTo>
                  <a:lnTo>
                    <a:pt x="14723" y="1684"/>
                  </a:lnTo>
                  <a:lnTo>
                    <a:pt x="14197" y="1141"/>
                  </a:lnTo>
                  <a:lnTo>
                    <a:pt x="14036" y="4276"/>
                  </a:lnTo>
                  <a:lnTo>
                    <a:pt x="10783" y="4755"/>
                  </a:lnTo>
                  <a:lnTo>
                    <a:pt x="7530" y="4276"/>
                  </a:lnTo>
                  <a:lnTo>
                    <a:pt x="7369" y="1141"/>
                  </a:lnTo>
                  <a:lnTo>
                    <a:pt x="6842" y="1684"/>
                  </a:lnTo>
                  <a:lnTo>
                    <a:pt x="2539" y="2265"/>
                  </a:lnTo>
                  <a:lnTo>
                    <a:pt x="2688" y="2228"/>
                  </a:lnTo>
                  <a:lnTo>
                    <a:pt x="2849" y="1747"/>
                  </a:lnTo>
                  <a:lnTo>
                    <a:pt x="2676" y="622"/>
                  </a:lnTo>
                  <a:cubicBezTo>
                    <a:pt x="2614" y="230"/>
                    <a:pt x="2434" y="-23"/>
                    <a:pt x="2237" y="2"/>
                  </a:cubicBezTo>
                  <a:lnTo>
                    <a:pt x="1295" y="129"/>
                  </a:lnTo>
                  <a:cubicBezTo>
                    <a:pt x="1178" y="141"/>
                    <a:pt x="1079" y="293"/>
                    <a:pt x="1035" y="520"/>
                  </a:cubicBezTo>
                  <a:lnTo>
                    <a:pt x="930" y="1065"/>
                  </a:lnTo>
                  <a:cubicBezTo>
                    <a:pt x="906" y="1191"/>
                    <a:pt x="912" y="1330"/>
                    <a:pt x="949" y="1443"/>
                  </a:cubicBezTo>
                  <a:lnTo>
                    <a:pt x="1048" y="1759"/>
                  </a:lnTo>
                  <a:cubicBezTo>
                    <a:pt x="1079" y="1862"/>
                    <a:pt x="1135" y="1937"/>
                    <a:pt x="1190" y="1963"/>
                  </a:cubicBezTo>
                  <a:lnTo>
                    <a:pt x="2176" y="2361"/>
                  </a:lnTo>
                  <a:lnTo>
                    <a:pt x="1283" y="2734"/>
                  </a:lnTo>
                  <a:cubicBezTo>
                    <a:pt x="1190" y="2771"/>
                    <a:pt x="1116" y="2873"/>
                    <a:pt x="1060" y="3012"/>
                  </a:cubicBezTo>
                  <a:lnTo>
                    <a:pt x="627" y="4150"/>
                  </a:lnTo>
                  <a:cubicBezTo>
                    <a:pt x="206" y="5263"/>
                    <a:pt x="-17" y="6641"/>
                    <a:pt x="2" y="8058"/>
                  </a:cubicBezTo>
                  <a:lnTo>
                    <a:pt x="125" y="17796"/>
                  </a:lnTo>
                  <a:lnTo>
                    <a:pt x="342" y="19718"/>
                  </a:lnTo>
                  <a:cubicBezTo>
                    <a:pt x="416" y="20401"/>
                    <a:pt x="701" y="20907"/>
                    <a:pt x="1048" y="20970"/>
                  </a:cubicBezTo>
                  <a:lnTo>
                    <a:pt x="3128" y="21362"/>
                  </a:lnTo>
                  <a:cubicBezTo>
                    <a:pt x="3289" y="21387"/>
                    <a:pt x="3444" y="21261"/>
                    <a:pt x="3549" y="21021"/>
                  </a:cubicBezTo>
                  <a:cubicBezTo>
                    <a:pt x="3654" y="20780"/>
                    <a:pt x="3803" y="20654"/>
                    <a:pt x="3958" y="20679"/>
                  </a:cubicBezTo>
                  <a:lnTo>
                    <a:pt x="10780" y="21577"/>
                  </a:lnTo>
                  <a:lnTo>
                    <a:pt x="10786" y="21577"/>
                  </a:lnTo>
                  <a:lnTo>
                    <a:pt x="17608" y="20679"/>
                  </a:lnTo>
                  <a:cubicBezTo>
                    <a:pt x="17763" y="20654"/>
                    <a:pt x="17912" y="20780"/>
                    <a:pt x="18017" y="21021"/>
                  </a:cubicBezTo>
                  <a:cubicBezTo>
                    <a:pt x="18122" y="21261"/>
                    <a:pt x="18277" y="21387"/>
                    <a:pt x="18438" y="21362"/>
                  </a:cubicBezTo>
                  <a:lnTo>
                    <a:pt x="20518" y="20970"/>
                  </a:lnTo>
                  <a:cubicBezTo>
                    <a:pt x="20865" y="20907"/>
                    <a:pt x="21150" y="20401"/>
                    <a:pt x="21224" y="19718"/>
                  </a:cubicBezTo>
                  <a:lnTo>
                    <a:pt x="21440" y="17796"/>
                  </a:lnTo>
                  <a:lnTo>
                    <a:pt x="21564" y="8058"/>
                  </a:lnTo>
                  <a:cubicBezTo>
                    <a:pt x="21583" y="6641"/>
                    <a:pt x="21360" y="5263"/>
                    <a:pt x="20939" y="415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7" name="Shape"/>
            <p:cNvSpPr/>
            <p:nvPr/>
          </p:nvSpPr>
          <p:spPr>
            <a:xfrm>
              <a:off x="25399" y="2082800"/>
              <a:ext cx="3513830" cy="175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67" extrusionOk="0">
                  <a:moveTo>
                    <a:pt x="2404" y="715"/>
                  </a:moveTo>
                  <a:lnTo>
                    <a:pt x="1463" y="838"/>
                  </a:lnTo>
                  <a:cubicBezTo>
                    <a:pt x="1416" y="843"/>
                    <a:pt x="1379" y="899"/>
                    <a:pt x="1362" y="989"/>
                  </a:cubicBezTo>
                  <a:lnTo>
                    <a:pt x="1258" y="1518"/>
                  </a:lnTo>
                  <a:cubicBezTo>
                    <a:pt x="1254" y="1536"/>
                    <a:pt x="1256" y="1547"/>
                    <a:pt x="1259" y="1555"/>
                  </a:cubicBezTo>
                  <a:lnTo>
                    <a:pt x="1358" y="1865"/>
                  </a:lnTo>
                  <a:cubicBezTo>
                    <a:pt x="1363" y="1881"/>
                    <a:pt x="1375" y="1900"/>
                    <a:pt x="1387" y="1905"/>
                  </a:cubicBezTo>
                  <a:lnTo>
                    <a:pt x="2664" y="2412"/>
                  </a:lnTo>
                  <a:lnTo>
                    <a:pt x="2653" y="2191"/>
                  </a:lnTo>
                  <a:lnTo>
                    <a:pt x="2720" y="2175"/>
                  </a:lnTo>
                  <a:lnTo>
                    <a:pt x="2784" y="1988"/>
                  </a:lnTo>
                  <a:lnTo>
                    <a:pt x="2640" y="1065"/>
                  </a:lnTo>
                  <a:cubicBezTo>
                    <a:pt x="2606" y="857"/>
                    <a:pt x="2511" y="715"/>
                    <a:pt x="2404" y="715"/>
                  </a:cubicBezTo>
                  <a:close/>
                  <a:moveTo>
                    <a:pt x="18844" y="2175"/>
                  </a:moveTo>
                  <a:lnTo>
                    <a:pt x="18911" y="2191"/>
                  </a:lnTo>
                  <a:lnTo>
                    <a:pt x="18901" y="2412"/>
                  </a:lnTo>
                  <a:lnTo>
                    <a:pt x="20181" y="1904"/>
                  </a:lnTo>
                  <a:cubicBezTo>
                    <a:pt x="20188" y="1901"/>
                    <a:pt x="20201" y="1882"/>
                    <a:pt x="20204" y="1870"/>
                  </a:cubicBezTo>
                  <a:lnTo>
                    <a:pt x="20304" y="1559"/>
                  </a:lnTo>
                  <a:lnTo>
                    <a:pt x="20304" y="1559"/>
                  </a:lnTo>
                  <a:lnTo>
                    <a:pt x="20306" y="1518"/>
                  </a:lnTo>
                  <a:lnTo>
                    <a:pt x="20203" y="991"/>
                  </a:lnTo>
                  <a:cubicBezTo>
                    <a:pt x="20185" y="899"/>
                    <a:pt x="20148" y="843"/>
                    <a:pt x="20104" y="838"/>
                  </a:cubicBezTo>
                  <a:lnTo>
                    <a:pt x="19176" y="716"/>
                  </a:lnTo>
                  <a:cubicBezTo>
                    <a:pt x="19175" y="716"/>
                    <a:pt x="19175" y="716"/>
                    <a:pt x="19174" y="716"/>
                  </a:cubicBezTo>
                  <a:cubicBezTo>
                    <a:pt x="19053" y="716"/>
                    <a:pt x="18958" y="857"/>
                    <a:pt x="18924" y="1068"/>
                  </a:cubicBezTo>
                  <a:lnTo>
                    <a:pt x="18780" y="1988"/>
                  </a:lnTo>
                  <a:cubicBezTo>
                    <a:pt x="18780" y="1988"/>
                    <a:pt x="18844" y="2175"/>
                    <a:pt x="18844" y="2175"/>
                  </a:cubicBezTo>
                  <a:close/>
                  <a:moveTo>
                    <a:pt x="4031" y="19982"/>
                  </a:moveTo>
                  <a:cubicBezTo>
                    <a:pt x="4049" y="19982"/>
                    <a:pt x="4066" y="19983"/>
                    <a:pt x="4084" y="19986"/>
                  </a:cubicBezTo>
                  <a:lnTo>
                    <a:pt x="10782" y="20853"/>
                  </a:lnTo>
                  <a:lnTo>
                    <a:pt x="17483" y="19986"/>
                  </a:lnTo>
                  <a:cubicBezTo>
                    <a:pt x="17498" y="19983"/>
                    <a:pt x="17515" y="19982"/>
                    <a:pt x="17533" y="19982"/>
                  </a:cubicBezTo>
                  <a:cubicBezTo>
                    <a:pt x="17720" y="19982"/>
                    <a:pt x="17901" y="20147"/>
                    <a:pt x="18029" y="20434"/>
                  </a:cubicBezTo>
                  <a:cubicBezTo>
                    <a:pt x="18096" y="20583"/>
                    <a:pt x="18195" y="20662"/>
                    <a:pt x="18297" y="20646"/>
                  </a:cubicBezTo>
                  <a:lnTo>
                    <a:pt x="20340" y="20268"/>
                  </a:lnTo>
                  <a:cubicBezTo>
                    <a:pt x="20605" y="20220"/>
                    <a:pt x="20820" y="19846"/>
                    <a:pt x="20877" y="19336"/>
                  </a:cubicBezTo>
                  <a:lnTo>
                    <a:pt x="21086" y="17510"/>
                  </a:lnTo>
                  <a:lnTo>
                    <a:pt x="21207" y="8136"/>
                  </a:lnTo>
                  <a:cubicBezTo>
                    <a:pt x="21224" y="6860"/>
                    <a:pt x="21019" y="5599"/>
                    <a:pt x="20629" y="4586"/>
                  </a:cubicBezTo>
                  <a:lnTo>
                    <a:pt x="20204" y="3488"/>
                  </a:lnTo>
                  <a:cubicBezTo>
                    <a:pt x="20174" y="3415"/>
                    <a:pt x="20136" y="3368"/>
                    <a:pt x="20090" y="3350"/>
                  </a:cubicBezTo>
                  <a:lnTo>
                    <a:pt x="18880" y="2853"/>
                  </a:lnTo>
                  <a:lnTo>
                    <a:pt x="18878" y="2902"/>
                  </a:lnTo>
                  <a:lnTo>
                    <a:pt x="14609" y="2337"/>
                  </a:lnTo>
                  <a:lnTo>
                    <a:pt x="14290" y="2012"/>
                  </a:lnTo>
                  <a:lnTo>
                    <a:pt x="14143" y="4825"/>
                  </a:lnTo>
                  <a:lnTo>
                    <a:pt x="10782" y="5311"/>
                  </a:lnTo>
                  <a:lnTo>
                    <a:pt x="10769" y="5309"/>
                  </a:lnTo>
                  <a:lnTo>
                    <a:pt x="7421" y="4825"/>
                  </a:lnTo>
                  <a:lnTo>
                    <a:pt x="7274" y="2012"/>
                  </a:lnTo>
                  <a:lnTo>
                    <a:pt x="6955" y="2337"/>
                  </a:lnTo>
                  <a:lnTo>
                    <a:pt x="2687" y="2902"/>
                  </a:lnTo>
                  <a:lnTo>
                    <a:pt x="2684" y="2853"/>
                  </a:lnTo>
                  <a:lnTo>
                    <a:pt x="1475" y="3349"/>
                  </a:lnTo>
                  <a:cubicBezTo>
                    <a:pt x="1428" y="3368"/>
                    <a:pt x="1390" y="3415"/>
                    <a:pt x="1358" y="3495"/>
                  </a:cubicBezTo>
                  <a:lnTo>
                    <a:pt x="934" y="4587"/>
                  </a:lnTo>
                  <a:cubicBezTo>
                    <a:pt x="545" y="5599"/>
                    <a:pt x="340" y="6860"/>
                    <a:pt x="357" y="8136"/>
                  </a:cubicBezTo>
                  <a:lnTo>
                    <a:pt x="478" y="17510"/>
                  </a:lnTo>
                  <a:lnTo>
                    <a:pt x="687" y="19333"/>
                  </a:lnTo>
                  <a:cubicBezTo>
                    <a:pt x="744" y="19846"/>
                    <a:pt x="960" y="20220"/>
                    <a:pt x="1224" y="20268"/>
                  </a:cubicBezTo>
                  <a:lnTo>
                    <a:pt x="3270" y="20647"/>
                  </a:lnTo>
                  <a:cubicBezTo>
                    <a:pt x="3276" y="20648"/>
                    <a:pt x="3284" y="20648"/>
                    <a:pt x="3293" y="20648"/>
                  </a:cubicBezTo>
                  <a:cubicBezTo>
                    <a:pt x="3386" y="20648"/>
                    <a:pt x="3475" y="20570"/>
                    <a:pt x="3535" y="20434"/>
                  </a:cubicBezTo>
                  <a:cubicBezTo>
                    <a:pt x="3663" y="20147"/>
                    <a:pt x="3844" y="19982"/>
                    <a:pt x="4031" y="19982"/>
                  </a:cubicBezTo>
                  <a:close/>
                  <a:moveTo>
                    <a:pt x="10791" y="21567"/>
                  </a:moveTo>
                  <a:lnTo>
                    <a:pt x="10779" y="21567"/>
                  </a:lnTo>
                  <a:lnTo>
                    <a:pt x="4058" y="20699"/>
                  </a:lnTo>
                  <a:cubicBezTo>
                    <a:pt x="4048" y="20697"/>
                    <a:pt x="4039" y="20696"/>
                    <a:pt x="4031" y="20696"/>
                  </a:cubicBezTo>
                  <a:cubicBezTo>
                    <a:pt x="3944" y="20696"/>
                    <a:pt x="3862" y="20772"/>
                    <a:pt x="3801" y="20910"/>
                  </a:cubicBezTo>
                  <a:cubicBezTo>
                    <a:pt x="3661" y="21224"/>
                    <a:pt x="3452" y="21392"/>
                    <a:pt x="3240" y="21358"/>
                  </a:cubicBezTo>
                  <a:lnTo>
                    <a:pt x="1192" y="20979"/>
                  </a:lnTo>
                  <a:cubicBezTo>
                    <a:pt x="773" y="20904"/>
                    <a:pt x="430" y="20306"/>
                    <a:pt x="340" y="19491"/>
                  </a:cubicBezTo>
                  <a:lnTo>
                    <a:pt x="123" y="17565"/>
                  </a:lnTo>
                  <a:lnTo>
                    <a:pt x="1" y="8154"/>
                  </a:lnTo>
                  <a:cubicBezTo>
                    <a:pt x="-18" y="6715"/>
                    <a:pt x="214" y="5293"/>
                    <a:pt x="653" y="4150"/>
                  </a:cubicBezTo>
                  <a:lnTo>
                    <a:pt x="1080" y="3049"/>
                  </a:lnTo>
                  <a:cubicBezTo>
                    <a:pt x="1167" y="2835"/>
                    <a:pt x="1279" y="2699"/>
                    <a:pt x="1405" y="2649"/>
                  </a:cubicBezTo>
                  <a:lnTo>
                    <a:pt x="1415" y="2645"/>
                  </a:lnTo>
                  <a:lnTo>
                    <a:pt x="1314" y="2604"/>
                  </a:lnTo>
                  <a:cubicBezTo>
                    <a:pt x="1205" y="2556"/>
                    <a:pt x="1111" y="2422"/>
                    <a:pt x="1056" y="2244"/>
                  </a:cubicBezTo>
                  <a:lnTo>
                    <a:pt x="961" y="1945"/>
                  </a:lnTo>
                  <a:cubicBezTo>
                    <a:pt x="894" y="1745"/>
                    <a:pt x="881" y="1485"/>
                    <a:pt x="927" y="1255"/>
                  </a:cubicBezTo>
                  <a:lnTo>
                    <a:pt x="1031" y="729"/>
                  </a:lnTo>
                  <a:cubicBezTo>
                    <a:pt x="1099" y="376"/>
                    <a:pt x="1257" y="144"/>
                    <a:pt x="1443" y="125"/>
                  </a:cubicBezTo>
                  <a:lnTo>
                    <a:pt x="2365" y="3"/>
                  </a:lnTo>
                  <a:cubicBezTo>
                    <a:pt x="2379" y="1"/>
                    <a:pt x="2391" y="1"/>
                    <a:pt x="2404" y="1"/>
                  </a:cubicBezTo>
                  <a:cubicBezTo>
                    <a:pt x="2666" y="1"/>
                    <a:pt x="2897" y="341"/>
                    <a:pt x="2979" y="849"/>
                  </a:cubicBezTo>
                  <a:lnTo>
                    <a:pt x="3175" y="2105"/>
                  </a:lnTo>
                  <a:lnTo>
                    <a:pt x="3169" y="2122"/>
                  </a:lnTo>
                  <a:lnTo>
                    <a:pt x="6859" y="1634"/>
                  </a:lnTo>
                  <a:lnTo>
                    <a:pt x="7574" y="907"/>
                  </a:lnTo>
                  <a:lnTo>
                    <a:pt x="7744" y="4156"/>
                  </a:lnTo>
                  <a:lnTo>
                    <a:pt x="10782" y="4595"/>
                  </a:lnTo>
                  <a:lnTo>
                    <a:pt x="13820" y="4156"/>
                  </a:lnTo>
                  <a:lnTo>
                    <a:pt x="13989" y="907"/>
                  </a:lnTo>
                  <a:lnTo>
                    <a:pt x="14705" y="1634"/>
                  </a:lnTo>
                  <a:lnTo>
                    <a:pt x="18395" y="2122"/>
                  </a:lnTo>
                  <a:lnTo>
                    <a:pt x="18389" y="2105"/>
                  </a:lnTo>
                  <a:lnTo>
                    <a:pt x="18585" y="851"/>
                  </a:lnTo>
                  <a:cubicBezTo>
                    <a:pt x="18671" y="317"/>
                    <a:pt x="18919" y="-33"/>
                    <a:pt x="19198" y="3"/>
                  </a:cubicBezTo>
                  <a:lnTo>
                    <a:pt x="20125" y="125"/>
                  </a:lnTo>
                  <a:cubicBezTo>
                    <a:pt x="20307" y="144"/>
                    <a:pt x="20465" y="376"/>
                    <a:pt x="20534" y="730"/>
                  </a:cubicBezTo>
                  <a:lnTo>
                    <a:pt x="20637" y="1255"/>
                  </a:lnTo>
                  <a:cubicBezTo>
                    <a:pt x="20683" y="1485"/>
                    <a:pt x="20670" y="1745"/>
                    <a:pt x="20602" y="1951"/>
                  </a:cubicBezTo>
                  <a:lnTo>
                    <a:pt x="20505" y="2251"/>
                  </a:lnTo>
                  <a:cubicBezTo>
                    <a:pt x="20453" y="2423"/>
                    <a:pt x="20358" y="2556"/>
                    <a:pt x="20254" y="2603"/>
                  </a:cubicBezTo>
                  <a:lnTo>
                    <a:pt x="20149" y="2645"/>
                  </a:lnTo>
                  <a:lnTo>
                    <a:pt x="20161" y="2649"/>
                  </a:lnTo>
                  <a:cubicBezTo>
                    <a:pt x="20286" y="2699"/>
                    <a:pt x="20397" y="2835"/>
                    <a:pt x="20482" y="3042"/>
                  </a:cubicBezTo>
                  <a:lnTo>
                    <a:pt x="20911" y="4148"/>
                  </a:lnTo>
                  <a:cubicBezTo>
                    <a:pt x="21351" y="5293"/>
                    <a:pt x="21582" y="6715"/>
                    <a:pt x="21563" y="8155"/>
                  </a:cubicBezTo>
                  <a:lnTo>
                    <a:pt x="21437" y="17636"/>
                  </a:lnTo>
                  <a:lnTo>
                    <a:pt x="21224" y="19493"/>
                  </a:lnTo>
                  <a:cubicBezTo>
                    <a:pt x="21134" y="20306"/>
                    <a:pt x="20792" y="20904"/>
                    <a:pt x="20372" y="20979"/>
                  </a:cubicBezTo>
                  <a:lnTo>
                    <a:pt x="18327" y="21358"/>
                  </a:lnTo>
                  <a:cubicBezTo>
                    <a:pt x="18306" y="21361"/>
                    <a:pt x="18289" y="21363"/>
                    <a:pt x="18271" y="21363"/>
                  </a:cubicBezTo>
                  <a:cubicBezTo>
                    <a:pt x="18077" y="21363"/>
                    <a:pt x="17892" y="21198"/>
                    <a:pt x="17764" y="20910"/>
                  </a:cubicBezTo>
                  <a:cubicBezTo>
                    <a:pt x="17697" y="20760"/>
                    <a:pt x="17604" y="20681"/>
                    <a:pt x="17508" y="20698"/>
                  </a:cubicBezTo>
                  <a:cubicBezTo>
                    <a:pt x="17508" y="20698"/>
                    <a:pt x="10791" y="21567"/>
                    <a:pt x="10791" y="2156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8" name="Shape"/>
            <p:cNvSpPr/>
            <p:nvPr/>
          </p:nvSpPr>
          <p:spPr>
            <a:xfrm>
              <a:off x="127000" y="3594100"/>
              <a:ext cx="621091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7" y="21600"/>
                  </a:moveTo>
                  <a:lnTo>
                    <a:pt x="4279" y="21600"/>
                  </a:lnTo>
                  <a:cubicBezTo>
                    <a:pt x="1898" y="21600"/>
                    <a:pt x="0" y="18690"/>
                    <a:pt x="0" y="15160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5160"/>
                  </a:lnTo>
                  <a:cubicBezTo>
                    <a:pt x="21600" y="18690"/>
                    <a:pt x="19667" y="21600"/>
                    <a:pt x="1728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9" name="Shape"/>
            <p:cNvSpPr/>
            <p:nvPr/>
          </p:nvSpPr>
          <p:spPr>
            <a:xfrm>
              <a:off x="660400" y="3327400"/>
              <a:ext cx="1150622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21600" y="3600"/>
                  </a:moveTo>
                  <a:lnTo>
                    <a:pt x="5123" y="31"/>
                  </a:lnTo>
                  <a:cubicBezTo>
                    <a:pt x="2813" y="-481"/>
                    <a:pt x="745" y="5358"/>
                    <a:pt x="131" y="14114"/>
                  </a:cubicBezTo>
                  <a:lnTo>
                    <a:pt x="0" y="15863"/>
                  </a:lnTo>
                  <a:lnTo>
                    <a:pt x="21288" y="21119"/>
                  </a:lnTo>
                  <a:cubicBezTo>
                    <a:pt x="21288" y="21119"/>
                    <a:pt x="21600" y="3600"/>
                    <a:pt x="21600" y="3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0" name="Circle"/>
            <p:cNvSpPr/>
            <p:nvPr/>
          </p:nvSpPr>
          <p:spPr>
            <a:xfrm>
              <a:off x="190500" y="3175000"/>
              <a:ext cx="293651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1" name="Shape"/>
            <p:cNvSpPr/>
            <p:nvPr/>
          </p:nvSpPr>
          <p:spPr>
            <a:xfrm>
              <a:off x="1650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2" y="6809"/>
                    <a:pt x="3562" y="10801"/>
                  </a:cubicBezTo>
                  <a:cubicBezTo>
                    <a:pt x="3562" y="14792"/>
                    <a:pt x="6808" y="18038"/>
                    <a:pt x="10797" y="18038"/>
                  </a:cubicBezTo>
                  <a:cubicBezTo>
                    <a:pt x="14790" y="18038"/>
                    <a:pt x="18039" y="14792"/>
                    <a:pt x="18039" y="10801"/>
                  </a:cubicBezTo>
                  <a:cubicBezTo>
                    <a:pt x="18039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5" y="21600"/>
                    <a:pt x="0" y="16755"/>
                    <a:pt x="0" y="10801"/>
                  </a:cubicBezTo>
                  <a:cubicBezTo>
                    <a:pt x="0" y="4844"/>
                    <a:pt x="4845" y="0"/>
                    <a:pt x="10797" y="0"/>
                  </a:cubicBezTo>
                  <a:cubicBezTo>
                    <a:pt x="16754" y="0"/>
                    <a:pt x="21600" y="4844"/>
                    <a:pt x="21600" y="10801"/>
                  </a:cubicBezTo>
                  <a:cubicBezTo>
                    <a:pt x="21600" y="16755"/>
                    <a:pt x="16754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2" name="Shape"/>
            <p:cNvSpPr/>
            <p:nvPr/>
          </p:nvSpPr>
          <p:spPr>
            <a:xfrm>
              <a:off x="673099" y="2641599"/>
              <a:ext cx="1119127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0" y="3976"/>
                  </a:moveTo>
                  <a:lnTo>
                    <a:pt x="612" y="0"/>
                  </a:lnTo>
                  <a:cubicBezTo>
                    <a:pt x="937" y="1882"/>
                    <a:pt x="1129" y="3921"/>
                    <a:pt x="1129" y="6017"/>
                  </a:cubicBezTo>
                  <a:cubicBezTo>
                    <a:pt x="1129" y="9244"/>
                    <a:pt x="728" y="12252"/>
                    <a:pt x="0" y="14724"/>
                  </a:cubicBezTo>
                  <a:lnTo>
                    <a:pt x="21600" y="21600"/>
                  </a:lnTo>
                  <a:lnTo>
                    <a:pt x="21600" y="3976"/>
                  </a:lnTo>
                  <a:cubicBezTo>
                    <a:pt x="21600" y="3976"/>
                    <a:pt x="21580" y="3976"/>
                    <a:pt x="21580" y="3976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3" name="Shape"/>
            <p:cNvSpPr/>
            <p:nvPr/>
          </p:nvSpPr>
          <p:spPr>
            <a:xfrm>
              <a:off x="241300" y="2616200"/>
              <a:ext cx="452408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84" y="2017"/>
                  </a:moveTo>
                  <a:lnTo>
                    <a:pt x="3126" y="288"/>
                  </a:lnTo>
                  <a:lnTo>
                    <a:pt x="0" y="0"/>
                  </a:lnTo>
                  <a:lnTo>
                    <a:pt x="1138" y="6190"/>
                  </a:lnTo>
                  <a:lnTo>
                    <a:pt x="2606" y="13968"/>
                  </a:lnTo>
                  <a:cubicBezTo>
                    <a:pt x="3175" y="17062"/>
                    <a:pt x="4926" y="19295"/>
                    <a:pt x="7012" y="19655"/>
                  </a:cubicBezTo>
                  <a:lnTo>
                    <a:pt x="18473" y="21600"/>
                  </a:lnTo>
                  <a:cubicBezTo>
                    <a:pt x="20417" y="18720"/>
                    <a:pt x="21600" y="14685"/>
                    <a:pt x="21600" y="10292"/>
                  </a:cubicBezTo>
                  <a:cubicBezTo>
                    <a:pt x="21600" y="7271"/>
                    <a:pt x="21031" y="4462"/>
                    <a:pt x="20084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4" name="Shape"/>
            <p:cNvSpPr/>
            <p:nvPr/>
          </p:nvSpPr>
          <p:spPr>
            <a:xfrm>
              <a:off x="203200" y="2578100"/>
              <a:ext cx="520260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28" y="3774"/>
                  </a:moveTo>
                  <a:lnTo>
                    <a:pt x="5037" y="12975"/>
                  </a:lnTo>
                  <a:cubicBezTo>
                    <a:pt x="5401" y="14860"/>
                    <a:pt x="6503" y="16214"/>
                    <a:pt x="7847" y="16434"/>
                  </a:cubicBezTo>
                  <a:lnTo>
                    <a:pt x="17219" y="17950"/>
                  </a:lnTo>
                  <a:cubicBezTo>
                    <a:pt x="18480" y="15893"/>
                    <a:pt x="19193" y="13188"/>
                    <a:pt x="19193" y="10411"/>
                  </a:cubicBezTo>
                  <a:cubicBezTo>
                    <a:pt x="19193" y="8619"/>
                    <a:pt x="18906" y="6881"/>
                    <a:pt x="18339" y="5232"/>
                  </a:cubicBezTo>
                  <a:cubicBezTo>
                    <a:pt x="18339" y="5232"/>
                    <a:pt x="3228" y="3774"/>
                    <a:pt x="3228" y="3774"/>
                  </a:cubicBezTo>
                  <a:close/>
                  <a:moveTo>
                    <a:pt x="18110" y="21600"/>
                  </a:moveTo>
                  <a:lnTo>
                    <a:pt x="7578" y="19896"/>
                  </a:lnTo>
                  <a:cubicBezTo>
                    <a:pt x="5253" y="19516"/>
                    <a:pt x="3348" y="17171"/>
                    <a:pt x="2720" y="13925"/>
                  </a:cubicBezTo>
                  <a:lnTo>
                    <a:pt x="0" y="0"/>
                  </a:lnTo>
                  <a:lnTo>
                    <a:pt x="4405" y="386"/>
                  </a:lnTo>
                  <a:lnTo>
                    <a:pt x="19794" y="1881"/>
                  </a:lnTo>
                  <a:lnTo>
                    <a:pt x="20117" y="2675"/>
                  </a:lnTo>
                  <a:cubicBezTo>
                    <a:pt x="21086" y="5064"/>
                    <a:pt x="21600" y="7739"/>
                    <a:pt x="21600" y="10411"/>
                  </a:cubicBezTo>
                  <a:cubicBezTo>
                    <a:pt x="21600" y="14391"/>
                    <a:pt x="20476" y="18260"/>
                    <a:pt x="18518" y="21024"/>
                  </a:cubicBezTo>
                  <a:cubicBezTo>
                    <a:pt x="18518" y="21024"/>
                    <a:pt x="18110" y="21600"/>
                    <a:pt x="1811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5" name="Shape"/>
            <p:cNvSpPr/>
            <p:nvPr/>
          </p:nvSpPr>
          <p:spPr>
            <a:xfrm>
              <a:off x="1295399" y="2514599"/>
              <a:ext cx="49303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593"/>
                  </a:lnTo>
                  <a:lnTo>
                    <a:pt x="21600" y="21600"/>
                  </a:lnTo>
                  <a:lnTo>
                    <a:pt x="2084" y="14054"/>
                  </a:lnTo>
                  <a:cubicBezTo>
                    <a:pt x="1171" y="13720"/>
                    <a:pt x="390" y="8916"/>
                    <a:pt x="130" y="2388"/>
                  </a:cubicBezTo>
                  <a:cubicBezTo>
                    <a:pt x="130" y="238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6" name="Shape"/>
            <p:cNvSpPr/>
            <p:nvPr/>
          </p:nvSpPr>
          <p:spPr>
            <a:xfrm>
              <a:off x="2832100" y="3594100"/>
              <a:ext cx="620999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13" y="21600"/>
                  </a:moveTo>
                  <a:lnTo>
                    <a:pt x="17322" y="21600"/>
                  </a:lnTo>
                  <a:cubicBezTo>
                    <a:pt x="19703" y="21600"/>
                    <a:pt x="21600" y="18690"/>
                    <a:pt x="21600" y="15160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15160"/>
                  </a:lnTo>
                  <a:cubicBezTo>
                    <a:pt x="0" y="18690"/>
                    <a:pt x="1932" y="21600"/>
                    <a:pt x="4313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7" name="Shape"/>
            <p:cNvSpPr/>
            <p:nvPr/>
          </p:nvSpPr>
          <p:spPr>
            <a:xfrm>
              <a:off x="1752599" y="3327400"/>
              <a:ext cx="1167670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0" y="3387"/>
                  </a:moveTo>
                  <a:lnTo>
                    <a:pt x="16553" y="31"/>
                  </a:lnTo>
                  <a:cubicBezTo>
                    <a:pt x="18828" y="-481"/>
                    <a:pt x="20865" y="5358"/>
                    <a:pt x="21471" y="14114"/>
                  </a:cubicBezTo>
                  <a:lnTo>
                    <a:pt x="21600" y="15863"/>
                  </a:lnTo>
                  <a:lnTo>
                    <a:pt x="623" y="21119"/>
                  </a:lnTo>
                  <a:cubicBezTo>
                    <a:pt x="623" y="21119"/>
                    <a:pt x="0" y="3387"/>
                    <a:pt x="0" y="338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8" name="Circle"/>
            <p:cNvSpPr/>
            <p:nvPr/>
          </p:nvSpPr>
          <p:spPr>
            <a:xfrm>
              <a:off x="3098800" y="3175000"/>
              <a:ext cx="293663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9" name="Shape"/>
            <p:cNvSpPr/>
            <p:nvPr/>
          </p:nvSpPr>
          <p:spPr>
            <a:xfrm>
              <a:off x="30606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1" y="6809"/>
                    <a:pt x="3561" y="10801"/>
                  </a:cubicBezTo>
                  <a:cubicBezTo>
                    <a:pt x="3561" y="14792"/>
                    <a:pt x="6808" y="18038"/>
                    <a:pt x="10797" y="18038"/>
                  </a:cubicBezTo>
                  <a:cubicBezTo>
                    <a:pt x="14790" y="18038"/>
                    <a:pt x="18038" y="14792"/>
                    <a:pt x="18038" y="10801"/>
                  </a:cubicBezTo>
                  <a:cubicBezTo>
                    <a:pt x="18038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2" y="21600"/>
                    <a:pt x="0" y="16755"/>
                    <a:pt x="0" y="10801"/>
                  </a:cubicBezTo>
                  <a:cubicBezTo>
                    <a:pt x="0" y="4844"/>
                    <a:pt x="4842" y="0"/>
                    <a:pt x="10797" y="0"/>
                  </a:cubicBezTo>
                  <a:cubicBezTo>
                    <a:pt x="16753" y="0"/>
                    <a:pt x="21600" y="4844"/>
                    <a:pt x="21600" y="10801"/>
                  </a:cubicBezTo>
                  <a:cubicBezTo>
                    <a:pt x="21600" y="16755"/>
                    <a:pt x="16753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0" name="Shape"/>
            <p:cNvSpPr/>
            <p:nvPr/>
          </p:nvSpPr>
          <p:spPr>
            <a:xfrm>
              <a:off x="1777999" y="2641599"/>
              <a:ext cx="1123691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949"/>
                  </a:moveTo>
                  <a:lnTo>
                    <a:pt x="20991" y="0"/>
                  </a:lnTo>
                  <a:cubicBezTo>
                    <a:pt x="20665" y="1882"/>
                    <a:pt x="20475" y="3921"/>
                    <a:pt x="20475" y="6017"/>
                  </a:cubicBezTo>
                  <a:cubicBezTo>
                    <a:pt x="20475" y="9244"/>
                    <a:pt x="20877" y="12252"/>
                    <a:pt x="21600" y="14724"/>
                  </a:cubicBezTo>
                  <a:lnTo>
                    <a:pt x="88" y="21600"/>
                  </a:lnTo>
                  <a:lnTo>
                    <a:pt x="0" y="4125"/>
                  </a:lnTo>
                  <a:cubicBezTo>
                    <a:pt x="0" y="4125"/>
                    <a:pt x="0" y="3949"/>
                    <a:pt x="0" y="3949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1" name="Shape"/>
            <p:cNvSpPr/>
            <p:nvPr/>
          </p:nvSpPr>
          <p:spPr>
            <a:xfrm>
              <a:off x="2870200" y="2616200"/>
              <a:ext cx="452475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0" y="2017"/>
                  </a:moveTo>
                  <a:lnTo>
                    <a:pt x="18473" y="288"/>
                  </a:lnTo>
                  <a:lnTo>
                    <a:pt x="21600" y="0"/>
                  </a:lnTo>
                  <a:lnTo>
                    <a:pt x="20461" y="6190"/>
                  </a:lnTo>
                  <a:lnTo>
                    <a:pt x="18994" y="13968"/>
                  </a:lnTo>
                  <a:cubicBezTo>
                    <a:pt x="18427" y="17062"/>
                    <a:pt x="16673" y="19295"/>
                    <a:pt x="14590" y="19655"/>
                  </a:cubicBezTo>
                  <a:lnTo>
                    <a:pt x="3126" y="21600"/>
                  </a:lnTo>
                  <a:cubicBezTo>
                    <a:pt x="1188" y="18720"/>
                    <a:pt x="0" y="14685"/>
                    <a:pt x="0" y="10292"/>
                  </a:cubicBezTo>
                  <a:cubicBezTo>
                    <a:pt x="0" y="7271"/>
                    <a:pt x="570" y="4462"/>
                    <a:pt x="1520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2" name="Shape"/>
            <p:cNvSpPr/>
            <p:nvPr/>
          </p:nvSpPr>
          <p:spPr>
            <a:xfrm>
              <a:off x="2844799" y="2578100"/>
              <a:ext cx="520342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64" y="5232"/>
                  </a:moveTo>
                  <a:cubicBezTo>
                    <a:pt x="2695" y="6881"/>
                    <a:pt x="2407" y="8619"/>
                    <a:pt x="2407" y="10411"/>
                  </a:cubicBezTo>
                  <a:cubicBezTo>
                    <a:pt x="2407" y="13184"/>
                    <a:pt x="3120" y="15887"/>
                    <a:pt x="4382" y="17950"/>
                  </a:cubicBezTo>
                  <a:lnTo>
                    <a:pt x="13757" y="16434"/>
                  </a:lnTo>
                  <a:cubicBezTo>
                    <a:pt x="15100" y="16213"/>
                    <a:pt x="16200" y="14860"/>
                    <a:pt x="16561" y="12988"/>
                  </a:cubicBezTo>
                  <a:lnTo>
                    <a:pt x="18372" y="3774"/>
                  </a:lnTo>
                  <a:lnTo>
                    <a:pt x="17339" y="3865"/>
                  </a:lnTo>
                  <a:cubicBezTo>
                    <a:pt x="17339" y="3865"/>
                    <a:pt x="3264" y="5232"/>
                    <a:pt x="3264" y="5232"/>
                  </a:cubicBezTo>
                  <a:close/>
                  <a:moveTo>
                    <a:pt x="3488" y="21600"/>
                  </a:moveTo>
                  <a:lnTo>
                    <a:pt x="3080" y="21022"/>
                  </a:lnTo>
                  <a:cubicBezTo>
                    <a:pt x="1123" y="18251"/>
                    <a:pt x="0" y="14384"/>
                    <a:pt x="0" y="10411"/>
                  </a:cubicBezTo>
                  <a:cubicBezTo>
                    <a:pt x="0" y="7738"/>
                    <a:pt x="515" y="5062"/>
                    <a:pt x="1488" y="2673"/>
                  </a:cubicBezTo>
                  <a:lnTo>
                    <a:pt x="1810" y="1881"/>
                  </a:lnTo>
                  <a:lnTo>
                    <a:pt x="21600" y="0"/>
                  </a:lnTo>
                  <a:lnTo>
                    <a:pt x="18877" y="13936"/>
                  </a:lnTo>
                  <a:cubicBezTo>
                    <a:pt x="18253" y="17170"/>
                    <a:pt x="16350" y="19515"/>
                    <a:pt x="14028" y="19896"/>
                  </a:cubicBezTo>
                  <a:cubicBezTo>
                    <a:pt x="14028" y="19896"/>
                    <a:pt x="3488" y="21600"/>
                    <a:pt x="3488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3" name="Shape"/>
            <p:cNvSpPr/>
            <p:nvPr/>
          </p:nvSpPr>
          <p:spPr>
            <a:xfrm>
              <a:off x="634999" y="2641599"/>
              <a:ext cx="2312604" cy="40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435"/>
                  </a:moveTo>
                  <a:lnTo>
                    <a:pt x="21257" y="14648"/>
                  </a:lnTo>
                  <a:cubicBezTo>
                    <a:pt x="21220" y="14383"/>
                    <a:pt x="21183" y="14115"/>
                    <a:pt x="21146" y="13796"/>
                  </a:cubicBezTo>
                  <a:cubicBezTo>
                    <a:pt x="21137" y="13691"/>
                    <a:pt x="21119" y="13584"/>
                    <a:pt x="21109" y="13479"/>
                  </a:cubicBezTo>
                  <a:cubicBezTo>
                    <a:pt x="21091" y="13318"/>
                    <a:pt x="21072" y="13108"/>
                    <a:pt x="21044" y="12950"/>
                  </a:cubicBezTo>
                  <a:cubicBezTo>
                    <a:pt x="21026" y="12790"/>
                    <a:pt x="21016" y="12631"/>
                    <a:pt x="20998" y="12525"/>
                  </a:cubicBezTo>
                  <a:cubicBezTo>
                    <a:pt x="20989" y="12367"/>
                    <a:pt x="20970" y="12257"/>
                    <a:pt x="20960" y="12099"/>
                  </a:cubicBezTo>
                  <a:cubicBezTo>
                    <a:pt x="20943" y="11939"/>
                    <a:pt x="20923" y="11729"/>
                    <a:pt x="20914" y="11515"/>
                  </a:cubicBezTo>
                  <a:cubicBezTo>
                    <a:pt x="20905" y="11463"/>
                    <a:pt x="20905" y="11356"/>
                    <a:pt x="20896" y="11304"/>
                  </a:cubicBezTo>
                  <a:cubicBezTo>
                    <a:pt x="20813" y="10189"/>
                    <a:pt x="20757" y="9072"/>
                    <a:pt x="20729" y="7853"/>
                  </a:cubicBezTo>
                  <a:lnTo>
                    <a:pt x="19200" y="8704"/>
                  </a:lnTo>
                  <a:lnTo>
                    <a:pt x="19015" y="16134"/>
                  </a:lnTo>
                  <a:lnTo>
                    <a:pt x="18783" y="16293"/>
                  </a:lnTo>
                  <a:lnTo>
                    <a:pt x="18969" y="8863"/>
                  </a:lnTo>
                  <a:lnTo>
                    <a:pt x="17273" y="9816"/>
                  </a:lnTo>
                  <a:lnTo>
                    <a:pt x="17087" y="17458"/>
                  </a:lnTo>
                  <a:lnTo>
                    <a:pt x="16856" y="17619"/>
                  </a:lnTo>
                  <a:lnTo>
                    <a:pt x="17041" y="9976"/>
                  </a:lnTo>
                  <a:lnTo>
                    <a:pt x="15318" y="10932"/>
                  </a:lnTo>
                  <a:lnTo>
                    <a:pt x="15151" y="18734"/>
                  </a:lnTo>
                  <a:lnTo>
                    <a:pt x="14919" y="18894"/>
                  </a:lnTo>
                  <a:lnTo>
                    <a:pt x="15086" y="11091"/>
                  </a:lnTo>
                  <a:lnTo>
                    <a:pt x="13177" y="12152"/>
                  </a:lnTo>
                  <a:lnTo>
                    <a:pt x="13084" y="20113"/>
                  </a:lnTo>
                  <a:lnTo>
                    <a:pt x="12852" y="20271"/>
                  </a:lnTo>
                  <a:lnTo>
                    <a:pt x="12945" y="12312"/>
                  </a:lnTo>
                  <a:lnTo>
                    <a:pt x="10981" y="13373"/>
                  </a:lnTo>
                  <a:lnTo>
                    <a:pt x="10981" y="21493"/>
                  </a:lnTo>
                  <a:lnTo>
                    <a:pt x="10814" y="21600"/>
                  </a:lnTo>
                  <a:lnTo>
                    <a:pt x="10814" y="21493"/>
                  </a:lnTo>
                  <a:lnTo>
                    <a:pt x="10619" y="21493"/>
                  </a:lnTo>
                  <a:lnTo>
                    <a:pt x="10619" y="13373"/>
                  </a:lnTo>
                  <a:lnTo>
                    <a:pt x="8655" y="12312"/>
                  </a:lnTo>
                  <a:lnTo>
                    <a:pt x="8747" y="20271"/>
                  </a:lnTo>
                  <a:lnTo>
                    <a:pt x="8516" y="20113"/>
                  </a:lnTo>
                  <a:lnTo>
                    <a:pt x="8423" y="12152"/>
                  </a:lnTo>
                  <a:lnTo>
                    <a:pt x="6514" y="11091"/>
                  </a:lnTo>
                  <a:lnTo>
                    <a:pt x="6681" y="18894"/>
                  </a:lnTo>
                  <a:lnTo>
                    <a:pt x="6449" y="18734"/>
                  </a:lnTo>
                  <a:lnTo>
                    <a:pt x="6283" y="10932"/>
                  </a:lnTo>
                  <a:lnTo>
                    <a:pt x="4559" y="9976"/>
                  </a:lnTo>
                  <a:lnTo>
                    <a:pt x="4744" y="17619"/>
                  </a:lnTo>
                  <a:lnTo>
                    <a:pt x="4513" y="17458"/>
                  </a:lnTo>
                  <a:lnTo>
                    <a:pt x="4328" y="9816"/>
                  </a:lnTo>
                  <a:lnTo>
                    <a:pt x="2632" y="8863"/>
                  </a:lnTo>
                  <a:lnTo>
                    <a:pt x="2817" y="16293"/>
                  </a:lnTo>
                  <a:lnTo>
                    <a:pt x="2585" y="16134"/>
                  </a:lnTo>
                  <a:lnTo>
                    <a:pt x="2400" y="8704"/>
                  </a:lnTo>
                  <a:lnTo>
                    <a:pt x="871" y="7853"/>
                  </a:lnTo>
                  <a:cubicBezTo>
                    <a:pt x="843" y="9072"/>
                    <a:pt x="787" y="10189"/>
                    <a:pt x="704" y="11304"/>
                  </a:cubicBezTo>
                  <a:cubicBezTo>
                    <a:pt x="695" y="11356"/>
                    <a:pt x="695" y="11463"/>
                    <a:pt x="686" y="11515"/>
                  </a:cubicBezTo>
                  <a:cubicBezTo>
                    <a:pt x="676" y="11729"/>
                    <a:pt x="658" y="11939"/>
                    <a:pt x="640" y="12099"/>
                  </a:cubicBezTo>
                  <a:cubicBezTo>
                    <a:pt x="630" y="12257"/>
                    <a:pt x="611" y="12367"/>
                    <a:pt x="602" y="12525"/>
                  </a:cubicBezTo>
                  <a:cubicBezTo>
                    <a:pt x="584" y="12631"/>
                    <a:pt x="574" y="12790"/>
                    <a:pt x="556" y="12950"/>
                  </a:cubicBezTo>
                  <a:cubicBezTo>
                    <a:pt x="528" y="13108"/>
                    <a:pt x="509" y="13318"/>
                    <a:pt x="491" y="13479"/>
                  </a:cubicBezTo>
                  <a:cubicBezTo>
                    <a:pt x="482" y="13584"/>
                    <a:pt x="463" y="13691"/>
                    <a:pt x="454" y="13796"/>
                  </a:cubicBezTo>
                  <a:cubicBezTo>
                    <a:pt x="417" y="14115"/>
                    <a:pt x="380" y="14383"/>
                    <a:pt x="343" y="14648"/>
                  </a:cubicBezTo>
                  <a:lnTo>
                    <a:pt x="0" y="14435"/>
                  </a:lnTo>
                  <a:cubicBezTo>
                    <a:pt x="380" y="12312"/>
                    <a:pt x="611" y="9393"/>
                    <a:pt x="611" y="6102"/>
                  </a:cubicBezTo>
                  <a:cubicBezTo>
                    <a:pt x="611" y="3875"/>
                    <a:pt x="500" y="1752"/>
                    <a:pt x="315" y="0"/>
                  </a:cubicBezTo>
                  <a:lnTo>
                    <a:pt x="648" y="107"/>
                  </a:lnTo>
                  <a:cubicBezTo>
                    <a:pt x="815" y="1911"/>
                    <a:pt x="899" y="3979"/>
                    <a:pt x="899" y="6048"/>
                  </a:cubicBezTo>
                  <a:cubicBezTo>
                    <a:pt x="899" y="6157"/>
                    <a:pt x="899" y="6313"/>
                    <a:pt x="899" y="6473"/>
                  </a:cubicBezTo>
                  <a:lnTo>
                    <a:pt x="2382" y="7270"/>
                  </a:lnTo>
                  <a:lnTo>
                    <a:pt x="2224" y="636"/>
                  </a:lnTo>
                  <a:lnTo>
                    <a:pt x="2456" y="740"/>
                  </a:lnTo>
                  <a:lnTo>
                    <a:pt x="2622" y="7378"/>
                  </a:lnTo>
                  <a:lnTo>
                    <a:pt x="4318" y="8330"/>
                  </a:lnTo>
                  <a:lnTo>
                    <a:pt x="4151" y="1379"/>
                  </a:lnTo>
                  <a:lnTo>
                    <a:pt x="4383" y="1484"/>
                  </a:lnTo>
                  <a:lnTo>
                    <a:pt x="4549" y="8489"/>
                  </a:lnTo>
                  <a:lnTo>
                    <a:pt x="6283" y="9446"/>
                  </a:lnTo>
                  <a:lnTo>
                    <a:pt x="6134" y="2176"/>
                  </a:lnTo>
                  <a:lnTo>
                    <a:pt x="6366" y="2281"/>
                  </a:lnTo>
                  <a:lnTo>
                    <a:pt x="6514" y="9605"/>
                  </a:lnTo>
                  <a:lnTo>
                    <a:pt x="8441" y="10668"/>
                  </a:lnTo>
                  <a:lnTo>
                    <a:pt x="8358" y="3080"/>
                  </a:lnTo>
                  <a:lnTo>
                    <a:pt x="8590" y="3181"/>
                  </a:lnTo>
                  <a:lnTo>
                    <a:pt x="8673" y="10826"/>
                  </a:lnTo>
                  <a:lnTo>
                    <a:pt x="10648" y="11939"/>
                  </a:lnTo>
                  <a:lnTo>
                    <a:pt x="10648" y="3979"/>
                  </a:lnTo>
                  <a:lnTo>
                    <a:pt x="10953" y="3979"/>
                  </a:lnTo>
                  <a:lnTo>
                    <a:pt x="10953" y="11939"/>
                  </a:lnTo>
                  <a:lnTo>
                    <a:pt x="12927" y="10826"/>
                  </a:lnTo>
                  <a:lnTo>
                    <a:pt x="13010" y="3181"/>
                  </a:lnTo>
                  <a:lnTo>
                    <a:pt x="13242" y="3080"/>
                  </a:lnTo>
                  <a:lnTo>
                    <a:pt x="13159" y="10668"/>
                  </a:lnTo>
                  <a:lnTo>
                    <a:pt x="15086" y="9605"/>
                  </a:lnTo>
                  <a:lnTo>
                    <a:pt x="15234" y="2281"/>
                  </a:lnTo>
                  <a:lnTo>
                    <a:pt x="15465" y="2176"/>
                  </a:lnTo>
                  <a:lnTo>
                    <a:pt x="15318" y="9446"/>
                  </a:lnTo>
                  <a:lnTo>
                    <a:pt x="17050" y="8489"/>
                  </a:lnTo>
                  <a:lnTo>
                    <a:pt x="17217" y="1484"/>
                  </a:lnTo>
                  <a:lnTo>
                    <a:pt x="17448" y="1379"/>
                  </a:lnTo>
                  <a:lnTo>
                    <a:pt x="17282" y="8330"/>
                  </a:lnTo>
                  <a:lnTo>
                    <a:pt x="18978" y="7378"/>
                  </a:lnTo>
                  <a:lnTo>
                    <a:pt x="19145" y="740"/>
                  </a:lnTo>
                  <a:lnTo>
                    <a:pt x="19376" y="636"/>
                  </a:lnTo>
                  <a:lnTo>
                    <a:pt x="19219" y="7270"/>
                  </a:lnTo>
                  <a:lnTo>
                    <a:pt x="20701" y="6473"/>
                  </a:lnTo>
                  <a:cubicBezTo>
                    <a:pt x="20701" y="6313"/>
                    <a:pt x="20701" y="6157"/>
                    <a:pt x="20701" y="6048"/>
                  </a:cubicBezTo>
                  <a:cubicBezTo>
                    <a:pt x="20701" y="3979"/>
                    <a:pt x="20784" y="1911"/>
                    <a:pt x="20952" y="107"/>
                  </a:cubicBezTo>
                  <a:lnTo>
                    <a:pt x="21285" y="0"/>
                  </a:lnTo>
                  <a:cubicBezTo>
                    <a:pt x="21099" y="1752"/>
                    <a:pt x="20989" y="3875"/>
                    <a:pt x="20989" y="6102"/>
                  </a:cubicBezTo>
                  <a:cubicBezTo>
                    <a:pt x="20989" y="9393"/>
                    <a:pt x="21220" y="12312"/>
                    <a:pt x="21600" y="14435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4" name="Shape"/>
            <p:cNvSpPr/>
            <p:nvPr/>
          </p:nvSpPr>
          <p:spPr>
            <a:xfrm>
              <a:off x="1778000" y="2514599"/>
              <a:ext cx="49768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445"/>
                  </a:lnTo>
                  <a:lnTo>
                    <a:pt x="0" y="21600"/>
                  </a:lnTo>
                  <a:lnTo>
                    <a:pt x="19531" y="14054"/>
                  </a:lnTo>
                  <a:cubicBezTo>
                    <a:pt x="20438" y="13720"/>
                    <a:pt x="21215" y="8916"/>
                    <a:pt x="21471" y="2388"/>
                  </a:cubicBezTo>
                  <a:cubicBezTo>
                    <a:pt x="21471" y="2388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5" name="Shape"/>
            <p:cNvSpPr/>
            <p:nvPr/>
          </p:nvSpPr>
          <p:spPr>
            <a:xfrm>
              <a:off x="444499" y="1714500"/>
              <a:ext cx="2688669" cy="56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85" y="4310"/>
                  </a:moveTo>
                  <a:cubicBezTo>
                    <a:pt x="18914" y="2293"/>
                    <a:pt x="18368" y="1453"/>
                    <a:pt x="17890" y="1251"/>
                  </a:cubicBezTo>
                  <a:cubicBezTo>
                    <a:pt x="16577" y="726"/>
                    <a:pt x="13673" y="5"/>
                    <a:pt x="10849" y="0"/>
                  </a:cubicBezTo>
                  <a:lnTo>
                    <a:pt x="10849" y="0"/>
                  </a:lnTo>
                  <a:cubicBezTo>
                    <a:pt x="10846" y="0"/>
                    <a:pt x="10843" y="0"/>
                    <a:pt x="10841" y="0"/>
                  </a:cubicBezTo>
                  <a:cubicBezTo>
                    <a:pt x="10838" y="0"/>
                    <a:pt x="10836" y="0"/>
                    <a:pt x="10833" y="0"/>
                  </a:cubicBezTo>
                  <a:lnTo>
                    <a:pt x="10833" y="0"/>
                  </a:lnTo>
                  <a:cubicBezTo>
                    <a:pt x="8009" y="5"/>
                    <a:pt x="4958" y="836"/>
                    <a:pt x="3646" y="1360"/>
                  </a:cubicBezTo>
                  <a:cubicBezTo>
                    <a:pt x="3168" y="1562"/>
                    <a:pt x="2658" y="3125"/>
                    <a:pt x="2387" y="5142"/>
                  </a:cubicBezTo>
                  <a:lnTo>
                    <a:pt x="0" y="21123"/>
                  </a:lnTo>
                  <a:lnTo>
                    <a:pt x="750" y="21600"/>
                  </a:lnTo>
                  <a:lnTo>
                    <a:pt x="5756" y="19904"/>
                  </a:lnTo>
                  <a:lnTo>
                    <a:pt x="6433" y="18170"/>
                  </a:lnTo>
                  <a:lnTo>
                    <a:pt x="10841" y="17240"/>
                  </a:lnTo>
                  <a:lnTo>
                    <a:pt x="15248" y="18170"/>
                  </a:lnTo>
                  <a:lnTo>
                    <a:pt x="15926" y="19904"/>
                  </a:lnTo>
                  <a:lnTo>
                    <a:pt x="20931" y="21600"/>
                  </a:lnTo>
                  <a:lnTo>
                    <a:pt x="21600" y="21143"/>
                  </a:lnTo>
                  <a:cubicBezTo>
                    <a:pt x="21600" y="21143"/>
                    <a:pt x="19185" y="4310"/>
                    <a:pt x="19185" y="431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6" name="Shape"/>
            <p:cNvSpPr/>
            <p:nvPr/>
          </p:nvSpPr>
          <p:spPr>
            <a:xfrm>
              <a:off x="381000" y="1689099"/>
              <a:ext cx="2790503" cy="621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" y="19377"/>
                  </a:moveTo>
                  <a:lnTo>
                    <a:pt x="1129" y="19575"/>
                  </a:lnTo>
                  <a:lnTo>
                    <a:pt x="5881" y="18060"/>
                  </a:lnTo>
                  <a:lnTo>
                    <a:pt x="6537" y="16481"/>
                  </a:lnTo>
                  <a:lnTo>
                    <a:pt x="10834" y="15629"/>
                  </a:lnTo>
                  <a:lnTo>
                    <a:pt x="15152" y="16481"/>
                  </a:lnTo>
                  <a:lnTo>
                    <a:pt x="15808" y="18060"/>
                  </a:lnTo>
                  <a:lnTo>
                    <a:pt x="20559" y="19575"/>
                  </a:lnTo>
                  <a:lnTo>
                    <a:pt x="20822" y="19405"/>
                  </a:lnTo>
                  <a:lnTo>
                    <a:pt x="18699" y="5484"/>
                  </a:lnTo>
                  <a:cubicBezTo>
                    <a:pt x="18438" y="3655"/>
                    <a:pt x="17855" y="3241"/>
                    <a:pt x="17616" y="3145"/>
                  </a:cubicBezTo>
                  <a:cubicBezTo>
                    <a:pt x="16415" y="2694"/>
                    <a:pt x="13620" y="2020"/>
                    <a:pt x="10852" y="2016"/>
                  </a:cubicBezTo>
                  <a:cubicBezTo>
                    <a:pt x="8159" y="2020"/>
                    <a:pt x="5240" y="2753"/>
                    <a:pt x="3931" y="3245"/>
                  </a:cubicBezTo>
                  <a:cubicBezTo>
                    <a:pt x="3545" y="3398"/>
                    <a:pt x="3116" y="4619"/>
                    <a:pt x="2888" y="6213"/>
                  </a:cubicBezTo>
                  <a:cubicBezTo>
                    <a:pt x="2888" y="6213"/>
                    <a:pt x="798" y="19377"/>
                    <a:pt x="798" y="19377"/>
                  </a:cubicBezTo>
                  <a:close/>
                  <a:moveTo>
                    <a:pt x="20575" y="21600"/>
                  </a:moveTo>
                  <a:lnTo>
                    <a:pt x="20551" y="21593"/>
                  </a:lnTo>
                  <a:lnTo>
                    <a:pt x="15680" y="20041"/>
                  </a:lnTo>
                  <a:lnTo>
                    <a:pt x="15030" y="18474"/>
                  </a:lnTo>
                  <a:lnTo>
                    <a:pt x="10834" y="17642"/>
                  </a:lnTo>
                  <a:lnTo>
                    <a:pt x="6659" y="18474"/>
                  </a:lnTo>
                  <a:lnTo>
                    <a:pt x="6008" y="20041"/>
                  </a:lnTo>
                  <a:lnTo>
                    <a:pt x="1115" y="21600"/>
                  </a:lnTo>
                  <a:lnTo>
                    <a:pt x="0" y="20932"/>
                  </a:lnTo>
                  <a:lnTo>
                    <a:pt x="2517" y="5084"/>
                  </a:lnTo>
                  <a:cubicBezTo>
                    <a:pt x="2813" y="3008"/>
                    <a:pt x="3368" y="1446"/>
                    <a:pt x="3893" y="1238"/>
                  </a:cubicBezTo>
                  <a:cubicBezTo>
                    <a:pt x="5210" y="742"/>
                    <a:pt x="8146" y="4"/>
                    <a:pt x="10837" y="0"/>
                  </a:cubicBezTo>
                  <a:cubicBezTo>
                    <a:pt x="13634" y="4"/>
                    <a:pt x="16444" y="683"/>
                    <a:pt x="17655" y="1137"/>
                  </a:cubicBezTo>
                  <a:cubicBezTo>
                    <a:pt x="18034" y="1288"/>
                    <a:pt x="18721" y="1908"/>
                    <a:pt x="19073" y="4370"/>
                  </a:cubicBezTo>
                  <a:lnTo>
                    <a:pt x="21600" y="20941"/>
                  </a:lnTo>
                  <a:cubicBezTo>
                    <a:pt x="21600" y="20941"/>
                    <a:pt x="20575" y="21600"/>
                    <a:pt x="20575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7" name="Shape"/>
            <p:cNvSpPr/>
            <p:nvPr/>
          </p:nvSpPr>
          <p:spPr>
            <a:xfrm>
              <a:off x="533400" y="1803400"/>
              <a:ext cx="2512028" cy="484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70" y="1773"/>
                  </a:moveTo>
                  <a:cubicBezTo>
                    <a:pt x="18870" y="1773"/>
                    <a:pt x="15381" y="5"/>
                    <a:pt x="10808" y="0"/>
                  </a:cubicBezTo>
                  <a:lnTo>
                    <a:pt x="10808" y="0"/>
                  </a:lnTo>
                  <a:cubicBezTo>
                    <a:pt x="10805" y="0"/>
                    <a:pt x="10803" y="0"/>
                    <a:pt x="10800" y="0"/>
                  </a:cubicBezTo>
                  <a:cubicBezTo>
                    <a:pt x="10797" y="0"/>
                    <a:pt x="10794" y="0"/>
                    <a:pt x="10792" y="0"/>
                  </a:cubicBezTo>
                  <a:lnTo>
                    <a:pt x="10792" y="0"/>
                  </a:lnTo>
                  <a:cubicBezTo>
                    <a:pt x="6219" y="5"/>
                    <a:pt x="2730" y="1773"/>
                    <a:pt x="2730" y="1773"/>
                  </a:cubicBezTo>
                  <a:lnTo>
                    <a:pt x="0" y="21600"/>
                  </a:lnTo>
                  <a:lnTo>
                    <a:pt x="5357" y="19741"/>
                  </a:lnTo>
                  <a:lnTo>
                    <a:pt x="6083" y="17839"/>
                  </a:lnTo>
                  <a:lnTo>
                    <a:pt x="10800" y="16821"/>
                  </a:lnTo>
                  <a:lnTo>
                    <a:pt x="15518" y="17839"/>
                  </a:lnTo>
                  <a:lnTo>
                    <a:pt x="16243" y="19741"/>
                  </a:lnTo>
                  <a:lnTo>
                    <a:pt x="21600" y="21600"/>
                  </a:lnTo>
                  <a:cubicBezTo>
                    <a:pt x="21600" y="21600"/>
                    <a:pt x="18870" y="1773"/>
                    <a:pt x="18870" y="1773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8" name="Shape"/>
            <p:cNvSpPr/>
            <p:nvPr/>
          </p:nvSpPr>
          <p:spPr>
            <a:xfrm>
              <a:off x="469900" y="1765299"/>
              <a:ext cx="2630457" cy="54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62" y="17518"/>
                  </a:moveTo>
                  <a:lnTo>
                    <a:pt x="20628" y="18989"/>
                  </a:lnTo>
                  <a:lnTo>
                    <a:pt x="18377" y="3811"/>
                  </a:lnTo>
                  <a:cubicBezTo>
                    <a:pt x="17772" y="3548"/>
                    <a:pt x="14680" y="2297"/>
                    <a:pt x="10808" y="2293"/>
                  </a:cubicBezTo>
                  <a:cubicBezTo>
                    <a:pt x="6921" y="2297"/>
                    <a:pt x="3828" y="3548"/>
                    <a:pt x="3224" y="3811"/>
                  </a:cubicBezTo>
                  <a:lnTo>
                    <a:pt x="973" y="18989"/>
                  </a:lnTo>
                  <a:lnTo>
                    <a:pt x="5538" y="17518"/>
                  </a:lnTo>
                  <a:lnTo>
                    <a:pt x="6233" y="15825"/>
                  </a:lnTo>
                  <a:lnTo>
                    <a:pt x="10790" y="14912"/>
                  </a:lnTo>
                  <a:lnTo>
                    <a:pt x="15366" y="15825"/>
                  </a:lnTo>
                  <a:cubicBezTo>
                    <a:pt x="15366" y="15825"/>
                    <a:pt x="16062" y="17518"/>
                    <a:pt x="16062" y="17518"/>
                  </a:cubicBezTo>
                  <a:close/>
                  <a:moveTo>
                    <a:pt x="21600" y="21600"/>
                  </a:moveTo>
                  <a:lnTo>
                    <a:pt x="15934" y="19775"/>
                  </a:lnTo>
                  <a:lnTo>
                    <a:pt x="15244" y="18096"/>
                  </a:lnTo>
                  <a:lnTo>
                    <a:pt x="10790" y="17203"/>
                  </a:lnTo>
                  <a:lnTo>
                    <a:pt x="6356" y="18096"/>
                  </a:lnTo>
                  <a:lnTo>
                    <a:pt x="5666" y="19775"/>
                  </a:lnTo>
                  <a:lnTo>
                    <a:pt x="0" y="21600"/>
                  </a:lnTo>
                  <a:lnTo>
                    <a:pt x="2962" y="1628"/>
                  </a:lnTo>
                  <a:lnTo>
                    <a:pt x="3070" y="1577"/>
                  </a:lnTo>
                  <a:cubicBezTo>
                    <a:pt x="3103" y="1561"/>
                    <a:pt x="6464" y="4"/>
                    <a:pt x="10792" y="0"/>
                  </a:cubicBezTo>
                  <a:cubicBezTo>
                    <a:pt x="15137" y="4"/>
                    <a:pt x="18497" y="1561"/>
                    <a:pt x="18530" y="1577"/>
                  </a:cubicBezTo>
                  <a:lnTo>
                    <a:pt x="18638" y="1628"/>
                  </a:lnTo>
                  <a:cubicBezTo>
                    <a:pt x="18638" y="1628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9" name="Shape"/>
            <p:cNvSpPr/>
            <p:nvPr/>
          </p:nvSpPr>
          <p:spPr>
            <a:xfrm>
              <a:off x="76200" y="3505200"/>
              <a:ext cx="3416847" cy="171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3726"/>
                  </a:moveTo>
                  <a:lnTo>
                    <a:pt x="0" y="0"/>
                  </a:lnTo>
                  <a:cubicBezTo>
                    <a:pt x="107" y="6119"/>
                    <a:pt x="382" y="10235"/>
                    <a:pt x="702" y="10612"/>
                  </a:cubicBezTo>
                  <a:lnTo>
                    <a:pt x="10794" y="21586"/>
                  </a:lnTo>
                  <a:lnTo>
                    <a:pt x="10794" y="21600"/>
                  </a:lnTo>
                  <a:lnTo>
                    <a:pt x="10800" y="21592"/>
                  </a:lnTo>
                  <a:lnTo>
                    <a:pt x="10806" y="21600"/>
                  </a:lnTo>
                  <a:lnTo>
                    <a:pt x="10806" y="21586"/>
                  </a:lnTo>
                  <a:lnTo>
                    <a:pt x="20897" y="10612"/>
                  </a:lnTo>
                  <a:cubicBezTo>
                    <a:pt x="21217" y="10235"/>
                    <a:pt x="21493" y="6119"/>
                    <a:pt x="21600" y="0"/>
                  </a:cubicBezTo>
                  <a:cubicBezTo>
                    <a:pt x="21600" y="0"/>
                    <a:pt x="10800" y="13726"/>
                    <a:pt x="10800" y="1372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0" name="Shape"/>
            <p:cNvSpPr/>
            <p:nvPr/>
          </p:nvSpPr>
          <p:spPr>
            <a:xfrm>
              <a:off x="63500" y="3492499"/>
              <a:ext cx="3458506" cy="20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6" y="3394"/>
                  </a:moveTo>
                  <a:cubicBezTo>
                    <a:pt x="392" y="6717"/>
                    <a:pt x="597" y="8896"/>
                    <a:pt x="829" y="9132"/>
                  </a:cubicBezTo>
                  <a:lnTo>
                    <a:pt x="10801" y="18420"/>
                  </a:lnTo>
                  <a:lnTo>
                    <a:pt x="20771" y="9132"/>
                  </a:lnTo>
                  <a:cubicBezTo>
                    <a:pt x="21003" y="8896"/>
                    <a:pt x="21208" y="6717"/>
                    <a:pt x="21324" y="3394"/>
                  </a:cubicBezTo>
                  <a:lnTo>
                    <a:pt x="10806" y="14849"/>
                  </a:lnTo>
                  <a:cubicBezTo>
                    <a:pt x="10806" y="14849"/>
                    <a:pt x="276" y="3394"/>
                    <a:pt x="276" y="3394"/>
                  </a:cubicBezTo>
                  <a:close/>
                  <a:moveTo>
                    <a:pt x="10699" y="21600"/>
                  </a:moveTo>
                  <a:lnTo>
                    <a:pt x="10699" y="21418"/>
                  </a:lnTo>
                  <a:lnTo>
                    <a:pt x="819" y="12214"/>
                  </a:lnTo>
                  <a:cubicBezTo>
                    <a:pt x="465" y="11856"/>
                    <a:pt x="161" y="7924"/>
                    <a:pt x="45" y="2194"/>
                  </a:cubicBezTo>
                  <a:lnTo>
                    <a:pt x="0" y="0"/>
                  </a:lnTo>
                  <a:lnTo>
                    <a:pt x="10806" y="11767"/>
                  </a:lnTo>
                  <a:lnTo>
                    <a:pt x="21600" y="0"/>
                  </a:lnTo>
                  <a:lnTo>
                    <a:pt x="21555" y="2194"/>
                  </a:lnTo>
                  <a:cubicBezTo>
                    <a:pt x="21439" y="7922"/>
                    <a:pt x="21135" y="11856"/>
                    <a:pt x="20781" y="12214"/>
                  </a:cubicBezTo>
                  <a:lnTo>
                    <a:pt x="10896" y="21423"/>
                  </a:lnTo>
                  <a:lnTo>
                    <a:pt x="10896" y="21598"/>
                  </a:lnTo>
                  <a:lnTo>
                    <a:pt x="10795" y="21508"/>
                  </a:lnTo>
                  <a:cubicBezTo>
                    <a:pt x="10795" y="21508"/>
                    <a:pt x="10699" y="21600"/>
                    <a:pt x="10699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1" name="Shape"/>
            <p:cNvSpPr/>
            <p:nvPr/>
          </p:nvSpPr>
          <p:spPr>
            <a:xfrm>
              <a:off x="1282699" y="1828800"/>
              <a:ext cx="840552" cy="339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043" y="0"/>
                  </a:lnTo>
                  <a:lnTo>
                    <a:pt x="21600" y="376"/>
                  </a:lnTo>
                  <a:lnTo>
                    <a:pt x="15180" y="20677"/>
                  </a:lnTo>
                  <a:lnTo>
                    <a:pt x="12892" y="20331"/>
                  </a:lnTo>
                  <a:cubicBezTo>
                    <a:pt x="12892" y="20331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2" name="Shape"/>
            <p:cNvSpPr/>
            <p:nvPr/>
          </p:nvSpPr>
          <p:spPr>
            <a:xfrm>
              <a:off x="1244599" y="2171699"/>
              <a:ext cx="1096312" cy="306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76"/>
                  </a:moveTo>
                  <a:lnTo>
                    <a:pt x="10828" y="0"/>
                  </a:lnTo>
                  <a:lnTo>
                    <a:pt x="0" y="1676"/>
                  </a:lnTo>
                  <a:lnTo>
                    <a:pt x="508" y="18944"/>
                  </a:lnTo>
                  <a:lnTo>
                    <a:pt x="10809" y="21594"/>
                  </a:lnTo>
                  <a:lnTo>
                    <a:pt x="10828" y="21600"/>
                  </a:lnTo>
                  <a:lnTo>
                    <a:pt x="21091" y="18944"/>
                  </a:lnTo>
                  <a:cubicBezTo>
                    <a:pt x="21091" y="18944"/>
                    <a:pt x="21600" y="1676"/>
                    <a:pt x="21600" y="1676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3" name="Shape"/>
            <p:cNvSpPr/>
            <p:nvPr/>
          </p:nvSpPr>
          <p:spPr>
            <a:xfrm>
              <a:off x="1219200" y="2159000"/>
              <a:ext cx="1128354" cy="335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1" y="17363"/>
                  </a:moveTo>
                  <a:lnTo>
                    <a:pt x="10829" y="19728"/>
                  </a:lnTo>
                  <a:lnTo>
                    <a:pt x="20548" y="17363"/>
                  </a:lnTo>
                  <a:lnTo>
                    <a:pt x="20987" y="3353"/>
                  </a:lnTo>
                  <a:lnTo>
                    <a:pt x="10816" y="1864"/>
                  </a:lnTo>
                  <a:lnTo>
                    <a:pt x="613" y="3353"/>
                  </a:lnTo>
                  <a:cubicBezTo>
                    <a:pt x="613" y="3353"/>
                    <a:pt x="1051" y="17363"/>
                    <a:pt x="1051" y="17363"/>
                  </a:cubicBezTo>
                  <a:close/>
                  <a:moveTo>
                    <a:pt x="10826" y="21600"/>
                  </a:moveTo>
                  <a:lnTo>
                    <a:pt x="10785" y="21588"/>
                  </a:lnTo>
                  <a:lnTo>
                    <a:pt x="548" y="19112"/>
                  </a:lnTo>
                  <a:lnTo>
                    <a:pt x="0" y="1574"/>
                  </a:lnTo>
                  <a:lnTo>
                    <a:pt x="10816" y="0"/>
                  </a:lnTo>
                  <a:lnTo>
                    <a:pt x="21600" y="1574"/>
                  </a:lnTo>
                  <a:lnTo>
                    <a:pt x="21051" y="19112"/>
                  </a:lnTo>
                  <a:cubicBezTo>
                    <a:pt x="21051" y="19112"/>
                    <a:pt x="10826" y="21600"/>
                    <a:pt x="10826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4" name="Shape"/>
            <p:cNvSpPr/>
            <p:nvPr/>
          </p:nvSpPr>
          <p:spPr>
            <a:xfrm>
              <a:off x="990600" y="1828800"/>
              <a:ext cx="499065" cy="38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547" y="21116"/>
                  </a:lnTo>
                  <a:lnTo>
                    <a:pt x="21600" y="0"/>
                  </a:lnTo>
                  <a:lnTo>
                    <a:pt x="16050" y="40"/>
                  </a:lnTo>
                  <a:cubicBezTo>
                    <a:pt x="16050" y="4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5" name="Shape"/>
            <p:cNvSpPr/>
            <p:nvPr/>
          </p:nvSpPr>
          <p:spPr>
            <a:xfrm>
              <a:off x="215900" y="3225800"/>
              <a:ext cx="20889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7" y="18694"/>
                  </a:moveTo>
                  <a:cubicBezTo>
                    <a:pt x="9212" y="18694"/>
                    <a:pt x="3746" y="13540"/>
                    <a:pt x="3746" y="7204"/>
                  </a:cubicBezTo>
                  <a:cubicBezTo>
                    <a:pt x="3746" y="4463"/>
                    <a:pt x="4813" y="1976"/>
                    <a:pt x="6515" y="0"/>
                  </a:cubicBezTo>
                  <a:cubicBezTo>
                    <a:pt x="2662" y="1931"/>
                    <a:pt x="0" y="5713"/>
                    <a:pt x="0" y="10111"/>
                  </a:cubicBezTo>
                  <a:cubicBezTo>
                    <a:pt x="0" y="16446"/>
                    <a:pt x="5464" y="21600"/>
                    <a:pt x="12180" y="21600"/>
                  </a:cubicBezTo>
                  <a:cubicBezTo>
                    <a:pt x="15996" y="21600"/>
                    <a:pt x="19364" y="19906"/>
                    <a:pt x="21600" y="17311"/>
                  </a:cubicBezTo>
                  <a:cubicBezTo>
                    <a:pt x="19899" y="18164"/>
                    <a:pt x="17989" y="18694"/>
                    <a:pt x="15927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6" name="Shape"/>
            <p:cNvSpPr/>
            <p:nvPr/>
          </p:nvSpPr>
          <p:spPr>
            <a:xfrm>
              <a:off x="3124199" y="3225800"/>
              <a:ext cx="20894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8" y="18694"/>
                  </a:moveTo>
                  <a:cubicBezTo>
                    <a:pt x="9215" y="18694"/>
                    <a:pt x="3748" y="13540"/>
                    <a:pt x="3748" y="7204"/>
                  </a:cubicBezTo>
                  <a:cubicBezTo>
                    <a:pt x="3748" y="4463"/>
                    <a:pt x="4812" y="1976"/>
                    <a:pt x="6514" y="0"/>
                  </a:cubicBezTo>
                  <a:cubicBezTo>
                    <a:pt x="2663" y="1931"/>
                    <a:pt x="0" y="5713"/>
                    <a:pt x="0" y="10111"/>
                  </a:cubicBezTo>
                  <a:cubicBezTo>
                    <a:pt x="0" y="16446"/>
                    <a:pt x="5467" y="21600"/>
                    <a:pt x="12179" y="21600"/>
                  </a:cubicBezTo>
                  <a:cubicBezTo>
                    <a:pt x="15992" y="21600"/>
                    <a:pt x="19363" y="19906"/>
                    <a:pt x="21600" y="17311"/>
                  </a:cubicBezTo>
                  <a:cubicBezTo>
                    <a:pt x="19896" y="18164"/>
                    <a:pt x="17987" y="18694"/>
                    <a:pt x="15928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7" name="Shape"/>
            <p:cNvSpPr/>
            <p:nvPr/>
          </p:nvSpPr>
          <p:spPr>
            <a:xfrm>
              <a:off x="279400" y="2641600"/>
              <a:ext cx="358378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54" y="16638"/>
                  </a:moveTo>
                  <a:cubicBezTo>
                    <a:pt x="6504" y="16301"/>
                    <a:pt x="4903" y="14237"/>
                    <a:pt x="4375" y="11367"/>
                  </a:cubicBezTo>
                  <a:lnTo>
                    <a:pt x="2289" y="230"/>
                  </a:lnTo>
                  <a:lnTo>
                    <a:pt x="0" y="0"/>
                  </a:lnTo>
                  <a:lnTo>
                    <a:pt x="2627" y="14022"/>
                  </a:lnTo>
                  <a:cubicBezTo>
                    <a:pt x="3156" y="16892"/>
                    <a:pt x="4756" y="18956"/>
                    <a:pt x="6707" y="19293"/>
                  </a:cubicBezTo>
                  <a:lnTo>
                    <a:pt x="20313" y="21600"/>
                  </a:lnTo>
                  <a:cubicBezTo>
                    <a:pt x="20804" y="20758"/>
                    <a:pt x="21228" y="19835"/>
                    <a:pt x="21600" y="18868"/>
                  </a:cubicBezTo>
                  <a:cubicBezTo>
                    <a:pt x="21600" y="18868"/>
                    <a:pt x="8454" y="16638"/>
                    <a:pt x="8454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8" name="Shape"/>
            <p:cNvSpPr/>
            <p:nvPr/>
          </p:nvSpPr>
          <p:spPr>
            <a:xfrm>
              <a:off x="2933700" y="2641600"/>
              <a:ext cx="358341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45" y="16638"/>
                  </a:moveTo>
                  <a:cubicBezTo>
                    <a:pt x="15097" y="16301"/>
                    <a:pt x="16698" y="14237"/>
                    <a:pt x="17227" y="11367"/>
                  </a:cubicBezTo>
                  <a:lnTo>
                    <a:pt x="19313" y="230"/>
                  </a:lnTo>
                  <a:lnTo>
                    <a:pt x="21600" y="0"/>
                  </a:lnTo>
                  <a:lnTo>
                    <a:pt x="18974" y="14022"/>
                  </a:lnTo>
                  <a:cubicBezTo>
                    <a:pt x="18445" y="16892"/>
                    <a:pt x="16845" y="18956"/>
                    <a:pt x="14892" y="19293"/>
                  </a:cubicBezTo>
                  <a:lnTo>
                    <a:pt x="1286" y="21600"/>
                  </a:lnTo>
                  <a:cubicBezTo>
                    <a:pt x="795" y="20758"/>
                    <a:pt x="373" y="19835"/>
                    <a:pt x="0" y="18868"/>
                  </a:cubicBezTo>
                  <a:cubicBezTo>
                    <a:pt x="0" y="18868"/>
                    <a:pt x="13145" y="16638"/>
                    <a:pt x="13145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9" name="Line"/>
            <p:cNvSpPr/>
            <p:nvPr/>
          </p:nvSpPr>
          <p:spPr>
            <a:xfrm>
              <a:off x="1536700" y="2184400"/>
              <a:ext cx="502941" cy="280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62"/>
                  </a:moveTo>
                  <a:lnTo>
                    <a:pt x="10264" y="0"/>
                  </a:lnTo>
                  <a:lnTo>
                    <a:pt x="21232" y="1119"/>
                  </a:lnTo>
                  <a:lnTo>
                    <a:pt x="21600" y="20208"/>
                  </a:lnTo>
                  <a:lnTo>
                    <a:pt x="10633" y="21600"/>
                  </a:lnTo>
                  <a:lnTo>
                    <a:pt x="0" y="20255"/>
                  </a:lnTo>
                </a:path>
              </a:pathLst>
            </a:custGeom>
            <a:solidFill>
              <a:srgbClr val="E45A3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0" name="Shape"/>
            <p:cNvSpPr/>
            <p:nvPr/>
          </p:nvSpPr>
          <p:spPr>
            <a:xfrm>
              <a:off x="1828800" y="3936999"/>
              <a:ext cx="149709" cy="14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87" y="12697"/>
                  </a:moveTo>
                  <a:lnTo>
                    <a:pt x="21600" y="7736"/>
                  </a:lnTo>
                  <a:lnTo>
                    <a:pt x="13698" y="7804"/>
                  </a:lnTo>
                  <a:lnTo>
                    <a:pt x="11162" y="0"/>
                  </a:lnTo>
                  <a:lnTo>
                    <a:pt x="8546" y="7845"/>
                  </a:lnTo>
                  <a:lnTo>
                    <a:pt x="0" y="7918"/>
                  </a:lnTo>
                  <a:lnTo>
                    <a:pt x="6811" y="13044"/>
                  </a:lnTo>
                  <a:lnTo>
                    <a:pt x="3960" y="21600"/>
                  </a:lnTo>
                  <a:lnTo>
                    <a:pt x="10919" y="16132"/>
                  </a:lnTo>
                  <a:lnTo>
                    <a:pt x="18180" y="21600"/>
                  </a:lnTo>
                  <a:cubicBezTo>
                    <a:pt x="18180" y="21600"/>
                    <a:pt x="15287" y="12697"/>
                    <a:pt x="15287" y="12697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1" name="SINCE         2021"/>
            <p:cNvSpPr txBox="1"/>
            <p:nvPr/>
          </p:nvSpPr>
          <p:spPr>
            <a:xfrm>
              <a:off x="696014" y="3760538"/>
              <a:ext cx="2265571" cy="5793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l" defTabSz="457200">
                <a:lnSpc>
                  <a:spcPts val="1300"/>
                </a:lnSpc>
                <a:tabLst>
                  <a:tab pos="1066800" algn="l"/>
                </a:tabLst>
                <a:defRPr sz="1095" spc="131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dirty="0" smtClean="0"/>
                <a:t>SINCE</a:t>
              </a:r>
              <a:r>
                <a:rPr lang="en-US" dirty="0" smtClean="0"/>
                <a:t>  </a:t>
              </a:r>
              <a:r>
                <a:rPr dirty="0" smtClean="0"/>
                <a:t>2021</a:t>
              </a:r>
              <a:endParaRPr dirty="0"/>
            </a:p>
          </p:txBody>
        </p:sp>
        <p:sp>
          <p:nvSpPr>
            <p:cNvPr id="92" name="ABAP MOTORS"/>
            <p:cNvSpPr txBox="1"/>
            <p:nvPr/>
          </p:nvSpPr>
          <p:spPr>
            <a:xfrm>
              <a:off x="344201" y="504045"/>
              <a:ext cx="2895199" cy="11780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457200">
                <a:lnSpc>
                  <a:spcPts val="3800"/>
                </a:lnSpc>
                <a:tabLst>
                  <a:tab pos="1066800" algn="l"/>
                </a:tabLst>
                <a:defRPr sz="3200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lang="en-US" sz="1800" dirty="0" smtClean="0"/>
                <a:t>CD</a:t>
              </a:r>
              <a:r>
                <a:rPr sz="1800" dirty="0" smtClean="0"/>
                <a:t> </a:t>
              </a:r>
              <a:r>
                <a:rPr sz="1800" dirty="0"/>
                <a:t>MOTORS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65957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1403176" y="5284520"/>
            <a:ext cx="9935384" cy="7027137"/>
          </a:xfrm>
          <a:prstGeom prst="roundRect">
            <a:avLst/>
          </a:prstGeom>
          <a:solidFill>
            <a:srgbClr val="FDF8D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venir Next"/>
            </a:endParaRPr>
          </a:p>
        </p:txBody>
      </p:sp>
      <p:sp>
        <p:nvSpPr>
          <p:cNvPr id="1000" name="Rectangle"/>
          <p:cNvSpPr/>
          <p:nvPr/>
        </p:nvSpPr>
        <p:spPr>
          <a:xfrm>
            <a:off x="0" y="-1"/>
            <a:ext cx="24384001" cy="2354334"/>
          </a:xfrm>
          <a:prstGeom prst="rect">
            <a:avLst/>
          </a:prstGeom>
          <a:solidFill>
            <a:srgbClr val="EEC623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01" name="AS IS 분석 (SAP Standard)"/>
          <p:cNvSpPr txBox="1">
            <a:spLocks noGrp="1"/>
          </p:cNvSpPr>
          <p:nvPr>
            <p:ph type="title"/>
          </p:nvPr>
        </p:nvSpPr>
        <p:spPr>
          <a:xfrm>
            <a:off x="1202008" y="456292"/>
            <a:ext cx="16745338" cy="1698536"/>
          </a:xfrm>
          <a:prstGeom prst="rect">
            <a:avLst/>
          </a:prstGeom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rPr lang="en-US" sz="80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CD Motors </a:t>
            </a:r>
            <a:r>
              <a:rPr lang="ko-KR" altLang="en-US" sz="80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회사 개요</a:t>
            </a:r>
            <a:endParaRPr sz="80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33" name="현업들이 사용하는데 이러이러한 불편함이 있어서 이런이런 특성을 가진 프로그램을 개발할것임.…"/>
          <p:cNvSpPr txBox="1"/>
          <p:nvPr/>
        </p:nvSpPr>
        <p:spPr>
          <a:xfrm>
            <a:off x="2131883" y="6281438"/>
            <a:ext cx="10515288" cy="5033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algn="l">
              <a:lnSpc>
                <a:spcPct val="150000"/>
              </a:lnSpc>
              <a:defRPr sz="2500"/>
            </a:pP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회사명     </a:t>
            </a:r>
            <a:r>
              <a:rPr lang="ko-KR" altLang="en-US" sz="3600" dirty="0" err="1" smtClean="0">
                <a:latin typeface="배달의민족 한나체 Air" pitchFamily="50" charset="-127"/>
                <a:ea typeface="배달의민족 한나체 Air" pitchFamily="50" charset="-127"/>
              </a:rPr>
              <a:t>창대자동차</a:t>
            </a:r>
            <a:r>
              <a:rPr lang="en-US" altLang="ko-KR" sz="3600" dirty="0" smtClean="0">
                <a:latin typeface="배달의민족 한나체 Air" pitchFamily="50" charset="-127"/>
                <a:ea typeface="배달의민족 한나체 Air" pitchFamily="50" charset="-127"/>
              </a:rPr>
              <a:t>(</a:t>
            </a: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주</a:t>
            </a:r>
            <a:r>
              <a:rPr lang="en-US" altLang="ko-KR" sz="3600" dirty="0" smtClean="0">
                <a:latin typeface="배달의민족 한나체 Air" pitchFamily="50" charset="-127"/>
                <a:ea typeface="배달의민족 한나체 Air" pitchFamily="50" charset="-127"/>
              </a:rPr>
              <a:t>)</a:t>
            </a:r>
            <a:endParaRPr lang="en-US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lnSpc>
                <a:spcPct val="150000"/>
              </a:lnSpc>
              <a:defRPr sz="2500"/>
            </a:pP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대표이사   </a:t>
            </a:r>
            <a:r>
              <a:rPr lang="ko-KR" altLang="en-US" sz="3600" dirty="0" err="1" smtClean="0">
                <a:latin typeface="배달의민족 한나체 Air" pitchFamily="50" charset="-127"/>
                <a:ea typeface="배달의민족 한나체 Air" pitchFamily="50" charset="-127"/>
              </a:rPr>
              <a:t>송창대</a:t>
            </a: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lnSpc>
                <a:spcPct val="150000"/>
              </a:lnSpc>
              <a:defRPr sz="2500"/>
            </a:pP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설립일      </a:t>
            </a:r>
            <a:r>
              <a:rPr lang="en-US" altLang="ko-KR" sz="3600" dirty="0" smtClean="0">
                <a:latin typeface="배달의민족 한나체 Air" pitchFamily="50" charset="-127"/>
                <a:ea typeface="배달의민족 한나체 Air" pitchFamily="50" charset="-127"/>
              </a:rPr>
              <a:t>2021. 04. 01</a:t>
            </a:r>
            <a:endParaRPr lang="en-US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lnSpc>
                <a:spcPct val="150000"/>
              </a:lnSpc>
              <a:defRPr sz="2500"/>
            </a:pPr>
            <a:r>
              <a:rPr lang="ko-KR" altLang="en-US" sz="3600" dirty="0" err="1" smtClean="0">
                <a:latin typeface="배달의민족 한나체 Air" pitchFamily="50" charset="-127"/>
                <a:ea typeface="배달의민족 한나체 Air" pitchFamily="50" charset="-127"/>
              </a:rPr>
              <a:t>대표업종</a:t>
            </a: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   자동차 제조</a:t>
            </a: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lnSpc>
                <a:spcPct val="150000"/>
              </a:lnSpc>
              <a:defRPr sz="2500"/>
            </a:pPr>
            <a:r>
              <a:rPr lang="ko-KR" altLang="en-US" sz="3600" dirty="0" err="1" smtClean="0">
                <a:latin typeface="배달의민족 한나체 Air" pitchFamily="50" charset="-127"/>
                <a:ea typeface="배달의민족 한나체 Air" pitchFamily="50" charset="-127"/>
              </a:rPr>
              <a:t>본점주소</a:t>
            </a: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   서울 강남구 영동대로 </a:t>
            </a:r>
            <a:r>
              <a:rPr lang="en-US" altLang="ko-KR" sz="3600" dirty="0" smtClean="0">
                <a:latin typeface="배달의민족 한나체 Air" pitchFamily="50" charset="-127"/>
                <a:ea typeface="배달의민족 한나체 Air" pitchFamily="50" charset="-127"/>
              </a:rPr>
              <a:t>513, </a:t>
            </a: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코엑스 </a:t>
            </a:r>
            <a:r>
              <a:rPr lang="en-US" altLang="ko-KR" sz="3600" dirty="0" smtClean="0">
                <a:latin typeface="배달의민족 한나체 Air" pitchFamily="50" charset="-127"/>
                <a:ea typeface="배달의민족 한나체 Air" pitchFamily="50" charset="-127"/>
              </a:rPr>
              <a:t>4</a:t>
            </a: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층</a:t>
            </a: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lnSpc>
                <a:spcPct val="150000"/>
              </a:lnSpc>
              <a:defRPr sz="2500"/>
            </a:pP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대표전화   </a:t>
            </a:r>
            <a:r>
              <a:rPr lang="en-US" altLang="ko-KR" sz="3600" dirty="0" smtClean="0">
                <a:latin typeface="배달의민족 한나체 Air" pitchFamily="50" charset="-127"/>
                <a:ea typeface="배달의민족 한나체 Air" pitchFamily="50" charset="-127"/>
              </a:rPr>
              <a:t>02-6666-6666</a:t>
            </a:r>
          </a:p>
        </p:txBody>
      </p:sp>
      <p:sp>
        <p:nvSpPr>
          <p:cNvPr id="34" name="회사 소개 1…"/>
          <p:cNvSpPr txBox="1">
            <a:spLocks/>
          </p:cNvSpPr>
          <p:nvPr/>
        </p:nvSpPr>
        <p:spPr>
          <a:xfrm>
            <a:off x="13153072" y="5814873"/>
            <a:ext cx="9588547" cy="1551727"/>
          </a:xfrm>
          <a:prstGeom prst="rect">
            <a:avLst/>
          </a:prstGeom>
        </p:spPr>
        <p:txBody>
          <a:bodyPr anchor="ctr"/>
          <a:lstStyle>
            <a:lvl1pPr marL="0" marR="0" indent="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pPr>
              <a:defRPr b="1">
                <a:latin typeface="+mn-lt"/>
                <a:ea typeface="+mn-ea"/>
                <a:cs typeface="+mn-cs"/>
                <a:sym typeface="Avenir Next"/>
              </a:defRPr>
            </a:pPr>
            <a:r>
              <a:rPr lang="en-US" altLang="ko-KR" sz="5500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“</a:t>
            </a:r>
            <a:r>
              <a:rPr lang="ko-KR" altLang="en-US" sz="5500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불가능하다고</a:t>
            </a:r>
            <a:r>
              <a:rPr lang="en-US" altLang="ko-KR" sz="5500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?  </a:t>
            </a:r>
            <a:r>
              <a:rPr lang="ko-KR" altLang="en-US" sz="5500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이봐</a:t>
            </a:r>
            <a:r>
              <a:rPr lang="en-US" altLang="ko-KR" sz="5500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, </a:t>
            </a:r>
            <a:r>
              <a:rPr lang="ko-KR" altLang="en-US" sz="5500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해봤어</a:t>
            </a:r>
            <a:r>
              <a:rPr lang="en-US" altLang="ko-KR" sz="5500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?”</a:t>
            </a:r>
            <a:endParaRPr lang="ko-KR" altLang="en-US" sz="5500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779120" y="7089601"/>
            <a:ext cx="801172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dirty="0" smtClean="0">
                <a:latin typeface="배달의민족 한나체 Air" pitchFamily="50" charset="-127"/>
                <a:ea typeface="배달의민족 한나체 Air" pitchFamily="50" charset="-127"/>
              </a:rPr>
              <a:t>-</a:t>
            </a:r>
            <a:r>
              <a:rPr lang="ko-KR" altLang="en-US" sz="3000" dirty="0" err="1" smtClean="0">
                <a:latin typeface="배달의민족 한나체 Air" pitchFamily="50" charset="-127"/>
                <a:ea typeface="배달의민족 한나체 Air" pitchFamily="50" charset="-127"/>
              </a:rPr>
              <a:t>창대자동차</a:t>
            </a:r>
            <a:r>
              <a:rPr lang="ko-KR" altLang="en-US" sz="3000" dirty="0" smtClean="0">
                <a:latin typeface="배달의민족 한나체 Air" pitchFamily="50" charset="-127"/>
                <a:ea typeface="배달의민족 한나체 Air" pitchFamily="50" charset="-127"/>
              </a:rPr>
              <a:t> 창업자 </a:t>
            </a:r>
            <a:r>
              <a:rPr lang="ko-KR" altLang="en-US" sz="3000" dirty="0" err="1" smtClean="0">
                <a:latin typeface="배달의민족 한나체 Air" pitchFamily="50" charset="-127"/>
                <a:ea typeface="배달의민족 한나체 Air" pitchFamily="50" charset="-127"/>
              </a:rPr>
              <a:t>송창대</a:t>
            </a:r>
            <a:r>
              <a:rPr lang="en-US" altLang="ko-KR" sz="3000" dirty="0" smtClean="0">
                <a:latin typeface="배달의민족 한나체 Air" pitchFamily="50" charset="-127"/>
                <a:ea typeface="배달의민족 한나체 Air" pitchFamily="50" charset="-127"/>
              </a:rPr>
              <a:t>-</a:t>
            </a:r>
            <a:endParaRPr lang="ko-KR" altLang="en-US" sz="3000" dirty="0">
              <a:latin typeface="배달의민족 한나체 Air" pitchFamily="50" charset="-127"/>
              <a:ea typeface="배달의민족 한나체 Air" pitchFamily="50" charset="-127"/>
            </a:endParaRPr>
          </a:p>
        </p:txBody>
      </p:sp>
      <p:sp>
        <p:nvSpPr>
          <p:cNvPr id="40" name="회사 소개 1…"/>
          <p:cNvSpPr txBox="1">
            <a:spLocks/>
          </p:cNvSpPr>
          <p:nvPr/>
        </p:nvSpPr>
        <p:spPr>
          <a:xfrm>
            <a:off x="2090791" y="2533418"/>
            <a:ext cx="20202417" cy="1983138"/>
          </a:xfrm>
          <a:prstGeom prst="rect">
            <a:avLst/>
          </a:prstGeom>
        </p:spPr>
        <p:txBody>
          <a:bodyPr anchor="ctr"/>
          <a:lstStyle>
            <a:lvl1pPr marL="0" marR="0" indent="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pPr>
              <a:defRPr b="1">
                <a:latin typeface="+mn-lt"/>
                <a:ea typeface="+mn-ea"/>
                <a:cs typeface="+mn-cs"/>
                <a:sym typeface="Avenir Next"/>
              </a:defRPr>
            </a:pPr>
            <a:r>
              <a:rPr lang="en-US" altLang="ko-KR" sz="10000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A New Beginning of </a:t>
            </a:r>
            <a:r>
              <a:rPr lang="en-US" altLang="ko-KR" sz="10000" dirty="0" err="1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Changdai</a:t>
            </a:r>
            <a:endParaRPr lang="ko-KR" altLang="en-US" sz="10000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955782" y="8278621"/>
            <a:ext cx="833742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000" dirty="0">
                <a:latin typeface="배달의민족 한나체 Air" pitchFamily="50" charset="-127"/>
                <a:ea typeface="배달의민족 한나체 Air" pitchFamily="50" charset="-127"/>
              </a:rPr>
              <a:t>창대 자동차는 </a:t>
            </a:r>
            <a:r>
              <a:rPr lang="ko-KR" altLang="en-US" sz="3000" dirty="0" err="1">
                <a:latin typeface="배달의민족 한나체 Air" pitchFamily="50" charset="-127"/>
                <a:ea typeface="배달의민족 한나체 Air" pitchFamily="50" charset="-127"/>
              </a:rPr>
              <a:t>송창대</a:t>
            </a:r>
            <a:r>
              <a:rPr lang="ko-KR" altLang="en-US" sz="3000" dirty="0">
                <a:latin typeface="배달의민족 한나체 Air" pitchFamily="50" charset="-127"/>
                <a:ea typeface="배달의민족 한나체 Air" pitchFamily="50" charset="-127"/>
              </a:rPr>
              <a:t> 회장의 </a:t>
            </a:r>
            <a:r>
              <a:rPr lang="ko-KR" altLang="en-US" sz="3000" dirty="0" smtClean="0">
                <a:latin typeface="배달의민족 한나체 Air" pitchFamily="50" charset="-127"/>
                <a:ea typeface="배달의민족 한나체 Air" pitchFamily="50" charset="-127"/>
              </a:rPr>
              <a:t>철학을</a:t>
            </a:r>
            <a:r>
              <a:rPr lang="en-US" altLang="ko-KR" sz="3000" dirty="0">
                <a:latin typeface="배달의민족 한나체 Air" pitchFamily="50" charset="-127"/>
                <a:ea typeface="배달의민족 한나체 Air" pitchFamily="50" charset="-127"/>
              </a:rPr>
              <a:t> </a:t>
            </a:r>
            <a:r>
              <a:rPr lang="ko-KR" altLang="en-US" sz="3000" dirty="0" smtClean="0">
                <a:latin typeface="배달의민족 한나체 Air" pitchFamily="50" charset="-127"/>
                <a:ea typeface="배달의민족 한나체 Air" pitchFamily="50" charset="-127"/>
              </a:rPr>
              <a:t>따라</a:t>
            </a:r>
            <a:endParaRPr lang="en-US" altLang="ko-KR" sz="3000" dirty="0" smtClean="0">
              <a:latin typeface="배달의민족 한나체 Air" pitchFamily="50" charset="-127"/>
              <a:ea typeface="배달의민족 한나체 Air" pitchFamily="50" charset="-127"/>
            </a:endParaRPr>
          </a:p>
          <a:p>
            <a:r>
              <a:rPr lang="ko-KR" altLang="en-US" sz="3000" dirty="0" smtClean="0">
                <a:latin typeface="배달의민족 한나체 Air" pitchFamily="50" charset="-127"/>
                <a:ea typeface="배달의민족 한나체 Air" pitchFamily="50" charset="-127"/>
              </a:rPr>
              <a:t>창의적 </a:t>
            </a:r>
            <a:r>
              <a:rPr lang="ko-KR" altLang="en-US" sz="3000" dirty="0">
                <a:latin typeface="배달의민족 한나체 Air" pitchFamily="50" charset="-127"/>
                <a:ea typeface="배달의민족 한나체 Air" pitchFamily="50" charset="-127"/>
              </a:rPr>
              <a:t>사고와 끝없는 시도를 통해 </a:t>
            </a:r>
            <a:endParaRPr lang="en-US" altLang="ko-KR" sz="3000" dirty="0" smtClean="0">
              <a:latin typeface="배달의민족 한나체 Air" pitchFamily="50" charset="-127"/>
              <a:ea typeface="배달의민족 한나체 Air" pitchFamily="50" charset="-127"/>
            </a:endParaRPr>
          </a:p>
          <a:p>
            <a:r>
              <a:rPr lang="ko-KR" altLang="en-US" sz="3000" dirty="0" smtClean="0">
                <a:latin typeface="배달의민족 한나체 Air" pitchFamily="50" charset="-127"/>
                <a:ea typeface="배달의민족 한나체 Air" pitchFamily="50" charset="-127"/>
              </a:rPr>
              <a:t>고객들에게 </a:t>
            </a:r>
            <a:r>
              <a:rPr lang="ko-KR" altLang="en-US" sz="3000" dirty="0">
                <a:latin typeface="배달의민족 한나체 Air" pitchFamily="50" charset="-127"/>
                <a:ea typeface="배달의민족 한나체 Air" pitchFamily="50" charset="-127"/>
              </a:rPr>
              <a:t>새로운 미래를 </a:t>
            </a:r>
            <a:r>
              <a:rPr lang="ko-KR" altLang="en-US" sz="3000" dirty="0" smtClean="0">
                <a:latin typeface="배달의민족 한나체 Air" pitchFamily="50" charset="-127"/>
                <a:ea typeface="배달의민족 한나체 Air" pitchFamily="50" charset="-127"/>
              </a:rPr>
              <a:t>창조합니다</a:t>
            </a:r>
            <a:r>
              <a:rPr lang="en-US" altLang="ko-KR" sz="3000" dirty="0" smtClean="0">
                <a:latin typeface="배달의민족 한나체 Air" pitchFamily="50" charset="-127"/>
                <a:ea typeface="배달의민족 한나체 Air" pitchFamily="50" charset="-127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47354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Rectangle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 dirty="0"/>
          </a:p>
        </p:txBody>
      </p:sp>
      <p:sp>
        <p:nvSpPr>
          <p:cNvPr id="528" name="회사 소개 1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latin typeface="+mn-lt"/>
                <a:ea typeface="+mn-ea"/>
                <a:cs typeface="+mn-cs"/>
                <a:sym typeface="Avenir Next"/>
              </a:defRPr>
            </a:pPr>
            <a:r>
              <a:rPr lang="en-US" sz="9600" dirty="0" err="1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CD</a:t>
            </a:r>
            <a:r>
              <a:rPr sz="9600" dirty="0" err="1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모터스</a:t>
            </a:r>
            <a:r>
              <a:rPr sz="96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en-US" sz="96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MM</a:t>
            </a:r>
            <a:r>
              <a:rPr sz="96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96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구성</a:t>
            </a:r>
            <a:endParaRPr sz="96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529" name="광주에 소재한 공장"/>
          <p:cNvSpPr txBox="1">
            <a:spLocks noGrp="1"/>
          </p:cNvSpPr>
          <p:nvPr>
            <p:ph type="body" sz="quarter" idx="1"/>
          </p:nvPr>
        </p:nvSpPr>
        <p:spPr>
          <a:xfrm>
            <a:off x="13521431" y="9866763"/>
            <a:ext cx="3031281" cy="841682"/>
          </a:xfrm>
          <a:prstGeom prst="rect">
            <a:avLst/>
          </a:prstGeom>
        </p:spPr>
        <p:txBody>
          <a:bodyPr/>
          <a:lstStyle/>
          <a:p>
            <a:r>
              <a:rPr sz="3200" dirty="0" err="1">
                <a:latin typeface="배달의민족 한나체 Pro" pitchFamily="50" charset="-127"/>
                <a:ea typeface="배달의민족 한나체 Pro" pitchFamily="50" charset="-127"/>
              </a:rPr>
              <a:t>광주</a:t>
            </a:r>
            <a:r>
              <a:rPr sz="3200" dirty="0"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3200" dirty="0" err="1">
                <a:latin typeface="배달의민족 한나체 Pro" pitchFamily="50" charset="-127"/>
                <a:ea typeface="배달의민족 한나체 Pro" pitchFamily="50" charset="-127"/>
              </a:rPr>
              <a:t>소재</a:t>
            </a:r>
            <a:r>
              <a:rPr sz="3200" dirty="0"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3200" dirty="0" err="1">
                <a:latin typeface="배달의민족 한나체 Pro" pitchFamily="50" charset="-127"/>
                <a:ea typeface="배달의민족 한나체 Pro" pitchFamily="50" charset="-127"/>
              </a:rPr>
              <a:t>공장</a:t>
            </a:r>
            <a:endParaRPr sz="3200" dirty="0"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530" name="광주공장"/>
          <p:cNvSpPr txBox="1">
            <a:spLocks noGrp="1"/>
          </p:cNvSpPr>
          <p:nvPr>
            <p:ph type="body" idx="15"/>
          </p:nvPr>
        </p:nvSpPr>
        <p:spPr>
          <a:xfrm>
            <a:off x="13521431" y="9128253"/>
            <a:ext cx="3031281" cy="641732"/>
          </a:xfrm>
          <a:prstGeom prst="rect">
            <a:avLst/>
          </a:prstGeom>
        </p:spPr>
        <p:txBody>
          <a:bodyPr/>
          <a:lstStyle/>
          <a:p>
            <a:r>
              <a:rPr sz="4000">
                <a:latin typeface="배달의민족 한나체 Pro" pitchFamily="50" charset="-127"/>
                <a:ea typeface="배달의민족 한나체 Pro" pitchFamily="50" charset="-127"/>
              </a:rPr>
              <a:t>광주공장</a:t>
            </a:r>
          </a:p>
        </p:txBody>
      </p:sp>
      <p:sp>
        <p:nvSpPr>
          <p:cNvPr id="531" name="울산공장"/>
          <p:cNvSpPr txBox="1">
            <a:spLocks noGrp="1"/>
          </p:cNvSpPr>
          <p:nvPr>
            <p:ph type="body" idx="16"/>
          </p:nvPr>
        </p:nvSpPr>
        <p:spPr>
          <a:xfrm>
            <a:off x="17548624" y="9128253"/>
            <a:ext cx="3031281" cy="641732"/>
          </a:xfrm>
          <a:prstGeom prst="rect">
            <a:avLst/>
          </a:prstGeom>
        </p:spPr>
        <p:txBody>
          <a:bodyPr/>
          <a:lstStyle/>
          <a:p>
            <a:r>
              <a:rPr sz="4000">
                <a:latin typeface="배달의민족 한나체 Pro" pitchFamily="50" charset="-127"/>
                <a:ea typeface="배달의민족 한나체 Pro" pitchFamily="50" charset="-127"/>
              </a:rPr>
              <a:t>울산공장</a:t>
            </a:r>
          </a:p>
        </p:txBody>
      </p:sp>
      <p:sp>
        <p:nvSpPr>
          <p:cNvPr id="532" name="울산에 소재한 공장"/>
          <p:cNvSpPr txBox="1">
            <a:spLocks noGrp="1"/>
          </p:cNvSpPr>
          <p:nvPr>
            <p:ph type="body" idx="17"/>
          </p:nvPr>
        </p:nvSpPr>
        <p:spPr>
          <a:xfrm>
            <a:off x="17548624" y="9866763"/>
            <a:ext cx="3031281" cy="841682"/>
          </a:xfrm>
          <a:prstGeom prst="rect">
            <a:avLst/>
          </a:prstGeom>
        </p:spPr>
        <p:txBody>
          <a:bodyPr/>
          <a:lstStyle/>
          <a:p>
            <a:r>
              <a:rPr sz="3200" dirty="0" err="1">
                <a:latin typeface="배달의민족 한나체 Pro" pitchFamily="50" charset="-127"/>
                <a:ea typeface="배달의민족 한나체 Pro" pitchFamily="50" charset="-127"/>
              </a:rPr>
              <a:t>울산</a:t>
            </a:r>
            <a:r>
              <a:rPr sz="3200" dirty="0"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3200" dirty="0" err="1">
                <a:latin typeface="배달의민족 한나체 Pro" pitchFamily="50" charset="-127"/>
                <a:ea typeface="배달의민족 한나체 Pro" pitchFamily="50" charset="-127"/>
              </a:rPr>
              <a:t>소재</a:t>
            </a:r>
            <a:r>
              <a:rPr sz="3200" dirty="0"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3200" dirty="0" err="1">
                <a:latin typeface="배달의민족 한나체 Pro" pitchFamily="50" charset="-127"/>
                <a:ea typeface="배달의민족 한나체 Pro" pitchFamily="50" charset="-127"/>
              </a:rPr>
              <a:t>공장</a:t>
            </a:r>
            <a:endParaRPr sz="3200" dirty="0"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533" name="서울본사"/>
          <p:cNvSpPr txBox="1">
            <a:spLocks noGrp="1"/>
          </p:cNvSpPr>
          <p:nvPr>
            <p:ph type="body" idx="20"/>
          </p:nvPr>
        </p:nvSpPr>
        <p:spPr>
          <a:xfrm>
            <a:off x="9494236" y="9128253"/>
            <a:ext cx="3031281" cy="641732"/>
          </a:xfrm>
          <a:prstGeom prst="rect">
            <a:avLst/>
          </a:prstGeom>
        </p:spPr>
        <p:txBody>
          <a:bodyPr/>
          <a:lstStyle/>
          <a:p>
            <a:r>
              <a:rPr sz="4000">
                <a:latin typeface="배달의민족 한나체 Pro" pitchFamily="50" charset="-127"/>
                <a:ea typeface="배달의민족 한나체 Pro" pitchFamily="50" charset="-127"/>
              </a:rPr>
              <a:t>서울본사</a:t>
            </a:r>
          </a:p>
        </p:txBody>
      </p:sp>
      <p:sp>
        <p:nvSpPr>
          <p:cNvPr id="534" name="본사는 서울에 소재한다."/>
          <p:cNvSpPr txBox="1">
            <a:spLocks noGrp="1"/>
          </p:cNvSpPr>
          <p:nvPr>
            <p:ph type="body" idx="21"/>
          </p:nvPr>
        </p:nvSpPr>
        <p:spPr>
          <a:xfrm>
            <a:off x="9494236" y="9866763"/>
            <a:ext cx="3031281" cy="841682"/>
          </a:xfrm>
          <a:prstGeom prst="rect">
            <a:avLst/>
          </a:prstGeom>
        </p:spPr>
        <p:txBody>
          <a:bodyPr/>
          <a:lstStyle/>
          <a:p>
            <a:r>
              <a:rPr lang="ko-KR" altLang="en-US" sz="3200" dirty="0">
                <a:latin typeface="배달의민족 한나체 Pro" pitchFamily="50" charset="-127"/>
                <a:ea typeface="배달의민족 한나체 Pro" pitchFamily="50" charset="-127"/>
              </a:rPr>
              <a:t>서울 소재 본사</a:t>
            </a:r>
            <a:endParaRPr sz="3200" dirty="0"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grpSp>
        <p:nvGrpSpPr>
          <p:cNvPr id="598" name="Group"/>
          <p:cNvGrpSpPr/>
          <p:nvPr/>
        </p:nvGrpSpPr>
        <p:grpSpPr>
          <a:xfrm>
            <a:off x="2062360" y="2538414"/>
            <a:ext cx="5687418" cy="8170030"/>
            <a:chOff x="0" y="0"/>
            <a:chExt cx="5687416" cy="8170029"/>
          </a:xfrm>
        </p:grpSpPr>
        <p:grpSp>
          <p:nvGrpSpPr>
            <p:cNvPr id="556" name="Group"/>
            <p:cNvGrpSpPr/>
            <p:nvPr/>
          </p:nvGrpSpPr>
          <p:grpSpPr>
            <a:xfrm>
              <a:off x="0" y="0"/>
              <a:ext cx="5435603" cy="8170029"/>
              <a:chOff x="0" y="0"/>
              <a:chExt cx="5435601" cy="8170028"/>
            </a:xfrm>
          </p:grpSpPr>
          <p:grpSp>
            <p:nvGrpSpPr>
              <p:cNvPr id="553" name="Group"/>
              <p:cNvGrpSpPr/>
              <p:nvPr/>
            </p:nvGrpSpPr>
            <p:grpSpPr>
              <a:xfrm>
                <a:off x="0" y="0"/>
                <a:ext cx="5435603" cy="7861299"/>
                <a:chOff x="0" y="0"/>
                <a:chExt cx="5435602" cy="7861298"/>
              </a:xfrm>
            </p:grpSpPr>
            <p:sp>
              <p:nvSpPr>
                <p:cNvPr id="535" name="Shape"/>
                <p:cNvSpPr/>
                <p:nvPr/>
              </p:nvSpPr>
              <p:spPr>
                <a:xfrm>
                  <a:off x="2030926" y="3831085"/>
                  <a:ext cx="443833" cy="55352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524" h="20149" extrusionOk="0">
                      <a:moveTo>
                        <a:pt x="12261" y="20149"/>
                      </a:moveTo>
                      <a:cubicBezTo>
                        <a:pt x="10596" y="20149"/>
                        <a:pt x="9469" y="18575"/>
                        <a:pt x="8813" y="17144"/>
                      </a:cubicBezTo>
                      <a:cubicBezTo>
                        <a:pt x="7476" y="20896"/>
                        <a:pt x="3221" y="20810"/>
                        <a:pt x="1936" y="16429"/>
                      </a:cubicBezTo>
                      <a:cubicBezTo>
                        <a:pt x="1377" y="14529"/>
                        <a:pt x="-1421" y="13021"/>
                        <a:pt x="920" y="10434"/>
                      </a:cubicBezTo>
                      <a:cubicBezTo>
                        <a:pt x="2729" y="8434"/>
                        <a:pt x="803" y="7201"/>
                        <a:pt x="4673" y="4140"/>
                      </a:cubicBezTo>
                      <a:cubicBezTo>
                        <a:pt x="6355" y="2810"/>
                        <a:pt x="7342" y="2022"/>
                        <a:pt x="7520" y="144"/>
                      </a:cubicBezTo>
                      <a:cubicBezTo>
                        <a:pt x="9679" y="-704"/>
                        <a:pt x="12863" y="2497"/>
                        <a:pt x="13875" y="2042"/>
                      </a:cubicBezTo>
                      <a:cubicBezTo>
                        <a:pt x="18788" y="-167"/>
                        <a:pt x="16716" y="5426"/>
                        <a:pt x="17886" y="5575"/>
                      </a:cubicBezTo>
                      <a:cubicBezTo>
                        <a:pt x="19683" y="5805"/>
                        <a:pt x="20179" y="10211"/>
                        <a:pt x="18472" y="10882"/>
                      </a:cubicBezTo>
                      <a:cubicBezTo>
                        <a:pt x="15886" y="11899"/>
                        <a:pt x="16317" y="20149"/>
                        <a:pt x="12261" y="20149"/>
                      </a:cubicBezTo>
                      <a:close/>
                    </a:path>
                  </a:pathLst>
                </a:custGeom>
                <a:solidFill>
                  <a:srgbClr val="C0CADA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536" name="Shape"/>
                <p:cNvSpPr/>
                <p:nvPr/>
              </p:nvSpPr>
              <p:spPr>
                <a:xfrm>
                  <a:off x="3661390" y="4688795"/>
                  <a:ext cx="631773" cy="74271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768" h="17422" extrusionOk="0">
                      <a:moveTo>
                        <a:pt x="2386" y="17422"/>
                      </a:moveTo>
                      <a:cubicBezTo>
                        <a:pt x="1939" y="17422"/>
                        <a:pt x="1630" y="17329"/>
                        <a:pt x="1203" y="17208"/>
                      </a:cubicBezTo>
                      <a:cubicBezTo>
                        <a:pt x="1338" y="15284"/>
                        <a:pt x="-1369" y="13325"/>
                        <a:pt x="927" y="13325"/>
                      </a:cubicBezTo>
                      <a:cubicBezTo>
                        <a:pt x="1497" y="13325"/>
                        <a:pt x="2215" y="13629"/>
                        <a:pt x="2673" y="13955"/>
                      </a:cubicBezTo>
                      <a:cubicBezTo>
                        <a:pt x="4546" y="13439"/>
                        <a:pt x="-932" y="11273"/>
                        <a:pt x="3000" y="9284"/>
                      </a:cubicBezTo>
                      <a:cubicBezTo>
                        <a:pt x="4495" y="8527"/>
                        <a:pt x="4912" y="8173"/>
                        <a:pt x="4014" y="7891"/>
                      </a:cubicBezTo>
                      <a:lnTo>
                        <a:pt x="3944" y="7894"/>
                      </a:lnTo>
                      <a:cubicBezTo>
                        <a:pt x="3142" y="7894"/>
                        <a:pt x="458" y="8415"/>
                        <a:pt x="520" y="7437"/>
                      </a:cubicBezTo>
                      <a:cubicBezTo>
                        <a:pt x="584" y="6390"/>
                        <a:pt x="5775" y="359"/>
                        <a:pt x="6469" y="4825"/>
                      </a:cubicBezTo>
                      <a:cubicBezTo>
                        <a:pt x="9197" y="1618"/>
                        <a:pt x="20231" y="-4178"/>
                        <a:pt x="19752" y="4770"/>
                      </a:cubicBezTo>
                      <a:cubicBezTo>
                        <a:pt x="19506" y="9379"/>
                        <a:pt x="15487" y="8106"/>
                        <a:pt x="16226" y="10355"/>
                      </a:cubicBezTo>
                      <a:cubicBezTo>
                        <a:pt x="17074" y="12934"/>
                        <a:pt x="13573" y="14639"/>
                        <a:pt x="11384" y="12797"/>
                      </a:cubicBezTo>
                      <a:cubicBezTo>
                        <a:pt x="8956" y="10753"/>
                        <a:pt x="9438" y="14462"/>
                        <a:pt x="8347" y="16522"/>
                      </a:cubicBezTo>
                      <a:lnTo>
                        <a:pt x="7731" y="16001"/>
                      </a:lnTo>
                      <a:cubicBezTo>
                        <a:pt x="6661" y="16124"/>
                        <a:pt x="3422" y="17422"/>
                        <a:pt x="2386" y="17422"/>
                      </a:cubicBezTo>
                      <a:close/>
                    </a:path>
                  </a:pathLst>
                </a:custGeom>
                <a:solidFill>
                  <a:srgbClr val="ACB9CA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537" name="Shape"/>
                <p:cNvSpPr/>
                <p:nvPr/>
              </p:nvSpPr>
              <p:spPr>
                <a:xfrm>
                  <a:off x="4576734" y="5232009"/>
                  <a:ext cx="751514" cy="73649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129" h="19310" extrusionOk="0">
                      <a:moveTo>
                        <a:pt x="14432" y="19310"/>
                      </a:moveTo>
                      <a:cubicBezTo>
                        <a:pt x="12204" y="19310"/>
                        <a:pt x="12090" y="17007"/>
                        <a:pt x="12023" y="16263"/>
                      </a:cubicBezTo>
                      <a:cubicBezTo>
                        <a:pt x="11706" y="16041"/>
                        <a:pt x="10456" y="15987"/>
                        <a:pt x="9376" y="16011"/>
                      </a:cubicBezTo>
                      <a:lnTo>
                        <a:pt x="9376" y="14150"/>
                      </a:lnTo>
                      <a:cubicBezTo>
                        <a:pt x="7580" y="14734"/>
                        <a:pt x="7023" y="13055"/>
                        <a:pt x="1480" y="8925"/>
                      </a:cubicBezTo>
                      <a:cubicBezTo>
                        <a:pt x="-471" y="7470"/>
                        <a:pt x="-359" y="7237"/>
                        <a:pt x="1038" y="5485"/>
                      </a:cubicBezTo>
                      <a:cubicBezTo>
                        <a:pt x="1221" y="5158"/>
                        <a:pt x="2107" y="3726"/>
                        <a:pt x="3594" y="3695"/>
                      </a:cubicBezTo>
                      <a:cubicBezTo>
                        <a:pt x="4078" y="-2290"/>
                        <a:pt x="11122" y="536"/>
                        <a:pt x="11918" y="1626"/>
                      </a:cubicBezTo>
                      <a:cubicBezTo>
                        <a:pt x="14033" y="4516"/>
                        <a:pt x="13512" y="2178"/>
                        <a:pt x="15862" y="2178"/>
                      </a:cubicBezTo>
                      <a:cubicBezTo>
                        <a:pt x="18072" y="2178"/>
                        <a:pt x="20217" y="3108"/>
                        <a:pt x="21129" y="3108"/>
                      </a:cubicBezTo>
                      <a:cubicBezTo>
                        <a:pt x="20856" y="5847"/>
                        <a:pt x="20662" y="13796"/>
                        <a:pt x="16885" y="10857"/>
                      </a:cubicBezTo>
                      <a:cubicBezTo>
                        <a:pt x="16901" y="11587"/>
                        <a:pt x="16653" y="12371"/>
                        <a:pt x="16143" y="13204"/>
                      </a:cubicBezTo>
                      <a:cubicBezTo>
                        <a:pt x="18026" y="13763"/>
                        <a:pt x="15514" y="15003"/>
                        <a:pt x="16356" y="16755"/>
                      </a:cubicBezTo>
                      <a:cubicBezTo>
                        <a:pt x="17194" y="18497"/>
                        <a:pt x="16433" y="19310"/>
                        <a:pt x="14432" y="19310"/>
                      </a:cubicBezTo>
                      <a:close/>
                    </a:path>
                  </a:pathLst>
                </a:custGeom>
                <a:solidFill>
                  <a:srgbClr val="ACB9CA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538" name="Shape"/>
                <p:cNvSpPr/>
                <p:nvPr/>
              </p:nvSpPr>
              <p:spPr>
                <a:xfrm>
                  <a:off x="2488598" y="4888926"/>
                  <a:ext cx="2447288" cy="220923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406" h="20448" extrusionOk="0">
                      <a:moveTo>
                        <a:pt x="16414" y="15666"/>
                      </a:moveTo>
                      <a:cubicBezTo>
                        <a:pt x="17036" y="15666"/>
                        <a:pt x="17037" y="14117"/>
                        <a:pt x="16414" y="14117"/>
                      </a:cubicBezTo>
                      <a:cubicBezTo>
                        <a:pt x="15791" y="14117"/>
                        <a:pt x="15792" y="15666"/>
                        <a:pt x="16414" y="15666"/>
                      </a:cubicBezTo>
                      <a:close/>
                      <a:moveTo>
                        <a:pt x="11435" y="17917"/>
                      </a:moveTo>
                      <a:cubicBezTo>
                        <a:pt x="12081" y="17917"/>
                        <a:pt x="10951" y="16391"/>
                        <a:pt x="11594" y="15813"/>
                      </a:cubicBezTo>
                      <a:cubicBezTo>
                        <a:pt x="12868" y="14666"/>
                        <a:pt x="12242" y="14238"/>
                        <a:pt x="10808" y="14856"/>
                      </a:cubicBezTo>
                      <a:cubicBezTo>
                        <a:pt x="11429" y="14137"/>
                        <a:pt x="12020" y="13435"/>
                        <a:pt x="12840" y="13961"/>
                      </a:cubicBezTo>
                      <a:cubicBezTo>
                        <a:pt x="15016" y="15359"/>
                        <a:pt x="12731" y="12107"/>
                        <a:pt x="13318" y="11649"/>
                      </a:cubicBezTo>
                      <a:cubicBezTo>
                        <a:pt x="13429" y="11717"/>
                        <a:pt x="13581" y="12293"/>
                        <a:pt x="13639" y="12512"/>
                      </a:cubicBezTo>
                      <a:cubicBezTo>
                        <a:pt x="14054" y="14081"/>
                        <a:pt x="15600" y="13668"/>
                        <a:pt x="16665" y="13650"/>
                      </a:cubicBezTo>
                      <a:cubicBezTo>
                        <a:pt x="16250" y="13112"/>
                        <a:pt x="16619" y="12634"/>
                        <a:pt x="16387" y="12271"/>
                      </a:cubicBezTo>
                      <a:lnTo>
                        <a:pt x="16869" y="12346"/>
                      </a:lnTo>
                      <a:lnTo>
                        <a:pt x="17518" y="11403"/>
                      </a:lnTo>
                      <a:lnTo>
                        <a:pt x="18164" y="11403"/>
                      </a:lnTo>
                      <a:cubicBezTo>
                        <a:pt x="18899" y="11107"/>
                        <a:pt x="20517" y="8569"/>
                        <a:pt x="21406" y="8634"/>
                      </a:cubicBezTo>
                      <a:lnTo>
                        <a:pt x="21406" y="7565"/>
                      </a:lnTo>
                      <a:cubicBezTo>
                        <a:pt x="20616" y="8013"/>
                        <a:pt x="20825" y="7590"/>
                        <a:pt x="18859" y="5927"/>
                      </a:cubicBezTo>
                      <a:cubicBezTo>
                        <a:pt x="18431" y="5566"/>
                        <a:pt x="18454" y="5373"/>
                        <a:pt x="18846" y="4989"/>
                      </a:cubicBezTo>
                      <a:cubicBezTo>
                        <a:pt x="18731" y="4876"/>
                        <a:pt x="18278" y="4339"/>
                        <a:pt x="17682" y="4339"/>
                      </a:cubicBezTo>
                      <a:cubicBezTo>
                        <a:pt x="17051" y="4339"/>
                        <a:pt x="15773" y="5908"/>
                        <a:pt x="15248" y="5259"/>
                      </a:cubicBezTo>
                      <a:cubicBezTo>
                        <a:pt x="14382" y="4190"/>
                        <a:pt x="13675" y="5621"/>
                        <a:pt x="12727" y="4285"/>
                      </a:cubicBezTo>
                      <a:cubicBezTo>
                        <a:pt x="12061" y="3348"/>
                        <a:pt x="11206" y="5454"/>
                        <a:pt x="10059" y="3930"/>
                      </a:cubicBezTo>
                      <a:cubicBezTo>
                        <a:pt x="9586" y="4008"/>
                        <a:pt x="8063" y="4393"/>
                        <a:pt x="8050" y="4045"/>
                      </a:cubicBezTo>
                      <a:cubicBezTo>
                        <a:pt x="8025" y="3347"/>
                        <a:pt x="9591" y="4891"/>
                        <a:pt x="7057" y="1099"/>
                      </a:cubicBezTo>
                      <a:lnTo>
                        <a:pt x="5648" y="1312"/>
                      </a:lnTo>
                      <a:lnTo>
                        <a:pt x="5648" y="971"/>
                      </a:lnTo>
                      <a:lnTo>
                        <a:pt x="4041" y="0"/>
                      </a:lnTo>
                      <a:cubicBezTo>
                        <a:pt x="3124" y="1480"/>
                        <a:pt x="2902" y="704"/>
                        <a:pt x="1356" y="2453"/>
                      </a:cubicBezTo>
                      <a:cubicBezTo>
                        <a:pt x="1176" y="2657"/>
                        <a:pt x="514" y="5462"/>
                        <a:pt x="446" y="5551"/>
                      </a:cubicBezTo>
                      <a:cubicBezTo>
                        <a:pt x="-194" y="6386"/>
                        <a:pt x="1086" y="6318"/>
                        <a:pt x="1088" y="7036"/>
                      </a:cubicBezTo>
                      <a:cubicBezTo>
                        <a:pt x="430" y="7691"/>
                        <a:pt x="1928" y="8002"/>
                        <a:pt x="963" y="8511"/>
                      </a:cubicBezTo>
                      <a:cubicBezTo>
                        <a:pt x="673" y="8666"/>
                        <a:pt x="657" y="9692"/>
                        <a:pt x="656" y="9822"/>
                      </a:cubicBezTo>
                      <a:cubicBezTo>
                        <a:pt x="629" y="9895"/>
                        <a:pt x="158" y="9967"/>
                        <a:pt x="0" y="10020"/>
                      </a:cubicBezTo>
                      <a:cubicBezTo>
                        <a:pt x="100" y="10334"/>
                        <a:pt x="244" y="12054"/>
                        <a:pt x="446" y="12155"/>
                      </a:cubicBezTo>
                      <a:cubicBezTo>
                        <a:pt x="1326" y="12594"/>
                        <a:pt x="1726" y="13997"/>
                        <a:pt x="2277" y="14216"/>
                      </a:cubicBezTo>
                      <a:cubicBezTo>
                        <a:pt x="2747" y="14403"/>
                        <a:pt x="2350" y="15749"/>
                        <a:pt x="2697" y="16118"/>
                      </a:cubicBezTo>
                      <a:cubicBezTo>
                        <a:pt x="2989" y="16110"/>
                        <a:pt x="3249" y="16196"/>
                        <a:pt x="3564" y="16311"/>
                      </a:cubicBezTo>
                      <a:cubicBezTo>
                        <a:pt x="4319" y="16588"/>
                        <a:pt x="4449" y="15686"/>
                        <a:pt x="5084" y="15662"/>
                      </a:cubicBezTo>
                      <a:cubicBezTo>
                        <a:pt x="5922" y="15630"/>
                        <a:pt x="5888" y="15056"/>
                        <a:pt x="6299" y="14592"/>
                      </a:cubicBezTo>
                      <a:cubicBezTo>
                        <a:pt x="6293" y="15452"/>
                        <a:pt x="6169" y="16487"/>
                        <a:pt x="6767" y="17143"/>
                      </a:cubicBezTo>
                      <a:cubicBezTo>
                        <a:pt x="7917" y="18405"/>
                        <a:pt x="8672" y="16490"/>
                        <a:pt x="8773" y="16490"/>
                      </a:cubicBezTo>
                      <a:cubicBezTo>
                        <a:pt x="9318" y="16490"/>
                        <a:pt x="9255" y="18301"/>
                        <a:pt x="10017" y="16334"/>
                      </a:cubicBezTo>
                      <a:cubicBezTo>
                        <a:pt x="10304" y="16838"/>
                        <a:pt x="11100" y="17917"/>
                        <a:pt x="11435" y="17917"/>
                      </a:cubicBezTo>
                      <a:cubicBezTo>
                        <a:pt x="11435" y="17917"/>
                        <a:pt x="11435" y="17917"/>
                        <a:pt x="11435" y="17917"/>
                      </a:cubicBezTo>
                      <a:close/>
                      <a:moveTo>
                        <a:pt x="6134" y="18188"/>
                      </a:moveTo>
                      <a:cubicBezTo>
                        <a:pt x="7432" y="18188"/>
                        <a:pt x="6667" y="17143"/>
                        <a:pt x="6138" y="17195"/>
                      </a:cubicBezTo>
                      <a:cubicBezTo>
                        <a:pt x="6092" y="17128"/>
                        <a:pt x="6082" y="17114"/>
                        <a:pt x="6070" y="17030"/>
                      </a:cubicBezTo>
                      <a:cubicBezTo>
                        <a:pt x="5912" y="15867"/>
                        <a:pt x="4309" y="18188"/>
                        <a:pt x="6134" y="18188"/>
                      </a:cubicBezTo>
                      <a:cubicBezTo>
                        <a:pt x="6134" y="18188"/>
                        <a:pt x="6134" y="18188"/>
                        <a:pt x="6134" y="18188"/>
                      </a:cubicBezTo>
                      <a:close/>
                      <a:moveTo>
                        <a:pt x="8809" y="18789"/>
                      </a:moveTo>
                      <a:cubicBezTo>
                        <a:pt x="7811" y="18788"/>
                        <a:pt x="8082" y="16610"/>
                        <a:pt x="8900" y="17967"/>
                      </a:cubicBezTo>
                      <a:cubicBezTo>
                        <a:pt x="9062" y="18236"/>
                        <a:pt x="9196" y="18789"/>
                        <a:pt x="8809" y="18789"/>
                      </a:cubicBezTo>
                      <a:cubicBezTo>
                        <a:pt x="8809" y="18789"/>
                        <a:pt x="8809" y="18789"/>
                        <a:pt x="8809" y="18789"/>
                      </a:cubicBezTo>
                      <a:close/>
                      <a:moveTo>
                        <a:pt x="11229" y="19366"/>
                      </a:moveTo>
                      <a:cubicBezTo>
                        <a:pt x="11316" y="19366"/>
                        <a:pt x="11418" y="19301"/>
                        <a:pt x="11442" y="19117"/>
                      </a:cubicBezTo>
                      <a:cubicBezTo>
                        <a:pt x="11577" y="18119"/>
                        <a:pt x="11542" y="18070"/>
                        <a:pt x="10597" y="17945"/>
                      </a:cubicBezTo>
                      <a:cubicBezTo>
                        <a:pt x="9864" y="17848"/>
                        <a:pt x="10943" y="19366"/>
                        <a:pt x="11229" y="19366"/>
                      </a:cubicBezTo>
                      <a:cubicBezTo>
                        <a:pt x="11229" y="19366"/>
                        <a:pt x="11229" y="19366"/>
                        <a:pt x="11229" y="19366"/>
                      </a:cubicBezTo>
                      <a:close/>
                      <a:moveTo>
                        <a:pt x="13527" y="20224"/>
                      </a:moveTo>
                      <a:lnTo>
                        <a:pt x="13287" y="20198"/>
                      </a:lnTo>
                      <a:cubicBezTo>
                        <a:pt x="13566" y="19181"/>
                        <a:pt x="12507" y="19343"/>
                        <a:pt x="13084" y="18632"/>
                      </a:cubicBezTo>
                      <a:cubicBezTo>
                        <a:pt x="13176" y="18518"/>
                        <a:pt x="13457" y="18172"/>
                        <a:pt x="13430" y="18079"/>
                      </a:cubicBezTo>
                      <a:cubicBezTo>
                        <a:pt x="13077" y="18079"/>
                        <a:pt x="12784" y="18342"/>
                        <a:pt x="12421" y="18410"/>
                      </a:cubicBezTo>
                      <a:cubicBezTo>
                        <a:pt x="11362" y="17163"/>
                        <a:pt x="12369" y="16292"/>
                        <a:pt x="13680" y="16782"/>
                      </a:cubicBezTo>
                      <a:cubicBezTo>
                        <a:pt x="12901" y="15382"/>
                        <a:pt x="14162" y="16182"/>
                        <a:pt x="14314" y="15398"/>
                      </a:cubicBezTo>
                      <a:cubicBezTo>
                        <a:pt x="14574" y="14061"/>
                        <a:pt x="15392" y="14590"/>
                        <a:pt x="15041" y="15343"/>
                      </a:cubicBezTo>
                      <a:cubicBezTo>
                        <a:pt x="14834" y="15787"/>
                        <a:pt x="15296" y="16213"/>
                        <a:pt x="15176" y="16741"/>
                      </a:cubicBezTo>
                      <a:cubicBezTo>
                        <a:pt x="15155" y="16831"/>
                        <a:pt x="15136" y="16918"/>
                        <a:pt x="15132" y="16999"/>
                      </a:cubicBezTo>
                      <a:cubicBezTo>
                        <a:pt x="15990" y="17024"/>
                        <a:pt x="15226" y="17945"/>
                        <a:pt x="15326" y="18453"/>
                      </a:cubicBezTo>
                      <a:cubicBezTo>
                        <a:pt x="15440" y="19027"/>
                        <a:pt x="13950" y="18658"/>
                        <a:pt x="14533" y="19262"/>
                      </a:cubicBezTo>
                      <a:cubicBezTo>
                        <a:pt x="14967" y="19710"/>
                        <a:pt x="14684" y="20224"/>
                        <a:pt x="13527" y="20224"/>
                      </a:cubicBezTo>
                      <a:cubicBezTo>
                        <a:pt x="13527" y="20224"/>
                        <a:pt x="13527" y="20224"/>
                        <a:pt x="13527" y="20224"/>
                      </a:cubicBezTo>
                      <a:close/>
                      <a:moveTo>
                        <a:pt x="5942" y="20448"/>
                      </a:moveTo>
                      <a:cubicBezTo>
                        <a:pt x="5110" y="20448"/>
                        <a:pt x="5076" y="20001"/>
                        <a:pt x="4899" y="19348"/>
                      </a:cubicBezTo>
                      <a:cubicBezTo>
                        <a:pt x="4688" y="19400"/>
                        <a:pt x="4446" y="21600"/>
                        <a:pt x="3641" y="19088"/>
                      </a:cubicBezTo>
                      <a:cubicBezTo>
                        <a:pt x="3191" y="17684"/>
                        <a:pt x="3145" y="16687"/>
                        <a:pt x="4873" y="16388"/>
                      </a:cubicBezTo>
                      <a:cubicBezTo>
                        <a:pt x="4749" y="18078"/>
                        <a:pt x="4194" y="18205"/>
                        <a:pt x="6096" y="18205"/>
                      </a:cubicBezTo>
                      <a:cubicBezTo>
                        <a:pt x="7046" y="18205"/>
                        <a:pt x="6543" y="20182"/>
                        <a:pt x="6318" y="20351"/>
                      </a:cubicBezTo>
                      <a:cubicBezTo>
                        <a:pt x="6211" y="20431"/>
                        <a:pt x="6054" y="20448"/>
                        <a:pt x="5942" y="20448"/>
                      </a:cubicBezTo>
                      <a:cubicBezTo>
                        <a:pt x="5942" y="20448"/>
                        <a:pt x="5942" y="20448"/>
                        <a:pt x="5942" y="20448"/>
                      </a:cubicBezTo>
                      <a:close/>
                    </a:path>
                  </a:pathLst>
                </a:custGeom>
                <a:solidFill>
                  <a:srgbClr val="C0CADA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539" name="Shape"/>
                <p:cNvSpPr/>
                <p:nvPr/>
              </p:nvSpPr>
              <p:spPr>
                <a:xfrm>
                  <a:off x="1182684" y="6068395"/>
                  <a:ext cx="508001" cy="3436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7700" h="17070" extrusionOk="0">
                      <a:moveTo>
                        <a:pt x="4874" y="17061"/>
                      </a:moveTo>
                      <a:cubicBezTo>
                        <a:pt x="5019" y="12631"/>
                        <a:pt x="978" y="14666"/>
                        <a:pt x="133" y="11427"/>
                      </a:cubicBezTo>
                      <a:cubicBezTo>
                        <a:pt x="-770" y="7972"/>
                        <a:pt x="3118" y="-2874"/>
                        <a:pt x="6133" y="1373"/>
                      </a:cubicBezTo>
                      <a:cubicBezTo>
                        <a:pt x="8454" y="4642"/>
                        <a:pt x="13090" y="-2878"/>
                        <a:pt x="14885" y="1299"/>
                      </a:cubicBezTo>
                      <a:cubicBezTo>
                        <a:pt x="16002" y="3901"/>
                        <a:pt x="13208" y="4367"/>
                        <a:pt x="16024" y="6355"/>
                      </a:cubicBezTo>
                      <a:cubicBezTo>
                        <a:pt x="20830" y="9749"/>
                        <a:pt x="14036" y="18722"/>
                        <a:pt x="11392" y="15308"/>
                      </a:cubicBezTo>
                      <a:cubicBezTo>
                        <a:pt x="10547" y="14220"/>
                        <a:pt x="7887" y="17253"/>
                        <a:pt x="4874" y="17061"/>
                      </a:cubicBezTo>
                      <a:close/>
                    </a:path>
                  </a:pathLst>
                </a:custGeom>
                <a:solidFill>
                  <a:srgbClr val="C0CADA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540" name="Shape"/>
                <p:cNvSpPr/>
                <p:nvPr/>
              </p:nvSpPr>
              <p:spPr>
                <a:xfrm>
                  <a:off x="1344415" y="1686823"/>
                  <a:ext cx="579196" cy="49320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376" h="17838" extrusionOk="0">
                      <a:moveTo>
                        <a:pt x="6324" y="17838"/>
                      </a:moveTo>
                      <a:cubicBezTo>
                        <a:pt x="2887" y="17838"/>
                        <a:pt x="-2750" y="5727"/>
                        <a:pt x="1555" y="5727"/>
                      </a:cubicBezTo>
                      <a:cubicBezTo>
                        <a:pt x="3251" y="5727"/>
                        <a:pt x="4378" y="8385"/>
                        <a:pt x="4727" y="5339"/>
                      </a:cubicBezTo>
                      <a:cubicBezTo>
                        <a:pt x="5188" y="1320"/>
                        <a:pt x="6292" y="3762"/>
                        <a:pt x="9158" y="1356"/>
                      </a:cubicBezTo>
                      <a:cubicBezTo>
                        <a:pt x="11517" y="-626"/>
                        <a:pt x="15405" y="-1080"/>
                        <a:pt x="14860" y="4519"/>
                      </a:cubicBezTo>
                      <a:cubicBezTo>
                        <a:pt x="14222" y="11067"/>
                        <a:pt x="18850" y="6251"/>
                        <a:pt x="18336" y="10436"/>
                      </a:cubicBezTo>
                      <a:cubicBezTo>
                        <a:pt x="18140" y="12031"/>
                        <a:pt x="13813" y="20520"/>
                        <a:pt x="10257" y="16372"/>
                      </a:cubicBezTo>
                      <a:cubicBezTo>
                        <a:pt x="9397" y="15368"/>
                        <a:pt x="7963" y="17838"/>
                        <a:pt x="6324" y="17838"/>
                      </a:cubicBezTo>
                      <a:close/>
                    </a:path>
                  </a:pathLst>
                </a:custGeom>
                <a:solidFill>
                  <a:srgbClr val="ACB9CA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541" name="Shape"/>
                <p:cNvSpPr/>
                <p:nvPr/>
              </p:nvSpPr>
              <p:spPr>
                <a:xfrm>
                  <a:off x="2030926" y="2458757"/>
                  <a:ext cx="2069877" cy="227010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028" h="20309" extrusionOk="0">
                      <a:moveTo>
                        <a:pt x="8020" y="20309"/>
                      </a:moveTo>
                      <a:cubicBezTo>
                        <a:pt x="6120" y="20310"/>
                        <a:pt x="4766" y="18723"/>
                        <a:pt x="4937" y="17018"/>
                      </a:cubicBezTo>
                      <a:cubicBezTo>
                        <a:pt x="5003" y="16355"/>
                        <a:pt x="2934" y="16701"/>
                        <a:pt x="3335" y="15855"/>
                      </a:cubicBezTo>
                      <a:cubicBezTo>
                        <a:pt x="3545" y="15410"/>
                        <a:pt x="4506" y="14058"/>
                        <a:pt x="3935" y="13912"/>
                      </a:cubicBezTo>
                      <a:cubicBezTo>
                        <a:pt x="3175" y="13718"/>
                        <a:pt x="4010" y="12627"/>
                        <a:pt x="3186" y="13017"/>
                      </a:cubicBezTo>
                      <a:cubicBezTo>
                        <a:pt x="2676" y="13259"/>
                        <a:pt x="2172" y="12362"/>
                        <a:pt x="1555" y="12620"/>
                      </a:cubicBezTo>
                      <a:cubicBezTo>
                        <a:pt x="1710" y="11252"/>
                        <a:pt x="496" y="12084"/>
                        <a:pt x="387" y="10540"/>
                      </a:cubicBezTo>
                      <a:cubicBezTo>
                        <a:pt x="-572" y="10303"/>
                        <a:pt x="526" y="9508"/>
                        <a:pt x="743" y="8972"/>
                      </a:cubicBezTo>
                      <a:cubicBezTo>
                        <a:pt x="1233" y="7759"/>
                        <a:pt x="1455" y="8359"/>
                        <a:pt x="2122" y="8000"/>
                      </a:cubicBezTo>
                      <a:cubicBezTo>
                        <a:pt x="1602" y="7371"/>
                        <a:pt x="792" y="7035"/>
                        <a:pt x="545" y="5955"/>
                      </a:cubicBezTo>
                      <a:cubicBezTo>
                        <a:pt x="495" y="5738"/>
                        <a:pt x="526" y="5811"/>
                        <a:pt x="202" y="5572"/>
                      </a:cubicBezTo>
                      <a:cubicBezTo>
                        <a:pt x="1298" y="5589"/>
                        <a:pt x="2473" y="4991"/>
                        <a:pt x="2165" y="4277"/>
                      </a:cubicBezTo>
                      <a:lnTo>
                        <a:pt x="3010" y="4098"/>
                      </a:lnTo>
                      <a:lnTo>
                        <a:pt x="3172" y="3409"/>
                      </a:lnTo>
                      <a:cubicBezTo>
                        <a:pt x="3196" y="3411"/>
                        <a:pt x="4669" y="3544"/>
                        <a:pt x="5043" y="3471"/>
                      </a:cubicBezTo>
                      <a:cubicBezTo>
                        <a:pt x="5299" y="2550"/>
                        <a:pt x="5882" y="3297"/>
                        <a:pt x="5840" y="1487"/>
                      </a:cubicBezTo>
                      <a:lnTo>
                        <a:pt x="6661" y="1884"/>
                      </a:lnTo>
                      <a:lnTo>
                        <a:pt x="7449" y="745"/>
                      </a:lnTo>
                      <a:cubicBezTo>
                        <a:pt x="7710" y="1928"/>
                        <a:pt x="8122" y="1749"/>
                        <a:pt x="9931" y="1749"/>
                      </a:cubicBezTo>
                      <a:lnTo>
                        <a:pt x="9931" y="447"/>
                      </a:lnTo>
                      <a:cubicBezTo>
                        <a:pt x="13577" y="-1290"/>
                        <a:pt x="9542" y="2782"/>
                        <a:pt x="14024" y="185"/>
                      </a:cubicBezTo>
                      <a:cubicBezTo>
                        <a:pt x="15466" y="1153"/>
                        <a:pt x="15819" y="386"/>
                        <a:pt x="15902" y="967"/>
                      </a:cubicBezTo>
                      <a:cubicBezTo>
                        <a:pt x="15928" y="1146"/>
                        <a:pt x="14657" y="2382"/>
                        <a:pt x="16082" y="1762"/>
                      </a:cubicBezTo>
                      <a:cubicBezTo>
                        <a:pt x="17159" y="1294"/>
                        <a:pt x="16697" y="2464"/>
                        <a:pt x="18652" y="2334"/>
                      </a:cubicBezTo>
                      <a:cubicBezTo>
                        <a:pt x="18653" y="2334"/>
                        <a:pt x="20865" y="2857"/>
                        <a:pt x="21028" y="3323"/>
                      </a:cubicBezTo>
                      <a:cubicBezTo>
                        <a:pt x="18851" y="4531"/>
                        <a:pt x="17616" y="5316"/>
                        <a:pt x="17775" y="6463"/>
                      </a:cubicBezTo>
                      <a:cubicBezTo>
                        <a:pt x="17890" y="7287"/>
                        <a:pt x="17343" y="7606"/>
                        <a:pt x="16310" y="7606"/>
                      </a:cubicBezTo>
                      <a:cubicBezTo>
                        <a:pt x="15401" y="7606"/>
                        <a:pt x="15656" y="6852"/>
                        <a:pt x="15303" y="6453"/>
                      </a:cubicBezTo>
                      <a:lnTo>
                        <a:pt x="14546" y="7444"/>
                      </a:lnTo>
                      <a:cubicBezTo>
                        <a:pt x="13319" y="7323"/>
                        <a:pt x="12235" y="7217"/>
                        <a:pt x="11968" y="8105"/>
                      </a:cubicBezTo>
                      <a:cubicBezTo>
                        <a:pt x="12404" y="8520"/>
                        <a:pt x="12962" y="9626"/>
                        <a:pt x="10906" y="8814"/>
                      </a:cubicBezTo>
                      <a:cubicBezTo>
                        <a:pt x="7568" y="11824"/>
                        <a:pt x="8285" y="10817"/>
                        <a:pt x="9248" y="11244"/>
                      </a:cubicBezTo>
                      <a:cubicBezTo>
                        <a:pt x="11139" y="12083"/>
                        <a:pt x="9477" y="12790"/>
                        <a:pt x="9515" y="13149"/>
                      </a:cubicBezTo>
                      <a:cubicBezTo>
                        <a:pt x="9648" y="14375"/>
                        <a:pt x="10114" y="13880"/>
                        <a:pt x="9299" y="15346"/>
                      </a:cubicBezTo>
                      <a:cubicBezTo>
                        <a:pt x="9153" y="15610"/>
                        <a:pt x="9162" y="16255"/>
                        <a:pt x="9774" y="15616"/>
                      </a:cubicBezTo>
                      <a:cubicBezTo>
                        <a:pt x="10741" y="16052"/>
                        <a:pt x="9505" y="16222"/>
                        <a:pt x="11767" y="16171"/>
                      </a:cubicBezTo>
                      <a:lnTo>
                        <a:pt x="11980" y="16179"/>
                      </a:lnTo>
                      <a:cubicBezTo>
                        <a:pt x="12002" y="16628"/>
                        <a:pt x="12002" y="16938"/>
                        <a:pt x="11980" y="17388"/>
                      </a:cubicBezTo>
                      <a:lnTo>
                        <a:pt x="11223" y="17397"/>
                      </a:lnTo>
                      <a:cubicBezTo>
                        <a:pt x="11343" y="17927"/>
                        <a:pt x="10903" y="19300"/>
                        <a:pt x="10844" y="19398"/>
                      </a:cubicBezTo>
                      <a:cubicBezTo>
                        <a:pt x="10562" y="19867"/>
                        <a:pt x="10103" y="19953"/>
                        <a:pt x="9621" y="20072"/>
                      </a:cubicBezTo>
                      <a:cubicBezTo>
                        <a:pt x="9006" y="19766"/>
                        <a:pt x="8900" y="20309"/>
                        <a:pt x="8020" y="20309"/>
                      </a:cubicBezTo>
                      <a:close/>
                    </a:path>
                  </a:pathLst>
                </a:custGeom>
                <a:solidFill>
                  <a:srgbClr val="ACB9CA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542" name="Shape"/>
                <p:cNvSpPr/>
                <p:nvPr/>
              </p:nvSpPr>
              <p:spPr>
                <a:xfrm>
                  <a:off x="1773484" y="-1"/>
                  <a:ext cx="3357379" cy="288779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0552" extrusionOk="0">
                      <a:moveTo>
                        <a:pt x="15653" y="20552"/>
                      </a:moveTo>
                      <a:cubicBezTo>
                        <a:pt x="14966" y="20552"/>
                        <a:pt x="14350" y="19529"/>
                        <a:pt x="13200" y="19529"/>
                      </a:cubicBezTo>
                      <a:cubicBezTo>
                        <a:pt x="12146" y="19529"/>
                        <a:pt x="12424" y="18752"/>
                        <a:pt x="11888" y="19045"/>
                      </a:cubicBezTo>
                      <a:cubicBezTo>
                        <a:pt x="11365" y="19330"/>
                        <a:pt x="10924" y="19057"/>
                        <a:pt x="11379" y="18485"/>
                      </a:cubicBezTo>
                      <a:cubicBezTo>
                        <a:pt x="11787" y="17971"/>
                        <a:pt x="11346" y="18542"/>
                        <a:pt x="10499" y="17854"/>
                      </a:cubicBezTo>
                      <a:cubicBezTo>
                        <a:pt x="9041" y="18899"/>
                        <a:pt x="8994" y="18761"/>
                        <a:pt x="8785" y="17639"/>
                      </a:cubicBezTo>
                      <a:cubicBezTo>
                        <a:pt x="8654" y="17640"/>
                        <a:pt x="8309" y="17814"/>
                        <a:pt x="8091" y="17940"/>
                      </a:cubicBezTo>
                      <a:lnTo>
                        <a:pt x="8091" y="19055"/>
                      </a:lnTo>
                      <a:cubicBezTo>
                        <a:pt x="7247" y="19055"/>
                        <a:pt x="6370" y="19240"/>
                        <a:pt x="6212" y="18348"/>
                      </a:cubicBezTo>
                      <a:cubicBezTo>
                        <a:pt x="6209" y="18326"/>
                        <a:pt x="6669" y="17105"/>
                        <a:pt x="6411" y="16479"/>
                      </a:cubicBezTo>
                      <a:cubicBezTo>
                        <a:pt x="6249" y="16086"/>
                        <a:pt x="7236" y="15648"/>
                        <a:pt x="6516" y="14668"/>
                      </a:cubicBezTo>
                      <a:cubicBezTo>
                        <a:pt x="6187" y="14219"/>
                        <a:pt x="6949" y="14447"/>
                        <a:pt x="7011" y="13639"/>
                      </a:cubicBezTo>
                      <a:cubicBezTo>
                        <a:pt x="6679" y="13547"/>
                        <a:pt x="5964" y="13881"/>
                        <a:pt x="5434" y="13157"/>
                      </a:cubicBezTo>
                      <a:cubicBezTo>
                        <a:pt x="5040" y="12618"/>
                        <a:pt x="3728" y="13477"/>
                        <a:pt x="4194" y="11102"/>
                      </a:cubicBezTo>
                      <a:cubicBezTo>
                        <a:pt x="3485" y="10566"/>
                        <a:pt x="4499" y="10102"/>
                        <a:pt x="4533" y="10097"/>
                      </a:cubicBezTo>
                      <a:cubicBezTo>
                        <a:pt x="4760" y="10064"/>
                        <a:pt x="5298" y="8937"/>
                        <a:pt x="3869" y="8429"/>
                      </a:cubicBezTo>
                      <a:cubicBezTo>
                        <a:pt x="2970" y="8110"/>
                        <a:pt x="3693" y="7020"/>
                        <a:pt x="2918" y="7020"/>
                      </a:cubicBezTo>
                      <a:cubicBezTo>
                        <a:pt x="1399" y="7020"/>
                        <a:pt x="2012" y="6684"/>
                        <a:pt x="1686" y="6236"/>
                      </a:cubicBezTo>
                      <a:cubicBezTo>
                        <a:pt x="1686" y="6237"/>
                        <a:pt x="1237" y="6362"/>
                        <a:pt x="1158" y="6363"/>
                      </a:cubicBezTo>
                      <a:cubicBezTo>
                        <a:pt x="761" y="6367"/>
                        <a:pt x="930" y="5563"/>
                        <a:pt x="814" y="5563"/>
                      </a:cubicBezTo>
                      <a:cubicBezTo>
                        <a:pt x="499" y="5563"/>
                        <a:pt x="112" y="4704"/>
                        <a:pt x="0" y="4452"/>
                      </a:cubicBezTo>
                      <a:cubicBezTo>
                        <a:pt x="1890" y="3016"/>
                        <a:pt x="3934" y="4091"/>
                        <a:pt x="4201" y="3971"/>
                      </a:cubicBezTo>
                      <a:cubicBezTo>
                        <a:pt x="4567" y="3807"/>
                        <a:pt x="4598" y="3445"/>
                        <a:pt x="5217" y="3661"/>
                      </a:cubicBezTo>
                      <a:cubicBezTo>
                        <a:pt x="5899" y="3899"/>
                        <a:pt x="6597" y="3131"/>
                        <a:pt x="7006" y="3779"/>
                      </a:cubicBezTo>
                      <a:cubicBezTo>
                        <a:pt x="7332" y="4296"/>
                        <a:pt x="7356" y="3518"/>
                        <a:pt x="8485" y="3800"/>
                      </a:cubicBezTo>
                      <a:cubicBezTo>
                        <a:pt x="9883" y="4149"/>
                        <a:pt x="11217" y="3043"/>
                        <a:pt x="11308" y="1134"/>
                      </a:cubicBezTo>
                      <a:cubicBezTo>
                        <a:pt x="11340" y="458"/>
                        <a:pt x="11846" y="-327"/>
                        <a:pt x="12046" y="142"/>
                      </a:cubicBezTo>
                      <a:cubicBezTo>
                        <a:pt x="12596" y="1438"/>
                        <a:pt x="14457" y="5426"/>
                        <a:pt x="14606" y="6618"/>
                      </a:cubicBezTo>
                      <a:cubicBezTo>
                        <a:pt x="14620" y="6727"/>
                        <a:pt x="14971" y="6661"/>
                        <a:pt x="15089" y="6856"/>
                      </a:cubicBezTo>
                      <a:cubicBezTo>
                        <a:pt x="15312" y="7226"/>
                        <a:pt x="16027" y="8193"/>
                        <a:pt x="16011" y="8579"/>
                      </a:cubicBezTo>
                      <a:cubicBezTo>
                        <a:pt x="15994" y="8976"/>
                        <a:pt x="18127" y="11413"/>
                        <a:pt x="18552" y="11945"/>
                      </a:cubicBezTo>
                      <a:cubicBezTo>
                        <a:pt x="18868" y="12339"/>
                        <a:pt x="18205" y="12477"/>
                        <a:pt x="18978" y="13294"/>
                      </a:cubicBezTo>
                      <a:cubicBezTo>
                        <a:pt x="19620" y="13972"/>
                        <a:pt x="19574" y="15306"/>
                        <a:pt x="20230" y="15746"/>
                      </a:cubicBezTo>
                      <a:cubicBezTo>
                        <a:pt x="20729" y="16081"/>
                        <a:pt x="20328" y="16130"/>
                        <a:pt x="20613" y="16602"/>
                      </a:cubicBezTo>
                      <a:cubicBezTo>
                        <a:pt x="21510" y="18087"/>
                        <a:pt x="21286" y="18421"/>
                        <a:pt x="21600" y="19174"/>
                      </a:cubicBezTo>
                      <a:cubicBezTo>
                        <a:pt x="20125" y="19541"/>
                        <a:pt x="20693" y="20229"/>
                        <a:pt x="20086" y="20229"/>
                      </a:cubicBezTo>
                      <a:cubicBezTo>
                        <a:pt x="19555" y="20229"/>
                        <a:pt x="19378" y="19384"/>
                        <a:pt x="18831" y="19888"/>
                      </a:cubicBezTo>
                      <a:cubicBezTo>
                        <a:pt x="18552" y="20145"/>
                        <a:pt x="17592" y="19805"/>
                        <a:pt x="17524" y="19909"/>
                      </a:cubicBezTo>
                      <a:cubicBezTo>
                        <a:pt x="16628" y="21273"/>
                        <a:pt x="16296" y="19225"/>
                        <a:pt x="16029" y="20104"/>
                      </a:cubicBezTo>
                      <a:cubicBezTo>
                        <a:pt x="15952" y="20360"/>
                        <a:pt x="15913" y="20552"/>
                        <a:pt x="15653" y="20552"/>
                      </a:cubicBezTo>
                      <a:close/>
                    </a:path>
                  </a:pathLst>
                </a:custGeom>
                <a:solidFill>
                  <a:srgbClr val="C0CADA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543" name="Shape"/>
                <p:cNvSpPr/>
                <p:nvPr/>
              </p:nvSpPr>
              <p:spPr>
                <a:xfrm>
                  <a:off x="0" y="5660858"/>
                  <a:ext cx="2882848" cy="220044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903" h="21559" extrusionOk="0">
                      <a:moveTo>
                        <a:pt x="2346" y="7701"/>
                      </a:moveTo>
                      <a:cubicBezTo>
                        <a:pt x="2686" y="7701"/>
                        <a:pt x="3006" y="7125"/>
                        <a:pt x="2865" y="6688"/>
                      </a:cubicBezTo>
                      <a:cubicBezTo>
                        <a:pt x="2780" y="6422"/>
                        <a:pt x="3150" y="6249"/>
                        <a:pt x="3019" y="5989"/>
                      </a:cubicBezTo>
                      <a:cubicBezTo>
                        <a:pt x="2692" y="5344"/>
                        <a:pt x="1116" y="7701"/>
                        <a:pt x="2346" y="7701"/>
                      </a:cubicBezTo>
                      <a:close/>
                      <a:moveTo>
                        <a:pt x="4125" y="8189"/>
                      </a:moveTo>
                      <a:cubicBezTo>
                        <a:pt x="3968" y="8189"/>
                        <a:pt x="3805" y="7789"/>
                        <a:pt x="3615" y="7705"/>
                      </a:cubicBezTo>
                      <a:cubicBezTo>
                        <a:pt x="2909" y="7393"/>
                        <a:pt x="3197" y="5852"/>
                        <a:pt x="3965" y="7218"/>
                      </a:cubicBezTo>
                      <a:cubicBezTo>
                        <a:pt x="4048" y="7365"/>
                        <a:pt x="4551" y="8189"/>
                        <a:pt x="4125" y="8189"/>
                      </a:cubicBezTo>
                      <a:cubicBezTo>
                        <a:pt x="4125" y="8189"/>
                        <a:pt x="4125" y="8189"/>
                        <a:pt x="4125" y="8189"/>
                      </a:cubicBezTo>
                      <a:close/>
                      <a:moveTo>
                        <a:pt x="1952" y="11096"/>
                      </a:moveTo>
                      <a:cubicBezTo>
                        <a:pt x="2477" y="11096"/>
                        <a:pt x="2366" y="9428"/>
                        <a:pt x="1836" y="9661"/>
                      </a:cubicBezTo>
                      <a:cubicBezTo>
                        <a:pt x="1795" y="9930"/>
                        <a:pt x="280" y="11096"/>
                        <a:pt x="1952" y="11096"/>
                      </a:cubicBezTo>
                      <a:cubicBezTo>
                        <a:pt x="1952" y="11096"/>
                        <a:pt x="1952" y="11096"/>
                        <a:pt x="1952" y="11096"/>
                      </a:cubicBezTo>
                      <a:close/>
                      <a:moveTo>
                        <a:pt x="2919" y="12771"/>
                      </a:moveTo>
                      <a:cubicBezTo>
                        <a:pt x="2796" y="12771"/>
                        <a:pt x="2128" y="11480"/>
                        <a:pt x="2141" y="11392"/>
                      </a:cubicBezTo>
                      <a:lnTo>
                        <a:pt x="2723" y="10626"/>
                      </a:lnTo>
                      <a:cubicBezTo>
                        <a:pt x="3211" y="10626"/>
                        <a:pt x="3521" y="12771"/>
                        <a:pt x="2919" y="12771"/>
                      </a:cubicBezTo>
                      <a:cubicBezTo>
                        <a:pt x="2919" y="12771"/>
                        <a:pt x="2919" y="12771"/>
                        <a:pt x="2919" y="12771"/>
                      </a:cubicBezTo>
                      <a:close/>
                      <a:moveTo>
                        <a:pt x="85" y="13367"/>
                      </a:moveTo>
                      <a:cubicBezTo>
                        <a:pt x="-92" y="13026"/>
                        <a:pt x="-15" y="12379"/>
                        <a:pt x="538" y="12215"/>
                      </a:cubicBezTo>
                      <a:cubicBezTo>
                        <a:pt x="742" y="12155"/>
                        <a:pt x="1598" y="11709"/>
                        <a:pt x="1434" y="12464"/>
                      </a:cubicBezTo>
                      <a:cubicBezTo>
                        <a:pt x="1305" y="13061"/>
                        <a:pt x="818" y="12790"/>
                        <a:pt x="657" y="13242"/>
                      </a:cubicBezTo>
                      <a:cubicBezTo>
                        <a:pt x="523" y="13620"/>
                        <a:pt x="273" y="13725"/>
                        <a:pt x="85" y="13367"/>
                      </a:cubicBezTo>
                      <a:cubicBezTo>
                        <a:pt x="85" y="13367"/>
                        <a:pt x="85" y="13367"/>
                        <a:pt x="85" y="13367"/>
                      </a:cubicBezTo>
                      <a:close/>
                      <a:moveTo>
                        <a:pt x="20473" y="16315"/>
                      </a:moveTo>
                      <a:cubicBezTo>
                        <a:pt x="19421" y="15525"/>
                        <a:pt x="20028" y="15272"/>
                        <a:pt x="20151" y="14220"/>
                      </a:cubicBezTo>
                      <a:cubicBezTo>
                        <a:pt x="20382" y="12254"/>
                        <a:pt x="21508" y="16315"/>
                        <a:pt x="20473" y="16315"/>
                      </a:cubicBezTo>
                      <a:cubicBezTo>
                        <a:pt x="20473" y="16315"/>
                        <a:pt x="20473" y="16315"/>
                        <a:pt x="20473" y="16315"/>
                      </a:cubicBezTo>
                      <a:close/>
                      <a:moveTo>
                        <a:pt x="20405" y="17999"/>
                      </a:moveTo>
                      <a:cubicBezTo>
                        <a:pt x="19518" y="17999"/>
                        <a:pt x="19691" y="15935"/>
                        <a:pt x="20477" y="17050"/>
                      </a:cubicBezTo>
                      <a:cubicBezTo>
                        <a:pt x="20675" y="17331"/>
                        <a:pt x="20815" y="17999"/>
                        <a:pt x="20405" y="17999"/>
                      </a:cubicBezTo>
                      <a:cubicBezTo>
                        <a:pt x="20405" y="17999"/>
                        <a:pt x="20405" y="17999"/>
                        <a:pt x="20405" y="17999"/>
                      </a:cubicBezTo>
                      <a:close/>
                      <a:moveTo>
                        <a:pt x="13876" y="19164"/>
                      </a:moveTo>
                      <a:cubicBezTo>
                        <a:pt x="12875" y="19164"/>
                        <a:pt x="12881" y="17616"/>
                        <a:pt x="13876" y="17616"/>
                      </a:cubicBezTo>
                      <a:cubicBezTo>
                        <a:pt x="14871" y="17616"/>
                        <a:pt x="14878" y="19164"/>
                        <a:pt x="13876" y="19164"/>
                      </a:cubicBezTo>
                      <a:cubicBezTo>
                        <a:pt x="13876" y="19164"/>
                        <a:pt x="13876" y="19164"/>
                        <a:pt x="13876" y="19164"/>
                      </a:cubicBezTo>
                      <a:close/>
                      <a:moveTo>
                        <a:pt x="17684" y="19365"/>
                      </a:moveTo>
                      <a:cubicBezTo>
                        <a:pt x="16323" y="19365"/>
                        <a:pt x="17351" y="17116"/>
                        <a:pt x="18031" y="18604"/>
                      </a:cubicBezTo>
                      <a:cubicBezTo>
                        <a:pt x="18207" y="18989"/>
                        <a:pt x="18018" y="19365"/>
                        <a:pt x="17684" y="19365"/>
                      </a:cubicBezTo>
                      <a:cubicBezTo>
                        <a:pt x="17684" y="19365"/>
                        <a:pt x="17684" y="19365"/>
                        <a:pt x="17684" y="19365"/>
                      </a:cubicBezTo>
                      <a:close/>
                      <a:moveTo>
                        <a:pt x="9661" y="20044"/>
                      </a:moveTo>
                      <a:cubicBezTo>
                        <a:pt x="9891" y="20044"/>
                        <a:pt x="10458" y="19524"/>
                        <a:pt x="10710" y="19450"/>
                      </a:cubicBezTo>
                      <a:cubicBezTo>
                        <a:pt x="9745" y="17553"/>
                        <a:pt x="9188" y="20044"/>
                        <a:pt x="9661" y="20044"/>
                      </a:cubicBezTo>
                      <a:cubicBezTo>
                        <a:pt x="9661" y="20044"/>
                        <a:pt x="9661" y="20044"/>
                        <a:pt x="9661" y="20044"/>
                      </a:cubicBezTo>
                      <a:close/>
                      <a:moveTo>
                        <a:pt x="2806" y="19474"/>
                      </a:moveTo>
                      <a:cubicBezTo>
                        <a:pt x="2806" y="19475"/>
                        <a:pt x="2054" y="19682"/>
                        <a:pt x="2115" y="18940"/>
                      </a:cubicBezTo>
                      <a:cubicBezTo>
                        <a:pt x="2184" y="18118"/>
                        <a:pt x="2868" y="18135"/>
                        <a:pt x="3067" y="17515"/>
                      </a:cubicBezTo>
                      <a:cubicBezTo>
                        <a:pt x="3312" y="16754"/>
                        <a:pt x="4165" y="17131"/>
                        <a:pt x="3989" y="16571"/>
                      </a:cubicBezTo>
                      <a:cubicBezTo>
                        <a:pt x="3728" y="15736"/>
                        <a:pt x="4197" y="15870"/>
                        <a:pt x="5154" y="16980"/>
                      </a:cubicBezTo>
                      <a:cubicBezTo>
                        <a:pt x="5736" y="17655"/>
                        <a:pt x="5175" y="18481"/>
                        <a:pt x="5048" y="19220"/>
                      </a:cubicBezTo>
                      <a:cubicBezTo>
                        <a:pt x="4451" y="18879"/>
                        <a:pt x="4770" y="18866"/>
                        <a:pt x="4231" y="19496"/>
                      </a:cubicBezTo>
                      <a:cubicBezTo>
                        <a:pt x="3743" y="20069"/>
                        <a:pt x="3287" y="20091"/>
                        <a:pt x="2674" y="20107"/>
                      </a:cubicBezTo>
                      <a:cubicBezTo>
                        <a:pt x="2662" y="19783"/>
                        <a:pt x="2820" y="19605"/>
                        <a:pt x="2806" y="19474"/>
                      </a:cubicBezTo>
                      <a:cubicBezTo>
                        <a:pt x="2806" y="19474"/>
                        <a:pt x="2806" y="19474"/>
                        <a:pt x="2806" y="19474"/>
                      </a:cubicBezTo>
                      <a:close/>
                      <a:moveTo>
                        <a:pt x="11381" y="20291"/>
                      </a:moveTo>
                      <a:cubicBezTo>
                        <a:pt x="10576" y="20291"/>
                        <a:pt x="10615" y="18701"/>
                        <a:pt x="11382" y="19395"/>
                      </a:cubicBezTo>
                      <a:cubicBezTo>
                        <a:pt x="11637" y="19625"/>
                        <a:pt x="11834" y="20291"/>
                        <a:pt x="11381" y="20291"/>
                      </a:cubicBezTo>
                      <a:cubicBezTo>
                        <a:pt x="11381" y="20291"/>
                        <a:pt x="11381" y="20291"/>
                        <a:pt x="11381" y="20291"/>
                      </a:cubicBezTo>
                      <a:close/>
                      <a:moveTo>
                        <a:pt x="10369" y="21207"/>
                      </a:moveTo>
                      <a:cubicBezTo>
                        <a:pt x="11178" y="21207"/>
                        <a:pt x="11178" y="20197"/>
                        <a:pt x="10369" y="20197"/>
                      </a:cubicBezTo>
                      <a:cubicBezTo>
                        <a:pt x="9546" y="20197"/>
                        <a:pt x="9546" y="21207"/>
                        <a:pt x="10369" y="21207"/>
                      </a:cubicBezTo>
                      <a:cubicBezTo>
                        <a:pt x="10369" y="21207"/>
                        <a:pt x="10369" y="21207"/>
                        <a:pt x="10369" y="21207"/>
                      </a:cubicBezTo>
                      <a:close/>
                      <a:moveTo>
                        <a:pt x="9127" y="6525"/>
                      </a:moveTo>
                      <a:cubicBezTo>
                        <a:pt x="8098" y="6556"/>
                        <a:pt x="8886" y="4982"/>
                        <a:pt x="9220" y="4443"/>
                      </a:cubicBezTo>
                      <a:cubicBezTo>
                        <a:pt x="9666" y="3724"/>
                        <a:pt x="9481" y="5052"/>
                        <a:pt x="10744" y="4399"/>
                      </a:cubicBezTo>
                      <a:cubicBezTo>
                        <a:pt x="12247" y="3624"/>
                        <a:pt x="11005" y="4868"/>
                        <a:pt x="11904" y="5475"/>
                      </a:cubicBezTo>
                      <a:cubicBezTo>
                        <a:pt x="12647" y="5976"/>
                        <a:pt x="11520" y="7463"/>
                        <a:pt x="11096" y="6941"/>
                      </a:cubicBezTo>
                      <a:cubicBezTo>
                        <a:pt x="10735" y="6496"/>
                        <a:pt x="10473" y="7183"/>
                        <a:pt x="9631" y="7242"/>
                      </a:cubicBezTo>
                      <a:cubicBezTo>
                        <a:pt x="9611" y="6884"/>
                        <a:pt x="9418" y="6525"/>
                        <a:pt x="9127" y="6525"/>
                      </a:cubicBezTo>
                      <a:cubicBezTo>
                        <a:pt x="9127" y="6525"/>
                        <a:pt x="9127" y="6525"/>
                        <a:pt x="9127" y="6525"/>
                      </a:cubicBezTo>
                      <a:close/>
                      <a:moveTo>
                        <a:pt x="7022" y="21307"/>
                      </a:moveTo>
                      <a:cubicBezTo>
                        <a:pt x="7311" y="21307"/>
                        <a:pt x="7829" y="20955"/>
                        <a:pt x="7875" y="20555"/>
                      </a:cubicBezTo>
                      <a:cubicBezTo>
                        <a:pt x="8104" y="18548"/>
                        <a:pt x="9037" y="19332"/>
                        <a:pt x="9099" y="18413"/>
                      </a:cubicBezTo>
                      <a:cubicBezTo>
                        <a:pt x="9124" y="18031"/>
                        <a:pt x="9478" y="18087"/>
                        <a:pt x="9376" y="17536"/>
                      </a:cubicBezTo>
                      <a:cubicBezTo>
                        <a:pt x="9298" y="17116"/>
                        <a:pt x="9554" y="17001"/>
                        <a:pt x="9546" y="16527"/>
                      </a:cubicBezTo>
                      <a:cubicBezTo>
                        <a:pt x="9531" y="15641"/>
                        <a:pt x="9913" y="16280"/>
                        <a:pt x="9825" y="17235"/>
                      </a:cubicBezTo>
                      <a:cubicBezTo>
                        <a:pt x="9612" y="19539"/>
                        <a:pt x="10834" y="18575"/>
                        <a:pt x="11422" y="18600"/>
                      </a:cubicBezTo>
                      <a:lnTo>
                        <a:pt x="11424" y="18465"/>
                      </a:lnTo>
                      <a:cubicBezTo>
                        <a:pt x="11461" y="16443"/>
                        <a:pt x="11860" y="18597"/>
                        <a:pt x="12117" y="16391"/>
                      </a:cubicBezTo>
                      <a:cubicBezTo>
                        <a:pt x="12372" y="14206"/>
                        <a:pt x="14589" y="15135"/>
                        <a:pt x="14613" y="13731"/>
                      </a:cubicBezTo>
                      <a:cubicBezTo>
                        <a:pt x="14627" y="12901"/>
                        <a:pt x="15115" y="13708"/>
                        <a:pt x="15510" y="13513"/>
                      </a:cubicBezTo>
                      <a:cubicBezTo>
                        <a:pt x="15953" y="13295"/>
                        <a:pt x="15465" y="15621"/>
                        <a:pt x="15229" y="14345"/>
                      </a:cubicBezTo>
                      <a:cubicBezTo>
                        <a:pt x="15002" y="13111"/>
                        <a:pt x="14533" y="14446"/>
                        <a:pt x="14638" y="15401"/>
                      </a:cubicBezTo>
                      <a:cubicBezTo>
                        <a:pt x="14692" y="15893"/>
                        <a:pt x="14365" y="16570"/>
                        <a:pt x="14315" y="15850"/>
                      </a:cubicBezTo>
                      <a:cubicBezTo>
                        <a:pt x="14230" y="14622"/>
                        <a:pt x="12879" y="16648"/>
                        <a:pt x="13408" y="17251"/>
                      </a:cubicBezTo>
                      <a:cubicBezTo>
                        <a:pt x="13898" y="17810"/>
                        <a:pt x="14266" y="16453"/>
                        <a:pt x="14551" y="17461"/>
                      </a:cubicBezTo>
                      <a:lnTo>
                        <a:pt x="14633" y="17440"/>
                      </a:lnTo>
                      <a:cubicBezTo>
                        <a:pt x="15065" y="17326"/>
                        <a:pt x="15068" y="19042"/>
                        <a:pt x="15592" y="18927"/>
                      </a:cubicBezTo>
                      <a:cubicBezTo>
                        <a:pt x="15632" y="18509"/>
                        <a:pt x="15689" y="18326"/>
                        <a:pt x="15749" y="18326"/>
                      </a:cubicBezTo>
                      <a:cubicBezTo>
                        <a:pt x="16484" y="18326"/>
                        <a:pt x="16436" y="17303"/>
                        <a:pt x="16901" y="16800"/>
                      </a:cubicBezTo>
                      <a:cubicBezTo>
                        <a:pt x="16702" y="16634"/>
                        <a:pt x="16537" y="16576"/>
                        <a:pt x="16276" y="16539"/>
                      </a:cubicBezTo>
                      <a:cubicBezTo>
                        <a:pt x="15170" y="16388"/>
                        <a:pt x="16225" y="15910"/>
                        <a:pt x="16779" y="16209"/>
                      </a:cubicBezTo>
                      <a:cubicBezTo>
                        <a:pt x="17870" y="16800"/>
                        <a:pt x="17740" y="15554"/>
                        <a:pt x="17103" y="14822"/>
                      </a:cubicBezTo>
                      <a:cubicBezTo>
                        <a:pt x="14683" y="12042"/>
                        <a:pt x="17741" y="12937"/>
                        <a:pt x="16189" y="11944"/>
                      </a:cubicBezTo>
                      <a:cubicBezTo>
                        <a:pt x="16408" y="11519"/>
                        <a:pt x="17256" y="12415"/>
                        <a:pt x="17367" y="11530"/>
                      </a:cubicBezTo>
                      <a:cubicBezTo>
                        <a:pt x="17538" y="10169"/>
                        <a:pt x="17591" y="11895"/>
                        <a:pt x="17960" y="12446"/>
                      </a:cubicBezTo>
                      <a:cubicBezTo>
                        <a:pt x="18705" y="13556"/>
                        <a:pt x="16836" y="14402"/>
                        <a:pt x="19056" y="15590"/>
                      </a:cubicBezTo>
                      <a:cubicBezTo>
                        <a:pt x="19070" y="15365"/>
                        <a:pt x="19070" y="15307"/>
                        <a:pt x="19045" y="15008"/>
                      </a:cubicBezTo>
                      <a:cubicBezTo>
                        <a:pt x="18788" y="11925"/>
                        <a:pt x="20009" y="15503"/>
                        <a:pt x="20253" y="12793"/>
                      </a:cubicBezTo>
                      <a:cubicBezTo>
                        <a:pt x="20432" y="10809"/>
                        <a:pt x="20030" y="11718"/>
                        <a:pt x="19045" y="11718"/>
                      </a:cubicBezTo>
                      <a:cubicBezTo>
                        <a:pt x="18769" y="11718"/>
                        <a:pt x="17868" y="10330"/>
                        <a:pt x="18636" y="10330"/>
                      </a:cubicBezTo>
                      <a:cubicBezTo>
                        <a:pt x="19703" y="10330"/>
                        <a:pt x="19706" y="9678"/>
                        <a:pt x="20587" y="9646"/>
                      </a:cubicBezTo>
                      <a:cubicBezTo>
                        <a:pt x="20167" y="9078"/>
                        <a:pt x="20523" y="7664"/>
                        <a:pt x="20122" y="7437"/>
                      </a:cubicBezTo>
                      <a:cubicBezTo>
                        <a:pt x="19924" y="7326"/>
                        <a:pt x="19784" y="7319"/>
                        <a:pt x="19715" y="6924"/>
                      </a:cubicBezTo>
                      <a:cubicBezTo>
                        <a:pt x="19630" y="6441"/>
                        <a:pt x="18774" y="5431"/>
                        <a:pt x="18562" y="5243"/>
                      </a:cubicBezTo>
                      <a:cubicBezTo>
                        <a:pt x="18545" y="5161"/>
                        <a:pt x="18522" y="4924"/>
                        <a:pt x="18502" y="4712"/>
                      </a:cubicBezTo>
                      <a:cubicBezTo>
                        <a:pt x="18365" y="3283"/>
                        <a:pt x="18303" y="3090"/>
                        <a:pt x="17807" y="2505"/>
                      </a:cubicBezTo>
                      <a:cubicBezTo>
                        <a:pt x="17321" y="1931"/>
                        <a:pt x="16424" y="2020"/>
                        <a:pt x="16377" y="3019"/>
                      </a:cubicBezTo>
                      <a:cubicBezTo>
                        <a:pt x="16352" y="3554"/>
                        <a:pt x="16022" y="2604"/>
                        <a:pt x="15728" y="3012"/>
                      </a:cubicBezTo>
                      <a:cubicBezTo>
                        <a:pt x="15316" y="3583"/>
                        <a:pt x="14336" y="2316"/>
                        <a:pt x="13933" y="2816"/>
                      </a:cubicBezTo>
                      <a:cubicBezTo>
                        <a:pt x="13247" y="3669"/>
                        <a:pt x="12582" y="3091"/>
                        <a:pt x="12887" y="2544"/>
                      </a:cubicBezTo>
                      <a:cubicBezTo>
                        <a:pt x="13182" y="2017"/>
                        <a:pt x="12667" y="1851"/>
                        <a:pt x="12764" y="1380"/>
                      </a:cubicBezTo>
                      <a:cubicBezTo>
                        <a:pt x="12971" y="372"/>
                        <a:pt x="11937" y="-41"/>
                        <a:pt x="11890" y="954"/>
                      </a:cubicBezTo>
                      <a:cubicBezTo>
                        <a:pt x="11814" y="2576"/>
                        <a:pt x="11064" y="0"/>
                        <a:pt x="10238" y="0"/>
                      </a:cubicBezTo>
                      <a:cubicBezTo>
                        <a:pt x="9194" y="0"/>
                        <a:pt x="9649" y="1130"/>
                        <a:pt x="8912" y="2077"/>
                      </a:cubicBezTo>
                      <a:cubicBezTo>
                        <a:pt x="8655" y="2408"/>
                        <a:pt x="7748" y="3108"/>
                        <a:pt x="7344" y="3108"/>
                      </a:cubicBezTo>
                      <a:cubicBezTo>
                        <a:pt x="7151" y="3108"/>
                        <a:pt x="7207" y="2832"/>
                        <a:pt x="7198" y="2687"/>
                      </a:cubicBezTo>
                      <a:cubicBezTo>
                        <a:pt x="7151" y="1883"/>
                        <a:pt x="6620" y="2026"/>
                        <a:pt x="6832" y="1675"/>
                      </a:cubicBezTo>
                      <a:cubicBezTo>
                        <a:pt x="7058" y="1301"/>
                        <a:pt x="6384" y="719"/>
                        <a:pt x="6144" y="719"/>
                      </a:cubicBezTo>
                      <a:cubicBezTo>
                        <a:pt x="5802" y="719"/>
                        <a:pt x="5686" y="1722"/>
                        <a:pt x="5884" y="1989"/>
                      </a:cubicBezTo>
                      <a:cubicBezTo>
                        <a:pt x="5482" y="2311"/>
                        <a:pt x="5424" y="1981"/>
                        <a:pt x="5371" y="2956"/>
                      </a:cubicBezTo>
                      <a:cubicBezTo>
                        <a:pt x="5330" y="3710"/>
                        <a:pt x="4928" y="3954"/>
                        <a:pt x="4545" y="4419"/>
                      </a:cubicBezTo>
                      <a:cubicBezTo>
                        <a:pt x="4956" y="4531"/>
                        <a:pt x="5196" y="4628"/>
                        <a:pt x="5237" y="4989"/>
                      </a:cubicBezTo>
                      <a:cubicBezTo>
                        <a:pt x="5337" y="5879"/>
                        <a:pt x="6496" y="7068"/>
                        <a:pt x="5937" y="7889"/>
                      </a:cubicBezTo>
                      <a:cubicBezTo>
                        <a:pt x="5804" y="7731"/>
                        <a:pt x="5731" y="7416"/>
                        <a:pt x="5589" y="7250"/>
                      </a:cubicBezTo>
                      <a:cubicBezTo>
                        <a:pt x="4807" y="6336"/>
                        <a:pt x="5446" y="6262"/>
                        <a:pt x="5148" y="5955"/>
                      </a:cubicBezTo>
                      <a:cubicBezTo>
                        <a:pt x="4911" y="5711"/>
                        <a:pt x="4887" y="6544"/>
                        <a:pt x="4569" y="6154"/>
                      </a:cubicBezTo>
                      <a:cubicBezTo>
                        <a:pt x="3790" y="5196"/>
                        <a:pt x="4016" y="8343"/>
                        <a:pt x="4668" y="7448"/>
                      </a:cubicBezTo>
                      <a:cubicBezTo>
                        <a:pt x="4905" y="7123"/>
                        <a:pt x="5192" y="7779"/>
                        <a:pt x="5202" y="7925"/>
                      </a:cubicBezTo>
                      <a:cubicBezTo>
                        <a:pt x="5232" y="8406"/>
                        <a:pt x="4151" y="9360"/>
                        <a:pt x="4718" y="9955"/>
                      </a:cubicBezTo>
                      <a:cubicBezTo>
                        <a:pt x="4485" y="10024"/>
                        <a:pt x="4530" y="10398"/>
                        <a:pt x="4301" y="10546"/>
                      </a:cubicBezTo>
                      <a:cubicBezTo>
                        <a:pt x="3200" y="11257"/>
                        <a:pt x="4536" y="11348"/>
                        <a:pt x="4848" y="11577"/>
                      </a:cubicBezTo>
                      <a:cubicBezTo>
                        <a:pt x="5220" y="11849"/>
                        <a:pt x="5507" y="11442"/>
                        <a:pt x="5218" y="10971"/>
                      </a:cubicBezTo>
                      <a:cubicBezTo>
                        <a:pt x="5044" y="10687"/>
                        <a:pt x="5040" y="10135"/>
                        <a:pt x="4897" y="9997"/>
                      </a:cubicBezTo>
                      <a:cubicBezTo>
                        <a:pt x="5101" y="9925"/>
                        <a:pt x="5493" y="9231"/>
                        <a:pt x="5732" y="8981"/>
                      </a:cubicBezTo>
                      <a:cubicBezTo>
                        <a:pt x="5734" y="9710"/>
                        <a:pt x="5712" y="10424"/>
                        <a:pt x="5540" y="11088"/>
                      </a:cubicBezTo>
                      <a:cubicBezTo>
                        <a:pt x="4997" y="13201"/>
                        <a:pt x="5943" y="12039"/>
                        <a:pt x="6521" y="12297"/>
                      </a:cubicBezTo>
                      <a:cubicBezTo>
                        <a:pt x="6485" y="12603"/>
                        <a:pt x="6223" y="12733"/>
                        <a:pt x="5972" y="12711"/>
                      </a:cubicBezTo>
                      <a:cubicBezTo>
                        <a:pt x="4947" y="12621"/>
                        <a:pt x="5468" y="13422"/>
                        <a:pt x="6159" y="13538"/>
                      </a:cubicBezTo>
                      <a:cubicBezTo>
                        <a:pt x="6807" y="13647"/>
                        <a:pt x="7331" y="14646"/>
                        <a:pt x="7585" y="15107"/>
                      </a:cubicBezTo>
                      <a:lnTo>
                        <a:pt x="6574" y="15088"/>
                      </a:lnTo>
                      <a:lnTo>
                        <a:pt x="6574" y="15089"/>
                      </a:lnTo>
                      <a:cubicBezTo>
                        <a:pt x="6327" y="14818"/>
                        <a:pt x="6217" y="13892"/>
                        <a:pt x="5815" y="13892"/>
                      </a:cubicBezTo>
                      <a:cubicBezTo>
                        <a:pt x="5169" y="13892"/>
                        <a:pt x="6068" y="15567"/>
                        <a:pt x="6084" y="15793"/>
                      </a:cubicBezTo>
                      <a:cubicBezTo>
                        <a:pt x="5307" y="15630"/>
                        <a:pt x="5244" y="14984"/>
                        <a:pt x="5160" y="14133"/>
                      </a:cubicBezTo>
                      <a:cubicBezTo>
                        <a:pt x="5004" y="12557"/>
                        <a:pt x="4460" y="12379"/>
                        <a:pt x="4223" y="13419"/>
                      </a:cubicBezTo>
                      <a:cubicBezTo>
                        <a:pt x="3704" y="15697"/>
                        <a:pt x="5301" y="17292"/>
                        <a:pt x="6347" y="16636"/>
                      </a:cubicBezTo>
                      <a:cubicBezTo>
                        <a:pt x="6842" y="16326"/>
                        <a:pt x="7106" y="16959"/>
                        <a:pt x="6759" y="17052"/>
                      </a:cubicBezTo>
                      <a:cubicBezTo>
                        <a:pt x="5633" y="17352"/>
                        <a:pt x="6426" y="18404"/>
                        <a:pt x="6644" y="19028"/>
                      </a:cubicBezTo>
                      <a:cubicBezTo>
                        <a:pt x="6423" y="19257"/>
                        <a:pt x="6080" y="19949"/>
                        <a:pt x="6574" y="20178"/>
                      </a:cubicBezTo>
                      <a:cubicBezTo>
                        <a:pt x="6996" y="20374"/>
                        <a:pt x="6443" y="21307"/>
                        <a:pt x="7022" y="21307"/>
                      </a:cubicBezTo>
                      <a:cubicBezTo>
                        <a:pt x="7022" y="21307"/>
                        <a:pt x="7022" y="21307"/>
                        <a:pt x="7022" y="21307"/>
                      </a:cubicBezTo>
                      <a:close/>
                      <a:moveTo>
                        <a:pt x="9120" y="21559"/>
                      </a:moveTo>
                      <a:cubicBezTo>
                        <a:pt x="8775" y="21558"/>
                        <a:pt x="9006" y="20944"/>
                        <a:pt x="8574" y="20899"/>
                      </a:cubicBezTo>
                      <a:cubicBezTo>
                        <a:pt x="7718" y="20810"/>
                        <a:pt x="8380" y="17965"/>
                        <a:pt x="9332" y="20038"/>
                      </a:cubicBezTo>
                      <a:cubicBezTo>
                        <a:pt x="9557" y="20527"/>
                        <a:pt x="9691" y="21559"/>
                        <a:pt x="9120" y="21559"/>
                      </a:cubicBezTo>
                      <a:cubicBezTo>
                        <a:pt x="9120" y="21559"/>
                        <a:pt x="9120" y="21559"/>
                        <a:pt x="9120" y="21559"/>
                      </a:cubicBezTo>
                      <a:close/>
                    </a:path>
                  </a:pathLst>
                </a:custGeom>
                <a:solidFill>
                  <a:srgbClr val="CDDEEB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544" name="Shape"/>
                <p:cNvSpPr/>
                <p:nvPr/>
              </p:nvSpPr>
              <p:spPr>
                <a:xfrm>
                  <a:off x="829533" y="4431483"/>
                  <a:ext cx="2194301" cy="15836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44" h="20128" extrusionOk="0">
                      <a:moveTo>
                        <a:pt x="10131" y="20128"/>
                      </a:moveTo>
                      <a:cubicBezTo>
                        <a:pt x="10128" y="20128"/>
                        <a:pt x="8473" y="19842"/>
                        <a:pt x="9203" y="18592"/>
                      </a:cubicBezTo>
                      <a:cubicBezTo>
                        <a:pt x="9520" y="18048"/>
                        <a:pt x="8824" y="17974"/>
                        <a:pt x="8991" y="17198"/>
                      </a:cubicBezTo>
                      <a:cubicBezTo>
                        <a:pt x="9197" y="16240"/>
                        <a:pt x="8369" y="16132"/>
                        <a:pt x="8338" y="16762"/>
                      </a:cubicBezTo>
                      <a:cubicBezTo>
                        <a:pt x="8209" y="19370"/>
                        <a:pt x="6732" y="16462"/>
                        <a:pt x="6730" y="16460"/>
                      </a:cubicBezTo>
                      <a:cubicBezTo>
                        <a:pt x="6054" y="15506"/>
                        <a:pt x="5266" y="15900"/>
                        <a:pt x="5080" y="16263"/>
                      </a:cubicBezTo>
                      <a:cubicBezTo>
                        <a:pt x="5013" y="16544"/>
                        <a:pt x="4673" y="17894"/>
                        <a:pt x="4223" y="18449"/>
                      </a:cubicBezTo>
                      <a:cubicBezTo>
                        <a:pt x="4219" y="18454"/>
                        <a:pt x="1587" y="21289"/>
                        <a:pt x="1446" y="19015"/>
                      </a:cubicBezTo>
                      <a:cubicBezTo>
                        <a:pt x="1392" y="18129"/>
                        <a:pt x="503" y="18288"/>
                        <a:pt x="1004" y="17464"/>
                      </a:cubicBezTo>
                      <a:cubicBezTo>
                        <a:pt x="970" y="17180"/>
                        <a:pt x="316" y="16652"/>
                        <a:pt x="238" y="16803"/>
                      </a:cubicBezTo>
                      <a:lnTo>
                        <a:pt x="0" y="16642"/>
                      </a:lnTo>
                      <a:cubicBezTo>
                        <a:pt x="903" y="13833"/>
                        <a:pt x="1879" y="14743"/>
                        <a:pt x="2797" y="14164"/>
                      </a:cubicBezTo>
                      <a:cubicBezTo>
                        <a:pt x="3049" y="14005"/>
                        <a:pt x="3234" y="13923"/>
                        <a:pt x="3584" y="13983"/>
                      </a:cubicBezTo>
                      <a:cubicBezTo>
                        <a:pt x="3229" y="12699"/>
                        <a:pt x="468" y="14258"/>
                        <a:pt x="627" y="12378"/>
                      </a:cubicBezTo>
                      <a:cubicBezTo>
                        <a:pt x="698" y="11531"/>
                        <a:pt x="4144" y="8787"/>
                        <a:pt x="4573" y="8787"/>
                      </a:cubicBezTo>
                      <a:cubicBezTo>
                        <a:pt x="6366" y="8787"/>
                        <a:pt x="4012" y="8241"/>
                        <a:pt x="4183" y="7236"/>
                      </a:cubicBezTo>
                      <a:cubicBezTo>
                        <a:pt x="4284" y="6639"/>
                        <a:pt x="5171" y="6774"/>
                        <a:pt x="5526" y="6336"/>
                      </a:cubicBezTo>
                      <a:cubicBezTo>
                        <a:pt x="5259" y="6256"/>
                        <a:pt x="2553" y="7126"/>
                        <a:pt x="2838" y="5236"/>
                      </a:cubicBezTo>
                      <a:cubicBezTo>
                        <a:pt x="3006" y="4126"/>
                        <a:pt x="3973" y="4185"/>
                        <a:pt x="4680" y="3678"/>
                      </a:cubicBezTo>
                      <a:lnTo>
                        <a:pt x="4566" y="3635"/>
                      </a:lnTo>
                      <a:cubicBezTo>
                        <a:pt x="5089" y="2985"/>
                        <a:pt x="4696" y="2952"/>
                        <a:pt x="6035" y="2862"/>
                      </a:cubicBezTo>
                      <a:cubicBezTo>
                        <a:pt x="6829" y="2808"/>
                        <a:pt x="5883" y="0"/>
                        <a:pt x="7993" y="0"/>
                      </a:cubicBezTo>
                      <a:cubicBezTo>
                        <a:pt x="9444" y="0"/>
                        <a:pt x="9258" y="2334"/>
                        <a:pt x="10333" y="2020"/>
                      </a:cubicBezTo>
                      <a:cubicBezTo>
                        <a:pt x="11476" y="1686"/>
                        <a:pt x="14240" y="-311"/>
                        <a:pt x="13826" y="1998"/>
                      </a:cubicBezTo>
                      <a:cubicBezTo>
                        <a:pt x="13612" y="3193"/>
                        <a:pt x="14268" y="3036"/>
                        <a:pt x="14949" y="3567"/>
                      </a:cubicBezTo>
                      <a:cubicBezTo>
                        <a:pt x="15727" y="4172"/>
                        <a:pt x="15927" y="4470"/>
                        <a:pt x="16336" y="2728"/>
                      </a:cubicBezTo>
                      <a:cubicBezTo>
                        <a:pt x="19562" y="2282"/>
                        <a:pt x="17969" y="3300"/>
                        <a:pt x="19689" y="3300"/>
                      </a:cubicBezTo>
                      <a:cubicBezTo>
                        <a:pt x="20001" y="3300"/>
                        <a:pt x="21439" y="2356"/>
                        <a:pt x="21439" y="3186"/>
                      </a:cubicBezTo>
                      <a:cubicBezTo>
                        <a:pt x="21439" y="3363"/>
                        <a:pt x="21062" y="3419"/>
                        <a:pt x="21227" y="3599"/>
                      </a:cubicBezTo>
                      <a:cubicBezTo>
                        <a:pt x="21361" y="3745"/>
                        <a:pt x="21600" y="5190"/>
                        <a:pt x="21532" y="5358"/>
                      </a:cubicBezTo>
                      <a:cubicBezTo>
                        <a:pt x="20358" y="8274"/>
                        <a:pt x="18938" y="7739"/>
                        <a:pt x="18188" y="9471"/>
                      </a:cubicBezTo>
                      <a:cubicBezTo>
                        <a:pt x="18182" y="9485"/>
                        <a:pt x="16921" y="14288"/>
                        <a:pt x="17136" y="14335"/>
                      </a:cubicBezTo>
                      <a:cubicBezTo>
                        <a:pt x="17464" y="14405"/>
                        <a:pt x="18171" y="15441"/>
                        <a:pt x="17856" y="15807"/>
                      </a:cubicBezTo>
                      <a:cubicBezTo>
                        <a:pt x="17351" y="16393"/>
                        <a:pt x="19053" y="16823"/>
                        <a:pt x="17647" y="17896"/>
                      </a:cubicBezTo>
                      <a:cubicBezTo>
                        <a:pt x="17007" y="18384"/>
                        <a:pt x="18390" y="19233"/>
                        <a:pt x="16533" y="19985"/>
                      </a:cubicBezTo>
                      <a:cubicBezTo>
                        <a:pt x="16138" y="18502"/>
                        <a:pt x="14480" y="18088"/>
                        <a:pt x="14414" y="19439"/>
                      </a:cubicBezTo>
                      <a:cubicBezTo>
                        <a:pt x="14342" y="20890"/>
                        <a:pt x="13624" y="19432"/>
                        <a:pt x="13458" y="19653"/>
                      </a:cubicBezTo>
                      <a:cubicBezTo>
                        <a:pt x="12803" y="20524"/>
                        <a:pt x="11591" y="19122"/>
                        <a:pt x="10983" y="19453"/>
                      </a:cubicBezTo>
                      <a:cubicBezTo>
                        <a:pt x="10810" y="19655"/>
                        <a:pt x="10378" y="20128"/>
                        <a:pt x="10131" y="20128"/>
                      </a:cubicBezTo>
                      <a:close/>
                    </a:path>
                  </a:pathLst>
                </a:custGeom>
                <a:solidFill>
                  <a:srgbClr val="ACB9CA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545" name="Shape"/>
                <p:cNvSpPr/>
                <p:nvPr/>
              </p:nvSpPr>
              <p:spPr>
                <a:xfrm>
                  <a:off x="2831854" y="2658889"/>
                  <a:ext cx="2603749" cy="283897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72" h="21600" extrusionOk="0">
                      <a:moveTo>
                        <a:pt x="11161" y="21600"/>
                      </a:moveTo>
                      <a:cubicBezTo>
                        <a:pt x="10474" y="21600"/>
                        <a:pt x="10546" y="20927"/>
                        <a:pt x="9723" y="21213"/>
                      </a:cubicBezTo>
                      <a:cubicBezTo>
                        <a:pt x="9043" y="21448"/>
                        <a:pt x="8622" y="20851"/>
                        <a:pt x="8300" y="20478"/>
                      </a:cubicBezTo>
                      <a:cubicBezTo>
                        <a:pt x="8495" y="19997"/>
                        <a:pt x="8530" y="18385"/>
                        <a:pt x="9374" y="19309"/>
                      </a:cubicBezTo>
                      <a:cubicBezTo>
                        <a:pt x="9810" y="19788"/>
                        <a:pt x="10333" y="19195"/>
                        <a:pt x="10210" y="18707"/>
                      </a:cubicBezTo>
                      <a:cubicBezTo>
                        <a:pt x="10024" y="17965"/>
                        <a:pt x="11038" y="17904"/>
                        <a:pt x="11082" y="16837"/>
                      </a:cubicBezTo>
                      <a:cubicBezTo>
                        <a:pt x="11190" y="14211"/>
                        <a:pt x="8514" y="16137"/>
                        <a:pt x="8000" y="17286"/>
                      </a:cubicBezTo>
                      <a:lnTo>
                        <a:pt x="7795" y="17242"/>
                      </a:lnTo>
                      <a:cubicBezTo>
                        <a:pt x="7827" y="15608"/>
                        <a:pt x="6767" y="17434"/>
                        <a:pt x="6727" y="17688"/>
                      </a:cubicBezTo>
                      <a:cubicBezTo>
                        <a:pt x="7002" y="17741"/>
                        <a:pt x="7668" y="17478"/>
                        <a:pt x="7714" y="17930"/>
                      </a:cubicBezTo>
                      <a:cubicBezTo>
                        <a:pt x="7771" y="18500"/>
                        <a:pt x="6588" y="18495"/>
                        <a:pt x="7124" y="19217"/>
                      </a:cubicBezTo>
                      <a:cubicBezTo>
                        <a:pt x="7396" y="19583"/>
                        <a:pt x="7493" y="19941"/>
                        <a:pt x="6973" y="20059"/>
                      </a:cubicBezTo>
                      <a:cubicBezTo>
                        <a:pt x="6892" y="19964"/>
                        <a:pt x="6710" y="19804"/>
                        <a:pt x="6599" y="19830"/>
                      </a:cubicBezTo>
                      <a:cubicBezTo>
                        <a:pt x="6809" y="20102"/>
                        <a:pt x="6910" y="20604"/>
                        <a:pt x="6891" y="20957"/>
                      </a:cubicBezTo>
                      <a:cubicBezTo>
                        <a:pt x="6594" y="20847"/>
                        <a:pt x="6269" y="20589"/>
                        <a:pt x="6137" y="20442"/>
                      </a:cubicBezTo>
                      <a:cubicBezTo>
                        <a:pt x="5758" y="20499"/>
                        <a:pt x="4249" y="20989"/>
                        <a:pt x="4223" y="20320"/>
                      </a:cubicBezTo>
                      <a:cubicBezTo>
                        <a:pt x="4189" y="19471"/>
                        <a:pt x="5438" y="20857"/>
                        <a:pt x="3454" y="18115"/>
                      </a:cubicBezTo>
                      <a:lnTo>
                        <a:pt x="2085" y="18306"/>
                      </a:lnTo>
                      <a:lnTo>
                        <a:pt x="2085" y="17906"/>
                      </a:lnTo>
                      <a:lnTo>
                        <a:pt x="751" y="17162"/>
                      </a:lnTo>
                      <a:cubicBezTo>
                        <a:pt x="866" y="16988"/>
                        <a:pt x="1087" y="16663"/>
                        <a:pt x="1099" y="16598"/>
                      </a:cubicBezTo>
                      <a:cubicBezTo>
                        <a:pt x="1202" y="16032"/>
                        <a:pt x="591" y="15669"/>
                        <a:pt x="905" y="15348"/>
                      </a:cubicBezTo>
                      <a:lnTo>
                        <a:pt x="819" y="15299"/>
                      </a:lnTo>
                      <a:cubicBezTo>
                        <a:pt x="1188" y="15186"/>
                        <a:pt x="1631" y="15134"/>
                        <a:pt x="1819" y="14769"/>
                      </a:cubicBezTo>
                      <a:cubicBezTo>
                        <a:pt x="1912" y="14579"/>
                        <a:pt x="2199" y="13304"/>
                        <a:pt x="2074" y="13162"/>
                      </a:cubicBezTo>
                      <a:cubicBezTo>
                        <a:pt x="2077" y="13166"/>
                        <a:pt x="2086" y="13170"/>
                        <a:pt x="2093" y="13170"/>
                      </a:cubicBezTo>
                      <a:lnTo>
                        <a:pt x="2088" y="12961"/>
                      </a:lnTo>
                      <a:lnTo>
                        <a:pt x="2673" y="12956"/>
                      </a:lnTo>
                      <a:cubicBezTo>
                        <a:pt x="2680" y="12749"/>
                        <a:pt x="2680" y="12540"/>
                        <a:pt x="2673" y="12333"/>
                      </a:cubicBezTo>
                      <a:cubicBezTo>
                        <a:pt x="1996" y="12350"/>
                        <a:pt x="1615" y="12509"/>
                        <a:pt x="1223" y="11927"/>
                      </a:cubicBezTo>
                      <a:cubicBezTo>
                        <a:pt x="806" y="12325"/>
                        <a:pt x="201" y="12084"/>
                        <a:pt x="741" y="11129"/>
                      </a:cubicBezTo>
                      <a:cubicBezTo>
                        <a:pt x="1314" y="10115"/>
                        <a:pt x="296" y="9652"/>
                        <a:pt x="1114" y="9020"/>
                      </a:cubicBezTo>
                      <a:cubicBezTo>
                        <a:pt x="1537" y="8694"/>
                        <a:pt x="878" y="8118"/>
                        <a:pt x="491" y="8086"/>
                      </a:cubicBezTo>
                      <a:cubicBezTo>
                        <a:pt x="-772" y="7980"/>
                        <a:pt x="647" y="6980"/>
                        <a:pt x="2007" y="5615"/>
                      </a:cubicBezTo>
                      <a:cubicBezTo>
                        <a:pt x="2594" y="5876"/>
                        <a:pt x="3471" y="6145"/>
                        <a:pt x="2642" y="5335"/>
                      </a:cubicBezTo>
                      <a:cubicBezTo>
                        <a:pt x="2740" y="4375"/>
                        <a:pt x="3836" y="4395"/>
                        <a:pt x="4739" y="4480"/>
                      </a:cubicBezTo>
                      <a:lnTo>
                        <a:pt x="5362" y="3575"/>
                      </a:lnTo>
                      <a:cubicBezTo>
                        <a:pt x="6147" y="3861"/>
                        <a:pt x="5321" y="5008"/>
                        <a:pt x="6894" y="4466"/>
                      </a:cubicBezTo>
                      <a:cubicBezTo>
                        <a:pt x="7826" y="4144"/>
                        <a:pt x="5545" y="3580"/>
                        <a:pt x="9630" y="1062"/>
                      </a:cubicBezTo>
                      <a:cubicBezTo>
                        <a:pt x="9876" y="910"/>
                        <a:pt x="10601" y="2072"/>
                        <a:pt x="10926" y="1122"/>
                      </a:cubicBezTo>
                      <a:cubicBezTo>
                        <a:pt x="11296" y="43"/>
                        <a:pt x="11647" y="1258"/>
                        <a:pt x="12082" y="1258"/>
                      </a:cubicBezTo>
                      <a:cubicBezTo>
                        <a:pt x="12781" y="1258"/>
                        <a:pt x="12464" y="651"/>
                        <a:pt x="13531" y="803"/>
                      </a:cubicBezTo>
                      <a:cubicBezTo>
                        <a:pt x="14701" y="969"/>
                        <a:pt x="14807" y="218"/>
                        <a:pt x="15488" y="827"/>
                      </a:cubicBezTo>
                      <a:cubicBezTo>
                        <a:pt x="16479" y="1714"/>
                        <a:pt x="15923" y="407"/>
                        <a:pt x="17779" y="0"/>
                      </a:cubicBezTo>
                      <a:cubicBezTo>
                        <a:pt x="18235" y="974"/>
                        <a:pt x="18472" y="444"/>
                        <a:pt x="18355" y="2169"/>
                      </a:cubicBezTo>
                      <a:cubicBezTo>
                        <a:pt x="18246" y="3787"/>
                        <a:pt x="19584" y="5099"/>
                        <a:pt x="18706" y="6455"/>
                      </a:cubicBezTo>
                      <a:cubicBezTo>
                        <a:pt x="17844" y="7788"/>
                        <a:pt x="19397" y="9074"/>
                        <a:pt x="18373" y="10576"/>
                      </a:cubicBezTo>
                      <a:cubicBezTo>
                        <a:pt x="17323" y="12116"/>
                        <a:pt x="18826" y="14038"/>
                        <a:pt x="18644" y="14394"/>
                      </a:cubicBezTo>
                      <a:cubicBezTo>
                        <a:pt x="18429" y="14812"/>
                        <a:pt x="18048" y="15047"/>
                        <a:pt x="18516" y="15496"/>
                      </a:cubicBezTo>
                      <a:cubicBezTo>
                        <a:pt x="18910" y="15874"/>
                        <a:pt x="20828" y="12965"/>
                        <a:pt x="20115" y="16236"/>
                      </a:cubicBezTo>
                      <a:cubicBezTo>
                        <a:pt x="19978" y="16866"/>
                        <a:pt x="19388" y="20083"/>
                        <a:pt x="19346" y="20544"/>
                      </a:cubicBezTo>
                      <a:cubicBezTo>
                        <a:pt x="19316" y="20544"/>
                        <a:pt x="17941" y="20049"/>
                        <a:pt x="17659" y="20325"/>
                      </a:cubicBezTo>
                      <a:cubicBezTo>
                        <a:pt x="16848" y="21117"/>
                        <a:pt x="16772" y="19225"/>
                        <a:pt x="15098" y="19724"/>
                      </a:cubicBezTo>
                      <a:cubicBezTo>
                        <a:pt x="14726" y="19835"/>
                        <a:pt x="14719" y="20520"/>
                        <a:pt x="14719" y="20742"/>
                      </a:cubicBezTo>
                      <a:cubicBezTo>
                        <a:pt x="14263" y="20663"/>
                        <a:pt x="14021" y="21060"/>
                        <a:pt x="13924" y="21261"/>
                      </a:cubicBezTo>
                      <a:cubicBezTo>
                        <a:pt x="12614" y="20086"/>
                        <a:pt x="12394" y="21600"/>
                        <a:pt x="11161" y="21600"/>
                      </a:cubicBezTo>
                      <a:close/>
                    </a:path>
                  </a:pathLst>
                </a:custGeom>
                <a:solidFill>
                  <a:srgbClr val="CDDEEB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546" name="Shape"/>
                <p:cNvSpPr/>
                <p:nvPr/>
              </p:nvSpPr>
              <p:spPr>
                <a:xfrm>
                  <a:off x="4319292" y="5803811"/>
                  <a:ext cx="789671" cy="6870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159" h="20839" extrusionOk="0">
                      <a:moveTo>
                        <a:pt x="7308" y="20839"/>
                      </a:moveTo>
                      <a:cubicBezTo>
                        <a:pt x="5749" y="20839"/>
                        <a:pt x="6935" y="16338"/>
                        <a:pt x="6114" y="16045"/>
                      </a:cubicBezTo>
                      <a:cubicBezTo>
                        <a:pt x="6126" y="16071"/>
                        <a:pt x="5503" y="17808"/>
                        <a:pt x="3555" y="17473"/>
                      </a:cubicBezTo>
                      <a:cubicBezTo>
                        <a:pt x="2721" y="17330"/>
                        <a:pt x="2252" y="17295"/>
                        <a:pt x="1397" y="17321"/>
                      </a:cubicBezTo>
                      <a:cubicBezTo>
                        <a:pt x="-76" y="15179"/>
                        <a:pt x="2130" y="15412"/>
                        <a:pt x="0" y="11684"/>
                      </a:cubicBezTo>
                      <a:lnTo>
                        <a:pt x="2567" y="12131"/>
                      </a:lnTo>
                      <a:lnTo>
                        <a:pt x="4422" y="9107"/>
                      </a:lnTo>
                      <a:lnTo>
                        <a:pt x="6398" y="9107"/>
                      </a:lnTo>
                      <a:cubicBezTo>
                        <a:pt x="8180" y="8298"/>
                        <a:pt x="13266" y="0"/>
                        <a:pt x="15939" y="0"/>
                      </a:cubicBezTo>
                      <a:cubicBezTo>
                        <a:pt x="20747" y="0"/>
                        <a:pt x="17193" y="3979"/>
                        <a:pt x="20115" y="3825"/>
                      </a:cubicBezTo>
                      <a:lnTo>
                        <a:pt x="20159" y="4658"/>
                      </a:lnTo>
                      <a:cubicBezTo>
                        <a:pt x="16571" y="4987"/>
                        <a:pt x="21524" y="11014"/>
                        <a:pt x="13189" y="14813"/>
                      </a:cubicBezTo>
                      <a:cubicBezTo>
                        <a:pt x="8546" y="16929"/>
                        <a:pt x="13111" y="17903"/>
                        <a:pt x="12253" y="20010"/>
                      </a:cubicBezTo>
                      <a:cubicBezTo>
                        <a:pt x="11605" y="21600"/>
                        <a:pt x="10054" y="18252"/>
                        <a:pt x="9975" y="18162"/>
                      </a:cubicBezTo>
                      <a:cubicBezTo>
                        <a:pt x="9796" y="18475"/>
                        <a:pt x="9650" y="19306"/>
                        <a:pt x="9532" y="19902"/>
                      </a:cubicBezTo>
                      <a:cubicBezTo>
                        <a:pt x="9306" y="19649"/>
                        <a:pt x="8738" y="18982"/>
                        <a:pt x="8571" y="18978"/>
                      </a:cubicBezTo>
                      <a:cubicBezTo>
                        <a:pt x="8444" y="19211"/>
                        <a:pt x="8237" y="20839"/>
                        <a:pt x="7308" y="20839"/>
                      </a:cubicBezTo>
                      <a:close/>
                    </a:path>
                  </a:pathLst>
                </a:custGeom>
                <a:solidFill>
                  <a:srgbClr val="CDDEEB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547" name="Shape"/>
                <p:cNvSpPr/>
                <p:nvPr/>
              </p:nvSpPr>
              <p:spPr>
                <a:xfrm>
                  <a:off x="400464" y="2801841"/>
                  <a:ext cx="2268773" cy="197775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122" h="21600" extrusionOk="0">
                      <a:moveTo>
                        <a:pt x="3581" y="13247"/>
                      </a:moveTo>
                      <a:cubicBezTo>
                        <a:pt x="4231" y="13219"/>
                        <a:pt x="3715" y="9111"/>
                        <a:pt x="3101" y="9125"/>
                      </a:cubicBezTo>
                      <a:cubicBezTo>
                        <a:pt x="2463" y="9138"/>
                        <a:pt x="2955" y="13247"/>
                        <a:pt x="3581" y="13247"/>
                      </a:cubicBezTo>
                      <a:close/>
                      <a:moveTo>
                        <a:pt x="18721" y="21600"/>
                      </a:moveTo>
                      <a:cubicBezTo>
                        <a:pt x="18515" y="21600"/>
                        <a:pt x="16878" y="20697"/>
                        <a:pt x="16722" y="20408"/>
                      </a:cubicBezTo>
                      <a:cubicBezTo>
                        <a:pt x="16444" y="19896"/>
                        <a:pt x="16985" y="18590"/>
                        <a:pt x="16071" y="18917"/>
                      </a:cubicBezTo>
                      <a:cubicBezTo>
                        <a:pt x="11657" y="20495"/>
                        <a:pt x="13875" y="20145"/>
                        <a:pt x="11637" y="18160"/>
                      </a:cubicBezTo>
                      <a:cubicBezTo>
                        <a:pt x="11333" y="17890"/>
                        <a:pt x="10384" y="18313"/>
                        <a:pt x="10333" y="18626"/>
                      </a:cubicBezTo>
                      <a:cubicBezTo>
                        <a:pt x="9851" y="21577"/>
                        <a:pt x="9397" y="19898"/>
                        <a:pt x="8439" y="20976"/>
                      </a:cubicBezTo>
                      <a:lnTo>
                        <a:pt x="8386" y="21036"/>
                      </a:lnTo>
                      <a:cubicBezTo>
                        <a:pt x="7763" y="20822"/>
                        <a:pt x="7217" y="21391"/>
                        <a:pt x="6956" y="20311"/>
                      </a:cubicBezTo>
                      <a:cubicBezTo>
                        <a:pt x="6331" y="17725"/>
                        <a:pt x="5013" y="18659"/>
                        <a:pt x="4942" y="18147"/>
                      </a:cubicBezTo>
                      <a:cubicBezTo>
                        <a:pt x="4867" y="17597"/>
                        <a:pt x="6278" y="17776"/>
                        <a:pt x="5673" y="16878"/>
                      </a:cubicBezTo>
                      <a:cubicBezTo>
                        <a:pt x="4570" y="15242"/>
                        <a:pt x="6702" y="15734"/>
                        <a:pt x="5476" y="14976"/>
                      </a:cubicBezTo>
                      <a:cubicBezTo>
                        <a:pt x="4797" y="14556"/>
                        <a:pt x="5440" y="14235"/>
                        <a:pt x="5899" y="14035"/>
                      </a:cubicBezTo>
                      <a:cubicBezTo>
                        <a:pt x="4453" y="12870"/>
                        <a:pt x="5397" y="12839"/>
                        <a:pt x="6078" y="11797"/>
                      </a:cubicBezTo>
                      <a:cubicBezTo>
                        <a:pt x="5162" y="11857"/>
                        <a:pt x="5072" y="13231"/>
                        <a:pt x="4729" y="10984"/>
                      </a:cubicBezTo>
                      <a:cubicBezTo>
                        <a:pt x="4633" y="10358"/>
                        <a:pt x="4475" y="9144"/>
                        <a:pt x="5271" y="9254"/>
                      </a:cubicBezTo>
                      <a:cubicBezTo>
                        <a:pt x="5213" y="8348"/>
                        <a:pt x="4918" y="5909"/>
                        <a:pt x="4434" y="7403"/>
                      </a:cubicBezTo>
                      <a:cubicBezTo>
                        <a:pt x="3562" y="10090"/>
                        <a:pt x="3329" y="6690"/>
                        <a:pt x="3143" y="6690"/>
                      </a:cubicBezTo>
                      <a:cubicBezTo>
                        <a:pt x="2341" y="6690"/>
                        <a:pt x="3417" y="9274"/>
                        <a:pt x="2519" y="9274"/>
                      </a:cubicBezTo>
                      <a:cubicBezTo>
                        <a:pt x="2203" y="9274"/>
                        <a:pt x="2086" y="8075"/>
                        <a:pt x="1947" y="7183"/>
                      </a:cubicBezTo>
                      <a:cubicBezTo>
                        <a:pt x="965" y="8361"/>
                        <a:pt x="-129" y="7556"/>
                        <a:pt x="986" y="6697"/>
                      </a:cubicBezTo>
                      <a:cubicBezTo>
                        <a:pt x="1328" y="6433"/>
                        <a:pt x="734" y="5686"/>
                        <a:pt x="598" y="6390"/>
                      </a:cubicBezTo>
                      <a:cubicBezTo>
                        <a:pt x="375" y="7542"/>
                        <a:pt x="-478" y="7430"/>
                        <a:pt x="363" y="4883"/>
                      </a:cubicBezTo>
                      <a:cubicBezTo>
                        <a:pt x="483" y="4518"/>
                        <a:pt x="585" y="4312"/>
                        <a:pt x="882" y="4214"/>
                      </a:cubicBezTo>
                      <a:cubicBezTo>
                        <a:pt x="927" y="4391"/>
                        <a:pt x="940" y="4509"/>
                        <a:pt x="1019" y="4701"/>
                      </a:cubicBezTo>
                      <a:cubicBezTo>
                        <a:pt x="1071" y="3884"/>
                        <a:pt x="954" y="2383"/>
                        <a:pt x="1771" y="3437"/>
                      </a:cubicBezTo>
                      <a:cubicBezTo>
                        <a:pt x="2684" y="4617"/>
                        <a:pt x="1827" y="1823"/>
                        <a:pt x="2457" y="1823"/>
                      </a:cubicBezTo>
                      <a:cubicBezTo>
                        <a:pt x="3279" y="1823"/>
                        <a:pt x="2611" y="4560"/>
                        <a:pt x="2670" y="4904"/>
                      </a:cubicBezTo>
                      <a:cubicBezTo>
                        <a:pt x="2713" y="4937"/>
                        <a:pt x="3016" y="3968"/>
                        <a:pt x="3527" y="3770"/>
                      </a:cubicBezTo>
                      <a:cubicBezTo>
                        <a:pt x="4855" y="3256"/>
                        <a:pt x="3194" y="2490"/>
                        <a:pt x="3013" y="2014"/>
                      </a:cubicBezTo>
                      <a:cubicBezTo>
                        <a:pt x="2486" y="634"/>
                        <a:pt x="5070" y="449"/>
                        <a:pt x="4558" y="1757"/>
                      </a:cubicBezTo>
                      <a:cubicBezTo>
                        <a:pt x="4382" y="2205"/>
                        <a:pt x="4968" y="2296"/>
                        <a:pt x="4841" y="3058"/>
                      </a:cubicBezTo>
                      <a:cubicBezTo>
                        <a:pt x="4757" y="3567"/>
                        <a:pt x="4690" y="4115"/>
                        <a:pt x="4971" y="4197"/>
                      </a:cubicBezTo>
                      <a:cubicBezTo>
                        <a:pt x="5450" y="4181"/>
                        <a:pt x="4793" y="1536"/>
                        <a:pt x="5874" y="2786"/>
                      </a:cubicBezTo>
                      <a:cubicBezTo>
                        <a:pt x="5566" y="2146"/>
                        <a:pt x="4529" y="880"/>
                        <a:pt x="5566" y="1030"/>
                      </a:cubicBezTo>
                      <a:cubicBezTo>
                        <a:pt x="5379" y="472"/>
                        <a:pt x="4995" y="0"/>
                        <a:pt x="5528" y="0"/>
                      </a:cubicBezTo>
                      <a:cubicBezTo>
                        <a:pt x="6851" y="0"/>
                        <a:pt x="6733" y="4314"/>
                        <a:pt x="7480" y="1970"/>
                      </a:cubicBezTo>
                      <a:cubicBezTo>
                        <a:pt x="7750" y="1123"/>
                        <a:pt x="8063" y="1953"/>
                        <a:pt x="8480" y="1823"/>
                      </a:cubicBezTo>
                      <a:cubicBezTo>
                        <a:pt x="9378" y="1543"/>
                        <a:pt x="9087" y="2511"/>
                        <a:pt x="9491" y="2978"/>
                      </a:cubicBezTo>
                      <a:cubicBezTo>
                        <a:pt x="9828" y="3368"/>
                        <a:pt x="9839" y="4278"/>
                        <a:pt x="9939" y="4934"/>
                      </a:cubicBezTo>
                      <a:cubicBezTo>
                        <a:pt x="9873" y="2775"/>
                        <a:pt x="11264" y="3971"/>
                        <a:pt x="11662" y="2782"/>
                      </a:cubicBezTo>
                      <a:cubicBezTo>
                        <a:pt x="12325" y="2599"/>
                        <a:pt x="12623" y="2049"/>
                        <a:pt x="13080" y="2049"/>
                      </a:cubicBezTo>
                      <a:cubicBezTo>
                        <a:pt x="14125" y="2049"/>
                        <a:pt x="14377" y="2979"/>
                        <a:pt x="15592" y="2947"/>
                      </a:cubicBezTo>
                      <a:cubicBezTo>
                        <a:pt x="15893" y="2940"/>
                        <a:pt x="15924" y="3871"/>
                        <a:pt x="16113" y="4211"/>
                      </a:cubicBezTo>
                      <a:cubicBezTo>
                        <a:pt x="16532" y="4965"/>
                        <a:pt x="18311" y="6400"/>
                        <a:pt x="16481" y="6400"/>
                      </a:cubicBezTo>
                      <a:cubicBezTo>
                        <a:pt x="16370" y="6400"/>
                        <a:pt x="15342" y="8543"/>
                        <a:pt x="15365" y="8617"/>
                      </a:cubicBezTo>
                      <a:cubicBezTo>
                        <a:pt x="15401" y="8732"/>
                        <a:pt x="15582" y="8754"/>
                        <a:pt x="15684" y="8775"/>
                      </a:cubicBezTo>
                      <a:cubicBezTo>
                        <a:pt x="15745" y="9397"/>
                        <a:pt x="15732" y="9709"/>
                        <a:pt x="16180" y="10090"/>
                      </a:cubicBezTo>
                      <a:cubicBezTo>
                        <a:pt x="17788" y="11454"/>
                        <a:pt x="15860" y="12341"/>
                        <a:pt x="15620" y="13665"/>
                      </a:cubicBezTo>
                      <a:cubicBezTo>
                        <a:pt x="15496" y="14349"/>
                        <a:pt x="15063" y="14785"/>
                        <a:pt x="15393" y="15454"/>
                      </a:cubicBezTo>
                      <a:cubicBezTo>
                        <a:pt x="15561" y="15797"/>
                        <a:pt x="15683" y="17051"/>
                        <a:pt x="16264" y="16813"/>
                      </a:cubicBezTo>
                      <a:cubicBezTo>
                        <a:pt x="16547" y="16594"/>
                        <a:pt x="16621" y="16055"/>
                        <a:pt x="16675" y="15661"/>
                      </a:cubicBezTo>
                      <a:lnTo>
                        <a:pt x="16928" y="15657"/>
                      </a:lnTo>
                      <a:cubicBezTo>
                        <a:pt x="17064" y="16751"/>
                        <a:pt x="17799" y="17461"/>
                        <a:pt x="18007" y="16102"/>
                      </a:cubicBezTo>
                      <a:cubicBezTo>
                        <a:pt x="18038" y="15893"/>
                        <a:pt x="18072" y="15682"/>
                        <a:pt x="18156" y="15500"/>
                      </a:cubicBezTo>
                      <a:lnTo>
                        <a:pt x="18380" y="15646"/>
                      </a:lnTo>
                      <a:cubicBezTo>
                        <a:pt x="18297" y="16229"/>
                        <a:pt x="19956" y="15858"/>
                        <a:pt x="19873" y="16960"/>
                      </a:cubicBezTo>
                      <a:cubicBezTo>
                        <a:pt x="19758" y="18485"/>
                        <a:pt x="20478" y="19511"/>
                        <a:pt x="21122" y="20356"/>
                      </a:cubicBezTo>
                      <a:cubicBezTo>
                        <a:pt x="20620" y="20306"/>
                        <a:pt x="19932" y="20381"/>
                        <a:pt x="19458" y="20438"/>
                      </a:cubicBezTo>
                      <a:cubicBezTo>
                        <a:pt x="19356" y="20804"/>
                        <a:pt x="19090" y="21600"/>
                        <a:pt x="18721" y="21600"/>
                      </a:cubicBezTo>
                      <a:cubicBezTo>
                        <a:pt x="18721" y="21600"/>
                        <a:pt x="18721" y="21600"/>
                        <a:pt x="18721" y="21600"/>
                      </a:cubicBezTo>
                      <a:close/>
                    </a:path>
                  </a:pathLst>
                </a:custGeom>
                <a:solidFill>
                  <a:srgbClr val="CDDEEB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548" name="Shape"/>
                <p:cNvSpPr/>
                <p:nvPr/>
              </p:nvSpPr>
              <p:spPr>
                <a:xfrm>
                  <a:off x="1868872" y="3440140"/>
                  <a:ext cx="350711" cy="70841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6007" h="21229" extrusionOk="0">
                      <a:moveTo>
                        <a:pt x="10356" y="18466"/>
                      </a:moveTo>
                      <a:cubicBezTo>
                        <a:pt x="10362" y="19426"/>
                        <a:pt x="9085" y="19925"/>
                        <a:pt x="8969" y="20936"/>
                      </a:cubicBezTo>
                      <a:lnTo>
                        <a:pt x="8965" y="20936"/>
                      </a:lnTo>
                      <a:cubicBezTo>
                        <a:pt x="8098" y="21007"/>
                        <a:pt x="7309" y="21082"/>
                        <a:pt x="7241" y="21229"/>
                      </a:cubicBezTo>
                      <a:cubicBezTo>
                        <a:pt x="5550" y="20579"/>
                        <a:pt x="4837" y="19658"/>
                        <a:pt x="4828" y="18082"/>
                      </a:cubicBezTo>
                      <a:cubicBezTo>
                        <a:pt x="4823" y="16656"/>
                        <a:pt x="5009" y="15234"/>
                        <a:pt x="3307" y="14237"/>
                      </a:cubicBezTo>
                      <a:cubicBezTo>
                        <a:pt x="2422" y="13718"/>
                        <a:pt x="630" y="13068"/>
                        <a:pt x="342" y="12214"/>
                      </a:cubicBezTo>
                      <a:cubicBezTo>
                        <a:pt x="82" y="11447"/>
                        <a:pt x="1073" y="10733"/>
                        <a:pt x="1292" y="10016"/>
                      </a:cubicBezTo>
                      <a:cubicBezTo>
                        <a:pt x="1680" y="8737"/>
                        <a:pt x="1048" y="7457"/>
                        <a:pt x="988" y="6171"/>
                      </a:cubicBezTo>
                      <a:cubicBezTo>
                        <a:pt x="924" y="4886"/>
                        <a:pt x="1963" y="3902"/>
                        <a:pt x="950" y="2625"/>
                      </a:cubicBezTo>
                      <a:cubicBezTo>
                        <a:pt x="485" y="2035"/>
                        <a:pt x="-620" y="1260"/>
                        <a:pt x="456" y="553"/>
                      </a:cubicBezTo>
                      <a:cubicBezTo>
                        <a:pt x="1863" y="-371"/>
                        <a:pt x="4540" y="89"/>
                        <a:pt x="5550" y="328"/>
                      </a:cubicBezTo>
                      <a:cubicBezTo>
                        <a:pt x="7362" y="757"/>
                        <a:pt x="9946" y="1141"/>
                        <a:pt x="11556" y="1534"/>
                      </a:cubicBezTo>
                      <a:lnTo>
                        <a:pt x="10954" y="2232"/>
                      </a:lnTo>
                      <a:cubicBezTo>
                        <a:pt x="9904" y="3454"/>
                        <a:pt x="9061" y="4524"/>
                        <a:pt x="9106" y="4608"/>
                      </a:cubicBezTo>
                      <a:cubicBezTo>
                        <a:pt x="9279" y="4926"/>
                        <a:pt x="10165" y="4986"/>
                        <a:pt x="10666" y="5042"/>
                      </a:cubicBezTo>
                      <a:cubicBezTo>
                        <a:pt x="10689" y="5300"/>
                        <a:pt x="10730" y="5540"/>
                        <a:pt x="10785" y="5762"/>
                      </a:cubicBezTo>
                      <a:cubicBezTo>
                        <a:pt x="10995" y="7014"/>
                        <a:pt x="11236" y="7766"/>
                        <a:pt x="13102" y="8653"/>
                      </a:cubicBezTo>
                      <a:cubicBezTo>
                        <a:pt x="20980" y="12399"/>
                        <a:pt x="10339" y="15435"/>
                        <a:pt x="10356" y="18466"/>
                      </a:cubicBezTo>
                      <a:close/>
                    </a:path>
                  </a:pathLst>
                </a:custGeom>
                <a:solidFill>
                  <a:srgbClr val="C0CADA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549" name="Shape"/>
                <p:cNvSpPr/>
                <p:nvPr/>
              </p:nvSpPr>
              <p:spPr>
                <a:xfrm>
                  <a:off x="1030269" y="600394"/>
                  <a:ext cx="1860389" cy="249553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76" h="21553" extrusionOk="0">
                      <a:moveTo>
                        <a:pt x="5522" y="13218"/>
                      </a:moveTo>
                      <a:cubicBezTo>
                        <a:pt x="6143" y="13686"/>
                        <a:pt x="6845" y="12583"/>
                        <a:pt x="7493" y="13083"/>
                      </a:cubicBezTo>
                      <a:cubicBezTo>
                        <a:pt x="8487" y="13852"/>
                        <a:pt x="10585" y="11643"/>
                        <a:pt x="9543" y="11563"/>
                      </a:cubicBezTo>
                      <a:cubicBezTo>
                        <a:pt x="7794" y="11428"/>
                        <a:pt x="9471" y="9581"/>
                        <a:pt x="7891" y="9581"/>
                      </a:cubicBezTo>
                      <a:cubicBezTo>
                        <a:pt x="7129" y="9581"/>
                        <a:pt x="6853" y="10171"/>
                        <a:pt x="6019" y="10184"/>
                      </a:cubicBezTo>
                      <a:cubicBezTo>
                        <a:pt x="5277" y="10195"/>
                        <a:pt x="5903" y="11609"/>
                        <a:pt x="4528" y="11060"/>
                      </a:cubicBezTo>
                      <a:cubicBezTo>
                        <a:pt x="3097" y="10488"/>
                        <a:pt x="4503" y="12929"/>
                        <a:pt x="5515" y="13218"/>
                      </a:cubicBezTo>
                      <a:lnTo>
                        <a:pt x="5522" y="13218"/>
                      </a:lnTo>
                      <a:lnTo>
                        <a:pt x="5522" y="13218"/>
                      </a:lnTo>
                      <a:close/>
                      <a:moveTo>
                        <a:pt x="12017" y="21553"/>
                      </a:moveTo>
                      <a:lnTo>
                        <a:pt x="11996" y="21539"/>
                      </a:lnTo>
                      <a:cubicBezTo>
                        <a:pt x="10774" y="21600"/>
                        <a:pt x="8941" y="20490"/>
                        <a:pt x="8651" y="20883"/>
                      </a:cubicBezTo>
                      <a:cubicBezTo>
                        <a:pt x="8353" y="21288"/>
                        <a:pt x="7412" y="21375"/>
                        <a:pt x="7056" y="21438"/>
                      </a:cubicBezTo>
                      <a:lnTo>
                        <a:pt x="7593" y="20388"/>
                      </a:lnTo>
                      <a:cubicBezTo>
                        <a:pt x="7271" y="20296"/>
                        <a:pt x="6793" y="21452"/>
                        <a:pt x="6333" y="21452"/>
                      </a:cubicBezTo>
                      <a:cubicBezTo>
                        <a:pt x="5702" y="21452"/>
                        <a:pt x="3993" y="20380"/>
                        <a:pt x="4318" y="19765"/>
                      </a:cubicBezTo>
                      <a:cubicBezTo>
                        <a:pt x="3016" y="19872"/>
                        <a:pt x="3619" y="18154"/>
                        <a:pt x="4317" y="18020"/>
                      </a:cubicBezTo>
                      <a:cubicBezTo>
                        <a:pt x="4510" y="17983"/>
                        <a:pt x="4770" y="17879"/>
                        <a:pt x="5106" y="17688"/>
                      </a:cubicBezTo>
                      <a:cubicBezTo>
                        <a:pt x="5074" y="17608"/>
                        <a:pt x="3885" y="17288"/>
                        <a:pt x="3583" y="17559"/>
                      </a:cubicBezTo>
                      <a:cubicBezTo>
                        <a:pt x="2412" y="18608"/>
                        <a:pt x="2423" y="18211"/>
                        <a:pt x="2183" y="17328"/>
                      </a:cubicBezTo>
                      <a:cubicBezTo>
                        <a:pt x="1786" y="15860"/>
                        <a:pt x="2496" y="15187"/>
                        <a:pt x="3923" y="16293"/>
                      </a:cubicBezTo>
                      <a:cubicBezTo>
                        <a:pt x="3900" y="15964"/>
                        <a:pt x="4474" y="15304"/>
                        <a:pt x="4910" y="15760"/>
                      </a:cubicBezTo>
                      <a:cubicBezTo>
                        <a:pt x="4941" y="15793"/>
                        <a:pt x="4962" y="15813"/>
                        <a:pt x="4982" y="15824"/>
                      </a:cubicBezTo>
                      <a:cubicBezTo>
                        <a:pt x="5100" y="15071"/>
                        <a:pt x="3850" y="15726"/>
                        <a:pt x="3724" y="15058"/>
                      </a:cubicBezTo>
                      <a:cubicBezTo>
                        <a:pt x="1581" y="14902"/>
                        <a:pt x="3105" y="14429"/>
                        <a:pt x="3222" y="14150"/>
                      </a:cubicBezTo>
                      <a:lnTo>
                        <a:pt x="2659" y="13918"/>
                      </a:lnTo>
                      <a:cubicBezTo>
                        <a:pt x="5349" y="12322"/>
                        <a:pt x="2603" y="13603"/>
                        <a:pt x="3340" y="11291"/>
                      </a:cubicBezTo>
                      <a:cubicBezTo>
                        <a:pt x="3563" y="10594"/>
                        <a:pt x="1724" y="9743"/>
                        <a:pt x="1147" y="10698"/>
                      </a:cubicBezTo>
                      <a:cubicBezTo>
                        <a:pt x="673" y="10489"/>
                        <a:pt x="346" y="10337"/>
                        <a:pt x="168" y="9935"/>
                      </a:cubicBezTo>
                      <a:cubicBezTo>
                        <a:pt x="-4" y="11196"/>
                        <a:pt x="1" y="8466"/>
                        <a:pt x="0" y="8012"/>
                      </a:cubicBezTo>
                      <a:cubicBezTo>
                        <a:pt x="603" y="8041"/>
                        <a:pt x="1959" y="7904"/>
                        <a:pt x="2343" y="8164"/>
                      </a:cubicBezTo>
                      <a:cubicBezTo>
                        <a:pt x="2192" y="2347"/>
                        <a:pt x="3275" y="6861"/>
                        <a:pt x="5407" y="3189"/>
                      </a:cubicBezTo>
                      <a:cubicBezTo>
                        <a:pt x="6024" y="2127"/>
                        <a:pt x="6796" y="2428"/>
                        <a:pt x="7003" y="1816"/>
                      </a:cubicBezTo>
                      <a:cubicBezTo>
                        <a:pt x="7268" y="1033"/>
                        <a:pt x="7889" y="463"/>
                        <a:pt x="8784" y="0"/>
                      </a:cubicBezTo>
                      <a:cubicBezTo>
                        <a:pt x="9631" y="1303"/>
                        <a:pt x="10328" y="1144"/>
                        <a:pt x="10387" y="1805"/>
                      </a:cubicBezTo>
                      <a:cubicBezTo>
                        <a:pt x="10479" y="2831"/>
                        <a:pt x="11669" y="1526"/>
                        <a:pt x="11853" y="2315"/>
                      </a:cubicBezTo>
                      <a:cubicBezTo>
                        <a:pt x="12172" y="3676"/>
                        <a:pt x="14527" y="2490"/>
                        <a:pt x="14634" y="3453"/>
                      </a:cubicBezTo>
                      <a:cubicBezTo>
                        <a:pt x="14844" y="5343"/>
                        <a:pt x="17413" y="4790"/>
                        <a:pt x="17413" y="6075"/>
                      </a:cubicBezTo>
                      <a:cubicBezTo>
                        <a:pt x="17413" y="7621"/>
                        <a:pt x="14811" y="7369"/>
                        <a:pt x="16334" y="8098"/>
                      </a:cubicBezTo>
                      <a:cubicBezTo>
                        <a:pt x="15402" y="11011"/>
                        <a:pt x="17382" y="9576"/>
                        <a:pt x="18427" y="10551"/>
                      </a:cubicBezTo>
                      <a:cubicBezTo>
                        <a:pt x="19284" y="11351"/>
                        <a:pt x="21470" y="10679"/>
                        <a:pt x="21263" y="11461"/>
                      </a:cubicBezTo>
                      <a:cubicBezTo>
                        <a:pt x="21194" y="11720"/>
                        <a:pt x="20710" y="12220"/>
                        <a:pt x="20330" y="12366"/>
                      </a:cubicBezTo>
                      <a:cubicBezTo>
                        <a:pt x="21596" y="13549"/>
                        <a:pt x="20048" y="14375"/>
                        <a:pt x="20204" y="14633"/>
                      </a:cubicBezTo>
                      <a:cubicBezTo>
                        <a:pt x="20813" y="15640"/>
                        <a:pt x="19704" y="17321"/>
                        <a:pt x="19007" y="18062"/>
                      </a:cubicBezTo>
                      <a:lnTo>
                        <a:pt x="18303" y="17771"/>
                      </a:lnTo>
                      <a:cubicBezTo>
                        <a:pt x="18262" y="18797"/>
                        <a:pt x="17467" y="18870"/>
                        <a:pt x="17387" y="19365"/>
                      </a:cubicBezTo>
                      <a:cubicBezTo>
                        <a:pt x="17332" y="19698"/>
                        <a:pt x="15439" y="19494"/>
                        <a:pt x="15232" y="19479"/>
                      </a:cubicBezTo>
                      <a:lnTo>
                        <a:pt x="15066" y="20083"/>
                      </a:lnTo>
                      <a:lnTo>
                        <a:pt x="14242" y="20232"/>
                      </a:lnTo>
                      <a:cubicBezTo>
                        <a:pt x="14325" y="20846"/>
                        <a:pt x="13240" y="21553"/>
                        <a:pt x="12017" y="21553"/>
                      </a:cubicBezTo>
                      <a:lnTo>
                        <a:pt x="12017" y="21553"/>
                      </a:lnTo>
                      <a:close/>
                    </a:path>
                  </a:pathLst>
                </a:custGeom>
                <a:solidFill>
                  <a:srgbClr val="CDDEEB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grpSp>
              <p:nvGrpSpPr>
                <p:cNvPr id="552" name="Group"/>
                <p:cNvGrpSpPr/>
                <p:nvPr/>
              </p:nvGrpSpPr>
              <p:grpSpPr>
                <a:xfrm>
                  <a:off x="825500" y="1410147"/>
                  <a:ext cx="576614" cy="828303"/>
                  <a:chOff x="0" y="0"/>
                  <a:chExt cx="576613" cy="828302"/>
                </a:xfrm>
              </p:grpSpPr>
              <p:sp>
                <p:nvSpPr>
                  <p:cNvPr id="550" name="Shape"/>
                  <p:cNvSpPr/>
                  <p:nvPr/>
                </p:nvSpPr>
                <p:spPr>
                  <a:xfrm>
                    <a:off x="290078" y="362446"/>
                    <a:ext cx="286536" cy="46585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7105" h="18213" extrusionOk="0">
                        <a:moveTo>
                          <a:pt x="10545" y="18073"/>
                        </a:moveTo>
                        <a:cubicBezTo>
                          <a:pt x="-4216" y="13945"/>
                          <a:pt x="12106" y="7260"/>
                          <a:pt x="830" y="2910"/>
                        </a:cubicBezTo>
                        <a:lnTo>
                          <a:pt x="0" y="2590"/>
                        </a:lnTo>
                        <a:cubicBezTo>
                          <a:pt x="4180" y="-3387"/>
                          <a:pt x="15838" y="2351"/>
                          <a:pt x="14469" y="6073"/>
                        </a:cubicBezTo>
                        <a:cubicBezTo>
                          <a:pt x="11714" y="13560"/>
                          <a:pt x="16434" y="9810"/>
                          <a:pt x="17084" y="13633"/>
                        </a:cubicBezTo>
                        <a:cubicBezTo>
                          <a:pt x="17384" y="15411"/>
                          <a:pt x="14392" y="16466"/>
                          <a:pt x="11001" y="18213"/>
                        </a:cubicBezTo>
                        <a:cubicBezTo>
                          <a:pt x="11001" y="18213"/>
                          <a:pt x="10545" y="18073"/>
                          <a:pt x="10545" y="18073"/>
                        </a:cubicBezTo>
                        <a:close/>
                      </a:path>
                    </a:pathLst>
                  </a:custGeom>
                  <a:solidFill>
                    <a:srgbClr val="ACB9CA"/>
                  </a:solidFill>
                  <a:ln w="6350" cap="flat">
                    <a:solidFill>
                      <a:srgbClr val="FFFFF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defTabSz="584200">
                      <a:defRPr sz="4200" b="0"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  <a:endParaRPr>
                      <a:latin typeface="배달의민족 한나체 Pro" pitchFamily="50" charset="-127"/>
                      <a:ea typeface="배달의민족 한나체 Pro" pitchFamily="50" charset="-127"/>
                    </a:endParaRPr>
                  </a:p>
                </p:txBody>
              </p:sp>
              <p:sp>
                <p:nvSpPr>
                  <p:cNvPr id="551" name="Oval"/>
                  <p:cNvSpPr/>
                  <p:nvPr/>
                </p:nvSpPr>
                <p:spPr>
                  <a:xfrm>
                    <a:off x="0" y="0"/>
                    <a:ext cx="203200" cy="444500"/>
                  </a:xfrm>
                  <a:prstGeom prst="ellipse">
                    <a:avLst/>
                  </a:prstGeom>
                  <a:solidFill>
                    <a:srgbClr val="ACB9CA"/>
                  </a:solidFill>
                  <a:ln w="6350" cap="flat">
                    <a:solidFill>
                      <a:srgbClr val="FFFFF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defTabSz="584200">
                      <a:defRPr sz="4200" b="0"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  <a:endParaRPr>
                      <a:latin typeface="배달의민족 한나체 Pro" pitchFamily="50" charset="-127"/>
                      <a:ea typeface="배달의민족 한나체 Pro" pitchFamily="50" charset="-127"/>
                    </a:endParaRPr>
                  </a:p>
                </p:txBody>
              </p:sp>
            </p:grpSp>
          </p:grpSp>
          <p:sp>
            <p:nvSpPr>
              <p:cNvPr id="554" name="Shape"/>
              <p:cNvSpPr/>
              <p:nvPr/>
            </p:nvSpPr>
            <p:spPr>
              <a:xfrm>
                <a:off x="4076700" y="7328347"/>
                <a:ext cx="1166266" cy="6803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57" h="20361" extrusionOk="0">
                    <a:moveTo>
                      <a:pt x="21157" y="7580"/>
                    </a:moveTo>
                    <a:lnTo>
                      <a:pt x="18437" y="13170"/>
                    </a:lnTo>
                    <a:cubicBezTo>
                      <a:pt x="18437" y="15317"/>
                      <a:pt x="17805" y="15104"/>
                      <a:pt x="16696" y="15333"/>
                    </a:cubicBezTo>
                    <a:cubicBezTo>
                      <a:pt x="15648" y="16683"/>
                      <a:pt x="14823" y="16670"/>
                      <a:pt x="13541" y="16776"/>
                    </a:cubicBezTo>
                    <a:lnTo>
                      <a:pt x="12235" y="18399"/>
                    </a:lnTo>
                    <a:cubicBezTo>
                      <a:pt x="12235" y="18399"/>
                      <a:pt x="3498" y="18966"/>
                      <a:pt x="3204" y="20202"/>
                    </a:cubicBezTo>
                    <a:cubicBezTo>
                      <a:pt x="2911" y="21438"/>
                      <a:pt x="-443" y="15103"/>
                      <a:pt x="49" y="13709"/>
                    </a:cubicBezTo>
                    <a:cubicBezTo>
                      <a:pt x="975" y="11088"/>
                      <a:pt x="3007" y="5233"/>
                      <a:pt x="5382" y="5777"/>
                    </a:cubicBezTo>
                    <a:cubicBezTo>
                      <a:pt x="6434" y="6018"/>
                      <a:pt x="7977" y="3673"/>
                      <a:pt x="9042" y="3297"/>
                    </a:cubicBezTo>
                    <a:cubicBezTo>
                      <a:pt x="9713" y="3061"/>
                      <a:pt x="11015" y="3764"/>
                      <a:pt x="11582" y="3252"/>
                    </a:cubicBezTo>
                    <a:cubicBezTo>
                      <a:pt x="11583" y="3251"/>
                      <a:pt x="15367" y="-162"/>
                      <a:pt x="16478" y="6"/>
                    </a:cubicBezTo>
                    <a:cubicBezTo>
                      <a:pt x="17590" y="175"/>
                      <a:pt x="21075" y="6412"/>
                      <a:pt x="21157" y="7580"/>
                    </a:cubicBezTo>
                    <a:close/>
                  </a:path>
                </a:pathLst>
              </a:custGeom>
              <a:solidFill>
                <a:srgbClr val="C9D4E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555" name="Shape"/>
              <p:cNvSpPr/>
              <p:nvPr/>
            </p:nvSpPr>
            <p:spPr>
              <a:xfrm>
                <a:off x="3886200" y="7179428"/>
                <a:ext cx="1549400" cy="9906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cubicBezTo>
                      <a:pt x="21600" y="0"/>
                      <a:pt x="21600" y="21600"/>
                      <a:pt x="21600" y="21600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C0C0C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</p:grpSp>
        <p:grpSp>
          <p:nvGrpSpPr>
            <p:cNvPr id="581" name="Group"/>
            <p:cNvGrpSpPr/>
            <p:nvPr/>
          </p:nvGrpSpPr>
          <p:grpSpPr>
            <a:xfrm>
              <a:off x="139700" y="1235069"/>
              <a:ext cx="5547716" cy="6509656"/>
              <a:chOff x="0" y="15422"/>
              <a:chExt cx="5547715" cy="6509655"/>
            </a:xfrm>
          </p:grpSpPr>
          <p:sp>
            <p:nvSpPr>
              <p:cNvPr id="557" name="Jeju"/>
              <p:cNvSpPr txBox="1"/>
              <p:nvPr/>
            </p:nvSpPr>
            <p:spPr>
              <a:xfrm>
                <a:off x="4343400" y="6352722"/>
                <a:ext cx="492122" cy="172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/>
              <a:p>
                <a:pPr algn="l" defTabSz="457200">
                  <a:lnSpc>
                    <a:spcPct val="80000"/>
                  </a:lnSpc>
                  <a:defRPr sz="1400" cap="all">
                    <a:solidFill>
                      <a:srgbClr val="5B6062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b="0">
                    <a:latin typeface="배달의민족 한나체 Pro" pitchFamily="50" charset="-127"/>
                    <a:ea typeface="배달의민족 한나체 Pro" pitchFamily="50" charset="-127"/>
                    <a:cs typeface="Gill Sans"/>
                    <a:sym typeface="Gill Sans"/>
                  </a:rPr>
                  <a:t>Jeju</a:t>
                </a:r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 </a:t>
                </a:r>
              </a:p>
            </p:txBody>
          </p:sp>
          <p:sp>
            <p:nvSpPr>
              <p:cNvPr id="558" name="Suwon"/>
              <p:cNvSpPr txBox="1"/>
              <p:nvPr/>
            </p:nvSpPr>
            <p:spPr>
              <a:xfrm>
                <a:off x="1649610" y="1018722"/>
                <a:ext cx="657231" cy="172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Suwon</a:t>
                </a:r>
              </a:p>
            </p:txBody>
          </p:sp>
          <p:sp>
            <p:nvSpPr>
              <p:cNvPr id="559" name="Gangwon"/>
              <p:cNvSpPr txBox="1"/>
              <p:nvPr/>
            </p:nvSpPr>
            <p:spPr>
              <a:xfrm>
                <a:off x="3295864" y="719689"/>
                <a:ext cx="711733" cy="1354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defTabSz="457200">
                  <a:lnSpc>
                    <a:spcPct val="80000"/>
                  </a:lnSpc>
                  <a:defRPr sz="1100" b="0" cap="all">
                    <a:solidFill>
                      <a:srgbClr val="5B6062"/>
                    </a:solidFill>
                    <a:latin typeface="Gill Sans Light"/>
                    <a:ea typeface="Gill Sans Light"/>
                    <a:cs typeface="Gill Sans Light"/>
                    <a:sym typeface="Gill Sans Light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Gangwon</a:t>
                </a:r>
              </a:p>
            </p:txBody>
          </p:sp>
          <p:sp>
            <p:nvSpPr>
              <p:cNvPr id="560" name="Chuncheon"/>
              <p:cNvSpPr txBox="1"/>
              <p:nvPr/>
            </p:nvSpPr>
            <p:spPr>
              <a:xfrm>
                <a:off x="2704107" y="15422"/>
                <a:ext cx="1083629" cy="172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Chuncheon</a:t>
                </a:r>
              </a:p>
            </p:txBody>
          </p:sp>
          <p:sp>
            <p:nvSpPr>
              <p:cNvPr id="561" name="Chungcheongbuk"/>
              <p:cNvSpPr txBox="1"/>
              <p:nvPr/>
            </p:nvSpPr>
            <p:spPr>
              <a:xfrm>
                <a:off x="2212864" y="1735689"/>
                <a:ext cx="1314461" cy="1354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defTabSz="457200">
                  <a:lnSpc>
                    <a:spcPct val="80000"/>
                  </a:lnSpc>
                  <a:defRPr sz="1100" b="0" cap="all">
                    <a:solidFill>
                      <a:srgbClr val="5B6062"/>
                    </a:solidFill>
                    <a:latin typeface="Gill Sans Light"/>
                    <a:ea typeface="Gill Sans Light"/>
                    <a:cs typeface="Gill Sans Light"/>
                    <a:sym typeface="Gill Sans Light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Chungcheongbuk</a:t>
                </a:r>
              </a:p>
            </p:txBody>
          </p:sp>
          <p:sp>
            <p:nvSpPr>
              <p:cNvPr id="562" name="Cheongju"/>
              <p:cNvSpPr txBox="1"/>
              <p:nvPr/>
            </p:nvSpPr>
            <p:spPr>
              <a:xfrm>
                <a:off x="2463800" y="2453822"/>
                <a:ext cx="934550" cy="172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Cheongju</a:t>
                </a:r>
              </a:p>
            </p:txBody>
          </p:sp>
          <p:sp>
            <p:nvSpPr>
              <p:cNvPr id="563" name="Gyeongsangbuk"/>
              <p:cNvSpPr txBox="1"/>
              <p:nvPr/>
            </p:nvSpPr>
            <p:spPr>
              <a:xfrm>
                <a:off x="3409093" y="2764389"/>
                <a:ext cx="1213473" cy="1354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defTabSz="457200">
                  <a:lnSpc>
                    <a:spcPct val="80000"/>
                  </a:lnSpc>
                  <a:defRPr sz="1100" b="0" cap="all">
                    <a:solidFill>
                      <a:srgbClr val="5B6062"/>
                    </a:solidFill>
                    <a:latin typeface="Gill Sans Light"/>
                    <a:ea typeface="Gill Sans Light"/>
                    <a:cs typeface="Gill Sans Light"/>
                    <a:sym typeface="Gill Sans Light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Gyeongsangbuk</a:t>
                </a:r>
              </a:p>
            </p:txBody>
          </p:sp>
          <p:sp>
            <p:nvSpPr>
              <p:cNvPr id="564" name="Daegu"/>
              <p:cNvSpPr txBox="1"/>
              <p:nvPr/>
            </p:nvSpPr>
            <p:spPr>
              <a:xfrm>
                <a:off x="3924300" y="3698422"/>
                <a:ext cx="594715" cy="172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Daegu</a:t>
                </a:r>
              </a:p>
            </p:txBody>
          </p:sp>
          <p:sp>
            <p:nvSpPr>
              <p:cNvPr id="565" name="Ulsan"/>
              <p:cNvSpPr txBox="1"/>
              <p:nvPr/>
            </p:nvSpPr>
            <p:spPr>
              <a:xfrm>
                <a:off x="4953000" y="4257222"/>
                <a:ext cx="594715" cy="172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Ulsan</a:t>
                </a:r>
              </a:p>
            </p:txBody>
          </p:sp>
          <p:sp>
            <p:nvSpPr>
              <p:cNvPr id="566" name="Busan"/>
              <p:cNvSpPr txBox="1"/>
              <p:nvPr/>
            </p:nvSpPr>
            <p:spPr>
              <a:xfrm>
                <a:off x="4724400" y="4955722"/>
                <a:ext cx="665247" cy="172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Busan </a:t>
                </a:r>
              </a:p>
            </p:txBody>
          </p:sp>
          <p:sp>
            <p:nvSpPr>
              <p:cNvPr id="567" name="Gyeongsangnam"/>
              <p:cNvSpPr txBox="1"/>
              <p:nvPr/>
            </p:nvSpPr>
            <p:spPr>
              <a:xfrm>
                <a:off x="2959521" y="4491589"/>
                <a:ext cx="1239120" cy="1354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defTabSz="457200">
                  <a:lnSpc>
                    <a:spcPct val="80000"/>
                  </a:lnSpc>
                  <a:defRPr sz="1100" b="0" cap="all">
                    <a:solidFill>
                      <a:srgbClr val="5B6062"/>
                    </a:solidFill>
                    <a:latin typeface="Gill Sans Light"/>
                    <a:ea typeface="Gill Sans Light"/>
                    <a:cs typeface="Gill Sans Light"/>
                    <a:sym typeface="Gill Sans Light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Gyeongsangnam</a:t>
                </a:r>
              </a:p>
            </p:txBody>
          </p:sp>
          <p:sp>
            <p:nvSpPr>
              <p:cNvPr id="568" name="Changwon"/>
              <p:cNvSpPr txBox="1"/>
              <p:nvPr/>
            </p:nvSpPr>
            <p:spPr>
              <a:xfrm>
                <a:off x="2756371" y="4828722"/>
                <a:ext cx="1025921" cy="172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Changwon</a:t>
                </a:r>
              </a:p>
            </p:txBody>
          </p:sp>
          <p:sp>
            <p:nvSpPr>
              <p:cNvPr id="569" name="Jeollanam"/>
              <p:cNvSpPr txBox="1"/>
              <p:nvPr/>
            </p:nvSpPr>
            <p:spPr>
              <a:xfrm>
                <a:off x="1153551" y="5571089"/>
                <a:ext cx="865623" cy="1354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defTabSz="457200">
                  <a:lnSpc>
                    <a:spcPct val="80000"/>
                  </a:lnSpc>
                  <a:defRPr sz="1100" b="0" cap="all">
                    <a:solidFill>
                      <a:srgbClr val="5B6062"/>
                    </a:solidFill>
                    <a:latin typeface="Gill Sans Light"/>
                    <a:ea typeface="Gill Sans Light"/>
                    <a:cs typeface="Gill Sans Light"/>
                    <a:sym typeface="Gill Sans Light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Jeollanam </a:t>
                </a:r>
              </a:p>
            </p:txBody>
          </p:sp>
          <p:sp>
            <p:nvSpPr>
              <p:cNvPr id="570" name="Muan"/>
              <p:cNvSpPr txBox="1"/>
              <p:nvPr/>
            </p:nvSpPr>
            <p:spPr>
              <a:xfrm>
                <a:off x="711200" y="5349422"/>
                <a:ext cx="511358" cy="172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Muan</a:t>
                </a:r>
              </a:p>
            </p:txBody>
          </p:sp>
          <p:sp>
            <p:nvSpPr>
              <p:cNvPr id="571" name="Gwangju"/>
              <p:cNvSpPr txBox="1"/>
              <p:nvPr/>
            </p:nvSpPr>
            <p:spPr>
              <a:xfrm>
                <a:off x="1435100" y="4917622"/>
                <a:ext cx="884858" cy="172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Gwangju</a:t>
                </a:r>
              </a:p>
            </p:txBody>
          </p:sp>
          <p:sp>
            <p:nvSpPr>
              <p:cNvPr id="572" name="Jeollabuk"/>
              <p:cNvSpPr txBox="1"/>
              <p:nvPr/>
            </p:nvSpPr>
            <p:spPr>
              <a:xfrm>
                <a:off x="1398744" y="4174089"/>
                <a:ext cx="793487" cy="1354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defTabSz="457200">
                  <a:lnSpc>
                    <a:spcPct val="80000"/>
                  </a:lnSpc>
                  <a:defRPr sz="1100" b="0" cap="all">
                    <a:solidFill>
                      <a:srgbClr val="5B6062"/>
                    </a:solidFill>
                    <a:latin typeface="Gill Sans Light"/>
                    <a:ea typeface="Gill Sans Light"/>
                    <a:cs typeface="Gill Sans Light"/>
                    <a:sym typeface="Gill Sans Light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Jeollabuk</a:t>
                </a:r>
              </a:p>
            </p:txBody>
          </p:sp>
          <p:sp>
            <p:nvSpPr>
              <p:cNvPr id="573" name="Jeonju"/>
              <p:cNvSpPr txBox="1"/>
              <p:nvPr/>
            </p:nvSpPr>
            <p:spPr>
              <a:xfrm>
                <a:off x="1790700" y="3749222"/>
                <a:ext cx="678071" cy="172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Jeonju</a:t>
                </a:r>
              </a:p>
            </p:txBody>
          </p:sp>
          <p:sp>
            <p:nvSpPr>
              <p:cNvPr id="574" name="Chungcheongnam"/>
              <p:cNvSpPr txBox="1"/>
              <p:nvPr/>
            </p:nvSpPr>
            <p:spPr>
              <a:xfrm>
                <a:off x="528650" y="2027789"/>
                <a:ext cx="1340109" cy="1354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defTabSz="457200">
                  <a:lnSpc>
                    <a:spcPct val="80000"/>
                  </a:lnSpc>
                  <a:defRPr sz="1100" b="0" cap="all">
                    <a:solidFill>
                      <a:srgbClr val="5B6062"/>
                    </a:solidFill>
                    <a:latin typeface="Gill Sans Light"/>
                    <a:ea typeface="Gill Sans Light"/>
                    <a:cs typeface="Gill Sans Light"/>
                    <a:sym typeface="Gill Sans Light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Chungcheongnam</a:t>
                </a:r>
              </a:p>
            </p:txBody>
          </p:sp>
          <p:sp>
            <p:nvSpPr>
              <p:cNvPr id="575" name="Hongseong"/>
              <p:cNvSpPr txBox="1"/>
              <p:nvPr/>
            </p:nvSpPr>
            <p:spPr>
              <a:xfrm>
                <a:off x="0" y="2517322"/>
                <a:ext cx="1065996" cy="172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Hongseong</a:t>
                </a:r>
              </a:p>
            </p:txBody>
          </p:sp>
          <p:sp>
            <p:nvSpPr>
              <p:cNvPr id="576" name="Daejeon"/>
              <p:cNvSpPr txBox="1"/>
              <p:nvPr/>
            </p:nvSpPr>
            <p:spPr>
              <a:xfrm>
                <a:off x="1254559" y="2822122"/>
                <a:ext cx="803105" cy="172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Daejeon</a:t>
                </a:r>
              </a:p>
            </p:txBody>
          </p:sp>
          <p:sp>
            <p:nvSpPr>
              <p:cNvPr id="577" name="Sejong"/>
              <p:cNvSpPr txBox="1"/>
              <p:nvPr/>
            </p:nvSpPr>
            <p:spPr>
              <a:xfrm>
                <a:off x="1319472" y="2263322"/>
                <a:ext cx="681277" cy="172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Sejong</a:t>
                </a:r>
              </a:p>
            </p:txBody>
          </p:sp>
          <p:sp>
            <p:nvSpPr>
              <p:cNvPr id="578" name="Incheon"/>
              <p:cNvSpPr txBox="1"/>
              <p:nvPr/>
            </p:nvSpPr>
            <p:spPr>
              <a:xfrm>
                <a:off x="181837" y="663122"/>
                <a:ext cx="823944" cy="172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r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Incheon </a:t>
                </a:r>
              </a:p>
            </p:txBody>
          </p:sp>
          <p:sp>
            <p:nvSpPr>
              <p:cNvPr id="579" name="Gyeonggi"/>
              <p:cNvSpPr txBox="1"/>
              <p:nvPr/>
            </p:nvSpPr>
            <p:spPr>
              <a:xfrm>
                <a:off x="1481088" y="1367389"/>
                <a:ext cx="734175" cy="1354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defTabSz="457200">
                  <a:lnSpc>
                    <a:spcPct val="80000"/>
                  </a:lnSpc>
                  <a:defRPr sz="1100" b="0" cap="all">
                    <a:solidFill>
                      <a:srgbClr val="5B6062"/>
                    </a:solidFill>
                    <a:latin typeface="Gill Sans Light"/>
                    <a:ea typeface="Gill Sans Light"/>
                    <a:cs typeface="Gill Sans Light"/>
                    <a:sym typeface="Gill Sans Light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Gyeonggi </a:t>
                </a:r>
              </a:p>
            </p:txBody>
          </p:sp>
          <p:sp>
            <p:nvSpPr>
              <p:cNvPr id="580" name="Seoul"/>
              <p:cNvSpPr txBox="1"/>
              <p:nvPr/>
            </p:nvSpPr>
            <p:spPr>
              <a:xfrm>
                <a:off x="1663700" y="578078"/>
                <a:ext cx="569067" cy="2154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spcBef>
                    <a:spcPts val="600"/>
                  </a:spcBef>
                  <a:defRPr sz="140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Seoul</a:t>
                </a:r>
              </a:p>
            </p:txBody>
          </p:sp>
        </p:grpSp>
        <p:grpSp>
          <p:nvGrpSpPr>
            <p:cNvPr id="597" name="Group"/>
            <p:cNvGrpSpPr/>
            <p:nvPr/>
          </p:nvGrpSpPr>
          <p:grpSpPr>
            <a:xfrm>
              <a:off x="886742" y="1257969"/>
              <a:ext cx="4178764" cy="5260524"/>
              <a:chOff x="0" y="0"/>
              <a:chExt cx="4178763" cy="5260523"/>
            </a:xfrm>
          </p:grpSpPr>
          <p:sp>
            <p:nvSpPr>
              <p:cNvPr id="582" name="Circle"/>
              <p:cNvSpPr/>
              <p:nvPr/>
            </p:nvSpPr>
            <p:spPr>
              <a:xfrm>
                <a:off x="1802088" y="0"/>
                <a:ext cx="114301" cy="114243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583" name="Circle"/>
              <p:cNvSpPr/>
              <p:nvPr/>
            </p:nvSpPr>
            <p:spPr>
              <a:xfrm>
                <a:off x="1573251" y="2430168"/>
                <a:ext cx="114301" cy="114244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584" name="Circle"/>
              <p:cNvSpPr/>
              <p:nvPr/>
            </p:nvSpPr>
            <p:spPr>
              <a:xfrm>
                <a:off x="3175109" y="4803157"/>
                <a:ext cx="114301" cy="114265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585" name="Circle"/>
              <p:cNvSpPr/>
              <p:nvPr/>
            </p:nvSpPr>
            <p:spPr>
              <a:xfrm>
                <a:off x="0" y="5146236"/>
                <a:ext cx="114300" cy="114288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586" name="Shape"/>
              <p:cNvSpPr/>
              <p:nvPr/>
            </p:nvSpPr>
            <p:spPr>
              <a:xfrm>
                <a:off x="886742" y="3716725"/>
                <a:ext cx="114301" cy="1142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802"/>
                    </a:moveTo>
                    <a:cubicBezTo>
                      <a:pt x="21600" y="16763"/>
                      <a:pt x="16768" y="21600"/>
                      <a:pt x="10800" y="21600"/>
                    </a:cubicBezTo>
                    <a:cubicBezTo>
                      <a:pt x="4841" y="21600"/>
                      <a:pt x="0" y="16763"/>
                      <a:pt x="0" y="10802"/>
                    </a:cubicBezTo>
                    <a:cubicBezTo>
                      <a:pt x="0" y="4837"/>
                      <a:pt x="4841" y="0"/>
                      <a:pt x="10800" y="0"/>
                    </a:cubicBezTo>
                    <a:cubicBezTo>
                      <a:pt x="16768" y="0"/>
                      <a:pt x="21600" y="4837"/>
                      <a:pt x="21600" y="10802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587" name="Circle"/>
              <p:cNvSpPr/>
              <p:nvPr/>
            </p:nvSpPr>
            <p:spPr>
              <a:xfrm>
                <a:off x="3023063" y="3678442"/>
                <a:ext cx="114301" cy="114202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588" name="Circle"/>
              <p:cNvSpPr/>
              <p:nvPr/>
            </p:nvSpPr>
            <p:spPr>
              <a:xfrm>
                <a:off x="4064463" y="4237242"/>
                <a:ext cx="114301" cy="114202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589" name="Circle"/>
              <p:cNvSpPr/>
              <p:nvPr/>
            </p:nvSpPr>
            <p:spPr>
              <a:xfrm>
                <a:off x="3848210" y="4815857"/>
                <a:ext cx="114301" cy="114265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590" name="Circle"/>
              <p:cNvSpPr/>
              <p:nvPr/>
            </p:nvSpPr>
            <p:spPr>
              <a:xfrm>
                <a:off x="508000" y="4917636"/>
                <a:ext cx="114300" cy="114288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591" name="Circle"/>
              <p:cNvSpPr/>
              <p:nvPr/>
            </p:nvSpPr>
            <p:spPr>
              <a:xfrm>
                <a:off x="87351" y="2328568"/>
                <a:ext cx="114301" cy="114244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592" name="Circle"/>
              <p:cNvSpPr/>
              <p:nvPr/>
            </p:nvSpPr>
            <p:spPr>
              <a:xfrm>
                <a:off x="1281151" y="2811168"/>
                <a:ext cx="114301" cy="114244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593" name="Circle"/>
              <p:cNvSpPr/>
              <p:nvPr/>
            </p:nvSpPr>
            <p:spPr>
              <a:xfrm>
                <a:off x="1077951" y="2430168"/>
                <a:ext cx="114301" cy="114244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594" name="Circle"/>
              <p:cNvSpPr/>
              <p:nvPr/>
            </p:nvSpPr>
            <p:spPr>
              <a:xfrm>
                <a:off x="299220" y="648002"/>
                <a:ext cx="114301" cy="114244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595" name="Circle"/>
              <p:cNvSpPr/>
              <p:nvPr/>
            </p:nvSpPr>
            <p:spPr>
              <a:xfrm>
                <a:off x="722351" y="1007768"/>
                <a:ext cx="114301" cy="114244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596" name="Square"/>
              <p:cNvSpPr/>
              <p:nvPr/>
            </p:nvSpPr>
            <p:spPr>
              <a:xfrm>
                <a:off x="728759" y="590915"/>
                <a:ext cx="114301" cy="113914"/>
              </a:xfrm>
              <a:prstGeom prst="rect">
                <a:avLst/>
              </a:prstGeom>
              <a:solidFill>
                <a:srgbClr val="D4193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</p:grpSp>
      </p:grpSp>
      <p:pic>
        <p:nvPicPr>
          <p:cNvPr id="599" name="factory.png" descr="facto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603" y="7294077"/>
            <a:ext cx="1747823" cy="1735249"/>
          </a:xfrm>
          <a:prstGeom prst="rect">
            <a:avLst/>
          </a:prstGeom>
          <a:ln w="12700">
            <a:miter lim="400000"/>
          </a:ln>
        </p:spPr>
      </p:pic>
      <p:pic>
        <p:nvPicPr>
          <p:cNvPr id="600" name="factory.png" descr="facto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759" y="6622049"/>
            <a:ext cx="1747823" cy="173524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04" name="Group"/>
          <p:cNvGrpSpPr/>
          <p:nvPr/>
        </p:nvGrpSpPr>
        <p:grpSpPr>
          <a:xfrm>
            <a:off x="3145753" y="3647540"/>
            <a:ext cx="1339391" cy="1129176"/>
            <a:chOff x="0" y="0"/>
            <a:chExt cx="1339390" cy="1129174"/>
          </a:xfrm>
        </p:grpSpPr>
        <p:sp>
          <p:nvSpPr>
            <p:cNvPr id="601" name="Shape"/>
            <p:cNvSpPr/>
            <p:nvPr/>
          </p:nvSpPr>
          <p:spPr>
            <a:xfrm>
              <a:off x="17929" y="17928"/>
              <a:ext cx="1303344" cy="1093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665" y="2492"/>
                  </a:moveTo>
                  <a:lnTo>
                    <a:pt x="13935" y="2492"/>
                  </a:lnTo>
                  <a:lnTo>
                    <a:pt x="13935" y="4154"/>
                  </a:lnTo>
                  <a:lnTo>
                    <a:pt x="7665" y="4154"/>
                  </a:lnTo>
                  <a:cubicBezTo>
                    <a:pt x="7665" y="4154"/>
                    <a:pt x="7665" y="2492"/>
                    <a:pt x="7665" y="2492"/>
                  </a:cubicBezTo>
                  <a:close/>
                  <a:moveTo>
                    <a:pt x="20520" y="4154"/>
                  </a:moveTo>
                  <a:lnTo>
                    <a:pt x="14981" y="4154"/>
                  </a:lnTo>
                  <a:lnTo>
                    <a:pt x="14981" y="1828"/>
                  </a:lnTo>
                  <a:lnTo>
                    <a:pt x="14981" y="1662"/>
                  </a:lnTo>
                  <a:lnTo>
                    <a:pt x="14981" y="665"/>
                  </a:lnTo>
                  <a:cubicBezTo>
                    <a:pt x="14981" y="249"/>
                    <a:pt x="14667" y="0"/>
                    <a:pt x="14145" y="0"/>
                  </a:cubicBezTo>
                  <a:lnTo>
                    <a:pt x="7421" y="0"/>
                  </a:lnTo>
                  <a:cubicBezTo>
                    <a:pt x="6933" y="0"/>
                    <a:pt x="6619" y="249"/>
                    <a:pt x="6619" y="665"/>
                  </a:cubicBezTo>
                  <a:lnTo>
                    <a:pt x="6619" y="1662"/>
                  </a:lnTo>
                  <a:lnTo>
                    <a:pt x="6619" y="1828"/>
                  </a:lnTo>
                  <a:lnTo>
                    <a:pt x="6619" y="4154"/>
                  </a:lnTo>
                  <a:lnTo>
                    <a:pt x="1080" y="4154"/>
                  </a:lnTo>
                  <a:cubicBezTo>
                    <a:pt x="488" y="4154"/>
                    <a:pt x="0" y="4735"/>
                    <a:pt x="0" y="5442"/>
                  </a:cubicBezTo>
                  <a:lnTo>
                    <a:pt x="0" y="20312"/>
                  </a:lnTo>
                  <a:cubicBezTo>
                    <a:pt x="0" y="21018"/>
                    <a:pt x="488" y="21600"/>
                    <a:pt x="1080" y="21600"/>
                  </a:cubicBezTo>
                  <a:lnTo>
                    <a:pt x="20520" y="21600"/>
                  </a:lnTo>
                  <a:cubicBezTo>
                    <a:pt x="21112" y="21600"/>
                    <a:pt x="21600" y="21018"/>
                    <a:pt x="21600" y="20312"/>
                  </a:cubicBezTo>
                  <a:lnTo>
                    <a:pt x="21600" y="5442"/>
                  </a:lnTo>
                  <a:cubicBezTo>
                    <a:pt x="21600" y="4735"/>
                    <a:pt x="21112" y="4154"/>
                    <a:pt x="20520" y="4154"/>
                  </a:cubicBezTo>
                  <a:close/>
                </a:path>
              </a:pathLst>
            </a:custGeom>
            <a:solidFill>
              <a:srgbClr val="FDEE2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02" name="Shape"/>
            <p:cNvSpPr/>
            <p:nvPr/>
          </p:nvSpPr>
          <p:spPr>
            <a:xfrm>
              <a:off x="17929" y="227093"/>
              <a:ext cx="1303344" cy="5045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5" extrusionOk="0">
                  <a:moveTo>
                    <a:pt x="20450" y="5"/>
                  </a:moveTo>
                  <a:lnTo>
                    <a:pt x="1080" y="5"/>
                  </a:lnTo>
                  <a:cubicBezTo>
                    <a:pt x="488" y="-85"/>
                    <a:pt x="0" y="1170"/>
                    <a:pt x="0" y="2694"/>
                  </a:cubicBezTo>
                  <a:lnTo>
                    <a:pt x="0" y="11029"/>
                  </a:lnTo>
                  <a:cubicBezTo>
                    <a:pt x="1598" y="16704"/>
                    <a:pt x="5251" y="20867"/>
                    <a:pt x="9610" y="21515"/>
                  </a:cubicBezTo>
                  <a:lnTo>
                    <a:pt x="9610" y="18114"/>
                  </a:lnTo>
                  <a:cubicBezTo>
                    <a:pt x="9610" y="17550"/>
                    <a:pt x="9789" y="17089"/>
                    <a:pt x="10008" y="17089"/>
                  </a:cubicBezTo>
                  <a:lnTo>
                    <a:pt x="11775" y="17089"/>
                  </a:lnTo>
                  <a:cubicBezTo>
                    <a:pt x="11994" y="17089"/>
                    <a:pt x="12173" y="17550"/>
                    <a:pt x="12173" y="18114"/>
                  </a:cubicBezTo>
                  <a:lnTo>
                    <a:pt x="12173" y="21488"/>
                  </a:lnTo>
                  <a:cubicBezTo>
                    <a:pt x="16451" y="20753"/>
                    <a:pt x="20024" y="16634"/>
                    <a:pt x="21600" y="11119"/>
                  </a:cubicBezTo>
                  <a:lnTo>
                    <a:pt x="21600" y="2783"/>
                  </a:lnTo>
                  <a:cubicBezTo>
                    <a:pt x="21600" y="1260"/>
                    <a:pt x="21043" y="5"/>
                    <a:pt x="20450" y="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03" name="Shape"/>
            <p:cNvSpPr/>
            <p:nvPr/>
          </p:nvSpPr>
          <p:spPr>
            <a:xfrm>
              <a:off x="-1" y="-1"/>
              <a:ext cx="1339392" cy="1129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98" y="14818"/>
                  </a:moveTo>
                  <a:lnTo>
                    <a:pt x="10598" y="13444"/>
                  </a:lnTo>
                  <a:cubicBezTo>
                    <a:pt x="10598" y="13254"/>
                    <a:pt x="10729" y="13100"/>
                    <a:pt x="10889" y="13100"/>
                  </a:cubicBezTo>
                  <a:cubicBezTo>
                    <a:pt x="11050" y="13100"/>
                    <a:pt x="11180" y="13254"/>
                    <a:pt x="11180" y="13444"/>
                  </a:cubicBezTo>
                  <a:lnTo>
                    <a:pt x="11180" y="14818"/>
                  </a:lnTo>
                  <a:cubicBezTo>
                    <a:pt x="11180" y="15008"/>
                    <a:pt x="11050" y="15163"/>
                    <a:pt x="10889" y="15163"/>
                  </a:cubicBezTo>
                  <a:cubicBezTo>
                    <a:pt x="10729" y="15163"/>
                    <a:pt x="10598" y="15008"/>
                    <a:pt x="10598" y="14818"/>
                  </a:cubicBezTo>
                  <a:close/>
                  <a:moveTo>
                    <a:pt x="21019" y="9278"/>
                  </a:moveTo>
                  <a:cubicBezTo>
                    <a:pt x="19507" y="11625"/>
                    <a:pt x="16186" y="13290"/>
                    <a:pt x="12427" y="13669"/>
                  </a:cubicBezTo>
                  <a:lnTo>
                    <a:pt x="12427" y="12531"/>
                  </a:lnTo>
                  <a:cubicBezTo>
                    <a:pt x="12427" y="12087"/>
                    <a:pt x="12122" y="11726"/>
                    <a:pt x="11748" y="11726"/>
                  </a:cubicBezTo>
                  <a:lnTo>
                    <a:pt x="10030" y="11726"/>
                  </a:lnTo>
                  <a:cubicBezTo>
                    <a:pt x="9656" y="11726"/>
                    <a:pt x="9351" y="12087"/>
                    <a:pt x="9351" y="12531"/>
                  </a:cubicBezTo>
                  <a:lnTo>
                    <a:pt x="9351" y="13689"/>
                  </a:lnTo>
                  <a:cubicBezTo>
                    <a:pt x="5470" y="13353"/>
                    <a:pt x="2130" y="11685"/>
                    <a:pt x="581" y="9239"/>
                  </a:cubicBezTo>
                  <a:lnTo>
                    <a:pt x="581" y="5613"/>
                  </a:lnTo>
                  <a:cubicBezTo>
                    <a:pt x="581" y="5371"/>
                    <a:pt x="666" y="5138"/>
                    <a:pt x="813" y="4974"/>
                  </a:cubicBezTo>
                  <a:cubicBezTo>
                    <a:pt x="953" y="4817"/>
                    <a:pt x="1134" y="4735"/>
                    <a:pt x="1342" y="4751"/>
                  </a:cubicBezTo>
                  <a:lnTo>
                    <a:pt x="20191" y="4751"/>
                  </a:lnTo>
                  <a:cubicBezTo>
                    <a:pt x="20624" y="4751"/>
                    <a:pt x="21019" y="5181"/>
                    <a:pt x="21019" y="5653"/>
                  </a:cubicBezTo>
                  <a:cubicBezTo>
                    <a:pt x="21019" y="5653"/>
                    <a:pt x="21019" y="9278"/>
                    <a:pt x="21019" y="9278"/>
                  </a:cubicBezTo>
                  <a:close/>
                  <a:moveTo>
                    <a:pt x="9933" y="15626"/>
                  </a:moveTo>
                  <a:lnTo>
                    <a:pt x="9933" y="12531"/>
                  </a:lnTo>
                  <a:cubicBezTo>
                    <a:pt x="9933" y="12468"/>
                    <a:pt x="9977" y="12416"/>
                    <a:pt x="10030" y="12416"/>
                  </a:cubicBezTo>
                  <a:lnTo>
                    <a:pt x="11748" y="12416"/>
                  </a:lnTo>
                  <a:cubicBezTo>
                    <a:pt x="11801" y="12416"/>
                    <a:pt x="11845" y="12468"/>
                    <a:pt x="11845" y="12531"/>
                  </a:cubicBezTo>
                  <a:lnTo>
                    <a:pt x="11845" y="15626"/>
                  </a:lnTo>
                  <a:cubicBezTo>
                    <a:pt x="11845" y="15688"/>
                    <a:pt x="11801" y="15741"/>
                    <a:pt x="11748" y="15741"/>
                  </a:cubicBezTo>
                  <a:lnTo>
                    <a:pt x="10030" y="15741"/>
                  </a:lnTo>
                  <a:cubicBezTo>
                    <a:pt x="9977" y="15741"/>
                    <a:pt x="9933" y="15688"/>
                    <a:pt x="9933" y="15626"/>
                  </a:cubicBezTo>
                  <a:close/>
                  <a:moveTo>
                    <a:pt x="21019" y="20009"/>
                  </a:moveTo>
                  <a:cubicBezTo>
                    <a:pt x="21019" y="20506"/>
                    <a:pt x="20678" y="20910"/>
                    <a:pt x="20258" y="20910"/>
                  </a:cubicBezTo>
                  <a:lnTo>
                    <a:pt x="1342" y="20910"/>
                  </a:lnTo>
                  <a:cubicBezTo>
                    <a:pt x="922" y="20910"/>
                    <a:pt x="581" y="20506"/>
                    <a:pt x="581" y="20009"/>
                  </a:cubicBezTo>
                  <a:lnTo>
                    <a:pt x="581" y="10304"/>
                  </a:lnTo>
                  <a:cubicBezTo>
                    <a:pt x="2376" y="12553"/>
                    <a:pt x="5636" y="14064"/>
                    <a:pt x="9351" y="14379"/>
                  </a:cubicBezTo>
                  <a:lnTo>
                    <a:pt x="9351" y="15626"/>
                  </a:lnTo>
                  <a:cubicBezTo>
                    <a:pt x="9351" y="16069"/>
                    <a:pt x="9656" y="16430"/>
                    <a:pt x="10030" y="16430"/>
                  </a:cubicBezTo>
                  <a:lnTo>
                    <a:pt x="11748" y="16430"/>
                  </a:lnTo>
                  <a:cubicBezTo>
                    <a:pt x="12122" y="16430"/>
                    <a:pt x="12427" y="16069"/>
                    <a:pt x="12427" y="15626"/>
                  </a:cubicBezTo>
                  <a:lnTo>
                    <a:pt x="12427" y="14364"/>
                  </a:lnTo>
                  <a:cubicBezTo>
                    <a:pt x="16065" y="14019"/>
                    <a:pt x="19248" y="12526"/>
                    <a:pt x="21019" y="10327"/>
                  </a:cubicBezTo>
                  <a:cubicBezTo>
                    <a:pt x="21019" y="10327"/>
                    <a:pt x="21019" y="20009"/>
                    <a:pt x="21019" y="20009"/>
                  </a:cubicBezTo>
                  <a:close/>
                  <a:moveTo>
                    <a:pt x="7023" y="3012"/>
                  </a:moveTo>
                  <a:cubicBezTo>
                    <a:pt x="7146" y="3063"/>
                    <a:pt x="7292" y="3092"/>
                    <a:pt x="7458" y="3098"/>
                  </a:cubicBezTo>
                  <a:lnTo>
                    <a:pt x="7458" y="4021"/>
                  </a:lnTo>
                  <a:lnTo>
                    <a:pt x="7023" y="4021"/>
                  </a:lnTo>
                  <a:cubicBezTo>
                    <a:pt x="7023" y="4021"/>
                    <a:pt x="7023" y="3012"/>
                    <a:pt x="7023" y="3012"/>
                  </a:cubicBezTo>
                  <a:close/>
                  <a:moveTo>
                    <a:pt x="7023" y="988"/>
                  </a:moveTo>
                  <a:cubicBezTo>
                    <a:pt x="7023" y="711"/>
                    <a:pt x="7397" y="690"/>
                    <a:pt x="7512" y="690"/>
                  </a:cubicBezTo>
                  <a:lnTo>
                    <a:pt x="14054" y="690"/>
                  </a:lnTo>
                  <a:cubicBezTo>
                    <a:pt x="14177" y="690"/>
                    <a:pt x="14577" y="711"/>
                    <a:pt x="14577" y="988"/>
                  </a:cubicBezTo>
                  <a:lnTo>
                    <a:pt x="14577" y="2114"/>
                  </a:lnTo>
                  <a:cubicBezTo>
                    <a:pt x="14577" y="2284"/>
                    <a:pt x="14367" y="2413"/>
                    <a:pt x="14088" y="2413"/>
                  </a:cubicBezTo>
                  <a:lnTo>
                    <a:pt x="7512" y="2413"/>
                  </a:lnTo>
                  <a:cubicBezTo>
                    <a:pt x="7286" y="2413"/>
                    <a:pt x="7023" y="2335"/>
                    <a:pt x="7023" y="2114"/>
                  </a:cubicBezTo>
                  <a:cubicBezTo>
                    <a:pt x="7023" y="2114"/>
                    <a:pt x="7023" y="988"/>
                    <a:pt x="7023" y="988"/>
                  </a:cubicBezTo>
                  <a:close/>
                  <a:moveTo>
                    <a:pt x="8040" y="3102"/>
                  </a:moveTo>
                  <a:lnTo>
                    <a:pt x="13560" y="3102"/>
                  </a:lnTo>
                  <a:lnTo>
                    <a:pt x="13560" y="4021"/>
                  </a:lnTo>
                  <a:lnTo>
                    <a:pt x="8040" y="4021"/>
                  </a:lnTo>
                  <a:cubicBezTo>
                    <a:pt x="8040" y="4021"/>
                    <a:pt x="8040" y="3102"/>
                    <a:pt x="8040" y="3102"/>
                  </a:cubicBezTo>
                  <a:close/>
                  <a:moveTo>
                    <a:pt x="14142" y="4021"/>
                  </a:moveTo>
                  <a:lnTo>
                    <a:pt x="14142" y="3098"/>
                  </a:lnTo>
                  <a:cubicBezTo>
                    <a:pt x="14301" y="3091"/>
                    <a:pt x="14447" y="3057"/>
                    <a:pt x="14577" y="2999"/>
                  </a:cubicBezTo>
                  <a:lnTo>
                    <a:pt x="14577" y="4021"/>
                  </a:lnTo>
                  <a:cubicBezTo>
                    <a:pt x="14577" y="4021"/>
                    <a:pt x="14142" y="4021"/>
                    <a:pt x="14142" y="4021"/>
                  </a:cubicBezTo>
                  <a:close/>
                  <a:moveTo>
                    <a:pt x="20258" y="4021"/>
                  </a:moveTo>
                  <a:lnTo>
                    <a:pt x="15159" y="4021"/>
                  </a:lnTo>
                  <a:lnTo>
                    <a:pt x="15159" y="2114"/>
                  </a:lnTo>
                  <a:lnTo>
                    <a:pt x="15159" y="1608"/>
                  </a:lnTo>
                  <a:lnTo>
                    <a:pt x="15159" y="988"/>
                  </a:lnTo>
                  <a:cubicBezTo>
                    <a:pt x="15159" y="532"/>
                    <a:pt x="14870" y="0"/>
                    <a:pt x="14054" y="0"/>
                  </a:cubicBezTo>
                  <a:lnTo>
                    <a:pt x="7512" y="0"/>
                  </a:lnTo>
                  <a:cubicBezTo>
                    <a:pt x="6861" y="0"/>
                    <a:pt x="6441" y="388"/>
                    <a:pt x="6441" y="988"/>
                  </a:cubicBezTo>
                  <a:lnTo>
                    <a:pt x="6441" y="1608"/>
                  </a:lnTo>
                  <a:lnTo>
                    <a:pt x="6441" y="2114"/>
                  </a:lnTo>
                  <a:lnTo>
                    <a:pt x="6441" y="4021"/>
                  </a:lnTo>
                  <a:lnTo>
                    <a:pt x="1342" y="4021"/>
                  </a:lnTo>
                  <a:cubicBezTo>
                    <a:pt x="602" y="4021"/>
                    <a:pt x="0" y="4735"/>
                    <a:pt x="0" y="5613"/>
                  </a:cubicBezTo>
                  <a:lnTo>
                    <a:pt x="0" y="9464"/>
                  </a:lnTo>
                  <a:lnTo>
                    <a:pt x="0" y="20009"/>
                  </a:lnTo>
                  <a:cubicBezTo>
                    <a:pt x="0" y="20886"/>
                    <a:pt x="602" y="21600"/>
                    <a:pt x="1342" y="21600"/>
                  </a:cubicBezTo>
                  <a:lnTo>
                    <a:pt x="20258" y="21600"/>
                  </a:lnTo>
                  <a:cubicBezTo>
                    <a:pt x="20998" y="21600"/>
                    <a:pt x="21600" y="20886"/>
                    <a:pt x="21600" y="20009"/>
                  </a:cubicBezTo>
                  <a:lnTo>
                    <a:pt x="21600" y="9506"/>
                  </a:lnTo>
                  <a:lnTo>
                    <a:pt x="21600" y="5653"/>
                  </a:lnTo>
                  <a:lnTo>
                    <a:pt x="21600" y="5613"/>
                  </a:lnTo>
                  <a:cubicBezTo>
                    <a:pt x="21600" y="4735"/>
                    <a:pt x="20998" y="4021"/>
                    <a:pt x="20258" y="4021"/>
                  </a:cubicBezTo>
                  <a:close/>
                </a:path>
              </a:pathLst>
            </a:custGeom>
            <a:solidFill>
              <a:srgbClr val="0C38E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</p:grpSp>
      <p:grpSp>
        <p:nvGrpSpPr>
          <p:cNvPr id="608" name="Group"/>
          <p:cNvGrpSpPr/>
          <p:nvPr/>
        </p:nvGrpSpPr>
        <p:grpSpPr>
          <a:xfrm>
            <a:off x="10340181" y="7902298"/>
            <a:ext cx="1339391" cy="1129176"/>
            <a:chOff x="0" y="0"/>
            <a:chExt cx="1339390" cy="1129174"/>
          </a:xfrm>
        </p:grpSpPr>
        <p:sp>
          <p:nvSpPr>
            <p:cNvPr id="605" name="Shape"/>
            <p:cNvSpPr/>
            <p:nvPr/>
          </p:nvSpPr>
          <p:spPr>
            <a:xfrm>
              <a:off x="17929" y="17928"/>
              <a:ext cx="1303344" cy="1093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665" y="2492"/>
                  </a:moveTo>
                  <a:lnTo>
                    <a:pt x="13935" y="2492"/>
                  </a:lnTo>
                  <a:lnTo>
                    <a:pt x="13935" y="4154"/>
                  </a:lnTo>
                  <a:lnTo>
                    <a:pt x="7665" y="4154"/>
                  </a:lnTo>
                  <a:cubicBezTo>
                    <a:pt x="7665" y="4154"/>
                    <a:pt x="7665" y="2492"/>
                    <a:pt x="7665" y="2492"/>
                  </a:cubicBezTo>
                  <a:close/>
                  <a:moveTo>
                    <a:pt x="20520" y="4154"/>
                  </a:moveTo>
                  <a:lnTo>
                    <a:pt x="14981" y="4154"/>
                  </a:lnTo>
                  <a:lnTo>
                    <a:pt x="14981" y="1828"/>
                  </a:lnTo>
                  <a:lnTo>
                    <a:pt x="14981" y="1662"/>
                  </a:lnTo>
                  <a:lnTo>
                    <a:pt x="14981" y="665"/>
                  </a:lnTo>
                  <a:cubicBezTo>
                    <a:pt x="14981" y="249"/>
                    <a:pt x="14667" y="0"/>
                    <a:pt x="14145" y="0"/>
                  </a:cubicBezTo>
                  <a:lnTo>
                    <a:pt x="7421" y="0"/>
                  </a:lnTo>
                  <a:cubicBezTo>
                    <a:pt x="6933" y="0"/>
                    <a:pt x="6619" y="249"/>
                    <a:pt x="6619" y="665"/>
                  </a:cubicBezTo>
                  <a:lnTo>
                    <a:pt x="6619" y="1662"/>
                  </a:lnTo>
                  <a:lnTo>
                    <a:pt x="6619" y="1828"/>
                  </a:lnTo>
                  <a:lnTo>
                    <a:pt x="6619" y="4154"/>
                  </a:lnTo>
                  <a:lnTo>
                    <a:pt x="1080" y="4154"/>
                  </a:lnTo>
                  <a:cubicBezTo>
                    <a:pt x="488" y="4154"/>
                    <a:pt x="0" y="4735"/>
                    <a:pt x="0" y="5442"/>
                  </a:cubicBezTo>
                  <a:lnTo>
                    <a:pt x="0" y="20312"/>
                  </a:lnTo>
                  <a:cubicBezTo>
                    <a:pt x="0" y="21018"/>
                    <a:pt x="488" y="21600"/>
                    <a:pt x="1080" y="21600"/>
                  </a:cubicBezTo>
                  <a:lnTo>
                    <a:pt x="20520" y="21600"/>
                  </a:lnTo>
                  <a:cubicBezTo>
                    <a:pt x="21112" y="21600"/>
                    <a:pt x="21600" y="21018"/>
                    <a:pt x="21600" y="20312"/>
                  </a:cubicBezTo>
                  <a:lnTo>
                    <a:pt x="21600" y="5442"/>
                  </a:lnTo>
                  <a:cubicBezTo>
                    <a:pt x="21600" y="4735"/>
                    <a:pt x="21112" y="4154"/>
                    <a:pt x="20520" y="4154"/>
                  </a:cubicBezTo>
                  <a:close/>
                </a:path>
              </a:pathLst>
            </a:custGeom>
            <a:solidFill>
              <a:srgbClr val="FDEE2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06" name="Shape"/>
            <p:cNvSpPr/>
            <p:nvPr/>
          </p:nvSpPr>
          <p:spPr>
            <a:xfrm>
              <a:off x="17929" y="227093"/>
              <a:ext cx="1303344" cy="5045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5" extrusionOk="0">
                  <a:moveTo>
                    <a:pt x="20450" y="5"/>
                  </a:moveTo>
                  <a:lnTo>
                    <a:pt x="1080" y="5"/>
                  </a:lnTo>
                  <a:cubicBezTo>
                    <a:pt x="488" y="-85"/>
                    <a:pt x="0" y="1170"/>
                    <a:pt x="0" y="2694"/>
                  </a:cubicBezTo>
                  <a:lnTo>
                    <a:pt x="0" y="11029"/>
                  </a:lnTo>
                  <a:cubicBezTo>
                    <a:pt x="1598" y="16704"/>
                    <a:pt x="5251" y="20867"/>
                    <a:pt x="9610" y="21515"/>
                  </a:cubicBezTo>
                  <a:lnTo>
                    <a:pt x="9610" y="18114"/>
                  </a:lnTo>
                  <a:cubicBezTo>
                    <a:pt x="9610" y="17550"/>
                    <a:pt x="9789" y="17089"/>
                    <a:pt x="10008" y="17089"/>
                  </a:cubicBezTo>
                  <a:lnTo>
                    <a:pt x="11775" y="17089"/>
                  </a:lnTo>
                  <a:cubicBezTo>
                    <a:pt x="11994" y="17089"/>
                    <a:pt x="12173" y="17550"/>
                    <a:pt x="12173" y="18114"/>
                  </a:cubicBezTo>
                  <a:lnTo>
                    <a:pt x="12173" y="21488"/>
                  </a:lnTo>
                  <a:cubicBezTo>
                    <a:pt x="16451" y="20753"/>
                    <a:pt x="20024" y="16634"/>
                    <a:pt x="21600" y="11119"/>
                  </a:cubicBezTo>
                  <a:lnTo>
                    <a:pt x="21600" y="2783"/>
                  </a:lnTo>
                  <a:cubicBezTo>
                    <a:pt x="21600" y="1260"/>
                    <a:pt x="21043" y="5"/>
                    <a:pt x="20450" y="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07" name="Shape"/>
            <p:cNvSpPr/>
            <p:nvPr/>
          </p:nvSpPr>
          <p:spPr>
            <a:xfrm>
              <a:off x="-1" y="-1"/>
              <a:ext cx="1339392" cy="1129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98" y="14818"/>
                  </a:moveTo>
                  <a:lnTo>
                    <a:pt x="10598" y="13444"/>
                  </a:lnTo>
                  <a:cubicBezTo>
                    <a:pt x="10598" y="13254"/>
                    <a:pt x="10729" y="13100"/>
                    <a:pt x="10889" y="13100"/>
                  </a:cubicBezTo>
                  <a:cubicBezTo>
                    <a:pt x="11050" y="13100"/>
                    <a:pt x="11180" y="13254"/>
                    <a:pt x="11180" y="13444"/>
                  </a:cubicBezTo>
                  <a:lnTo>
                    <a:pt x="11180" y="14818"/>
                  </a:lnTo>
                  <a:cubicBezTo>
                    <a:pt x="11180" y="15008"/>
                    <a:pt x="11050" y="15163"/>
                    <a:pt x="10889" y="15163"/>
                  </a:cubicBezTo>
                  <a:cubicBezTo>
                    <a:pt x="10729" y="15163"/>
                    <a:pt x="10598" y="15008"/>
                    <a:pt x="10598" y="14818"/>
                  </a:cubicBezTo>
                  <a:close/>
                  <a:moveTo>
                    <a:pt x="21019" y="9278"/>
                  </a:moveTo>
                  <a:cubicBezTo>
                    <a:pt x="19507" y="11625"/>
                    <a:pt x="16186" y="13290"/>
                    <a:pt x="12427" y="13669"/>
                  </a:cubicBezTo>
                  <a:lnTo>
                    <a:pt x="12427" y="12531"/>
                  </a:lnTo>
                  <a:cubicBezTo>
                    <a:pt x="12427" y="12087"/>
                    <a:pt x="12122" y="11726"/>
                    <a:pt x="11748" y="11726"/>
                  </a:cubicBezTo>
                  <a:lnTo>
                    <a:pt x="10030" y="11726"/>
                  </a:lnTo>
                  <a:cubicBezTo>
                    <a:pt x="9656" y="11726"/>
                    <a:pt x="9351" y="12087"/>
                    <a:pt x="9351" y="12531"/>
                  </a:cubicBezTo>
                  <a:lnTo>
                    <a:pt x="9351" y="13689"/>
                  </a:lnTo>
                  <a:cubicBezTo>
                    <a:pt x="5470" y="13353"/>
                    <a:pt x="2130" y="11685"/>
                    <a:pt x="581" y="9239"/>
                  </a:cubicBezTo>
                  <a:lnTo>
                    <a:pt x="581" y="5613"/>
                  </a:lnTo>
                  <a:cubicBezTo>
                    <a:pt x="581" y="5371"/>
                    <a:pt x="666" y="5138"/>
                    <a:pt x="813" y="4974"/>
                  </a:cubicBezTo>
                  <a:cubicBezTo>
                    <a:pt x="953" y="4817"/>
                    <a:pt x="1134" y="4735"/>
                    <a:pt x="1342" y="4751"/>
                  </a:cubicBezTo>
                  <a:lnTo>
                    <a:pt x="20191" y="4751"/>
                  </a:lnTo>
                  <a:cubicBezTo>
                    <a:pt x="20624" y="4751"/>
                    <a:pt x="21019" y="5181"/>
                    <a:pt x="21019" y="5653"/>
                  </a:cubicBezTo>
                  <a:cubicBezTo>
                    <a:pt x="21019" y="5653"/>
                    <a:pt x="21019" y="9278"/>
                    <a:pt x="21019" y="9278"/>
                  </a:cubicBezTo>
                  <a:close/>
                  <a:moveTo>
                    <a:pt x="9933" y="15626"/>
                  </a:moveTo>
                  <a:lnTo>
                    <a:pt x="9933" y="12531"/>
                  </a:lnTo>
                  <a:cubicBezTo>
                    <a:pt x="9933" y="12468"/>
                    <a:pt x="9977" y="12416"/>
                    <a:pt x="10030" y="12416"/>
                  </a:cubicBezTo>
                  <a:lnTo>
                    <a:pt x="11748" y="12416"/>
                  </a:lnTo>
                  <a:cubicBezTo>
                    <a:pt x="11801" y="12416"/>
                    <a:pt x="11845" y="12468"/>
                    <a:pt x="11845" y="12531"/>
                  </a:cubicBezTo>
                  <a:lnTo>
                    <a:pt x="11845" y="15626"/>
                  </a:lnTo>
                  <a:cubicBezTo>
                    <a:pt x="11845" y="15688"/>
                    <a:pt x="11801" y="15741"/>
                    <a:pt x="11748" y="15741"/>
                  </a:cubicBezTo>
                  <a:lnTo>
                    <a:pt x="10030" y="15741"/>
                  </a:lnTo>
                  <a:cubicBezTo>
                    <a:pt x="9977" y="15741"/>
                    <a:pt x="9933" y="15688"/>
                    <a:pt x="9933" y="15626"/>
                  </a:cubicBezTo>
                  <a:close/>
                  <a:moveTo>
                    <a:pt x="21019" y="20009"/>
                  </a:moveTo>
                  <a:cubicBezTo>
                    <a:pt x="21019" y="20506"/>
                    <a:pt x="20678" y="20910"/>
                    <a:pt x="20258" y="20910"/>
                  </a:cubicBezTo>
                  <a:lnTo>
                    <a:pt x="1342" y="20910"/>
                  </a:lnTo>
                  <a:cubicBezTo>
                    <a:pt x="922" y="20910"/>
                    <a:pt x="581" y="20506"/>
                    <a:pt x="581" y="20009"/>
                  </a:cubicBezTo>
                  <a:lnTo>
                    <a:pt x="581" y="10304"/>
                  </a:lnTo>
                  <a:cubicBezTo>
                    <a:pt x="2376" y="12553"/>
                    <a:pt x="5636" y="14064"/>
                    <a:pt x="9351" y="14379"/>
                  </a:cubicBezTo>
                  <a:lnTo>
                    <a:pt x="9351" y="15626"/>
                  </a:lnTo>
                  <a:cubicBezTo>
                    <a:pt x="9351" y="16069"/>
                    <a:pt x="9656" y="16430"/>
                    <a:pt x="10030" y="16430"/>
                  </a:cubicBezTo>
                  <a:lnTo>
                    <a:pt x="11748" y="16430"/>
                  </a:lnTo>
                  <a:cubicBezTo>
                    <a:pt x="12122" y="16430"/>
                    <a:pt x="12427" y="16069"/>
                    <a:pt x="12427" y="15626"/>
                  </a:cubicBezTo>
                  <a:lnTo>
                    <a:pt x="12427" y="14364"/>
                  </a:lnTo>
                  <a:cubicBezTo>
                    <a:pt x="16065" y="14019"/>
                    <a:pt x="19248" y="12526"/>
                    <a:pt x="21019" y="10327"/>
                  </a:cubicBezTo>
                  <a:cubicBezTo>
                    <a:pt x="21019" y="10327"/>
                    <a:pt x="21019" y="20009"/>
                    <a:pt x="21019" y="20009"/>
                  </a:cubicBezTo>
                  <a:close/>
                  <a:moveTo>
                    <a:pt x="7023" y="3012"/>
                  </a:moveTo>
                  <a:cubicBezTo>
                    <a:pt x="7146" y="3063"/>
                    <a:pt x="7292" y="3092"/>
                    <a:pt x="7458" y="3098"/>
                  </a:cubicBezTo>
                  <a:lnTo>
                    <a:pt x="7458" y="4021"/>
                  </a:lnTo>
                  <a:lnTo>
                    <a:pt x="7023" y="4021"/>
                  </a:lnTo>
                  <a:cubicBezTo>
                    <a:pt x="7023" y="4021"/>
                    <a:pt x="7023" y="3012"/>
                    <a:pt x="7023" y="3012"/>
                  </a:cubicBezTo>
                  <a:close/>
                  <a:moveTo>
                    <a:pt x="7023" y="988"/>
                  </a:moveTo>
                  <a:cubicBezTo>
                    <a:pt x="7023" y="711"/>
                    <a:pt x="7397" y="690"/>
                    <a:pt x="7512" y="690"/>
                  </a:cubicBezTo>
                  <a:lnTo>
                    <a:pt x="14054" y="690"/>
                  </a:lnTo>
                  <a:cubicBezTo>
                    <a:pt x="14177" y="690"/>
                    <a:pt x="14577" y="711"/>
                    <a:pt x="14577" y="988"/>
                  </a:cubicBezTo>
                  <a:lnTo>
                    <a:pt x="14577" y="2114"/>
                  </a:lnTo>
                  <a:cubicBezTo>
                    <a:pt x="14577" y="2284"/>
                    <a:pt x="14367" y="2413"/>
                    <a:pt x="14088" y="2413"/>
                  </a:cubicBezTo>
                  <a:lnTo>
                    <a:pt x="7512" y="2413"/>
                  </a:lnTo>
                  <a:cubicBezTo>
                    <a:pt x="7286" y="2413"/>
                    <a:pt x="7023" y="2335"/>
                    <a:pt x="7023" y="2114"/>
                  </a:cubicBezTo>
                  <a:cubicBezTo>
                    <a:pt x="7023" y="2114"/>
                    <a:pt x="7023" y="988"/>
                    <a:pt x="7023" y="988"/>
                  </a:cubicBezTo>
                  <a:close/>
                  <a:moveTo>
                    <a:pt x="8040" y="3102"/>
                  </a:moveTo>
                  <a:lnTo>
                    <a:pt x="13560" y="3102"/>
                  </a:lnTo>
                  <a:lnTo>
                    <a:pt x="13560" y="4021"/>
                  </a:lnTo>
                  <a:lnTo>
                    <a:pt x="8040" y="4021"/>
                  </a:lnTo>
                  <a:cubicBezTo>
                    <a:pt x="8040" y="4021"/>
                    <a:pt x="8040" y="3102"/>
                    <a:pt x="8040" y="3102"/>
                  </a:cubicBezTo>
                  <a:close/>
                  <a:moveTo>
                    <a:pt x="14142" y="4021"/>
                  </a:moveTo>
                  <a:lnTo>
                    <a:pt x="14142" y="3098"/>
                  </a:lnTo>
                  <a:cubicBezTo>
                    <a:pt x="14301" y="3091"/>
                    <a:pt x="14447" y="3057"/>
                    <a:pt x="14577" y="2999"/>
                  </a:cubicBezTo>
                  <a:lnTo>
                    <a:pt x="14577" y="4021"/>
                  </a:lnTo>
                  <a:cubicBezTo>
                    <a:pt x="14577" y="4021"/>
                    <a:pt x="14142" y="4021"/>
                    <a:pt x="14142" y="4021"/>
                  </a:cubicBezTo>
                  <a:close/>
                  <a:moveTo>
                    <a:pt x="20258" y="4021"/>
                  </a:moveTo>
                  <a:lnTo>
                    <a:pt x="15159" y="4021"/>
                  </a:lnTo>
                  <a:lnTo>
                    <a:pt x="15159" y="2114"/>
                  </a:lnTo>
                  <a:lnTo>
                    <a:pt x="15159" y="1608"/>
                  </a:lnTo>
                  <a:lnTo>
                    <a:pt x="15159" y="988"/>
                  </a:lnTo>
                  <a:cubicBezTo>
                    <a:pt x="15159" y="532"/>
                    <a:pt x="14870" y="0"/>
                    <a:pt x="14054" y="0"/>
                  </a:cubicBezTo>
                  <a:lnTo>
                    <a:pt x="7512" y="0"/>
                  </a:lnTo>
                  <a:cubicBezTo>
                    <a:pt x="6861" y="0"/>
                    <a:pt x="6441" y="388"/>
                    <a:pt x="6441" y="988"/>
                  </a:cubicBezTo>
                  <a:lnTo>
                    <a:pt x="6441" y="1608"/>
                  </a:lnTo>
                  <a:lnTo>
                    <a:pt x="6441" y="2114"/>
                  </a:lnTo>
                  <a:lnTo>
                    <a:pt x="6441" y="4021"/>
                  </a:lnTo>
                  <a:lnTo>
                    <a:pt x="1342" y="4021"/>
                  </a:lnTo>
                  <a:cubicBezTo>
                    <a:pt x="602" y="4021"/>
                    <a:pt x="0" y="4735"/>
                    <a:pt x="0" y="5613"/>
                  </a:cubicBezTo>
                  <a:lnTo>
                    <a:pt x="0" y="9464"/>
                  </a:lnTo>
                  <a:lnTo>
                    <a:pt x="0" y="20009"/>
                  </a:lnTo>
                  <a:cubicBezTo>
                    <a:pt x="0" y="20886"/>
                    <a:pt x="602" y="21600"/>
                    <a:pt x="1342" y="21600"/>
                  </a:cubicBezTo>
                  <a:lnTo>
                    <a:pt x="20258" y="21600"/>
                  </a:lnTo>
                  <a:cubicBezTo>
                    <a:pt x="20998" y="21600"/>
                    <a:pt x="21600" y="20886"/>
                    <a:pt x="21600" y="20009"/>
                  </a:cubicBezTo>
                  <a:lnTo>
                    <a:pt x="21600" y="9506"/>
                  </a:lnTo>
                  <a:lnTo>
                    <a:pt x="21600" y="5653"/>
                  </a:lnTo>
                  <a:lnTo>
                    <a:pt x="21600" y="5613"/>
                  </a:lnTo>
                  <a:cubicBezTo>
                    <a:pt x="21600" y="4735"/>
                    <a:pt x="20998" y="4021"/>
                    <a:pt x="20258" y="4021"/>
                  </a:cubicBezTo>
                  <a:close/>
                </a:path>
              </a:pathLst>
            </a:custGeom>
            <a:solidFill>
              <a:srgbClr val="0C38E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</p:grpSp>
      <p:pic>
        <p:nvPicPr>
          <p:cNvPr id="609" name="factory.png" descr="facto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7376" y="7802008"/>
            <a:ext cx="1339391" cy="1329756"/>
          </a:xfrm>
          <a:prstGeom prst="rect">
            <a:avLst/>
          </a:prstGeom>
          <a:ln w="12700">
            <a:miter lim="400000"/>
          </a:ln>
        </p:spPr>
      </p:pic>
      <p:pic>
        <p:nvPicPr>
          <p:cNvPr id="610" name="factory.png" descr="factory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8394571" y="7743088"/>
            <a:ext cx="1458087" cy="14475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Rectangle"/>
          <p:cNvSpPr/>
          <p:nvPr/>
        </p:nvSpPr>
        <p:spPr>
          <a:xfrm>
            <a:off x="0" y="-1"/>
            <a:ext cx="24384001" cy="2354334"/>
          </a:xfrm>
          <a:prstGeom prst="rect">
            <a:avLst/>
          </a:prstGeom>
          <a:solidFill>
            <a:srgbClr val="EEC623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01" name="AS IS 분석 (SAP Standard)"/>
          <p:cNvSpPr txBox="1">
            <a:spLocks noGrp="1"/>
          </p:cNvSpPr>
          <p:nvPr>
            <p:ph type="title"/>
          </p:nvPr>
        </p:nvSpPr>
        <p:spPr>
          <a:xfrm>
            <a:off x="1202008" y="456292"/>
            <a:ext cx="16745338" cy="1698536"/>
          </a:xfrm>
          <a:prstGeom prst="rect">
            <a:avLst/>
          </a:prstGeom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rPr lang="en-US" sz="80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CD Motors MM </a:t>
            </a:r>
            <a:r>
              <a:rPr lang="ko-KR" altLang="en-US" sz="80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조직 구조</a:t>
            </a:r>
            <a:endParaRPr sz="80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62" name="모서리가 둥근 직사각형 7"/>
          <p:cNvSpPr/>
          <p:nvPr/>
        </p:nvSpPr>
        <p:spPr>
          <a:xfrm>
            <a:off x="11933573" y="3974593"/>
            <a:ext cx="4307524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en-US" altLang="ko-KR" sz="32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CD Motors</a:t>
            </a:r>
            <a:endParaRPr lang="en-US" altLang="ko-KR" sz="32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87" name="Straight Arrow Connector 50"/>
          <p:cNvCxnSpPr>
            <a:stCxn id="62" idx="2"/>
            <a:endCxn id="109" idx="0"/>
          </p:cNvCxnSpPr>
          <p:nvPr/>
        </p:nvCxnSpPr>
        <p:spPr>
          <a:xfrm>
            <a:off x="14087335" y="4970355"/>
            <a:ext cx="0" cy="791097"/>
          </a:xfrm>
          <a:prstGeom prst="straightConnector1">
            <a:avLst/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  <a:tailEnd type="triangle"/>
          </a:ln>
        </p:spPr>
      </p:cxnSp>
      <p:sp>
        <p:nvSpPr>
          <p:cNvPr id="109" name="모서리가 둥근 직사각형 7"/>
          <p:cNvSpPr/>
          <p:nvPr/>
        </p:nvSpPr>
        <p:spPr>
          <a:xfrm>
            <a:off x="11933573" y="5761452"/>
            <a:ext cx="4307524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en-US" altLang="ko-KR" sz="32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CDM </a:t>
            </a:r>
            <a:r>
              <a:rPr lang="en-US" altLang="ko-KR" sz="3200" b="1" dirty="0" err="1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Pur</a:t>
            </a:r>
            <a:r>
              <a:rPr lang="en-US" altLang="ko-KR" sz="32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. Org.</a:t>
            </a:r>
            <a:endParaRPr lang="en-US" altLang="ko-KR" sz="32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11" name="모서리가 둥근 직사각형 7"/>
          <p:cNvSpPr/>
          <p:nvPr/>
        </p:nvSpPr>
        <p:spPr>
          <a:xfrm>
            <a:off x="6697029" y="8166978"/>
            <a:ext cx="3112022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ko-KR" altLang="en-US" sz="32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본사</a:t>
            </a:r>
            <a:endParaRPr lang="en-US" altLang="ko-KR" sz="3200" b="1" dirty="0" smtClean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lvl="0" algn="ctr">
              <a:defRPr/>
            </a:pPr>
            <a:r>
              <a:rPr lang="en-US" altLang="ko-KR" sz="32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6661</a:t>
            </a:r>
            <a:endParaRPr lang="en-US" altLang="ko-KR" sz="32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114" name="Straight Arrow Connector 50"/>
          <p:cNvCxnSpPr>
            <a:stCxn id="109" idx="2"/>
            <a:endCxn id="123" idx="0"/>
          </p:cNvCxnSpPr>
          <p:nvPr/>
        </p:nvCxnSpPr>
        <p:spPr>
          <a:xfrm flipH="1">
            <a:off x="14087334" y="6757214"/>
            <a:ext cx="1" cy="1412536"/>
          </a:xfrm>
          <a:prstGeom prst="straightConnector1">
            <a:avLst/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  <a:tailEnd type="triangle"/>
          </a:ln>
        </p:spPr>
      </p:cxnSp>
      <p:cxnSp>
        <p:nvCxnSpPr>
          <p:cNvPr id="966" name="꺾인 연결선 965"/>
          <p:cNvCxnSpPr>
            <a:stCxn id="109" idx="2"/>
            <a:endCxn id="111" idx="0"/>
          </p:cNvCxnSpPr>
          <p:nvPr/>
        </p:nvCxnSpPr>
        <p:spPr>
          <a:xfrm rot="5400000">
            <a:off x="10465306" y="4544949"/>
            <a:ext cx="1409764" cy="5834295"/>
          </a:xfrm>
          <a:prstGeom prst="bentConnector3">
            <a:avLst/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9" name="꺾인 연결선 118"/>
          <p:cNvCxnSpPr>
            <a:stCxn id="109" idx="2"/>
            <a:endCxn id="124" idx="0"/>
          </p:cNvCxnSpPr>
          <p:nvPr/>
        </p:nvCxnSpPr>
        <p:spPr>
          <a:xfrm rot="16200000" flipH="1">
            <a:off x="16291906" y="4552642"/>
            <a:ext cx="1412536" cy="5821679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3" name="모서리가 둥근 직사각형 7"/>
          <p:cNvSpPr/>
          <p:nvPr/>
        </p:nvSpPr>
        <p:spPr>
          <a:xfrm>
            <a:off x="12531323" y="8169750"/>
            <a:ext cx="3112022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ko-KR" altLang="en-US" sz="32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광주 공장</a:t>
            </a:r>
            <a:endParaRPr lang="en-US" altLang="ko-KR" sz="3200" dirty="0" smtClean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lvl="0" algn="ctr">
              <a:defRPr/>
            </a:pPr>
            <a:r>
              <a:rPr lang="en-US" altLang="ko-KR" sz="32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6662</a:t>
            </a:r>
            <a:endParaRPr lang="en-US" altLang="ko-KR" sz="32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24" name="모서리가 둥근 직사각형 7"/>
          <p:cNvSpPr/>
          <p:nvPr/>
        </p:nvSpPr>
        <p:spPr>
          <a:xfrm>
            <a:off x="18353003" y="8169750"/>
            <a:ext cx="3112022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ko-KR" altLang="en-US" sz="32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울산 공장</a:t>
            </a:r>
            <a:endParaRPr lang="en-US" altLang="ko-KR" sz="3200" b="1" dirty="0" smtClean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lvl="0" algn="ctr">
              <a:defRPr/>
            </a:pPr>
            <a:r>
              <a:rPr lang="en-US" altLang="ko-KR" sz="32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6663</a:t>
            </a:r>
            <a:endParaRPr lang="en-US" altLang="ko-KR" sz="32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27" name="모서리가 둥근 직사각형 7"/>
          <p:cNvSpPr/>
          <p:nvPr/>
        </p:nvSpPr>
        <p:spPr>
          <a:xfrm>
            <a:off x="6237059" y="10487617"/>
            <a:ext cx="1543686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en-US" altLang="ko-KR" sz="32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PG1	</a:t>
            </a:r>
            <a:endParaRPr lang="en-US" altLang="ko-KR" sz="32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29" name="모서리가 둥근 직사각형 7"/>
          <p:cNvSpPr/>
          <p:nvPr/>
        </p:nvSpPr>
        <p:spPr>
          <a:xfrm>
            <a:off x="8534143" y="10487614"/>
            <a:ext cx="1543686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en-US" altLang="ko-KR" sz="32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PG2	</a:t>
            </a:r>
            <a:endParaRPr lang="en-US" altLang="ko-KR" sz="32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31" name="모서리가 둥근 직사각형 7"/>
          <p:cNvSpPr/>
          <p:nvPr/>
        </p:nvSpPr>
        <p:spPr>
          <a:xfrm>
            <a:off x="13315493" y="10487617"/>
            <a:ext cx="1543686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en-US" altLang="ko-KR" sz="32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PG3	</a:t>
            </a:r>
            <a:endParaRPr lang="en-US" altLang="ko-KR" sz="32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32" name="모서리가 둥근 직사각형 7"/>
          <p:cNvSpPr/>
          <p:nvPr/>
        </p:nvSpPr>
        <p:spPr>
          <a:xfrm>
            <a:off x="19137171" y="10488239"/>
            <a:ext cx="1543686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en-US" altLang="ko-KR" sz="32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PG4	</a:t>
            </a:r>
            <a:endParaRPr lang="en-US" altLang="ko-KR" sz="32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973" name="꺾인 연결선 972"/>
          <p:cNvCxnSpPr>
            <a:stCxn id="111" idx="2"/>
            <a:endCxn id="127" idx="0"/>
          </p:cNvCxnSpPr>
          <p:nvPr/>
        </p:nvCxnSpPr>
        <p:spPr>
          <a:xfrm rot="5400000">
            <a:off x="6968533" y="9203109"/>
            <a:ext cx="1324877" cy="1244138"/>
          </a:xfrm>
          <a:prstGeom prst="bentConnector3">
            <a:avLst/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5" name="꺾인 연결선 134"/>
          <p:cNvCxnSpPr>
            <a:stCxn id="111" idx="2"/>
            <a:endCxn id="129" idx="0"/>
          </p:cNvCxnSpPr>
          <p:nvPr/>
        </p:nvCxnSpPr>
        <p:spPr>
          <a:xfrm rot="16200000" flipH="1">
            <a:off x="8117076" y="9298704"/>
            <a:ext cx="1324874" cy="1052946"/>
          </a:xfrm>
          <a:prstGeom prst="bentConnector3">
            <a:avLst/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8" name="Straight Arrow Connector 50"/>
          <p:cNvCxnSpPr>
            <a:stCxn id="123" idx="2"/>
            <a:endCxn id="131" idx="0"/>
          </p:cNvCxnSpPr>
          <p:nvPr/>
        </p:nvCxnSpPr>
        <p:spPr>
          <a:xfrm>
            <a:off x="14087334" y="9165512"/>
            <a:ext cx="2" cy="1322105"/>
          </a:xfrm>
          <a:prstGeom prst="straightConnector1">
            <a:avLst/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  <a:tailEnd type="triangle"/>
          </a:ln>
        </p:spPr>
      </p:cxnSp>
      <p:cxnSp>
        <p:nvCxnSpPr>
          <p:cNvPr id="141" name="Straight Arrow Connector 50"/>
          <p:cNvCxnSpPr>
            <a:stCxn id="124" idx="2"/>
            <a:endCxn id="132" idx="0"/>
          </p:cNvCxnSpPr>
          <p:nvPr/>
        </p:nvCxnSpPr>
        <p:spPr>
          <a:xfrm>
            <a:off x="19909014" y="9165512"/>
            <a:ext cx="0" cy="1322727"/>
          </a:xfrm>
          <a:prstGeom prst="straightConnector1">
            <a:avLst/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  <a:tailEnd type="triangle"/>
          </a:ln>
        </p:spPr>
      </p:cxnSp>
      <p:grpSp>
        <p:nvGrpSpPr>
          <p:cNvPr id="144" name="Group 158"/>
          <p:cNvGrpSpPr/>
          <p:nvPr/>
        </p:nvGrpSpPr>
        <p:grpSpPr>
          <a:xfrm>
            <a:off x="1052346" y="4114258"/>
            <a:ext cx="2921149" cy="995765"/>
            <a:chOff x="11220969" y="1590495"/>
            <a:chExt cx="4572009" cy="335050"/>
          </a:xfrm>
        </p:grpSpPr>
        <p:sp>
          <p:nvSpPr>
            <p:cNvPr id="145" name="TextBox 159"/>
            <p:cNvSpPr txBox="1"/>
            <p:nvPr/>
          </p:nvSpPr>
          <p:spPr>
            <a:xfrm>
              <a:off x="11220969" y="1590495"/>
              <a:ext cx="4572000" cy="279610"/>
            </a:xfrm>
            <a:prstGeom prst="rect">
              <a:avLst/>
            </a:prstGeom>
            <a:noFill/>
            <a:ln w="28575"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2400" kern="1200" dirty="0" smtClean="0">
                  <a:latin typeface="배달의민족 한나체 Pro" pitchFamily="50" charset="-127"/>
                  <a:ea typeface="배달의민족 한나체 Pro" pitchFamily="50" charset="-127"/>
                </a:rPr>
                <a:t>Company </a:t>
              </a: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2400" kern="1200" dirty="0" smtClean="0">
                  <a:latin typeface="배달의민족 한나체 Pro" pitchFamily="50" charset="-127"/>
                  <a:ea typeface="배달의민족 한나체 Pro" pitchFamily="50" charset="-127"/>
                </a:rPr>
                <a:t>Code</a:t>
              </a:r>
              <a:endParaRPr kumimoji="0" lang="en-US" altLang="ko-KR" sz="2400" b="1" i="0" u="none" strike="noStrike" kern="1200" cap="none" spc="0" normalizeH="0" baseline="0" dirty="0">
                <a:solidFill>
                  <a:srgbClr val="000000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cxnSp>
          <p:nvCxnSpPr>
            <p:cNvPr id="146" name="Straight Connector 160"/>
            <p:cNvCxnSpPr/>
            <p:nvPr/>
          </p:nvCxnSpPr>
          <p:spPr>
            <a:xfrm>
              <a:off x="11220978" y="1925545"/>
              <a:ext cx="4572000" cy="0"/>
            </a:xfrm>
            <a:prstGeom prst="line">
              <a:avLst/>
            </a:prstGeom>
            <a:noFill/>
            <a:ln w="28575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miter/>
            </a:ln>
          </p:spPr>
        </p:cxnSp>
      </p:grpSp>
      <p:grpSp>
        <p:nvGrpSpPr>
          <p:cNvPr id="147" name="Group 158"/>
          <p:cNvGrpSpPr/>
          <p:nvPr/>
        </p:nvGrpSpPr>
        <p:grpSpPr>
          <a:xfrm>
            <a:off x="1052360" y="6095458"/>
            <a:ext cx="2921150" cy="995765"/>
            <a:chOff x="11220968" y="1590495"/>
            <a:chExt cx="4572010" cy="335050"/>
          </a:xfrm>
        </p:grpSpPr>
        <p:sp>
          <p:nvSpPr>
            <p:cNvPr id="148" name="TextBox 159"/>
            <p:cNvSpPr txBox="1"/>
            <p:nvPr/>
          </p:nvSpPr>
          <p:spPr>
            <a:xfrm>
              <a:off x="11220968" y="1590495"/>
              <a:ext cx="4571999" cy="279610"/>
            </a:xfrm>
            <a:prstGeom prst="rect">
              <a:avLst/>
            </a:prstGeom>
            <a:noFill/>
            <a:ln w="28575"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2400" kern="1200" dirty="0" smtClean="0">
                  <a:latin typeface="배달의민족 한나체 Pro" pitchFamily="50" charset="-127"/>
                  <a:ea typeface="배달의민족 한나체 Pro" pitchFamily="50" charset="-127"/>
                </a:rPr>
                <a:t>Purchasing</a:t>
              </a:r>
              <a:br>
                <a:rPr lang="en-US" altLang="ko-KR" sz="2400" kern="1200" dirty="0" smtClean="0">
                  <a:latin typeface="배달의민족 한나체 Pro" pitchFamily="50" charset="-127"/>
                  <a:ea typeface="배달의민족 한나체 Pro" pitchFamily="50" charset="-127"/>
                </a:rPr>
              </a:br>
              <a:r>
                <a:rPr lang="en-US" altLang="ko-KR" sz="2400" kern="1200" dirty="0" smtClean="0">
                  <a:latin typeface="배달의민족 한나체 Pro" pitchFamily="50" charset="-127"/>
                  <a:ea typeface="배달의민족 한나체 Pro" pitchFamily="50" charset="-127"/>
                </a:rPr>
                <a:t>Organization</a:t>
              </a:r>
              <a:endParaRPr kumimoji="0" lang="en-US" altLang="ko-KR" sz="2400" b="1" i="0" u="none" strike="noStrike" kern="1200" cap="none" spc="0" normalizeH="0" baseline="0" dirty="0">
                <a:solidFill>
                  <a:srgbClr val="000000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cxnSp>
          <p:nvCxnSpPr>
            <p:cNvPr id="149" name="Straight Connector 160"/>
            <p:cNvCxnSpPr/>
            <p:nvPr/>
          </p:nvCxnSpPr>
          <p:spPr>
            <a:xfrm>
              <a:off x="11220978" y="1925545"/>
              <a:ext cx="4572000" cy="0"/>
            </a:xfrm>
            <a:prstGeom prst="line">
              <a:avLst/>
            </a:prstGeom>
            <a:noFill/>
            <a:ln w="28575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miter/>
            </a:ln>
          </p:spPr>
        </p:cxnSp>
      </p:grpSp>
      <p:grpSp>
        <p:nvGrpSpPr>
          <p:cNvPr id="150" name="Group 158"/>
          <p:cNvGrpSpPr/>
          <p:nvPr/>
        </p:nvGrpSpPr>
        <p:grpSpPr>
          <a:xfrm>
            <a:off x="1052353" y="8306643"/>
            <a:ext cx="2921150" cy="995765"/>
            <a:chOff x="11220968" y="1590495"/>
            <a:chExt cx="4572010" cy="335050"/>
          </a:xfrm>
        </p:grpSpPr>
        <p:sp>
          <p:nvSpPr>
            <p:cNvPr id="151" name="TextBox 159"/>
            <p:cNvSpPr txBox="1"/>
            <p:nvPr/>
          </p:nvSpPr>
          <p:spPr>
            <a:xfrm>
              <a:off x="11220968" y="1590495"/>
              <a:ext cx="4571999" cy="279610"/>
            </a:xfrm>
            <a:prstGeom prst="rect">
              <a:avLst/>
            </a:prstGeom>
            <a:noFill/>
            <a:ln w="28575"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2400" kern="1200" dirty="0" smtClean="0">
                  <a:latin typeface="배달의민족 한나체 Pro" pitchFamily="50" charset="-127"/>
                  <a:ea typeface="배달의민족 한나체 Pro" pitchFamily="50" charset="-127"/>
                </a:rPr>
                <a:t>Plant</a:t>
              </a: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en-US" altLang="ko-KR" sz="2400" b="1" i="0" u="none" strike="noStrike" kern="1200" cap="none" spc="0" normalizeH="0" baseline="0" dirty="0">
                <a:solidFill>
                  <a:srgbClr val="000000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cxnSp>
          <p:nvCxnSpPr>
            <p:cNvPr id="152" name="Straight Connector 160"/>
            <p:cNvCxnSpPr/>
            <p:nvPr/>
          </p:nvCxnSpPr>
          <p:spPr>
            <a:xfrm>
              <a:off x="11220978" y="1925545"/>
              <a:ext cx="4572000" cy="0"/>
            </a:xfrm>
            <a:prstGeom prst="line">
              <a:avLst/>
            </a:prstGeom>
            <a:noFill/>
            <a:ln w="28575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miter/>
            </a:ln>
          </p:spPr>
        </p:cxnSp>
      </p:grpSp>
      <p:grpSp>
        <p:nvGrpSpPr>
          <p:cNvPr id="153" name="Group 158"/>
          <p:cNvGrpSpPr/>
          <p:nvPr/>
        </p:nvGrpSpPr>
        <p:grpSpPr>
          <a:xfrm>
            <a:off x="1052373" y="10467952"/>
            <a:ext cx="2921150" cy="995765"/>
            <a:chOff x="11220968" y="1590495"/>
            <a:chExt cx="4572010" cy="335050"/>
          </a:xfrm>
        </p:grpSpPr>
        <p:sp>
          <p:nvSpPr>
            <p:cNvPr id="154" name="TextBox 159"/>
            <p:cNvSpPr txBox="1"/>
            <p:nvPr/>
          </p:nvSpPr>
          <p:spPr>
            <a:xfrm>
              <a:off x="11220968" y="1590495"/>
              <a:ext cx="4571999" cy="279610"/>
            </a:xfrm>
            <a:prstGeom prst="rect">
              <a:avLst/>
            </a:prstGeom>
            <a:noFill/>
            <a:ln w="28575"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2400" kern="1200" dirty="0" smtClean="0">
                  <a:latin typeface="배달의민족 한나체 Pro" pitchFamily="50" charset="-127"/>
                  <a:ea typeface="배달의민족 한나체 Pro" pitchFamily="50" charset="-127"/>
                </a:rPr>
                <a:t>Purchasing</a:t>
              </a:r>
              <a:br>
                <a:rPr lang="en-US" altLang="ko-KR" sz="2400" kern="1200" dirty="0" smtClean="0">
                  <a:latin typeface="배달의민족 한나체 Pro" pitchFamily="50" charset="-127"/>
                  <a:ea typeface="배달의민족 한나체 Pro" pitchFamily="50" charset="-127"/>
                </a:rPr>
              </a:br>
              <a:r>
                <a:rPr lang="en-US" altLang="ko-KR" sz="2400" kern="1200" dirty="0" smtClean="0">
                  <a:latin typeface="배달의민족 한나체 Pro" pitchFamily="50" charset="-127"/>
                  <a:ea typeface="배달의민족 한나체 Pro" pitchFamily="50" charset="-127"/>
                </a:rPr>
                <a:t>Group</a:t>
              </a:r>
              <a:endParaRPr kumimoji="0" lang="en-US" altLang="ko-KR" sz="2400" b="1" i="0" u="none" strike="noStrike" kern="1200" cap="none" spc="0" normalizeH="0" baseline="0" dirty="0">
                <a:solidFill>
                  <a:srgbClr val="000000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cxnSp>
          <p:nvCxnSpPr>
            <p:cNvPr id="155" name="Straight Connector 160"/>
            <p:cNvCxnSpPr/>
            <p:nvPr/>
          </p:nvCxnSpPr>
          <p:spPr>
            <a:xfrm>
              <a:off x="11220978" y="1925545"/>
              <a:ext cx="4572000" cy="0"/>
            </a:xfrm>
            <a:prstGeom prst="line">
              <a:avLst/>
            </a:prstGeom>
            <a:noFill/>
            <a:ln w="28575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miter/>
            </a:ln>
          </p:spPr>
        </p:cxnSp>
      </p:grpSp>
    </p:spTree>
    <p:extLst>
      <p:ext uri="{BB962C8B-B14F-4D97-AF65-F5344CB8AC3E}">
        <p14:creationId xmlns:p14="http://schemas.microsoft.com/office/powerpoint/2010/main" val="39153601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Rectangle"/>
          <p:cNvSpPr/>
          <p:nvPr/>
        </p:nvSpPr>
        <p:spPr>
          <a:xfrm>
            <a:off x="0" y="-1"/>
            <a:ext cx="24384001" cy="2354334"/>
          </a:xfrm>
          <a:prstGeom prst="rect">
            <a:avLst/>
          </a:prstGeom>
          <a:solidFill>
            <a:srgbClr val="EEC623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2" name="모서리가 둥근 직사각형 7"/>
          <p:cNvSpPr/>
          <p:nvPr/>
        </p:nvSpPr>
        <p:spPr>
          <a:xfrm>
            <a:off x="11933573" y="3974593"/>
            <a:ext cx="4307524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en-US" altLang="ko-KR" sz="32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CD Motors</a:t>
            </a:r>
            <a:endParaRPr lang="en-US" altLang="ko-KR" sz="32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grpSp>
        <p:nvGrpSpPr>
          <p:cNvPr id="63" name="Group 158"/>
          <p:cNvGrpSpPr/>
          <p:nvPr/>
        </p:nvGrpSpPr>
        <p:grpSpPr>
          <a:xfrm>
            <a:off x="1052346" y="4114258"/>
            <a:ext cx="2921149" cy="995765"/>
            <a:chOff x="11220969" y="1590495"/>
            <a:chExt cx="4572009" cy="335050"/>
          </a:xfrm>
        </p:grpSpPr>
        <p:sp>
          <p:nvSpPr>
            <p:cNvPr id="64" name="TextBox 159"/>
            <p:cNvSpPr txBox="1"/>
            <p:nvPr/>
          </p:nvSpPr>
          <p:spPr>
            <a:xfrm>
              <a:off x="11220969" y="1590495"/>
              <a:ext cx="4572000" cy="279610"/>
            </a:xfrm>
            <a:prstGeom prst="rect">
              <a:avLst/>
            </a:prstGeom>
            <a:noFill/>
            <a:ln w="28575"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2400" kern="1200" dirty="0" smtClean="0">
                  <a:latin typeface="배달의민족 한나체 Pro" pitchFamily="50" charset="-127"/>
                  <a:ea typeface="배달의민족 한나체 Pro" pitchFamily="50" charset="-127"/>
                </a:rPr>
                <a:t>Company </a:t>
              </a: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2400" kern="1200" dirty="0" smtClean="0">
                  <a:latin typeface="배달의민족 한나체 Pro" pitchFamily="50" charset="-127"/>
                  <a:ea typeface="배달의민족 한나체 Pro" pitchFamily="50" charset="-127"/>
                </a:rPr>
                <a:t>Code</a:t>
              </a:r>
              <a:endParaRPr kumimoji="0" lang="en-US" altLang="ko-KR" sz="2400" b="1" i="0" u="none" strike="noStrike" kern="1200" cap="none" spc="0" normalizeH="0" baseline="0" dirty="0">
                <a:solidFill>
                  <a:srgbClr val="000000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cxnSp>
          <p:nvCxnSpPr>
            <p:cNvPr id="65" name="Straight Connector 160"/>
            <p:cNvCxnSpPr/>
            <p:nvPr/>
          </p:nvCxnSpPr>
          <p:spPr>
            <a:xfrm>
              <a:off x="11220978" y="1925545"/>
              <a:ext cx="4572000" cy="0"/>
            </a:xfrm>
            <a:prstGeom prst="line">
              <a:avLst/>
            </a:prstGeom>
            <a:noFill/>
            <a:ln w="28575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miter/>
            </a:ln>
          </p:spPr>
        </p:cxnSp>
      </p:grpSp>
      <p:cxnSp>
        <p:nvCxnSpPr>
          <p:cNvPr id="87" name="Straight Arrow Connector 50"/>
          <p:cNvCxnSpPr>
            <a:stCxn id="62" idx="2"/>
            <a:endCxn id="109" idx="0"/>
          </p:cNvCxnSpPr>
          <p:nvPr/>
        </p:nvCxnSpPr>
        <p:spPr>
          <a:xfrm>
            <a:off x="14087335" y="4970355"/>
            <a:ext cx="0" cy="791097"/>
          </a:xfrm>
          <a:prstGeom prst="straightConnector1">
            <a:avLst/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  <a:tailEnd type="triangle"/>
          </a:ln>
        </p:spPr>
      </p:cxnSp>
      <p:grpSp>
        <p:nvGrpSpPr>
          <p:cNvPr id="98" name="Group 158"/>
          <p:cNvGrpSpPr/>
          <p:nvPr/>
        </p:nvGrpSpPr>
        <p:grpSpPr>
          <a:xfrm>
            <a:off x="1052360" y="6095458"/>
            <a:ext cx="2921150" cy="995765"/>
            <a:chOff x="11220968" y="1590495"/>
            <a:chExt cx="4572010" cy="335050"/>
          </a:xfrm>
        </p:grpSpPr>
        <p:sp>
          <p:nvSpPr>
            <p:cNvPr id="99" name="TextBox 159"/>
            <p:cNvSpPr txBox="1"/>
            <p:nvPr/>
          </p:nvSpPr>
          <p:spPr>
            <a:xfrm>
              <a:off x="11220968" y="1590495"/>
              <a:ext cx="4571999" cy="279610"/>
            </a:xfrm>
            <a:prstGeom prst="rect">
              <a:avLst/>
            </a:prstGeom>
            <a:noFill/>
            <a:ln w="28575"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2400" kern="1200" dirty="0" smtClean="0">
                  <a:latin typeface="배달의민족 한나체 Pro" pitchFamily="50" charset="-127"/>
                  <a:ea typeface="배달의민족 한나체 Pro" pitchFamily="50" charset="-127"/>
                </a:rPr>
                <a:t>Purchasing</a:t>
              </a:r>
              <a:br>
                <a:rPr lang="en-US" altLang="ko-KR" sz="2400" kern="1200" dirty="0" smtClean="0">
                  <a:latin typeface="배달의민족 한나체 Pro" pitchFamily="50" charset="-127"/>
                  <a:ea typeface="배달의민족 한나체 Pro" pitchFamily="50" charset="-127"/>
                </a:rPr>
              </a:br>
              <a:r>
                <a:rPr lang="en-US" altLang="ko-KR" sz="2400" kern="1200" dirty="0" smtClean="0">
                  <a:latin typeface="배달의민족 한나체 Pro" pitchFamily="50" charset="-127"/>
                  <a:ea typeface="배달의민족 한나체 Pro" pitchFamily="50" charset="-127"/>
                </a:rPr>
                <a:t>Organization</a:t>
              </a:r>
              <a:endParaRPr kumimoji="0" lang="en-US" altLang="ko-KR" sz="2400" b="1" i="0" u="none" strike="noStrike" kern="1200" cap="none" spc="0" normalizeH="0" baseline="0" dirty="0">
                <a:solidFill>
                  <a:srgbClr val="000000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cxnSp>
          <p:nvCxnSpPr>
            <p:cNvPr id="100" name="Straight Connector 160"/>
            <p:cNvCxnSpPr/>
            <p:nvPr/>
          </p:nvCxnSpPr>
          <p:spPr>
            <a:xfrm>
              <a:off x="11220978" y="1925545"/>
              <a:ext cx="4572000" cy="0"/>
            </a:xfrm>
            <a:prstGeom prst="line">
              <a:avLst/>
            </a:prstGeom>
            <a:noFill/>
            <a:ln w="28575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miter/>
            </a:ln>
          </p:spPr>
        </p:cxnSp>
      </p:grpSp>
      <p:grpSp>
        <p:nvGrpSpPr>
          <p:cNvPr id="101" name="Group 158"/>
          <p:cNvGrpSpPr/>
          <p:nvPr/>
        </p:nvGrpSpPr>
        <p:grpSpPr>
          <a:xfrm>
            <a:off x="1052353" y="8306643"/>
            <a:ext cx="2921150" cy="995765"/>
            <a:chOff x="11220968" y="1590495"/>
            <a:chExt cx="4572010" cy="335050"/>
          </a:xfrm>
        </p:grpSpPr>
        <p:sp>
          <p:nvSpPr>
            <p:cNvPr id="102" name="TextBox 159"/>
            <p:cNvSpPr txBox="1"/>
            <p:nvPr/>
          </p:nvSpPr>
          <p:spPr>
            <a:xfrm>
              <a:off x="11220968" y="1590495"/>
              <a:ext cx="4571999" cy="279610"/>
            </a:xfrm>
            <a:prstGeom prst="rect">
              <a:avLst/>
            </a:prstGeom>
            <a:noFill/>
            <a:ln w="28575"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2400" kern="1200" dirty="0" smtClean="0">
                  <a:latin typeface="배달의민족 한나체 Pro" pitchFamily="50" charset="-127"/>
                  <a:ea typeface="배달의민족 한나체 Pro" pitchFamily="50" charset="-127"/>
                </a:rPr>
                <a:t>Plant</a:t>
              </a: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en-US" altLang="ko-KR" sz="2400" b="1" i="0" u="none" strike="noStrike" kern="1200" cap="none" spc="0" normalizeH="0" baseline="0" dirty="0">
                <a:solidFill>
                  <a:srgbClr val="000000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cxnSp>
          <p:nvCxnSpPr>
            <p:cNvPr id="103" name="Straight Connector 160"/>
            <p:cNvCxnSpPr/>
            <p:nvPr/>
          </p:nvCxnSpPr>
          <p:spPr>
            <a:xfrm>
              <a:off x="11220978" y="1925545"/>
              <a:ext cx="4572000" cy="0"/>
            </a:xfrm>
            <a:prstGeom prst="line">
              <a:avLst/>
            </a:prstGeom>
            <a:noFill/>
            <a:ln w="28575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miter/>
            </a:ln>
          </p:spPr>
        </p:cxnSp>
      </p:grpSp>
      <p:grpSp>
        <p:nvGrpSpPr>
          <p:cNvPr id="104" name="Group 158"/>
          <p:cNvGrpSpPr/>
          <p:nvPr/>
        </p:nvGrpSpPr>
        <p:grpSpPr>
          <a:xfrm>
            <a:off x="1052374" y="10467952"/>
            <a:ext cx="2921151" cy="995765"/>
            <a:chOff x="11220967" y="1590495"/>
            <a:chExt cx="4572011" cy="335050"/>
          </a:xfrm>
        </p:grpSpPr>
        <p:sp>
          <p:nvSpPr>
            <p:cNvPr id="105" name="TextBox 159"/>
            <p:cNvSpPr txBox="1"/>
            <p:nvPr/>
          </p:nvSpPr>
          <p:spPr>
            <a:xfrm>
              <a:off x="11220967" y="1590495"/>
              <a:ext cx="4571999" cy="279610"/>
            </a:xfrm>
            <a:prstGeom prst="rect">
              <a:avLst/>
            </a:prstGeom>
            <a:noFill/>
            <a:ln w="28575"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2400" kern="1200" dirty="0" smtClean="0">
                  <a:latin typeface="배달의민족 한나체 Pro" pitchFamily="50" charset="-127"/>
                  <a:ea typeface="배달의민족 한나체 Pro" pitchFamily="50" charset="-127"/>
                </a:rPr>
                <a:t>Storage</a:t>
              </a: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en-US" altLang="ko-KR" sz="2400" b="1" i="0" u="none" strike="noStrike" kern="1200" cap="none" spc="0" normalizeH="0" baseline="0" dirty="0">
                <a:solidFill>
                  <a:srgbClr val="000000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cxnSp>
          <p:nvCxnSpPr>
            <p:cNvPr id="106" name="Straight Connector 160"/>
            <p:cNvCxnSpPr/>
            <p:nvPr/>
          </p:nvCxnSpPr>
          <p:spPr>
            <a:xfrm>
              <a:off x="11220978" y="1925545"/>
              <a:ext cx="4572000" cy="0"/>
            </a:xfrm>
            <a:prstGeom prst="line">
              <a:avLst/>
            </a:prstGeom>
            <a:noFill/>
            <a:ln w="28575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miter/>
            </a:ln>
          </p:spPr>
        </p:cxnSp>
      </p:grpSp>
      <p:sp>
        <p:nvSpPr>
          <p:cNvPr id="109" name="모서리가 둥근 직사각형 7"/>
          <p:cNvSpPr/>
          <p:nvPr/>
        </p:nvSpPr>
        <p:spPr>
          <a:xfrm>
            <a:off x="11933573" y="5761452"/>
            <a:ext cx="4307524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en-US" altLang="ko-KR" sz="32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CDM </a:t>
            </a:r>
            <a:r>
              <a:rPr lang="en-US" altLang="ko-KR" sz="3200" b="1" dirty="0" err="1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Pur</a:t>
            </a:r>
            <a:r>
              <a:rPr lang="en-US" altLang="ko-KR" sz="32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. Org.</a:t>
            </a:r>
            <a:endParaRPr lang="en-US" altLang="ko-KR" sz="32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11" name="모서리가 둥근 직사각형 7"/>
          <p:cNvSpPr/>
          <p:nvPr/>
        </p:nvSpPr>
        <p:spPr>
          <a:xfrm>
            <a:off x="6697029" y="8166978"/>
            <a:ext cx="3112022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ko-KR" altLang="en-US" sz="32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본사</a:t>
            </a:r>
            <a:endParaRPr lang="en-US" altLang="ko-KR" sz="3200" b="1" dirty="0" smtClean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lvl="0" algn="ctr">
              <a:defRPr/>
            </a:pPr>
            <a:r>
              <a:rPr lang="en-US" altLang="ko-KR" sz="32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6661</a:t>
            </a:r>
            <a:endParaRPr lang="en-US" altLang="ko-KR" sz="32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114" name="Straight Arrow Connector 50"/>
          <p:cNvCxnSpPr>
            <a:stCxn id="109" idx="2"/>
            <a:endCxn id="123" idx="0"/>
          </p:cNvCxnSpPr>
          <p:nvPr/>
        </p:nvCxnSpPr>
        <p:spPr>
          <a:xfrm flipH="1">
            <a:off x="14087334" y="6757214"/>
            <a:ext cx="1" cy="1412536"/>
          </a:xfrm>
          <a:prstGeom prst="straightConnector1">
            <a:avLst/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  <a:tailEnd type="triangle"/>
          </a:ln>
        </p:spPr>
      </p:cxnSp>
      <p:cxnSp>
        <p:nvCxnSpPr>
          <p:cNvPr id="966" name="꺾인 연결선 965"/>
          <p:cNvCxnSpPr>
            <a:stCxn id="109" idx="2"/>
            <a:endCxn id="111" idx="0"/>
          </p:cNvCxnSpPr>
          <p:nvPr/>
        </p:nvCxnSpPr>
        <p:spPr>
          <a:xfrm rot="5400000">
            <a:off x="10465306" y="4544949"/>
            <a:ext cx="1409764" cy="5834295"/>
          </a:xfrm>
          <a:prstGeom prst="bentConnector3">
            <a:avLst/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9" name="꺾인 연결선 118"/>
          <p:cNvCxnSpPr>
            <a:stCxn id="109" idx="2"/>
            <a:endCxn id="124" idx="0"/>
          </p:cNvCxnSpPr>
          <p:nvPr/>
        </p:nvCxnSpPr>
        <p:spPr>
          <a:xfrm rot="16200000" flipH="1">
            <a:off x="16291906" y="4552642"/>
            <a:ext cx="1412536" cy="5821679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3" name="모서리가 둥근 직사각형 7"/>
          <p:cNvSpPr/>
          <p:nvPr/>
        </p:nvSpPr>
        <p:spPr>
          <a:xfrm>
            <a:off x="12531323" y="8169750"/>
            <a:ext cx="3112022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ko-KR" altLang="en-US" sz="32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광주 공장</a:t>
            </a:r>
            <a:endParaRPr lang="en-US" altLang="ko-KR" sz="3200" dirty="0" smtClean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lvl="0" algn="ctr">
              <a:defRPr/>
            </a:pPr>
            <a:r>
              <a:rPr lang="en-US" altLang="ko-KR" sz="32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6662</a:t>
            </a:r>
            <a:endParaRPr lang="en-US" altLang="ko-KR" sz="32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24" name="모서리가 둥근 직사각형 7"/>
          <p:cNvSpPr/>
          <p:nvPr/>
        </p:nvSpPr>
        <p:spPr>
          <a:xfrm>
            <a:off x="18353003" y="8169750"/>
            <a:ext cx="3112022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ko-KR" altLang="en-US" sz="32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울산 공장</a:t>
            </a:r>
            <a:endParaRPr lang="en-US" altLang="ko-KR" sz="3200" b="1" dirty="0" smtClean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lvl="0" algn="ctr">
              <a:defRPr/>
            </a:pPr>
            <a:r>
              <a:rPr lang="en-US" altLang="ko-KR" sz="32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6663</a:t>
            </a:r>
            <a:endParaRPr lang="en-US" altLang="ko-KR" sz="32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27" name="모서리가 둥근 직사각형 7"/>
          <p:cNvSpPr/>
          <p:nvPr/>
        </p:nvSpPr>
        <p:spPr>
          <a:xfrm>
            <a:off x="4717213" y="10467955"/>
            <a:ext cx="1555270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ko-KR" altLang="en-US" sz="28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원자재</a:t>
            </a:r>
            <a:endParaRPr lang="en-US" altLang="ko-KR" sz="2800" dirty="0" smtClean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lvl="0" algn="ctr">
              <a:defRPr/>
            </a:pPr>
            <a:r>
              <a:rPr lang="en-US" altLang="ko-KR" sz="28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1000</a:t>
            </a:r>
            <a:endParaRPr lang="en-US" altLang="ko-KR" sz="28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33" name="모서리가 둥근 직사각형 7"/>
          <p:cNvSpPr/>
          <p:nvPr/>
        </p:nvSpPr>
        <p:spPr>
          <a:xfrm>
            <a:off x="6577146" y="10487621"/>
            <a:ext cx="1555270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ko-KR" altLang="en-US" sz="28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반제품</a:t>
            </a:r>
            <a:endParaRPr lang="en-US" altLang="ko-KR" sz="2800" b="1" dirty="0" smtClean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lvl="0" algn="ctr">
              <a:defRPr/>
            </a:pPr>
            <a:r>
              <a:rPr lang="en-US" altLang="ko-KR" sz="28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2000</a:t>
            </a:r>
            <a:endParaRPr lang="en-US" altLang="ko-KR" sz="28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34" name="모서리가 둥근 직사각형 7"/>
          <p:cNvSpPr/>
          <p:nvPr/>
        </p:nvSpPr>
        <p:spPr>
          <a:xfrm>
            <a:off x="8382102" y="10487617"/>
            <a:ext cx="1555270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ko-KR" altLang="en-US" sz="28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완제품</a:t>
            </a:r>
            <a:endParaRPr lang="en-US" altLang="ko-KR" sz="2800" b="1" dirty="0" smtClean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lvl="0" algn="ctr">
              <a:defRPr/>
            </a:pPr>
            <a:r>
              <a:rPr lang="en-US" altLang="ko-KR" sz="28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3000</a:t>
            </a:r>
            <a:endParaRPr lang="en-US" altLang="ko-KR" sz="28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35" name="모서리가 둥근 직사각형 7"/>
          <p:cNvSpPr/>
          <p:nvPr/>
        </p:nvSpPr>
        <p:spPr>
          <a:xfrm>
            <a:off x="10272636" y="10487621"/>
            <a:ext cx="1555270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ko-KR" altLang="en-US" sz="28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품질</a:t>
            </a:r>
            <a:endParaRPr lang="en-US" altLang="ko-KR" sz="2800" b="1" dirty="0" smtClean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lvl="0" algn="ctr">
              <a:defRPr/>
            </a:pPr>
            <a:r>
              <a:rPr lang="en-US" altLang="ko-KR" sz="28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4000</a:t>
            </a:r>
            <a:endParaRPr lang="en-US" altLang="ko-KR" sz="28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40" name="꺾인 연결선 39"/>
          <p:cNvCxnSpPr>
            <a:stCxn id="123" idx="2"/>
            <a:endCxn id="127" idx="0"/>
          </p:cNvCxnSpPr>
          <p:nvPr/>
        </p:nvCxnSpPr>
        <p:spPr>
          <a:xfrm rot="5400000">
            <a:off x="9139870" y="5520490"/>
            <a:ext cx="1302443" cy="8592486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꺾인 연결선 42"/>
          <p:cNvCxnSpPr>
            <a:stCxn id="123" idx="2"/>
            <a:endCxn id="33" idx="0"/>
          </p:cNvCxnSpPr>
          <p:nvPr/>
        </p:nvCxnSpPr>
        <p:spPr>
          <a:xfrm rot="5400000">
            <a:off x="10060004" y="6460290"/>
            <a:ext cx="1322109" cy="6732553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꺾인 연결선 45"/>
          <p:cNvCxnSpPr>
            <a:stCxn id="123" idx="2"/>
            <a:endCxn id="34" idx="0"/>
          </p:cNvCxnSpPr>
          <p:nvPr/>
        </p:nvCxnSpPr>
        <p:spPr>
          <a:xfrm rot="5400000">
            <a:off x="10962484" y="7362766"/>
            <a:ext cx="1322105" cy="4927597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꺾인 연결선 48"/>
          <p:cNvCxnSpPr>
            <a:stCxn id="123" idx="2"/>
            <a:endCxn id="35" idx="0"/>
          </p:cNvCxnSpPr>
          <p:nvPr/>
        </p:nvCxnSpPr>
        <p:spPr>
          <a:xfrm rot="5400000">
            <a:off x="11907749" y="8308035"/>
            <a:ext cx="1322109" cy="3037063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꺾인 연결선 52"/>
          <p:cNvCxnSpPr>
            <a:stCxn id="124" idx="2"/>
            <a:endCxn id="130" idx="0"/>
          </p:cNvCxnSpPr>
          <p:nvPr/>
        </p:nvCxnSpPr>
        <p:spPr>
          <a:xfrm rot="5400000">
            <a:off x="16950776" y="7509716"/>
            <a:ext cx="1302443" cy="4614034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6" name="꺾인 연결선 55"/>
          <p:cNvCxnSpPr>
            <a:stCxn id="124" idx="2"/>
            <a:endCxn id="133" idx="0"/>
          </p:cNvCxnSpPr>
          <p:nvPr/>
        </p:nvCxnSpPr>
        <p:spPr>
          <a:xfrm rot="5400000">
            <a:off x="17870910" y="8449516"/>
            <a:ext cx="1322109" cy="2754101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9" name="꺾인 연결선 58"/>
          <p:cNvCxnSpPr>
            <a:stCxn id="124" idx="2"/>
            <a:endCxn id="136" idx="0"/>
          </p:cNvCxnSpPr>
          <p:nvPr/>
        </p:nvCxnSpPr>
        <p:spPr>
          <a:xfrm rot="16200000" flipH="1">
            <a:off x="19718654" y="9355871"/>
            <a:ext cx="1322109" cy="941389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6" name="꺾인 연결선 65"/>
          <p:cNvCxnSpPr>
            <a:stCxn id="124" idx="2"/>
            <a:endCxn id="134" idx="0"/>
          </p:cNvCxnSpPr>
          <p:nvPr/>
        </p:nvCxnSpPr>
        <p:spPr>
          <a:xfrm rot="5400000">
            <a:off x="18773390" y="9351992"/>
            <a:ext cx="1322105" cy="949145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4" name="모서리가 둥근 직사각형 7"/>
          <p:cNvSpPr/>
          <p:nvPr/>
        </p:nvSpPr>
        <p:spPr>
          <a:xfrm>
            <a:off x="12217094" y="10467955"/>
            <a:ext cx="1555270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ko-KR" altLang="en-US" sz="28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물류</a:t>
            </a:r>
            <a:endParaRPr lang="en-US" altLang="ko-KR" sz="2800" b="1" dirty="0" smtClean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lvl="0" algn="ctr">
              <a:defRPr/>
            </a:pPr>
            <a:r>
              <a:rPr lang="en-US" altLang="ko-KR" sz="28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5000</a:t>
            </a:r>
            <a:endParaRPr lang="en-US" altLang="ko-KR" sz="28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97" name="꺾인 연결선 96"/>
          <p:cNvCxnSpPr>
            <a:stCxn id="123" idx="2"/>
            <a:endCxn id="84" idx="0"/>
          </p:cNvCxnSpPr>
          <p:nvPr/>
        </p:nvCxnSpPr>
        <p:spPr>
          <a:xfrm rot="5400000">
            <a:off x="12889811" y="9270431"/>
            <a:ext cx="1302443" cy="1092605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7" name="꺾인 연결선 106"/>
          <p:cNvCxnSpPr>
            <a:stCxn id="124" idx="2"/>
            <a:endCxn id="137" idx="0"/>
          </p:cNvCxnSpPr>
          <p:nvPr/>
        </p:nvCxnSpPr>
        <p:spPr>
          <a:xfrm rot="16200000" flipH="1">
            <a:off x="20700716" y="8373809"/>
            <a:ext cx="1302443" cy="2885847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0" name="모서리가 둥근 직사각형 7"/>
          <p:cNvSpPr/>
          <p:nvPr/>
        </p:nvSpPr>
        <p:spPr>
          <a:xfrm>
            <a:off x="14517345" y="10467955"/>
            <a:ext cx="1555270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ko-KR" altLang="en-US" sz="28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원자재</a:t>
            </a:r>
            <a:endParaRPr lang="en-US" altLang="ko-KR" sz="2800" dirty="0" smtClean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lvl="0" algn="ctr">
              <a:defRPr/>
            </a:pPr>
            <a:r>
              <a:rPr lang="en-US" altLang="ko-KR" sz="28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1000</a:t>
            </a:r>
            <a:endParaRPr lang="en-US" altLang="ko-KR" sz="28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33" name="모서리가 둥근 직사각형 7"/>
          <p:cNvSpPr/>
          <p:nvPr/>
        </p:nvSpPr>
        <p:spPr>
          <a:xfrm>
            <a:off x="16377278" y="10487621"/>
            <a:ext cx="1555270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ko-KR" altLang="en-US" sz="28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반제품</a:t>
            </a:r>
            <a:endParaRPr lang="en-US" altLang="ko-KR" sz="2800" b="1" dirty="0" smtClean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lvl="0" algn="ctr">
              <a:defRPr/>
            </a:pPr>
            <a:r>
              <a:rPr lang="en-US" altLang="ko-KR" sz="28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2000</a:t>
            </a:r>
            <a:endParaRPr lang="en-US" altLang="ko-KR" sz="28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34" name="모서리가 둥근 직사각형 7"/>
          <p:cNvSpPr/>
          <p:nvPr/>
        </p:nvSpPr>
        <p:spPr>
          <a:xfrm>
            <a:off x="18182234" y="10487617"/>
            <a:ext cx="1555270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ko-KR" altLang="en-US" sz="28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완제품</a:t>
            </a:r>
            <a:endParaRPr lang="en-US" altLang="ko-KR" sz="2800" b="1" dirty="0" smtClean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lvl="0" algn="ctr">
              <a:defRPr/>
            </a:pPr>
            <a:r>
              <a:rPr lang="en-US" altLang="ko-KR" sz="28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3000</a:t>
            </a:r>
            <a:endParaRPr lang="en-US" altLang="ko-KR" sz="28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36" name="모서리가 둥근 직사각형 7"/>
          <p:cNvSpPr/>
          <p:nvPr/>
        </p:nvSpPr>
        <p:spPr>
          <a:xfrm>
            <a:off x="20072768" y="10487621"/>
            <a:ext cx="1555270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ko-KR" altLang="en-US" sz="28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품질</a:t>
            </a:r>
            <a:endParaRPr lang="en-US" altLang="ko-KR" sz="2800" b="1" dirty="0" smtClean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lvl="0" algn="ctr">
              <a:defRPr/>
            </a:pPr>
            <a:r>
              <a:rPr lang="en-US" altLang="ko-KR" sz="28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4000</a:t>
            </a:r>
            <a:endParaRPr lang="en-US" altLang="ko-KR" sz="28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37" name="모서리가 둥근 직사각형 7"/>
          <p:cNvSpPr/>
          <p:nvPr/>
        </p:nvSpPr>
        <p:spPr>
          <a:xfrm>
            <a:off x="22017226" y="10467955"/>
            <a:ext cx="1555270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ko-KR" altLang="en-US" sz="28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물류</a:t>
            </a:r>
            <a:endParaRPr lang="en-US" altLang="ko-KR" sz="2800" b="1" dirty="0" smtClean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lvl="0" algn="ctr">
              <a:defRPr/>
            </a:pPr>
            <a:r>
              <a:rPr lang="en-US" altLang="ko-KR" sz="28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5000</a:t>
            </a:r>
            <a:endParaRPr lang="en-US" altLang="ko-KR" sz="28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45" name="AS IS 분석 (SAP Standard)"/>
          <p:cNvSpPr txBox="1">
            <a:spLocks/>
          </p:cNvSpPr>
          <p:nvPr/>
        </p:nvSpPr>
        <p:spPr>
          <a:xfrm>
            <a:off x="1202008" y="456292"/>
            <a:ext cx="16745338" cy="16985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0" marR="0" indent="0" algn="l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800" b="1" i="0" u="none" strike="noStrike" cap="none" spc="0" baseline="0">
                <a:solidFill>
                  <a:srgbClr val="111111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r>
              <a:rPr lang="en-US" altLang="ko-KR" sz="80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CD Motors MM </a:t>
            </a:r>
            <a:r>
              <a:rPr lang="ko-KR" altLang="en-US" sz="80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조직 구조</a:t>
            </a:r>
            <a:endParaRPr lang="ko-KR" altLang="en-US" sz="80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70269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Rectangle"/>
          <p:cNvSpPr>
            <a:spLocks noGrp="1"/>
          </p:cNvSpPr>
          <p:nvPr>
            <p:ph type="body" idx="13"/>
          </p:nvPr>
        </p:nvSpPr>
        <p:spPr>
          <a:xfrm>
            <a:off x="-8598" y="2726575"/>
            <a:ext cx="8132250" cy="10984571"/>
          </a:xfrm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 dirty="0"/>
          </a:p>
        </p:txBody>
      </p:sp>
      <p:sp>
        <p:nvSpPr>
          <p:cNvPr id="613" name="Rectangle"/>
          <p:cNvSpPr>
            <a:spLocks noGrp="1"/>
          </p:cNvSpPr>
          <p:nvPr>
            <p:ph type="body" idx="14"/>
          </p:nvPr>
        </p:nvSpPr>
        <p:spPr>
          <a:xfrm>
            <a:off x="8119352" y="2726576"/>
            <a:ext cx="8132250" cy="10984570"/>
          </a:xfrm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 dirty="0"/>
          </a:p>
        </p:txBody>
      </p:sp>
      <p:sp>
        <p:nvSpPr>
          <p:cNvPr id="614" name="Rectangle"/>
          <p:cNvSpPr>
            <a:spLocks noGrp="1"/>
          </p:cNvSpPr>
          <p:nvPr>
            <p:ph type="body" idx="15"/>
          </p:nvPr>
        </p:nvSpPr>
        <p:spPr>
          <a:xfrm>
            <a:off x="16248185" y="2726575"/>
            <a:ext cx="8144413" cy="10984571"/>
          </a:xfrm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 dirty="0"/>
          </a:p>
        </p:txBody>
      </p:sp>
      <p:sp>
        <p:nvSpPr>
          <p:cNvPr id="615" name="보급형 모델.…"/>
          <p:cNvSpPr txBox="1">
            <a:spLocks noGrp="1"/>
          </p:cNvSpPr>
          <p:nvPr>
            <p:ph type="body" sz="quarter" idx="1"/>
          </p:nvPr>
        </p:nvSpPr>
        <p:spPr>
          <a:xfrm>
            <a:off x="1728713" y="9134225"/>
            <a:ext cx="5425527" cy="1612631"/>
          </a:xfrm>
          <a:prstGeom prst="rect">
            <a:avLst/>
          </a:prstGeom>
        </p:spPr>
        <p:txBody>
          <a:bodyPr/>
          <a:lstStyle/>
          <a:p>
            <a:r>
              <a:rPr sz="40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보급형</a:t>
            </a:r>
            <a:r>
              <a:rPr sz="40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40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모델</a:t>
            </a:r>
            <a:r>
              <a:rPr sz="40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.</a:t>
            </a:r>
          </a:p>
          <a:p>
            <a:r>
              <a:rPr sz="40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중저가의</a:t>
            </a:r>
            <a:r>
              <a:rPr sz="40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40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세단</a:t>
            </a:r>
            <a:endParaRPr sz="40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616" name="A모델"/>
          <p:cNvSpPr txBox="1">
            <a:spLocks noGrp="1"/>
          </p:cNvSpPr>
          <p:nvPr>
            <p:ph type="body" idx="16"/>
          </p:nvPr>
        </p:nvSpPr>
        <p:spPr>
          <a:xfrm>
            <a:off x="1686666" y="7934058"/>
            <a:ext cx="5425527" cy="641732"/>
          </a:xfrm>
          <a:prstGeom prst="rect">
            <a:avLst/>
          </a:prstGeom>
        </p:spPr>
        <p:txBody>
          <a:bodyPr/>
          <a:lstStyle/>
          <a:p>
            <a:r>
              <a:rPr sz="44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A모델</a:t>
            </a:r>
            <a:endParaRPr sz="44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617" name="B모델"/>
          <p:cNvSpPr txBox="1">
            <a:spLocks noGrp="1"/>
          </p:cNvSpPr>
          <p:nvPr>
            <p:ph type="body" idx="17"/>
          </p:nvPr>
        </p:nvSpPr>
        <p:spPr>
          <a:xfrm>
            <a:off x="9493708" y="7962152"/>
            <a:ext cx="5425528" cy="641732"/>
          </a:xfrm>
          <a:prstGeom prst="rect">
            <a:avLst/>
          </a:prstGeom>
        </p:spPr>
        <p:txBody>
          <a:bodyPr/>
          <a:lstStyle/>
          <a:p>
            <a:r>
              <a:rPr sz="44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B모델</a:t>
            </a:r>
            <a:endParaRPr sz="44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618" name="중고가형 모델.…"/>
          <p:cNvSpPr txBox="1">
            <a:spLocks noGrp="1"/>
          </p:cNvSpPr>
          <p:nvPr>
            <p:ph type="body" idx="18"/>
          </p:nvPr>
        </p:nvSpPr>
        <p:spPr>
          <a:xfrm>
            <a:off x="9126415" y="9239732"/>
            <a:ext cx="6085894" cy="1612631"/>
          </a:xfrm>
          <a:prstGeom prst="rect">
            <a:avLst/>
          </a:prstGeom>
        </p:spPr>
        <p:txBody>
          <a:bodyPr/>
          <a:lstStyle/>
          <a:p>
            <a:r>
              <a:rPr sz="40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중고가형</a:t>
            </a:r>
            <a:r>
              <a:rPr sz="40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40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모델</a:t>
            </a:r>
            <a:r>
              <a:rPr sz="40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.</a:t>
            </a:r>
          </a:p>
          <a:p>
            <a:r>
              <a:rPr sz="40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엔진</a:t>
            </a:r>
            <a:r>
              <a:rPr sz="40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40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성능에</a:t>
            </a:r>
            <a:r>
              <a:rPr sz="40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40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강점이</a:t>
            </a:r>
            <a:r>
              <a:rPr sz="40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40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있는</a:t>
            </a:r>
            <a:r>
              <a:rPr sz="40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40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세단</a:t>
            </a:r>
            <a:endParaRPr sz="40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619" name="C모델"/>
          <p:cNvSpPr txBox="1">
            <a:spLocks noGrp="1"/>
          </p:cNvSpPr>
          <p:nvPr>
            <p:ph type="body" idx="19"/>
          </p:nvPr>
        </p:nvSpPr>
        <p:spPr>
          <a:xfrm>
            <a:off x="17615375" y="8095753"/>
            <a:ext cx="5425527" cy="641732"/>
          </a:xfrm>
          <a:prstGeom prst="rect">
            <a:avLst/>
          </a:prstGeom>
        </p:spPr>
        <p:txBody>
          <a:bodyPr/>
          <a:lstStyle/>
          <a:p>
            <a:r>
              <a:rPr sz="44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C모델</a:t>
            </a:r>
            <a:endParaRPr sz="44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620" name="중고가형 모델.…"/>
          <p:cNvSpPr txBox="1">
            <a:spLocks noGrp="1"/>
          </p:cNvSpPr>
          <p:nvPr>
            <p:ph type="body" idx="20"/>
          </p:nvPr>
        </p:nvSpPr>
        <p:spPr>
          <a:xfrm>
            <a:off x="17207608" y="9257317"/>
            <a:ext cx="6254080" cy="1612631"/>
          </a:xfrm>
          <a:prstGeom prst="rect">
            <a:avLst/>
          </a:prstGeom>
        </p:spPr>
        <p:txBody>
          <a:bodyPr/>
          <a:lstStyle/>
          <a:p>
            <a:r>
              <a:rPr sz="40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중고가형</a:t>
            </a:r>
            <a:r>
              <a:rPr sz="40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40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모델</a:t>
            </a:r>
            <a:r>
              <a:rPr sz="40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.</a:t>
            </a:r>
          </a:p>
          <a:p>
            <a:r>
              <a:rPr sz="4000" dirty="0" err="1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전체적</a:t>
            </a:r>
            <a:r>
              <a:rPr lang="ko-KR" altLang="en-US" sz="40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인</a:t>
            </a:r>
            <a:r>
              <a:rPr sz="40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40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밸런스가</a:t>
            </a:r>
            <a:r>
              <a:rPr sz="40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40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좋은</a:t>
            </a:r>
            <a:r>
              <a:rPr sz="40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40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모델</a:t>
            </a:r>
            <a:endParaRPr sz="40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grpSp>
        <p:nvGrpSpPr>
          <p:cNvPr id="996" name="Group"/>
          <p:cNvGrpSpPr/>
          <p:nvPr/>
        </p:nvGrpSpPr>
        <p:grpSpPr>
          <a:xfrm>
            <a:off x="2346961" y="4997708"/>
            <a:ext cx="20012366" cy="2334594"/>
            <a:chOff x="0" y="0"/>
            <a:chExt cx="20012364" cy="2334592"/>
          </a:xfrm>
        </p:grpSpPr>
        <p:sp>
          <p:nvSpPr>
            <p:cNvPr id="664" name="Shape"/>
            <p:cNvSpPr/>
            <p:nvPr/>
          </p:nvSpPr>
          <p:spPr>
            <a:xfrm>
              <a:off x="-1" y="0"/>
              <a:ext cx="4049359" cy="2066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1" h="21600" extrusionOk="0">
                  <a:moveTo>
                    <a:pt x="21291" y="3910"/>
                  </a:moveTo>
                  <a:cubicBezTo>
                    <a:pt x="21237" y="3547"/>
                    <a:pt x="20992" y="3189"/>
                    <a:pt x="19762" y="3189"/>
                  </a:cubicBezTo>
                  <a:cubicBezTo>
                    <a:pt x="19653" y="3189"/>
                    <a:pt x="19561" y="3192"/>
                    <a:pt x="19499" y="3195"/>
                  </a:cubicBezTo>
                  <a:cubicBezTo>
                    <a:pt x="19137" y="2395"/>
                    <a:pt x="18229" y="1089"/>
                    <a:pt x="17157" y="701"/>
                  </a:cubicBezTo>
                  <a:cubicBezTo>
                    <a:pt x="15834" y="223"/>
                    <a:pt x="14342" y="0"/>
                    <a:pt x="12460" y="0"/>
                  </a:cubicBezTo>
                  <a:lnTo>
                    <a:pt x="12256" y="1"/>
                  </a:lnTo>
                  <a:cubicBezTo>
                    <a:pt x="11264" y="9"/>
                    <a:pt x="10521" y="254"/>
                    <a:pt x="9987" y="479"/>
                  </a:cubicBezTo>
                  <a:cubicBezTo>
                    <a:pt x="9159" y="828"/>
                    <a:pt x="8859" y="1455"/>
                    <a:pt x="8859" y="1455"/>
                  </a:cubicBezTo>
                  <a:cubicBezTo>
                    <a:pt x="8497" y="2277"/>
                    <a:pt x="7329" y="4939"/>
                    <a:pt x="7058" y="5639"/>
                  </a:cubicBezTo>
                  <a:cubicBezTo>
                    <a:pt x="7021" y="5682"/>
                    <a:pt x="6977" y="5732"/>
                    <a:pt x="6931" y="5773"/>
                  </a:cubicBezTo>
                  <a:cubicBezTo>
                    <a:pt x="6496" y="5802"/>
                    <a:pt x="2049" y="7949"/>
                    <a:pt x="1709" y="8129"/>
                  </a:cubicBezTo>
                  <a:cubicBezTo>
                    <a:pt x="1297" y="8348"/>
                    <a:pt x="1105" y="8866"/>
                    <a:pt x="1023" y="9086"/>
                  </a:cubicBezTo>
                  <a:cubicBezTo>
                    <a:pt x="1018" y="9099"/>
                    <a:pt x="1014" y="9112"/>
                    <a:pt x="1009" y="9123"/>
                  </a:cubicBezTo>
                  <a:cubicBezTo>
                    <a:pt x="961" y="9180"/>
                    <a:pt x="870" y="9291"/>
                    <a:pt x="798" y="9416"/>
                  </a:cubicBezTo>
                  <a:cubicBezTo>
                    <a:pt x="521" y="9662"/>
                    <a:pt x="351" y="10258"/>
                    <a:pt x="351" y="10985"/>
                  </a:cubicBezTo>
                  <a:cubicBezTo>
                    <a:pt x="351" y="11211"/>
                    <a:pt x="368" y="11440"/>
                    <a:pt x="401" y="11665"/>
                  </a:cubicBezTo>
                  <a:cubicBezTo>
                    <a:pt x="436" y="11903"/>
                    <a:pt x="488" y="12124"/>
                    <a:pt x="553" y="12321"/>
                  </a:cubicBezTo>
                  <a:cubicBezTo>
                    <a:pt x="0" y="12709"/>
                    <a:pt x="0" y="12907"/>
                    <a:pt x="0" y="13055"/>
                  </a:cubicBezTo>
                  <a:cubicBezTo>
                    <a:pt x="0" y="13200"/>
                    <a:pt x="0" y="13501"/>
                    <a:pt x="161" y="13726"/>
                  </a:cubicBezTo>
                  <a:cubicBezTo>
                    <a:pt x="181" y="13754"/>
                    <a:pt x="210" y="13786"/>
                    <a:pt x="258" y="13832"/>
                  </a:cubicBezTo>
                  <a:cubicBezTo>
                    <a:pt x="299" y="13917"/>
                    <a:pt x="349" y="14000"/>
                    <a:pt x="408" y="14081"/>
                  </a:cubicBezTo>
                  <a:cubicBezTo>
                    <a:pt x="579" y="14314"/>
                    <a:pt x="825" y="14533"/>
                    <a:pt x="1140" y="14734"/>
                  </a:cubicBezTo>
                  <a:cubicBezTo>
                    <a:pt x="1388" y="15177"/>
                    <a:pt x="1543" y="15433"/>
                    <a:pt x="1652" y="15520"/>
                  </a:cubicBezTo>
                  <a:cubicBezTo>
                    <a:pt x="1686" y="15546"/>
                    <a:pt x="1768" y="15636"/>
                    <a:pt x="1889" y="15779"/>
                  </a:cubicBezTo>
                  <a:cubicBezTo>
                    <a:pt x="1899" y="15792"/>
                    <a:pt x="1908" y="15804"/>
                    <a:pt x="1917" y="15816"/>
                  </a:cubicBezTo>
                  <a:cubicBezTo>
                    <a:pt x="2099" y="17514"/>
                    <a:pt x="2600" y="18677"/>
                    <a:pt x="3202" y="18790"/>
                  </a:cubicBezTo>
                  <a:cubicBezTo>
                    <a:pt x="3218" y="18792"/>
                    <a:pt x="3233" y="18795"/>
                    <a:pt x="3248" y="18796"/>
                  </a:cubicBezTo>
                  <a:lnTo>
                    <a:pt x="3253" y="18815"/>
                  </a:lnTo>
                  <a:lnTo>
                    <a:pt x="4267" y="18667"/>
                  </a:lnTo>
                  <a:cubicBezTo>
                    <a:pt x="4269" y="18667"/>
                    <a:pt x="4270" y="18668"/>
                    <a:pt x="4272" y="18668"/>
                  </a:cubicBezTo>
                  <a:cubicBezTo>
                    <a:pt x="4627" y="18734"/>
                    <a:pt x="4978" y="18448"/>
                    <a:pt x="5285" y="17847"/>
                  </a:cubicBezTo>
                  <a:cubicBezTo>
                    <a:pt x="6775" y="18222"/>
                    <a:pt x="8933" y="18665"/>
                    <a:pt x="10686" y="18614"/>
                  </a:cubicBezTo>
                  <a:cubicBezTo>
                    <a:pt x="10870" y="20305"/>
                    <a:pt x="11366" y="21455"/>
                    <a:pt x="11969" y="21568"/>
                  </a:cubicBezTo>
                  <a:cubicBezTo>
                    <a:pt x="11984" y="21570"/>
                    <a:pt x="11998" y="21573"/>
                    <a:pt x="12012" y="21574"/>
                  </a:cubicBezTo>
                  <a:lnTo>
                    <a:pt x="12017" y="21595"/>
                  </a:lnTo>
                  <a:lnTo>
                    <a:pt x="12154" y="21574"/>
                  </a:lnTo>
                  <a:cubicBezTo>
                    <a:pt x="12188" y="21582"/>
                    <a:pt x="12227" y="21588"/>
                    <a:pt x="12272" y="21591"/>
                  </a:cubicBezTo>
                  <a:cubicBezTo>
                    <a:pt x="12357" y="21597"/>
                    <a:pt x="12435" y="21600"/>
                    <a:pt x="12509" y="21600"/>
                  </a:cubicBezTo>
                  <a:cubicBezTo>
                    <a:pt x="13035" y="21600"/>
                    <a:pt x="13284" y="21456"/>
                    <a:pt x="13345" y="21414"/>
                  </a:cubicBezTo>
                  <a:cubicBezTo>
                    <a:pt x="14107" y="21119"/>
                    <a:pt x="14742" y="19210"/>
                    <a:pt x="14856" y="16862"/>
                  </a:cubicBezTo>
                  <a:cubicBezTo>
                    <a:pt x="14861" y="16752"/>
                    <a:pt x="14866" y="16640"/>
                    <a:pt x="14868" y="16525"/>
                  </a:cubicBezTo>
                  <a:lnTo>
                    <a:pt x="18476" y="13225"/>
                  </a:lnTo>
                  <a:cubicBezTo>
                    <a:pt x="18614" y="13983"/>
                    <a:pt x="18830" y="14443"/>
                    <a:pt x="19095" y="14535"/>
                  </a:cubicBezTo>
                  <a:lnTo>
                    <a:pt x="19102" y="14576"/>
                  </a:lnTo>
                  <a:lnTo>
                    <a:pt x="19708" y="14461"/>
                  </a:lnTo>
                  <a:cubicBezTo>
                    <a:pt x="19727" y="14465"/>
                    <a:pt x="19746" y="14468"/>
                    <a:pt x="19766" y="14468"/>
                  </a:cubicBezTo>
                  <a:lnTo>
                    <a:pt x="19766" y="14468"/>
                  </a:lnTo>
                  <a:cubicBezTo>
                    <a:pt x="20274" y="14468"/>
                    <a:pt x="20695" y="13086"/>
                    <a:pt x="20767" y="11181"/>
                  </a:cubicBezTo>
                  <a:cubicBezTo>
                    <a:pt x="20788" y="10617"/>
                    <a:pt x="20774" y="10055"/>
                    <a:pt x="20727" y="9544"/>
                  </a:cubicBezTo>
                  <a:cubicBezTo>
                    <a:pt x="21181" y="8707"/>
                    <a:pt x="21408" y="7656"/>
                    <a:pt x="21520" y="6905"/>
                  </a:cubicBezTo>
                  <a:cubicBezTo>
                    <a:pt x="21565" y="6685"/>
                    <a:pt x="21588" y="6503"/>
                    <a:pt x="21590" y="6348"/>
                  </a:cubicBezTo>
                  <a:cubicBezTo>
                    <a:pt x="21600" y="5530"/>
                    <a:pt x="21485" y="4599"/>
                    <a:pt x="21291" y="3910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65" name="Shape"/>
            <p:cNvSpPr/>
            <p:nvPr/>
          </p:nvSpPr>
          <p:spPr>
            <a:xfrm>
              <a:off x="380999" y="889000"/>
              <a:ext cx="2219753" cy="881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27" h="20314" extrusionOk="0">
                  <a:moveTo>
                    <a:pt x="14995" y="10612"/>
                  </a:moveTo>
                  <a:lnTo>
                    <a:pt x="6192" y="13770"/>
                  </a:lnTo>
                  <a:cubicBezTo>
                    <a:pt x="6307" y="12785"/>
                    <a:pt x="6389" y="11721"/>
                    <a:pt x="6430" y="10603"/>
                  </a:cubicBezTo>
                  <a:cubicBezTo>
                    <a:pt x="6631" y="5076"/>
                    <a:pt x="5756" y="337"/>
                    <a:pt x="4476" y="17"/>
                  </a:cubicBezTo>
                  <a:cubicBezTo>
                    <a:pt x="4090" y="-79"/>
                    <a:pt x="3711" y="239"/>
                    <a:pt x="3365" y="879"/>
                  </a:cubicBezTo>
                  <a:cubicBezTo>
                    <a:pt x="3163" y="550"/>
                    <a:pt x="2944" y="345"/>
                    <a:pt x="2711" y="287"/>
                  </a:cubicBezTo>
                  <a:cubicBezTo>
                    <a:pt x="1431" y="-34"/>
                    <a:pt x="230" y="4187"/>
                    <a:pt x="29" y="9712"/>
                  </a:cubicBezTo>
                  <a:cubicBezTo>
                    <a:pt x="-173" y="15238"/>
                    <a:pt x="702" y="19978"/>
                    <a:pt x="1982" y="20298"/>
                  </a:cubicBezTo>
                  <a:cubicBezTo>
                    <a:pt x="2059" y="20317"/>
                    <a:pt x="2136" y="20319"/>
                    <a:pt x="2212" y="20306"/>
                  </a:cubicBezTo>
                  <a:lnTo>
                    <a:pt x="2213" y="20315"/>
                  </a:lnTo>
                  <a:lnTo>
                    <a:pt x="3718" y="20019"/>
                  </a:lnTo>
                  <a:cubicBezTo>
                    <a:pt x="3728" y="20022"/>
                    <a:pt x="3737" y="20027"/>
                    <a:pt x="3747" y="20029"/>
                  </a:cubicBezTo>
                  <a:cubicBezTo>
                    <a:pt x="4298" y="20167"/>
                    <a:pt x="4834" y="19461"/>
                    <a:pt x="5283" y="18174"/>
                  </a:cubicBezTo>
                  <a:cubicBezTo>
                    <a:pt x="9735" y="19687"/>
                    <a:pt x="17258" y="21521"/>
                    <a:pt x="18965" y="17384"/>
                  </a:cubicBezTo>
                  <a:cubicBezTo>
                    <a:pt x="21427" y="11418"/>
                    <a:pt x="14995" y="10612"/>
                    <a:pt x="14995" y="10612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66" name="Shape"/>
            <p:cNvSpPr/>
            <p:nvPr/>
          </p:nvSpPr>
          <p:spPr>
            <a:xfrm>
              <a:off x="2032000" y="1155700"/>
              <a:ext cx="734231" cy="8837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06" h="21416" extrusionOk="0">
                  <a:moveTo>
                    <a:pt x="14210" y="18"/>
                  </a:moveTo>
                  <a:cubicBezTo>
                    <a:pt x="12985" y="-83"/>
                    <a:pt x="11784" y="252"/>
                    <a:pt x="10684" y="924"/>
                  </a:cubicBezTo>
                  <a:cubicBezTo>
                    <a:pt x="10044" y="579"/>
                    <a:pt x="9348" y="362"/>
                    <a:pt x="8608" y="301"/>
                  </a:cubicBezTo>
                  <a:cubicBezTo>
                    <a:pt x="4543" y="-36"/>
                    <a:pt x="730" y="4403"/>
                    <a:pt x="91" y="10215"/>
                  </a:cubicBezTo>
                  <a:cubicBezTo>
                    <a:pt x="-548" y="16026"/>
                    <a:pt x="2229" y="21010"/>
                    <a:pt x="6294" y="21346"/>
                  </a:cubicBezTo>
                  <a:cubicBezTo>
                    <a:pt x="6538" y="21366"/>
                    <a:pt x="6781" y="21368"/>
                    <a:pt x="7023" y="21355"/>
                  </a:cubicBezTo>
                  <a:lnTo>
                    <a:pt x="7028" y="21365"/>
                  </a:lnTo>
                  <a:lnTo>
                    <a:pt x="7195" y="21354"/>
                  </a:lnTo>
                  <a:cubicBezTo>
                    <a:pt x="7359" y="21374"/>
                    <a:pt x="7566" y="21388"/>
                    <a:pt x="7828" y="21396"/>
                  </a:cubicBezTo>
                  <a:cubicBezTo>
                    <a:pt x="11494" y="21517"/>
                    <a:pt x="13006" y="21069"/>
                    <a:pt x="13187" y="21010"/>
                  </a:cubicBezTo>
                  <a:cubicBezTo>
                    <a:pt x="16740" y="20433"/>
                    <a:pt x="19843" y="16341"/>
                    <a:pt x="20415" y="11151"/>
                  </a:cubicBezTo>
                  <a:cubicBezTo>
                    <a:pt x="21052" y="5339"/>
                    <a:pt x="18276" y="355"/>
                    <a:pt x="14210" y="18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67" name="Shape"/>
            <p:cNvSpPr/>
            <p:nvPr/>
          </p:nvSpPr>
          <p:spPr>
            <a:xfrm>
              <a:off x="673100" y="889000"/>
              <a:ext cx="247167" cy="629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19192"/>
                  </a:lnTo>
                  <a:lnTo>
                    <a:pt x="17934" y="0"/>
                  </a:lnTo>
                  <a:lnTo>
                    <a:pt x="203" y="3195"/>
                  </a:lnTo>
                  <a:cubicBezTo>
                    <a:pt x="203" y="3195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68" name="Shape"/>
            <p:cNvSpPr/>
            <p:nvPr/>
          </p:nvSpPr>
          <p:spPr>
            <a:xfrm>
              <a:off x="660400" y="1041400"/>
              <a:ext cx="350479" cy="5713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21" h="20967" extrusionOk="0">
                  <a:moveTo>
                    <a:pt x="124" y="9877"/>
                  </a:moveTo>
                  <a:cubicBezTo>
                    <a:pt x="985" y="4098"/>
                    <a:pt x="6134" y="-317"/>
                    <a:pt x="11623" y="18"/>
                  </a:cubicBezTo>
                  <a:cubicBezTo>
                    <a:pt x="17110" y="352"/>
                    <a:pt x="20860" y="5310"/>
                    <a:pt x="19998" y="11090"/>
                  </a:cubicBezTo>
                  <a:cubicBezTo>
                    <a:pt x="19135" y="16868"/>
                    <a:pt x="13989" y="21283"/>
                    <a:pt x="8497" y="20949"/>
                  </a:cubicBezTo>
                  <a:cubicBezTo>
                    <a:pt x="3010" y="20614"/>
                    <a:pt x="-740" y="15657"/>
                    <a:pt x="124" y="9877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69" name="Shape"/>
            <p:cNvSpPr/>
            <p:nvPr/>
          </p:nvSpPr>
          <p:spPr>
            <a:xfrm>
              <a:off x="685800" y="1092200"/>
              <a:ext cx="257919" cy="45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35" h="21007" extrusionOk="0">
                  <a:moveTo>
                    <a:pt x="142" y="9940"/>
                  </a:moveTo>
                  <a:cubicBezTo>
                    <a:pt x="1069" y="4148"/>
                    <a:pt x="6237" y="-297"/>
                    <a:pt x="11693" y="15"/>
                  </a:cubicBezTo>
                  <a:cubicBezTo>
                    <a:pt x="17146" y="325"/>
                    <a:pt x="20820" y="5272"/>
                    <a:pt x="19892" y="11066"/>
                  </a:cubicBezTo>
                  <a:cubicBezTo>
                    <a:pt x="18971" y="16859"/>
                    <a:pt x="13797" y="21303"/>
                    <a:pt x="8346" y="20991"/>
                  </a:cubicBezTo>
                  <a:cubicBezTo>
                    <a:pt x="2890" y="20680"/>
                    <a:pt x="-780" y="15733"/>
                    <a:pt x="142" y="994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70" name="Shape"/>
            <p:cNvSpPr/>
            <p:nvPr/>
          </p:nvSpPr>
          <p:spPr>
            <a:xfrm>
              <a:off x="723899" y="1143000"/>
              <a:ext cx="198390" cy="3480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38" h="21009" extrusionOk="0">
                  <a:moveTo>
                    <a:pt x="142" y="9940"/>
                  </a:moveTo>
                  <a:cubicBezTo>
                    <a:pt x="1068" y="4149"/>
                    <a:pt x="6238" y="-296"/>
                    <a:pt x="11691" y="15"/>
                  </a:cubicBezTo>
                  <a:cubicBezTo>
                    <a:pt x="17150" y="328"/>
                    <a:pt x="20819" y="5277"/>
                    <a:pt x="19896" y="11068"/>
                  </a:cubicBezTo>
                  <a:cubicBezTo>
                    <a:pt x="18969" y="16862"/>
                    <a:pt x="13798" y="21304"/>
                    <a:pt x="8344" y="20993"/>
                  </a:cubicBezTo>
                  <a:cubicBezTo>
                    <a:pt x="2887" y="20682"/>
                    <a:pt x="-781" y="15733"/>
                    <a:pt x="142" y="994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71" name="Shape"/>
            <p:cNvSpPr/>
            <p:nvPr/>
          </p:nvSpPr>
          <p:spPr>
            <a:xfrm>
              <a:off x="749300" y="1206499"/>
              <a:ext cx="156906" cy="231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33" h="20904" extrusionOk="0">
                  <a:moveTo>
                    <a:pt x="102" y="9785"/>
                  </a:moveTo>
                  <a:cubicBezTo>
                    <a:pt x="887" y="4023"/>
                    <a:pt x="6002" y="-347"/>
                    <a:pt x="11537" y="21"/>
                  </a:cubicBezTo>
                  <a:cubicBezTo>
                    <a:pt x="17074" y="392"/>
                    <a:pt x="20915" y="5359"/>
                    <a:pt x="20131" y="11122"/>
                  </a:cubicBezTo>
                  <a:cubicBezTo>
                    <a:pt x="19348" y="16883"/>
                    <a:pt x="14224" y="21253"/>
                    <a:pt x="8693" y="20881"/>
                  </a:cubicBezTo>
                  <a:cubicBezTo>
                    <a:pt x="3163" y="20514"/>
                    <a:pt x="-685" y="15547"/>
                    <a:pt x="102" y="9785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72" name="Shape"/>
            <p:cNvSpPr/>
            <p:nvPr/>
          </p:nvSpPr>
          <p:spPr>
            <a:xfrm>
              <a:off x="761999" y="1231900"/>
              <a:ext cx="136009" cy="2008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33" h="20907" extrusionOk="0">
                  <a:moveTo>
                    <a:pt x="101" y="9785"/>
                  </a:moveTo>
                  <a:cubicBezTo>
                    <a:pt x="891" y="4024"/>
                    <a:pt x="6007" y="-346"/>
                    <a:pt x="11539" y="22"/>
                  </a:cubicBezTo>
                  <a:cubicBezTo>
                    <a:pt x="17076" y="394"/>
                    <a:pt x="20919" y="5362"/>
                    <a:pt x="20131" y="11123"/>
                  </a:cubicBezTo>
                  <a:cubicBezTo>
                    <a:pt x="19349" y="16884"/>
                    <a:pt x="14223" y="21254"/>
                    <a:pt x="8697" y="20886"/>
                  </a:cubicBezTo>
                  <a:cubicBezTo>
                    <a:pt x="3164" y="20518"/>
                    <a:pt x="-681" y="15546"/>
                    <a:pt x="101" y="9785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73" name="Shape"/>
            <p:cNvSpPr/>
            <p:nvPr/>
          </p:nvSpPr>
          <p:spPr>
            <a:xfrm>
              <a:off x="774700" y="1257300"/>
              <a:ext cx="109318" cy="1614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28" h="20907" extrusionOk="0">
                  <a:moveTo>
                    <a:pt x="104" y="9789"/>
                  </a:moveTo>
                  <a:cubicBezTo>
                    <a:pt x="884" y="4027"/>
                    <a:pt x="6004" y="-343"/>
                    <a:pt x="11540" y="22"/>
                  </a:cubicBezTo>
                  <a:cubicBezTo>
                    <a:pt x="17068" y="393"/>
                    <a:pt x="20910" y="5365"/>
                    <a:pt x="20127" y="11128"/>
                  </a:cubicBezTo>
                  <a:cubicBezTo>
                    <a:pt x="19345" y="16887"/>
                    <a:pt x="14220" y="21257"/>
                    <a:pt x="8699" y="20886"/>
                  </a:cubicBezTo>
                  <a:cubicBezTo>
                    <a:pt x="3161" y="20521"/>
                    <a:pt x="-690" y="15549"/>
                    <a:pt x="104" y="978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74" name="Shape"/>
            <p:cNvSpPr/>
            <p:nvPr/>
          </p:nvSpPr>
          <p:spPr>
            <a:xfrm>
              <a:off x="673100" y="1257300"/>
              <a:ext cx="135248" cy="676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9366"/>
                  </a:moveTo>
                  <a:lnTo>
                    <a:pt x="18989" y="21600"/>
                  </a:lnTo>
                  <a:lnTo>
                    <a:pt x="21600" y="8192"/>
                  </a:lnTo>
                  <a:lnTo>
                    <a:pt x="0" y="0"/>
                  </a:lnTo>
                  <a:cubicBezTo>
                    <a:pt x="0" y="0"/>
                    <a:pt x="0" y="19366"/>
                    <a:pt x="0" y="1936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75" name="Shape"/>
            <p:cNvSpPr/>
            <p:nvPr/>
          </p:nvSpPr>
          <p:spPr>
            <a:xfrm>
              <a:off x="673100" y="1269999"/>
              <a:ext cx="135508" cy="237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7138"/>
                  </a:moveTo>
                  <a:lnTo>
                    <a:pt x="18951" y="21600"/>
                  </a:lnTo>
                  <a:lnTo>
                    <a:pt x="21600" y="10111"/>
                  </a:lnTo>
                  <a:lnTo>
                    <a:pt x="71" y="0"/>
                  </a:lnTo>
                  <a:cubicBezTo>
                    <a:pt x="71" y="0"/>
                    <a:pt x="0" y="17138"/>
                    <a:pt x="0" y="1713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76" name="Shape"/>
            <p:cNvSpPr/>
            <p:nvPr/>
          </p:nvSpPr>
          <p:spPr>
            <a:xfrm>
              <a:off x="762000" y="1104900"/>
              <a:ext cx="74638" cy="170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80"/>
                  </a:moveTo>
                  <a:lnTo>
                    <a:pt x="13499" y="20713"/>
                  </a:lnTo>
                  <a:lnTo>
                    <a:pt x="21600" y="21600"/>
                  </a:lnTo>
                  <a:lnTo>
                    <a:pt x="9454" y="0"/>
                  </a:lnTo>
                  <a:cubicBezTo>
                    <a:pt x="9454" y="0"/>
                    <a:pt x="0" y="296"/>
                    <a:pt x="0" y="118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77" name="Shape"/>
            <p:cNvSpPr/>
            <p:nvPr/>
          </p:nvSpPr>
          <p:spPr>
            <a:xfrm>
              <a:off x="774699" y="1104899"/>
              <a:ext cx="52764" cy="166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1" h="21600" extrusionOk="0">
                  <a:moveTo>
                    <a:pt x="16" y="1431"/>
                  </a:moveTo>
                  <a:lnTo>
                    <a:pt x="15988" y="20897"/>
                  </a:lnTo>
                  <a:lnTo>
                    <a:pt x="21261" y="21600"/>
                  </a:lnTo>
                  <a:lnTo>
                    <a:pt x="5253" y="0"/>
                  </a:lnTo>
                  <a:cubicBezTo>
                    <a:pt x="5253" y="0"/>
                    <a:pt x="-339" y="534"/>
                    <a:pt x="16" y="143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78" name="Shape"/>
            <p:cNvSpPr/>
            <p:nvPr/>
          </p:nvSpPr>
          <p:spPr>
            <a:xfrm>
              <a:off x="698499" y="1320800"/>
              <a:ext cx="144588" cy="1959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718"/>
                  </a:moveTo>
                  <a:lnTo>
                    <a:pt x="14976" y="0"/>
                  </a:lnTo>
                  <a:lnTo>
                    <a:pt x="21600" y="2569"/>
                  </a:lnTo>
                  <a:lnTo>
                    <a:pt x="4176" y="21600"/>
                  </a:lnTo>
                  <a:cubicBezTo>
                    <a:pt x="4176" y="21600"/>
                    <a:pt x="0" y="16718"/>
                    <a:pt x="0" y="1671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79" name="Shape"/>
            <p:cNvSpPr/>
            <p:nvPr/>
          </p:nvSpPr>
          <p:spPr>
            <a:xfrm>
              <a:off x="711199" y="1320799"/>
              <a:ext cx="106960" cy="197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77" y="16089"/>
                  </a:moveTo>
                  <a:lnTo>
                    <a:pt x="20092" y="0"/>
                  </a:lnTo>
                  <a:lnTo>
                    <a:pt x="21600" y="3317"/>
                  </a:lnTo>
                  <a:lnTo>
                    <a:pt x="0" y="21600"/>
                  </a:lnTo>
                  <a:cubicBezTo>
                    <a:pt x="0" y="21600"/>
                    <a:pt x="1277" y="16089"/>
                    <a:pt x="1277" y="1608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80" name="Shape"/>
            <p:cNvSpPr/>
            <p:nvPr/>
          </p:nvSpPr>
          <p:spPr>
            <a:xfrm>
              <a:off x="838199" y="1130300"/>
              <a:ext cx="86309" cy="1655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41" y="0"/>
                  </a:moveTo>
                  <a:lnTo>
                    <a:pt x="0" y="16587"/>
                  </a:lnTo>
                  <a:lnTo>
                    <a:pt x="7660" y="21600"/>
                  </a:lnTo>
                  <a:lnTo>
                    <a:pt x="21600" y="7717"/>
                  </a:lnTo>
                  <a:cubicBezTo>
                    <a:pt x="21600" y="7717"/>
                    <a:pt x="13241" y="0"/>
                    <a:pt x="13241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81" name="Shape"/>
            <p:cNvSpPr/>
            <p:nvPr/>
          </p:nvSpPr>
          <p:spPr>
            <a:xfrm>
              <a:off x="863600" y="1155699"/>
              <a:ext cx="52562" cy="145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402" y="16169"/>
                  </a:lnTo>
                  <a:lnTo>
                    <a:pt x="0" y="21600"/>
                  </a:lnTo>
                  <a:lnTo>
                    <a:pt x="18078" y="8197"/>
                  </a:lnTo>
                  <a:cubicBezTo>
                    <a:pt x="18078" y="8197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82" name="Shape"/>
            <p:cNvSpPr/>
            <p:nvPr/>
          </p:nvSpPr>
          <p:spPr>
            <a:xfrm>
              <a:off x="838199" y="1333500"/>
              <a:ext cx="62981" cy="1632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78"/>
                  </a:moveTo>
                  <a:lnTo>
                    <a:pt x="11634" y="21600"/>
                  </a:lnTo>
                  <a:lnTo>
                    <a:pt x="21600" y="18003"/>
                  </a:lnTo>
                  <a:lnTo>
                    <a:pt x="7469" y="0"/>
                  </a:lnTo>
                  <a:cubicBezTo>
                    <a:pt x="7469" y="0"/>
                    <a:pt x="0" y="1078"/>
                    <a:pt x="0" y="107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83" name="Shape"/>
            <p:cNvSpPr/>
            <p:nvPr/>
          </p:nvSpPr>
          <p:spPr>
            <a:xfrm>
              <a:off x="863600" y="1346199"/>
              <a:ext cx="35472" cy="138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208"/>
                  </a:moveTo>
                  <a:lnTo>
                    <a:pt x="15709" y="21600"/>
                  </a:lnTo>
                  <a:lnTo>
                    <a:pt x="21600" y="17825"/>
                  </a:lnTo>
                  <a:lnTo>
                    <a:pt x="4962" y="0"/>
                  </a:lnTo>
                  <a:cubicBezTo>
                    <a:pt x="4962" y="0"/>
                    <a:pt x="0" y="1208"/>
                    <a:pt x="0" y="120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84" name="Shape"/>
            <p:cNvSpPr/>
            <p:nvPr/>
          </p:nvSpPr>
          <p:spPr>
            <a:xfrm>
              <a:off x="850900" y="1282700"/>
              <a:ext cx="93291" cy="583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975"/>
                  </a:moveTo>
                  <a:lnTo>
                    <a:pt x="20965" y="0"/>
                  </a:lnTo>
                  <a:lnTo>
                    <a:pt x="21600" y="21600"/>
                  </a:lnTo>
                  <a:lnTo>
                    <a:pt x="2536" y="18651"/>
                  </a:lnTo>
                  <a:cubicBezTo>
                    <a:pt x="2536" y="18651"/>
                    <a:pt x="0" y="1975"/>
                    <a:pt x="0" y="1975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85" name="Shape"/>
            <p:cNvSpPr/>
            <p:nvPr/>
          </p:nvSpPr>
          <p:spPr>
            <a:xfrm>
              <a:off x="850899" y="1308100"/>
              <a:ext cx="79302" cy="23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997"/>
                  </a:moveTo>
                  <a:lnTo>
                    <a:pt x="20962" y="0"/>
                  </a:lnTo>
                  <a:lnTo>
                    <a:pt x="21600" y="21600"/>
                  </a:lnTo>
                  <a:lnTo>
                    <a:pt x="2540" y="18650"/>
                  </a:lnTo>
                  <a:cubicBezTo>
                    <a:pt x="2540" y="18650"/>
                    <a:pt x="0" y="1997"/>
                    <a:pt x="0" y="1997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86" name="Shape"/>
            <p:cNvSpPr/>
            <p:nvPr/>
          </p:nvSpPr>
          <p:spPr>
            <a:xfrm>
              <a:off x="787399" y="1270000"/>
              <a:ext cx="70084" cy="103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35" h="20905" extrusionOk="0">
                  <a:moveTo>
                    <a:pt x="101" y="9774"/>
                  </a:moveTo>
                  <a:cubicBezTo>
                    <a:pt x="882" y="4022"/>
                    <a:pt x="6003" y="-355"/>
                    <a:pt x="11531" y="23"/>
                  </a:cubicBezTo>
                  <a:cubicBezTo>
                    <a:pt x="17071" y="391"/>
                    <a:pt x="20917" y="5357"/>
                    <a:pt x="20133" y="11116"/>
                  </a:cubicBezTo>
                  <a:cubicBezTo>
                    <a:pt x="19349" y="16878"/>
                    <a:pt x="14228" y="21245"/>
                    <a:pt x="8695" y="20884"/>
                  </a:cubicBezTo>
                  <a:cubicBezTo>
                    <a:pt x="3159" y="20506"/>
                    <a:pt x="-683" y="15536"/>
                    <a:pt x="101" y="9774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87" name="Shape"/>
            <p:cNvSpPr/>
            <p:nvPr/>
          </p:nvSpPr>
          <p:spPr>
            <a:xfrm>
              <a:off x="800099" y="1270000"/>
              <a:ext cx="70117" cy="103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38" h="20905" extrusionOk="0">
                  <a:moveTo>
                    <a:pt x="100" y="9774"/>
                  </a:moveTo>
                  <a:cubicBezTo>
                    <a:pt x="891" y="4022"/>
                    <a:pt x="6010" y="-355"/>
                    <a:pt x="11538" y="23"/>
                  </a:cubicBezTo>
                  <a:cubicBezTo>
                    <a:pt x="17072" y="391"/>
                    <a:pt x="20920" y="5357"/>
                    <a:pt x="20136" y="11116"/>
                  </a:cubicBezTo>
                  <a:cubicBezTo>
                    <a:pt x="19352" y="16878"/>
                    <a:pt x="14226" y="21245"/>
                    <a:pt x="8699" y="20884"/>
                  </a:cubicBezTo>
                  <a:cubicBezTo>
                    <a:pt x="3157" y="20506"/>
                    <a:pt x="-680" y="15536"/>
                    <a:pt x="100" y="9774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88" name="Shape"/>
            <p:cNvSpPr/>
            <p:nvPr/>
          </p:nvSpPr>
          <p:spPr>
            <a:xfrm>
              <a:off x="812799" y="1282700"/>
              <a:ext cx="54360" cy="80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20" h="20898" extrusionOk="0">
                  <a:moveTo>
                    <a:pt x="104" y="9778"/>
                  </a:moveTo>
                  <a:cubicBezTo>
                    <a:pt x="883" y="4010"/>
                    <a:pt x="6004" y="-355"/>
                    <a:pt x="11531" y="23"/>
                  </a:cubicBezTo>
                  <a:cubicBezTo>
                    <a:pt x="17053" y="388"/>
                    <a:pt x="20910" y="5348"/>
                    <a:pt x="20116" y="11115"/>
                  </a:cubicBezTo>
                  <a:cubicBezTo>
                    <a:pt x="19337" y="16877"/>
                    <a:pt x="14211" y="21245"/>
                    <a:pt x="8694" y="20877"/>
                  </a:cubicBezTo>
                  <a:cubicBezTo>
                    <a:pt x="3153" y="20508"/>
                    <a:pt x="-690" y="15542"/>
                    <a:pt x="104" y="977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89" name="Shape"/>
            <p:cNvSpPr/>
            <p:nvPr/>
          </p:nvSpPr>
          <p:spPr>
            <a:xfrm>
              <a:off x="825499" y="1282699"/>
              <a:ext cx="39420" cy="58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27" h="20904" extrusionOk="0">
                  <a:moveTo>
                    <a:pt x="105" y="9792"/>
                  </a:moveTo>
                  <a:cubicBezTo>
                    <a:pt x="881" y="4029"/>
                    <a:pt x="6010" y="-340"/>
                    <a:pt x="11515" y="21"/>
                  </a:cubicBezTo>
                  <a:cubicBezTo>
                    <a:pt x="17065" y="395"/>
                    <a:pt x="20909" y="5365"/>
                    <a:pt x="20126" y="11132"/>
                  </a:cubicBezTo>
                  <a:cubicBezTo>
                    <a:pt x="19350" y="16869"/>
                    <a:pt x="14227" y="21260"/>
                    <a:pt x="8703" y="20881"/>
                  </a:cubicBezTo>
                  <a:cubicBezTo>
                    <a:pt x="3153" y="20525"/>
                    <a:pt x="-691" y="15559"/>
                    <a:pt x="105" y="9792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90" name="Shape"/>
            <p:cNvSpPr/>
            <p:nvPr/>
          </p:nvSpPr>
          <p:spPr>
            <a:xfrm>
              <a:off x="698500" y="1066799"/>
              <a:ext cx="307470" cy="529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55" h="17913" extrusionOk="0">
                  <a:moveTo>
                    <a:pt x="5323" y="1016"/>
                  </a:moveTo>
                  <a:cubicBezTo>
                    <a:pt x="5323" y="1016"/>
                    <a:pt x="16515" y="-3533"/>
                    <a:pt x="19774" y="6621"/>
                  </a:cubicBezTo>
                  <a:cubicBezTo>
                    <a:pt x="21600" y="12305"/>
                    <a:pt x="14147" y="18067"/>
                    <a:pt x="8365" y="17910"/>
                  </a:cubicBezTo>
                  <a:cubicBezTo>
                    <a:pt x="2585" y="17751"/>
                    <a:pt x="458" y="14832"/>
                    <a:pt x="0" y="13964"/>
                  </a:cubicBezTo>
                  <a:cubicBezTo>
                    <a:pt x="1368" y="15858"/>
                    <a:pt x="4105" y="17475"/>
                    <a:pt x="8139" y="17672"/>
                  </a:cubicBezTo>
                  <a:cubicBezTo>
                    <a:pt x="12169" y="17870"/>
                    <a:pt x="20889" y="13569"/>
                    <a:pt x="19091" y="6621"/>
                  </a:cubicBezTo>
                  <a:cubicBezTo>
                    <a:pt x="18255" y="3384"/>
                    <a:pt x="14905" y="-1352"/>
                    <a:pt x="5323" y="101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91" name="Shape"/>
            <p:cNvSpPr/>
            <p:nvPr/>
          </p:nvSpPr>
          <p:spPr>
            <a:xfrm>
              <a:off x="698500" y="1066799"/>
              <a:ext cx="300490" cy="517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55" h="17912" extrusionOk="0">
                  <a:moveTo>
                    <a:pt x="5325" y="1016"/>
                  </a:moveTo>
                  <a:cubicBezTo>
                    <a:pt x="5325" y="1016"/>
                    <a:pt x="16515" y="-3533"/>
                    <a:pt x="19774" y="6620"/>
                  </a:cubicBezTo>
                  <a:cubicBezTo>
                    <a:pt x="21600" y="12305"/>
                    <a:pt x="14148" y="18067"/>
                    <a:pt x="8367" y="17909"/>
                  </a:cubicBezTo>
                  <a:cubicBezTo>
                    <a:pt x="2584" y="17751"/>
                    <a:pt x="457" y="14831"/>
                    <a:pt x="0" y="13962"/>
                  </a:cubicBezTo>
                  <a:cubicBezTo>
                    <a:pt x="1367" y="15857"/>
                    <a:pt x="4108" y="17475"/>
                    <a:pt x="8139" y="17673"/>
                  </a:cubicBezTo>
                  <a:cubicBezTo>
                    <a:pt x="12170" y="17871"/>
                    <a:pt x="20887" y="13570"/>
                    <a:pt x="19090" y="6620"/>
                  </a:cubicBezTo>
                  <a:cubicBezTo>
                    <a:pt x="18253" y="3383"/>
                    <a:pt x="14906" y="-1352"/>
                    <a:pt x="5325" y="101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92" name="Shape"/>
            <p:cNvSpPr/>
            <p:nvPr/>
          </p:nvSpPr>
          <p:spPr>
            <a:xfrm>
              <a:off x="698499" y="1079500"/>
              <a:ext cx="252703" cy="465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55" h="17912" extrusionOk="0">
                  <a:moveTo>
                    <a:pt x="5325" y="1016"/>
                  </a:moveTo>
                  <a:cubicBezTo>
                    <a:pt x="5325" y="1016"/>
                    <a:pt x="16513" y="-3533"/>
                    <a:pt x="19774" y="6622"/>
                  </a:cubicBezTo>
                  <a:cubicBezTo>
                    <a:pt x="21600" y="12303"/>
                    <a:pt x="14145" y="18067"/>
                    <a:pt x="8367" y="17910"/>
                  </a:cubicBezTo>
                  <a:cubicBezTo>
                    <a:pt x="2587" y="17752"/>
                    <a:pt x="456" y="14829"/>
                    <a:pt x="0" y="13962"/>
                  </a:cubicBezTo>
                  <a:cubicBezTo>
                    <a:pt x="1371" y="15856"/>
                    <a:pt x="4106" y="17474"/>
                    <a:pt x="8139" y="17673"/>
                  </a:cubicBezTo>
                  <a:cubicBezTo>
                    <a:pt x="12168" y="17869"/>
                    <a:pt x="20886" y="13570"/>
                    <a:pt x="19087" y="6622"/>
                  </a:cubicBezTo>
                  <a:cubicBezTo>
                    <a:pt x="18254" y="3384"/>
                    <a:pt x="14908" y="-1352"/>
                    <a:pt x="5325" y="101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93" name="Shape"/>
            <p:cNvSpPr/>
            <p:nvPr/>
          </p:nvSpPr>
          <p:spPr>
            <a:xfrm>
              <a:off x="1396999" y="88900"/>
              <a:ext cx="1483723" cy="4664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7" h="21600" extrusionOk="0">
                  <a:moveTo>
                    <a:pt x="790" y="21600"/>
                  </a:moveTo>
                  <a:cubicBezTo>
                    <a:pt x="790" y="21600"/>
                    <a:pt x="4610" y="5616"/>
                    <a:pt x="5137" y="4535"/>
                  </a:cubicBezTo>
                  <a:cubicBezTo>
                    <a:pt x="5664" y="3455"/>
                    <a:pt x="20151" y="2158"/>
                    <a:pt x="20876" y="7128"/>
                  </a:cubicBezTo>
                  <a:cubicBezTo>
                    <a:pt x="21600" y="12095"/>
                    <a:pt x="16595" y="0"/>
                    <a:pt x="16595" y="0"/>
                  </a:cubicBezTo>
                  <a:lnTo>
                    <a:pt x="5466" y="1079"/>
                  </a:lnTo>
                  <a:lnTo>
                    <a:pt x="0" y="21167"/>
                  </a:lnTo>
                  <a:cubicBezTo>
                    <a:pt x="0" y="21167"/>
                    <a:pt x="790" y="21600"/>
                    <a:pt x="790" y="216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94" name="Shape"/>
            <p:cNvSpPr/>
            <p:nvPr/>
          </p:nvSpPr>
          <p:spPr>
            <a:xfrm>
              <a:off x="1384300" y="101599"/>
              <a:ext cx="2099035" cy="723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4107"/>
                  </a:moveTo>
                  <a:cubicBezTo>
                    <a:pt x="0" y="14107"/>
                    <a:pt x="1453" y="10873"/>
                    <a:pt x="3535" y="11315"/>
                  </a:cubicBezTo>
                  <a:cubicBezTo>
                    <a:pt x="5618" y="11756"/>
                    <a:pt x="5521" y="11021"/>
                    <a:pt x="6005" y="11609"/>
                  </a:cubicBezTo>
                  <a:cubicBezTo>
                    <a:pt x="6490" y="12196"/>
                    <a:pt x="7410" y="1764"/>
                    <a:pt x="7410" y="1764"/>
                  </a:cubicBezTo>
                  <a:lnTo>
                    <a:pt x="12834" y="0"/>
                  </a:lnTo>
                  <a:lnTo>
                    <a:pt x="18743" y="1324"/>
                  </a:lnTo>
                  <a:lnTo>
                    <a:pt x="20631" y="2058"/>
                  </a:lnTo>
                  <a:lnTo>
                    <a:pt x="21600" y="8818"/>
                  </a:lnTo>
                  <a:lnTo>
                    <a:pt x="21067" y="16898"/>
                  </a:lnTo>
                  <a:lnTo>
                    <a:pt x="14723" y="21600"/>
                  </a:lnTo>
                  <a:cubicBezTo>
                    <a:pt x="14723" y="21600"/>
                    <a:pt x="0" y="14107"/>
                    <a:pt x="0" y="14107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95" name="Shape"/>
            <p:cNvSpPr/>
            <p:nvPr/>
          </p:nvSpPr>
          <p:spPr>
            <a:xfrm>
              <a:off x="253999" y="647699"/>
              <a:ext cx="3596941" cy="914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9636" y="13117"/>
                  </a:lnTo>
                  <a:lnTo>
                    <a:pt x="15014" y="21600"/>
                  </a:lnTo>
                  <a:lnTo>
                    <a:pt x="14678" y="17634"/>
                  </a:lnTo>
                  <a:lnTo>
                    <a:pt x="10140" y="21600"/>
                  </a:lnTo>
                  <a:lnTo>
                    <a:pt x="2073" y="17964"/>
                  </a:lnTo>
                  <a:lnTo>
                    <a:pt x="252" y="15320"/>
                  </a:lnTo>
                  <a:lnTo>
                    <a:pt x="0" y="13998"/>
                  </a:lnTo>
                  <a:lnTo>
                    <a:pt x="336" y="6837"/>
                  </a:lnTo>
                  <a:cubicBezTo>
                    <a:pt x="336" y="6837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96" name="Shape"/>
            <p:cNvSpPr/>
            <p:nvPr/>
          </p:nvSpPr>
          <p:spPr>
            <a:xfrm>
              <a:off x="2679700" y="1066799"/>
              <a:ext cx="909216" cy="4967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482"/>
                  </a:moveTo>
                  <a:lnTo>
                    <a:pt x="21600" y="0"/>
                  </a:lnTo>
                  <a:cubicBezTo>
                    <a:pt x="21600" y="0"/>
                    <a:pt x="20894" y="3120"/>
                    <a:pt x="20305" y="4505"/>
                  </a:cubicBezTo>
                  <a:cubicBezTo>
                    <a:pt x="19716" y="5892"/>
                    <a:pt x="59" y="21600"/>
                    <a:pt x="59" y="21600"/>
                  </a:cubicBezTo>
                  <a:cubicBezTo>
                    <a:pt x="59" y="21600"/>
                    <a:pt x="0" y="18482"/>
                    <a:pt x="0" y="18482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97" name="Shape"/>
            <p:cNvSpPr/>
            <p:nvPr/>
          </p:nvSpPr>
          <p:spPr>
            <a:xfrm>
              <a:off x="2667000" y="1066799"/>
              <a:ext cx="913867" cy="4687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481"/>
                  </a:moveTo>
                  <a:lnTo>
                    <a:pt x="21600" y="0"/>
                  </a:lnTo>
                  <a:cubicBezTo>
                    <a:pt x="21600" y="0"/>
                    <a:pt x="20894" y="3118"/>
                    <a:pt x="20305" y="4503"/>
                  </a:cubicBezTo>
                  <a:cubicBezTo>
                    <a:pt x="19716" y="5890"/>
                    <a:pt x="58" y="21600"/>
                    <a:pt x="58" y="21600"/>
                  </a:cubicBezTo>
                  <a:cubicBezTo>
                    <a:pt x="58" y="21600"/>
                    <a:pt x="0" y="18481"/>
                    <a:pt x="0" y="1848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98" name="Shape"/>
            <p:cNvSpPr/>
            <p:nvPr/>
          </p:nvSpPr>
          <p:spPr>
            <a:xfrm>
              <a:off x="2666999" y="1054099"/>
              <a:ext cx="913881" cy="466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483"/>
                  </a:moveTo>
                  <a:lnTo>
                    <a:pt x="21600" y="0"/>
                  </a:lnTo>
                  <a:cubicBezTo>
                    <a:pt x="21600" y="0"/>
                    <a:pt x="20894" y="3119"/>
                    <a:pt x="20305" y="4505"/>
                  </a:cubicBezTo>
                  <a:cubicBezTo>
                    <a:pt x="19716" y="5892"/>
                    <a:pt x="59" y="21600"/>
                    <a:pt x="59" y="21600"/>
                  </a:cubicBezTo>
                  <a:cubicBezTo>
                    <a:pt x="59" y="21600"/>
                    <a:pt x="0" y="18483"/>
                    <a:pt x="0" y="18483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99" name="Shape"/>
            <p:cNvSpPr/>
            <p:nvPr/>
          </p:nvSpPr>
          <p:spPr>
            <a:xfrm>
              <a:off x="2311400" y="1308099"/>
              <a:ext cx="350527" cy="5713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21" h="20965" extrusionOk="0">
                  <a:moveTo>
                    <a:pt x="11623" y="17"/>
                  </a:moveTo>
                  <a:cubicBezTo>
                    <a:pt x="6134" y="-317"/>
                    <a:pt x="986" y="4098"/>
                    <a:pt x="124" y="9877"/>
                  </a:cubicBezTo>
                  <a:cubicBezTo>
                    <a:pt x="-740" y="15658"/>
                    <a:pt x="3011" y="20614"/>
                    <a:pt x="8498" y="20947"/>
                  </a:cubicBezTo>
                  <a:cubicBezTo>
                    <a:pt x="13988" y="21283"/>
                    <a:pt x="19136" y="16868"/>
                    <a:pt x="19998" y="11089"/>
                  </a:cubicBezTo>
                  <a:cubicBezTo>
                    <a:pt x="20860" y="5308"/>
                    <a:pt x="17110" y="352"/>
                    <a:pt x="11623" y="17"/>
                  </a:cubicBezTo>
                  <a:close/>
                </a:path>
              </a:pathLst>
            </a:custGeom>
            <a:solidFill>
              <a:srgbClr val="A8A8A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00" name="Shape"/>
            <p:cNvSpPr/>
            <p:nvPr/>
          </p:nvSpPr>
          <p:spPr>
            <a:xfrm>
              <a:off x="2324100" y="1346200"/>
              <a:ext cx="257958" cy="4524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38" h="21008" extrusionOk="0">
                  <a:moveTo>
                    <a:pt x="11694" y="15"/>
                  </a:moveTo>
                  <a:cubicBezTo>
                    <a:pt x="6238" y="-296"/>
                    <a:pt x="1068" y="4148"/>
                    <a:pt x="142" y="9941"/>
                  </a:cubicBezTo>
                  <a:cubicBezTo>
                    <a:pt x="-780" y="15734"/>
                    <a:pt x="2890" y="20681"/>
                    <a:pt x="8345" y="20992"/>
                  </a:cubicBezTo>
                  <a:cubicBezTo>
                    <a:pt x="13798" y="21304"/>
                    <a:pt x="18969" y="16860"/>
                    <a:pt x="19895" y="11067"/>
                  </a:cubicBezTo>
                  <a:cubicBezTo>
                    <a:pt x="20820" y="5275"/>
                    <a:pt x="17147" y="325"/>
                    <a:pt x="11694" y="15"/>
                  </a:cubicBezTo>
                  <a:close/>
                </a:path>
              </a:pathLst>
            </a:custGeom>
            <a:solidFill>
              <a:srgbClr val="00243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01" name="Shape"/>
            <p:cNvSpPr/>
            <p:nvPr/>
          </p:nvSpPr>
          <p:spPr>
            <a:xfrm>
              <a:off x="2387599" y="1473200"/>
              <a:ext cx="156891" cy="2317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29" h="20909" extrusionOk="0">
                  <a:moveTo>
                    <a:pt x="11539" y="21"/>
                  </a:moveTo>
                  <a:cubicBezTo>
                    <a:pt x="6001" y="-346"/>
                    <a:pt x="891" y="4024"/>
                    <a:pt x="103" y="9785"/>
                  </a:cubicBezTo>
                  <a:cubicBezTo>
                    <a:pt x="-687" y="15545"/>
                    <a:pt x="3162" y="20515"/>
                    <a:pt x="8695" y="20887"/>
                  </a:cubicBezTo>
                  <a:cubicBezTo>
                    <a:pt x="14220" y="21254"/>
                    <a:pt x="19349" y="16884"/>
                    <a:pt x="20128" y="11123"/>
                  </a:cubicBezTo>
                  <a:cubicBezTo>
                    <a:pt x="20913" y="5363"/>
                    <a:pt x="17073" y="391"/>
                    <a:pt x="11539" y="2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02" name="Shape"/>
            <p:cNvSpPr/>
            <p:nvPr/>
          </p:nvSpPr>
          <p:spPr>
            <a:xfrm>
              <a:off x="2412999" y="1498599"/>
              <a:ext cx="135980" cy="2008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29" h="20904" extrusionOk="0">
                  <a:moveTo>
                    <a:pt x="11536" y="22"/>
                  </a:moveTo>
                  <a:cubicBezTo>
                    <a:pt x="6002" y="-347"/>
                    <a:pt x="892" y="4023"/>
                    <a:pt x="102" y="9782"/>
                  </a:cubicBezTo>
                  <a:cubicBezTo>
                    <a:pt x="-684" y="15543"/>
                    <a:pt x="3161" y="20512"/>
                    <a:pt x="8696" y="20882"/>
                  </a:cubicBezTo>
                  <a:cubicBezTo>
                    <a:pt x="14220" y="21253"/>
                    <a:pt x="19344" y="16880"/>
                    <a:pt x="20126" y="11122"/>
                  </a:cubicBezTo>
                  <a:cubicBezTo>
                    <a:pt x="20916" y="5362"/>
                    <a:pt x="17071" y="391"/>
                    <a:pt x="11536" y="22"/>
                  </a:cubicBezTo>
                  <a:close/>
                </a:path>
              </a:pathLst>
            </a:custGeom>
            <a:solidFill>
              <a:srgbClr val="A9A1AC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03" name="Shape"/>
            <p:cNvSpPr/>
            <p:nvPr/>
          </p:nvSpPr>
          <p:spPr>
            <a:xfrm>
              <a:off x="2425700" y="1523999"/>
              <a:ext cx="109304" cy="161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30" h="20909" extrusionOk="0">
                  <a:moveTo>
                    <a:pt x="11538" y="21"/>
                  </a:moveTo>
                  <a:cubicBezTo>
                    <a:pt x="6006" y="-348"/>
                    <a:pt x="892" y="4026"/>
                    <a:pt x="102" y="9784"/>
                  </a:cubicBezTo>
                  <a:cubicBezTo>
                    <a:pt x="-683" y="15548"/>
                    <a:pt x="3160" y="20516"/>
                    <a:pt x="8696" y="20887"/>
                  </a:cubicBezTo>
                  <a:cubicBezTo>
                    <a:pt x="14217" y="21252"/>
                    <a:pt x="19349" y="16883"/>
                    <a:pt x="20127" y="11125"/>
                  </a:cubicBezTo>
                  <a:cubicBezTo>
                    <a:pt x="20917" y="5364"/>
                    <a:pt x="17074" y="392"/>
                    <a:pt x="11538" y="2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04" name="Shape"/>
            <p:cNvSpPr/>
            <p:nvPr/>
          </p:nvSpPr>
          <p:spPr>
            <a:xfrm>
              <a:off x="2324099" y="1358899"/>
              <a:ext cx="270534" cy="429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029" y="12646"/>
                  </a:moveTo>
                  <a:lnTo>
                    <a:pt x="21600" y="13044"/>
                  </a:lnTo>
                  <a:lnTo>
                    <a:pt x="21382" y="10115"/>
                  </a:lnTo>
                  <a:lnTo>
                    <a:pt x="14152" y="10381"/>
                  </a:lnTo>
                  <a:cubicBezTo>
                    <a:pt x="14152" y="10381"/>
                    <a:pt x="15029" y="12646"/>
                    <a:pt x="15029" y="12646"/>
                  </a:cubicBezTo>
                  <a:close/>
                  <a:moveTo>
                    <a:pt x="12848" y="12986"/>
                  </a:moveTo>
                  <a:lnTo>
                    <a:pt x="15557" y="20780"/>
                  </a:lnTo>
                  <a:lnTo>
                    <a:pt x="17874" y="19412"/>
                  </a:lnTo>
                  <a:lnTo>
                    <a:pt x="14588" y="12577"/>
                  </a:lnTo>
                  <a:cubicBezTo>
                    <a:pt x="14588" y="12577"/>
                    <a:pt x="12848" y="12986"/>
                    <a:pt x="12848" y="12986"/>
                  </a:cubicBezTo>
                  <a:close/>
                  <a:moveTo>
                    <a:pt x="17630" y="2262"/>
                  </a:moveTo>
                  <a:lnTo>
                    <a:pt x="13407" y="8652"/>
                  </a:lnTo>
                  <a:lnTo>
                    <a:pt x="15852" y="10583"/>
                  </a:lnTo>
                  <a:lnTo>
                    <a:pt x="20298" y="5235"/>
                  </a:lnTo>
                  <a:cubicBezTo>
                    <a:pt x="20298" y="5235"/>
                    <a:pt x="17630" y="2262"/>
                    <a:pt x="17630" y="2262"/>
                  </a:cubicBezTo>
                  <a:close/>
                  <a:moveTo>
                    <a:pt x="3725" y="21600"/>
                  </a:moveTo>
                  <a:lnTo>
                    <a:pt x="13033" y="12928"/>
                  </a:lnTo>
                  <a:lnTo>
                    <a:pt x="9496" y="11755"/>
                  </a:lnTo>
                  <a:lnTo>
                    <a:pt x="1490" y="19374"/>
                  </a:lnTo>
                  <a:cubicBezTo>
                    <a:pt x="1490" y="19374"/>
                    <a:pt x="3725" y="21600"/>
                    <a:pt x="3725" y="21600"/>
                  </a:cubicBezTo>
                  <a:close/>
                  <a:moveTo>
                    <a:pt x="7236" y="1336"/>
                  </a:moveTo>
                  <a:lnTo>
                    <a:pt x="10989" y="9138"/>
                  </a:lnTo>
                  <a:lnTo>
                    <a:pt x="13335" y="9529"/>
                  </a:lnTo>
                  <a:lnTo>
                    <a:pt x="9814" y="0"/>
                  </a:lnTo>
                  <a:cubicBezTo>
                    <a:pt x="9814" y="0"/>
                    <a:pt x="7236" y="944"/>
                    <a:pt x="7236" y="1336"/>
                  </a:cubicBezTo>
                  <a:close/>
                  <a:moveTo>
                    <a:pt x="0" y="8357"/>
                  </a:moveTo>
                  <a:lnTo>
                    <a:pt x="10800" y="9646"/>
                  </a:lnTo>
                  <a:lnTo>
                    <a:pt x="9496" y="11755"/>
                  </a:lnTo>
                  <a:lnTo>
                    <a:pt x="0" y="11404"/>
                  </a:lnTo>
                  <a:cubicBezTo>
                    <a:pt x="0" y="11404"/>
                    <a:pt x="0" y="8357"/>
                    <a:pt x="0" y="8357"/>
                  </a:cubicBezTo>
                  <a:close/>
                </a:path>
              </a:pathLst>
            </a:custGeom>
            <a:solidFill>
              <a:srgbClr val="D0CAD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05" name="Shape"/>
            <p:cNvSpPr/>
            <p:nvPr/>
          </p:nvSpPr>
          <p:spPr>
            <a:xfrm>
              <a:off x="2438399" y="1523999"/>
              <a:ext cx="70093" cy="1035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37" h="20911" extrusionOk="0">
                  <a:moveTo>
                    <a:pt x="11540" y="21"/>
                  </a:moveTo>
                  <a:cubicBezTo>
                    <a:pt x="6008" y="-342"/>
                    <a:pt x="880" y="4027"/>
                    <a:pt x="103" y="9790"/>
                  </a:cubicBezTo>
                  <a:cubicBezTo>
                    <a:pt x="-685" y="15554"/>
                    <a:pt x="3161" y="20527"/>
                    <a:pt x="8683" y="20890"/>
                  </a:cubicBezTo>
                  <a:cubicBezTo>
                    <a:pt x="14226" y="21258"/>
                    <a:pt x="19354" y="16889"/>
                    <a:pt x="20138" y="11128"/>
                  </a:cubicBezTo>
                  <a:cubicBezTo>
                    <a:pt x="20915" y="5369"/>
                    <a:pt x="17073" y="404"/>
                    <a:pt x="11540" y="2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06" name="Shape"/>
            <p:cNvSpPr/>
            <p:nvPr/>
          </p:nvSpPr>
          <p:spPr>
            <a:xfrm>
              <a:off x="2451100" y="1523999"/>
              <a:ext cx="70131" cy="1035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35" h="20911" extrusionOk="0">
                  <a:moveTo>
                    <a:pt x="11540" y="21"/>
                  </a:moveTo>
                  <a:cubicBezTo>
                    <a:pt x="6000" y="-342"/>
                    <a:pt x="887" y="4027"/>
                    <a:pt x="103" y="9790"/>
                  </a:cubicBezTo>
                  <a:cubicBezTo>
                    <a:pt x="-688" y="15554"/>
                    <a:pt x="3166" y="20527"/>
                    <a:pt x="8695" y="20890"/>
                  </a:cubicBezTo>
                  <a:cubicBezTo>
                    <a:pt x="14217" y="21258"/>
                    <a:pt x="19337" y="16889"/>
                    <a:pt x="20135" y="11128"/>
                  </a:cubicBezTo>
                  <a:cubicBezTo>
                    <a:pt x="20912" y="5369"/>
                    <a:pt x="17065" y="404"/>
                    <a:pt x="11540" y="21"/>
                  </a:cubicBezTo>
                  <a:close/>
                </a:path>
              </a:pathLst>
            </a:custGeom>
            <a:solidFill>
              <a:srgbClr val="D8DBD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07" name="Shape"/>
            <p:cNvSpPr/>
            <p:nvPr/>
          </p:nvSpPr>
          <p:spPr>
            <a:xfrm>
              <a:off x="2466044" y="1540933"/>
              <a:ext cx="54389" cy="802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31" h="20915" extrusionOk="0">
                  <a:moveTo>
                    <a:pt x="11538" y="21"/>
                  </a:moveTo>
                  <a:cubicBezTo>
                    <a:pt x="6016" y="-338"/>
                    <a:pt x="895" y="4027"/>
                    <a:pt x="101" y="9796"/>
                  </a:cubicBezTo>
                  <a:cubicBezTo>
                    <a:pt x="-683" y="15550"/>
                    <a:pt x="3174" y="20525"/>
                    <a:pt x="8687" y="20894"/>
                  </a:cubicBezTo>
                  <a:cubicBezTo>
                    <a:pt x="14214" y="21262"/>
                    <a:pt x="19339" y="16897"/>
                    <a:pt x="20128" y="11124"/>
                  </a:cubicBezTo>
                  <a:cubicBezTo>
                    <a:pt x="20917" y="5377"/>
                    <a:pt x="17074" y="399"/>
                    <a:pt x="11538" y="2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08" name="Shape"/>
            <p:cNvSpPr/>
            <p:nvPr/>
          </p:nvSpPr>
          <p:spPr>
            <a:xfrm>
              <a:off x="2463917" y="1542967"/>
              <a:ext cx="39421" cy="58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46" h="20904" extrusionOk="0">
                  <a:moveTo>
                    <a:pt x="11543" y="22"/>
                  </a:moveTo>
                  <a:cubicBezTo>
                    <a:pt x="6008" y="-348"/>
                    <a:pt x="899" y="4021"/>
                    <a:pt x="103" y="9771"/>
                  </a:cubicBezTo>
                  <a:cubicBezTo>
                    <a:pt x="-687" y="15547"/>
                    <a:pt x="3154" y="20517"/>
                    <a:pt x="8708" y="20882"/>
                  </a:cubicBezTo>
                  <a:cubicBezTo>
                    <a:pt x="14237" y="21252"/>
                    <a:pt x="19359" y="16883"/>
                    <a:pt x="20149" y="11120"/>
                  </a:cubicBezTo>
                  <a:cubicBezTo>
                    <a:pt x="20913" y="5370"/>
                    <a:pt x="17085" y="387"/>
                    <a:pt x="11543" y="22"/>
                  </a:cubicBezTo>
                  <a:close/>
                </a:path>
              </a:pathLst>
            </a:custGeom>
            <a:solidFill>
              <a:srgbClr val="FFF9F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09" name="Shape"/>
            <p:cNvSpPr/>
            <p:nvPr/>
          </p:nvSpPr>
          <p:spPr>
            <a:xfrm>
              <a:off x="2346078" y="1335190"/>
              <a:ext cx="300498" cy="5171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55" h="17913" extrusionOk="0">
                  <a:moveTo>
                    <a:pt x="19775" y="6622"/>
                  </a:moveTo>
                  <a:cubicBezTo>
                    <a:pt x="16514" y="-3532"/>
                    <a:pt x="5325" y="1016"/>
                    <a:pt x="5325" y="1016"/>
                  </a:cubicBezTo>
                  <a:cubicBezTo>
                    <a:pt x="14908" y="-1351"/>
                    <a:pt x="18254" y="3385"/>
                    <a:pt x="19091" y="6622"/>
                  </a:cubicBezTo>
                  <a:cubicBezTo>
                    <a:pt x="20886" y="13571"/>
                    <a:pt x="12170" y="17872"/>
                    <a:pt x="8138" y="17674"/>
                  </a:cubicBezTo>
                  <a:cubicBezTo>
                    <a:pt x="4108" y="17477"/>
                    <a:pt x="1369" y="15858"/>
                    <a:pt x="0" y="13964"/>
                  </a:cubicBezTo>
                  <a:cubicBezTo>
                    <a:pt x="456" y="14833"/>
                    <a:pt x="2586" y="17752"/>
                    <a:pt x="8367" y="17910"/>
                  </a:cubicBezTo>
                  <a:cubicBezTo>
                    <a:pt x="14145" y="18068"/>
                    <a:pt x="21600" y="12304"/>
                    <a:pt x="19775" y="6622"/>
                  </a:cubicBezTo>
                  <a:close/>
                </a:path>
              </a:pathLst>
            </a:custGeom>
            <a:solidFill>
              <a:srgbClr val="DDDDDD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10" name="Shape"/>
            <p:cNvSpPr/>
            <p:nvPr/>
          </p:nvSpPr>
          <p:spPr>
            <a:xfrm>
              <a:off x="2349500" y="1346199"/>
              <a:ext cx="252672" cy="465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56" h="17911" extrusionOk="0">
                  <a:moveTo>
                    <a:pt x="19776" y="6620"/>
                  </a:moveTo>
                  <a:cubicBezTo>
                    <a:pt x="16514" y="-3533"/>
                    <a:pt x="5324" y="1016"/>
                    <a:pt x="5324" y="1016"/>
                  </a:cubicBezTo>
                  <a:cubicBezTo>
                    <a:pt x="14907" y="-1352"/>
                    <a:pt x="18255" y="3384"/>
                    <a:pt x="19091" y="6620"/>
                  </a:cubicBezTo>
                  <a:cubicBezTo>
                    <a:pt x="20886" y="13569"/>
                    <a:pt x="12168" y="17869"/>
                    <a:pt x="8138" y="17672"/>
                  </a:cubicBezTo>
                  <a:cubicBezTo>
                    <a:pt x="4104" y="17474"/>
                    <a:pt x="1367" y="15856"/>
                    <a:pt x="0" y="13962"/>
                  </a:cubicBezTo>
                  <a:cubicBezTo>
                    <a:pt x="456" y="14828"/>
                    <a:pt x="2586" y="17751"/>
                    <a:pt x="8366" y="17908"/>
                  </a:cubicBezTo>
                  <a:cubicBezTo>
                    <a:pt x="14148" y="18067"/>
                    <a:pt x="21600" y="12304"/>
                    <a:pt x="19776" y="6620"/>
                  </a:cubicBezTo>
                  <a:close/>
                </a:path>
              </a:pathLst>
            </a:custGeom>
            <a:solidFill>
              <a:srgbClr val="00243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11" name="Shape"/>
            <p:cNvSpPr/>
            <p:nvPr/>
          </p:nvSpPr>
          <p:spPr>
            <a:xfrm>
              <a:off x="3483078" y="752096"/>
              <a:ext cx="393708" cy="610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04" h="21479" extrusionOk="0">
                  <a:moveTo>
                    <a:pt x="14209" y="18"/>
                  </a:moveTo>
                  <a:cubicBezTo>
                    <a:pt x="12985" y="-84"/>
                    <a:pt x="11785" y="256"/>
                    <a:pt x="10686" y="932"/>
                  </a:cubicBezTo>
                  <a:cubicBezTo>
                    <a:pt x="10044" y="583"/>
                    <a:pt x="9349" y="363"/>
                    <a:pt x="8609" y="301"/>
                  </a:cubicBezTo>
                  <a:cubicBezTo>
                    <a:pt x="4543" y="-36"/>
                    <a:pt x="731" y="4426"/>
                    <a:pt x="91" y="10268"/>
                  </a:cubicBezTo>
                  <a:cubicBezTo>
                    <a:pt x="-547" y="16112"/>
                    <a:pt x="2230" y="21123"/>
                    <a:pt x="6295" y="21461"/>
                  </a:cubicBezTo>
                  <a:cubicBezTo>
                    <a:pt x="6539" y="21482"/>
                    <a:pt x="6782" y="21483"/>
                    <a:pt x="7022" y="21469"/>
                  </a:cubicBezTo>
                  <a:lnTo>
                    <a:pt x="7027" y="21479"/>
                  </a:lnTo>
                  <a:lnTo>
                    <a:pt x="11825" y="21165"/>
                  </a:lnTo>
                  <a:cubicBezTo>
                    <a:pt x="11850" y="21168"/>
                    <a:pt x="11873" y="21174"/>
                    <a:pt x="11897" y="21176"/>
                  </a:cubicBezTo>
                  <a:cubicBezTo>
                    <a:pt x="15961" y="21516"/>
                    <a:pt x="19773" y="17054"/>
                    <a:pt x="20412" y="11209"/>
                  </a:cubicBezTo>
                  <a:cubicBezTo>
                    <a:pt x="21053" y="5367"/>
                    <a:pt x="18276" y="356"/>
                    <a:pt x="14209" y="18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12" name="Shape"/>
            <p:cNvSpPr/>
            <p:nvPr/>
          </p:nvSpPr>
          <p:spPr>
            <a:xfrm>
              <a:off x="165099" y="38099"/>
              <a:ext cx="3858834" cy="1601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1" h="21359" extrusionOk="0">
                  <a:moveTo>
                    <a:pt x="8691" y="1369"/>
                  </a:moveTo>
                  <a:cubicBezTo>
                    <a:pt x="8691" y="1369"/>
                    <a:pt x="9591" y="24"/>
                    <a:pt x="11979" y="1"/>
                  </a:cubicBezTo>
                  <a:cubicBezTo>
                    <a:pt x="14250" y="-23"/>
                    <a:pt x="15816" y="327"/>
                    <a:pt x="17088" y="887"/>
                  </a:cubicBezTo>
                  <a:cubicBezTo>
                    <a:pt x="18360" y="1447"/>
                    <a:pt x="19280" y="3429"/>
                    <a:pt x="19496" y="4083"/>
                  </a:cubicBezTo>
                  <a:cubicBezTo>
                    <a:pt x="19496" y="4083"/>
                    <a:pt x="21238" y="3919"/>
                    <a:pt x="21287" y="4713"/>
                  </a:cubicBezTo>
                  <a:cubicBezTo>
                    <a:pt x="21483" y="5528"/>
                    <a:pt x="21600" y="6649"/>
                    <a:pt x="21590" y="7652"/>
                  </a:cubicBezTo>
                  <a:cubicBezTo>
                    <a:pt x="21580" y="8654"/>
                    <a:pt x="20668" y="11592"/>
                    <a:pt x="20668" y="11592"/>
                  </a:cubicBezTo>
                  <a:cubicBezTo>
                    <a:pt x="20668" y="11592"/>
                    <a:pt x="20259" y="8258"/>
                    <a:pt x="19633" y="10727"/>
                  </a:cubicBezTo>
                  <a:cubicBezTo>
                    <a:pt x="19105" y="12809"/>
                    <a:pt x="19045" y="14276"/>
                    <a:pt x="19026" y="14369"/>
                  </a:cubicBezTo>
                  <a:cubicBezTo>
                    <a:pt x="19006" y="14462"/>
                    <a:pt x="18850" y="14953"/>
                    <a:pt x="18762" y="15046"/>
                  </a:cubicBezTo>
                  <a:cubicBezTo>
                    <a:pt x="18674" y="15139"/>
                    <a:pt x="14328" y="19501"/>
                    <a:pt x="14328" y="19501"/>
                  </a:cubicBezTo>
                  <a:lnTo>
                    <a:pt x="14181" y="17285"/>
                  </a:lnTo>
                  <a:lnTo>
                    <a:pt x="14152" y="16772"/>
                  </a:lnTo>
                  <a:cubicBezTo>
                    <a:pt x="14152" y="16772"/>
                    <a:pt x="14259" y="14603"/>
                    <a:pt x="13604" y="14486"/>
                  </a:cubicBezTo>
                  <a:cubicBezTo>
                    <a:pt x="13212" y="14416"/>
                    <a:pt x="12841" y="15210"/>
                    <a:pt x="12547" y="15862"/>
                  </a:cubicBezTo>
                  <a:cubicBezTo>
                    <a:pt x="12547" y="15862"/>
                    <a:pt x="11823" y="17938"/>
                    <a:pt x="11588" y="19105"/>
                  </a:cubicBezTo>
                  <a:cubicBezTo>
                    <a:pt x="11353" y="20271"/>
                    <a:pt x="11059" y="21111"/>
                    <a:pt x="10785" y="21344"/>
                  </a:cubicBezTo>
                  <a:cubicBezTo>
                    <a:pt x="10511" y="21577"/>
                    <a:pt x="10443" y="18942"/>
                    <a:pt x="10443" y="18942"/>
                  </a:cubicBezTo>
                  <a:lnTo>
                    <a:pt x="7624" y="18638"/>
                  </a:lnTo>
                  <a:cubicBezTo>
                    <a:pt x="7624" y="18638"/>
                    <a:pt x="7129" y="15091"/>
                    <a:pt x="6342" y="14859"/>
                  </a:cubicBezTo>
                  <a:cubicBezTo>
                    <a:pt x="5549" y="14626"/>
                    <a:pt x="1067" y="13436"/>
                    <a:pt x="666" y="13390"/>
                  </a:cubicBezTo>
                  <a:cubicBezTo>
                    <a:pt x="734" y="13110"/>
                    <a:pt x="352" y="11757"/>
                    <a:pt x="0" y="12153"/>
                  </a:cubicBezTo>
                  <a:cubicBezTo>
                    <a:pt x="10" y="11943"/>
                    <a:pt x="245" y="11617"/>
                    <a:pt x="294" y="11547"/>
                  </a:cubicBezTo>
                  <a:cubicBezTo>
                    <a:pt x="343" y="11477"/>
                    <a:pt x="489" y="10661"/>
                    <a:pt x="959" y="10357"/>
                  </a:cubicBezTo>
                  <a:cubicBezTo>
                    <a:pt x="1429" y="10054"/>
                    <a:pt x="6704" y="6975"/>
                    <a:pt x="6743" y="6998"/>
                  </a:cubicBezTo>
                  <a:cubicBezTo>
                    <a:pt x="6782" y="7022"/>
                    <a:pt x="9806" y="6975"/>
                    <a:pt x="10873" y="7231"/>
                  </a:cubicBezTo>
                  <a:cubicBezTo>
                    <a:pt x="11940" y="7488"/>
                    <a:pt x="14876" y="8281"/>
                    <a:pt x="14935" y="8304"/>
                  </a:cubicBezTo>
                  <a:cubicBezTo>
                    <a:pt x="14994" y="8328"/>
                    <a:pt x="14974" y="8118"/>
                    <a:pt x="14974" y="8118"/>
                  </a:cubicBezTo>
                  <a:lnTo>
                    <a:pt x="15552" y="2286"/>
                  </a:lnTo>
                  <a:cubicBezTo>
                    <a:pt x="15552" y="2286"/>
                    <a:pt x="14269" y="1260"/>
                    <a:pt x="12341" y="1213"/>
                  </a:cubicBezTo>
                  <a:cubicBezTo>
                    <a:pt x="10413" y="1167"/>
                    <a:pt x="8838" y="1182"/>
                    <a:pt x="8691" y="1369"/>
                  </a:cubicBezTo>
                  <a:close/>
                </a:path>
              </a:pathLst>
            </a:custGeom>
            <a:solidFill>
              <a:srgbClr val="F5B556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13" name="Shape"/>
            <p:cNvSpPr/>
            <p:nvPr/>
          </p:nvSpPr>
          <p:spPr>
            <a:xfrm>
              <a:off x="158750" y="31749"/>
              <a:ext cx="3876828" cy="16181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1" h="21600" extrusionOk="0">
                  <a:moveTo>
                    <a:pt x="7676" y="18661"/>
                  </a:moveTo>
                  <a:lnTo>
                    <a:pt x="10492" y="18966"/>
                  </a:lnTo>
                  <a:lnTo>
                    <a:pt x="10495" y="19064"/>
                  </a:lnTo>
                  <a:cubicBezTo>
                    <a:pt x="10523" y="20178"/>
                    <a:pt x="10631" y="21381"/>
                    <a:pt x="10756" y="21381"/>
                  </a:cubicBezTo>
                  <a:cubicBezTo>
                    <a:pt x="10762" y="21381"/>
                    <a:pt x="10768" y="21378"/>
                    <a:pt x="10774" y="21372"/>
                  </a:cubicBezTo>
                  <a:cubicBezTo>
                    <a:pt x="11028" y="21156"/>
                    <a:pt x="11316" y="20339"/>
                    <a:pt x="11547" y="19187"/>
                  </a:cubicBezTo>
                  <a:cubicBezTo>
                    <a:pt x="11781" y="18020"/>
                    <a:pt x="12479" y="16004"/>
                    <a:pt x="12508" y="15918"/>
                  </a:cubicBezTo>
                  <a:cubicBezTo>
                    <a:pt x="12774" y="15322"/>
                    <a:pt x="13176" y="14427"/>
                    <a:pt x="13599" y="14502"/>
                  </a:cubicBezTo>
                  <a:cubicBezTo>
                    <a:pt x="13768" y="14532"/>
                    <a:pt x="13904" y="14695"/>
                    <a:pt x="14004" y="14985"/>
                  </a:cubicBezTo>
                  <a:cubicBezTo>
                    <a:pt x="14232" y="15648"/>
                    <a:pt x="14193" y="16753"/>
                    <a:pt x="14187" y="16897"/>
                  </a:cubicBezTo>
                  <a:lnTo>
                    <a:pt x="14215" y="17398"/>
                  </a:lnTo>
                  <a:lnTo>
                    <a:pt x="14352" y="19476"/>
                  </a:lnTo>
                  <a:cubicBezTo>
                    <a:pt x="14851" y="18972"/>
                    <a:pt x="18630" y="15157"/>
                    <a:pt x="18710" y="15071"/>
                  </a:cubicBezTo>
                  <a:cubicBezTo>
                    <a:pt x="18783" y="14994"/>
                    <a:pt x="18933" y="14530"/>
                    <a:pt x="18951" y="14445"/>
                  </a:cubicBezTo>
                  <a:cubicBezTo>
                    <a:pt x="18953" y="14433"/>
                    <a:pt x="18956" y="14394"/>
                    <a:pt x="18961" y="14334"/>
                  </a:cubicBezTo>
                  <a:cubicBezTo>
                    <a:pt x="18997" y="13898"/>
                    <a:pt x="19108" y="12570"/>
                    <a:pt x="19557" y="10792"/>
                  </a:cubicBezTo>
                  <a:cubicBezTo>
                    <a:pt x="19718" y="10152"/>
                    <a:pt x="19884" y="9827"/>
                    <a:pt x="20050" y="9827"/>
                  </a:cubicBezTo>
                  <a:cubicBezTo>
                    <a:pt x="20365" y="9827"/>
                    <a:pt x="20570" y="10990"/>
                    <a:pt x="20643" y="11477"/>
                  </a:cubicBezTo>
                  <a:cubicBezTo>
                    <a:pt x="20835" y="10836"/>
                    <a:pt x="21491" y="8588"/>
                    <a:pt x="21499" y="7767"/>
                  </a:cubicBezTo>
                  <a:cubicBezTo>
                    <a:pt x="21508" y="6792"/>
                    <a:pt x="21395" y="5686"/>
                    <a:pt x="21203" y="4882"/>
                  </a:cubicBezTo>
                  <a:lnTo>
                    <a:pt x="21197" y="4844"/>
                  </a:lnTo>
                  <a:cubicBezTo>
                    <a:pt x="21181" y="4577"/>
                    <a:pt x="20810" y="4293"/>
                    <a:pt x="19818" y="4293"/>
                  </a:cubicBezTo>
                  <a:cubicBezTo>
                    <a:pt x="19611" y="4293"/>
                    <a:pt x="19463" y="4306"/>
                    <a:pt x="19462" y="4306"/>
                  </a:cubicBezTo>
                  <a:lnTo>
                    <a:pt x="19438" y="4309"/>
                  </a:lnTo>
                  <a:lnTo>
                    <a:pt x="19424" y="4265"/>
                  </a:lnTo>
                  <a:cubicBezTo>
                    <a:pt x="19253" y="3743"/>
                    <a:pt x="18349" y="1678"/>
                    <a:pt x="17055" y="1106"/>
                  </a:cubicBezTo>
                  <a:cubicBezTo>
                    <a:pt x="15688" y="501"/>
                    <a:pt x="14142" y="219"/>
                    <a:pt x="12191" y="219"/>
                  </a:cubicBezTo>
                  <a:cubicBezTo>
                    <a:pt x="12121" y="219"/>
                    <a:pt x="12050" y="219"/>
                    <a:pt x="11978" y="220"/>
                  </a:cubicBezTo>
                  <a:cubicBezTo>
                    <a:pt x="10358" y="237"/>
                    <a:pt x="9426" y="877"/>
                    <a:pt x="9004" y="1270"/>
                  </a:cubicBezTo>
                  <a:cubicBezTo>
                    <a:pt x="9281" y="1226"/>
                    <a:pt x="9792" y="1193"/>
                    <a:pt x="10746" y="1193"/>
                  </a:cubicBezTo>
                  <a:cubicBezTo>
                    <a:pt x="11195" y="1193"/>
                    <a:pt x="11731" y="1200"/>
                    <a:pt x="12339" y="1215"/>
                  </a:cubicBezTo>
                  <a:cubicBezTo>
                    <a:pt x="14243" y="1262"/>
                    <a:pt x="15536" y="2285"/>
                    <a:pt x="15549" y="2295"/>
                  </a:cubicBezTo>
                  <a:lnTo>
                    <a:pt x="15588" y="2327"/>
                  </a:lnTo>
                  <a:lnTo>
                    <a:pt x="15006" y="8239"/>
                  </a:lnTo>
                  <a:cubicBezTo>
                    <a:pt x="15009" y="8294"/>
                    <a:pt x="15012" y="8397"/>
                    <a:pt x="14988" y="8468"/>
                  </a:cubicBezTo>
                  <a:cubicBezTo>
                    <a:pt x="14974" y="8511"/>
                    <a:pt x="14953" y="8535"/>
                    <a:pt x="14929" y="8535"/>
                  </a:cubicBezTo>
                  <a:lnTo>
                    <a:pt x="14913" y="8531"/>
                  </a:lnTo>
                  <a:cubicBezTo>
                    <a:pt x="14848" y="8506"/>
                    <a:pt x="11913" y="7710"/>
                    <a:pt x="10873" y="7458"/>
                  </a:cubicBezTo>
                  <a:cubicBezTo>
                    <a:pt x="10062" y="7262"/>
                    <a:pt x="8143" y="7244"/>
                    <a:pt x="7221" y="7235"/>
                  </a:cubicBezTo>
                  <a:cubicBezTo>
                    <a:pt x="6870" y="7232"/>
                    <a:pt x="6789" y="7230"/>
                    <a:pt x="6765" y="7226"/>
                  </a:cubicBezTo>
                  <a:cubicBezTo>
                    <a:pt x="6629" y="7269"/>
                    <a:pt x="1598" y="10208"/>
                    <a:pt x="1021" y="10584"/>
                  </a:cubicBezTo>
                  <a:cubicBezTo>
                    <a:pt x="669" y="10813"/>
                    <a:pt x="507" y="11344"/>
                    <a:pt x="430" y="11599"/>
                  </a:cubicBezTo>
                  <a:cubicBezTo>
                    <a:pt x="403" y="11688"/>
                    <a:pt x="389" y="11736"/>
                    <a:pt x="370" y="11763"/>
                  </a:cubicBezTo>
                  <a:cubicBezTo>
                    <a:pt x="270" y="11906"/>
                    <a:pt x="207" y="12015"/>
                    <a:pt x="168" y="12095"/>
                  </a:cubicBezTo>
                  <a:cubicBezTo>
                    <a:pt x="385" y="12065"/>
                    <a:pt x="598" y="12525"/>
                    <a:pt x="707" y="12981"/>
                  </a:cubicBezTo>
                  <a:cubicBezTo>
                    <a:pt x="733" y="13089"/>
                    <a:pt x="768" y="13262"/>
                    <a:pt x="770" y="13412"/>
                  </a:cubicBezTo>
                  <a:cubicBezTo>
                    <a:pt x="1413" y="13528"/>
                    <a:pt x="5684" y="14672"/>
                    <a:pt x="6373" y="14876"/>
                  </a:cubicBezTo>
                  <a:cubicBezTo>
                    <a:pt x="7122" y="15097"/>
                    <a:pt x="7599" y="18138"/>
                    <a:pt x="7676" y="18661"/>
                  </a:cubicBezTo>
                  <a:close/>
                  <a:moveTo>
                    <a:pt x="10756" y="21600"/>
                  </a:moveTo>
                  <a:cubicBezTo>
                    <a:pt x="10499" y="21600"/>
                    <a:pt x="10423" y="19755"/>
                    <a:pt x="10406" y="19176"/>
                  </a:cubicBezTo>
                  <a:lnTo>
                    <a:pt x="7610" y="18873"/>
                  </a:lnTo>
                  <a:lnTo>
                    <a:pt x="7600" y="18802"/>
                  </a:lnTo>
                  <a:cubicBezTo>
                    <a:pt x="7595" y="18767"/>
                    <a:pt x="7107" y="15314"/>
                    <a:pt x="6361" y="15093"/>
                  </a:cubicBezTo>
                  <a:cubicBezTo>
                    <a:pt x="5513" y="14842"/>
                    <a:pt x="1098" y="13668"/>
                    <a:pt x="715" y="13623"/>
                  </a:cubicBezTo>
                  <a:lnTo>
                    <a:pt x="639" y="13614"/>
                  </a:lnTo>
                  <a:lnTo>
                    <a:pt x="677" y="13458"/>
                  </a:lnTo>
                  <a:cubicBezTo>
                    <a:pt x="684" y="13432"/>
                    <a:pt x="679" y="13299"/>
                    <a:pt x="625" y="13078"/>
                  </a:cubicBezTo>
                  <a:cubicBezTo>
                    <a:pt x="535" y="12710"/>
                    <a:pt x="359" y="12313"/>
                    <a:pt x="188" y="12313"/>
                  </a:cubicBezTo>
                  <a:cubicBezTo>
                    <a:pt x="148" y="12313"/>
                    <a:pt x="110" y="12334"/>
                    <a:pt x="74" y="12375"/>
                  </a:cubicBezTo>
                  <a:lnTo>
                    <a:pt x="0" y="12459"/>
                  </a:lnTo>
                  <a:lnTo>
                    <a:pt x="9" y="12264"/>
                  </a:lnTo>
                  <a:cubicBezTo>
                    <a:pt x="17" y="12086"/>
                    <a:pt x="112" y="11876"/>
                    <a:pt x="317" y="11583"/>
                  </a:cubicBezTo>
                  <a:cubicBezTo>
                    <a:pt x="327" y="11566"/>
                    <a:pt x="342" y="11515"/>
                    <a:pt x="356" y="11471"/>
                  </a:cubicBezTo>
                  <a:cubicBezTo>
                    <a:pt x="440" y="11195"/>
                    <a:pt x="613" y="10621"/>
                    <a:pt x="997" y="10372"/>
                  </a:cubicBezTo>
                  <a:cubicBezTo>
                    <a:pt x="1402" y="10109"/>
                    <a:pt x="6673" y="7006"/>
                    <a:pt x="6766" y="7006"/>
                  </a:cubicBezTo>
                  <a:lnTo>
                    <a:pt x="6778" y="7009"/>
                  </a:lnTo>
                  <a:cubicBezTo>
                    <a:pt x="6792" y="7012"/>
                    <a:pt x="6982" y="7013"/>
                    <a:pt x="7221" y="7016"/>
                  </a:cubicBezTo>
                  <a:cubicBezTo>
                    <a:pt x="8145" y="7024"/>
                    <a:pt x="10067" y="7043"/>
                    <a:pt x="10882" y="7240"/>
                  </a:cubicBezTo>
                  <a:cubicBezTo>
                    <a:pt x="11911" y="7489"/>
                    <a:pt x="14709" y="8248"/>
                    <a:pt x="14916" y="8311"/>
                  </a:cubicBezTo>
                  <a:cubicBezTo>
                    <a:pt x="14916" y="8295"/>
                    <a:pt x="14916" y="8275"/>
                    <a:pt x="14914" y="8260"/>
                  </a:cubicBezTo>
                  <a:lnTo>
                    <a:pt x="14912" y="8235"/>
                  </a:lnTo>
                  <a:lnTo>
                    <a:pt x="14914" y="8211"/>
                  </a:lnTo>
                  <a:lnTo>
                    <a:pt x="15480" y="2473"/>
                  </a:lnTo>
                  <a:cubicBezTo>
                    <a:pt x="15250" y="2303"/>
                    <a:pt x="14042" y="1476"/>
                    <a:pt x="12338" y="1435"/>
                  </a:cubicBezTo>
                  <a:cubicBezTo>
                    <a:pt x="11730" y="1420"/>
                    <a:pt x="11194" y="1412"/>
                    <a:pt x="10746" y="1412"/>
                  </a:cubicBezTo>
                  <a:cubicBezTo>
                    <a:pt x="9102" y="1412"/>
                    <a:pt x="8775" y="1516"/>
                    <a:pt x="8727" y="1577"/>
                  </a:cubicBezTo>
                  <a:lnTo>
                    <a:pt x="8681" y="1387"/>
                  </a:lnTo>
                  <a:cubicBezTo>
                    <a:pt x="8718" y="1332"/>
                    <a:pt x="9614" y="25"/>
                    <a:pt x="11978" y="1"/>
                  </a:cubicBezTo>
                  <a:cubicBezTo>
                    <a:pt x="12049" y="0"/>
                    <a:pt x="12121" y="0"/>
                    <a:pt x="12191" y="0"/>
                  </a:cubicBezTo>
                  <a:cubicBezTo>
                    <a:pt x="14148" y="0"/>
                    <a:pt x="15699" y="283"/>
                    <a:pt x="17072" y="890"/>
                  </a:cubicBezTo>
                  <a:cubicBezTo>
                    <a:pt x="18254" y="1413"/>
                    <a:pt x="19192" y="3237"/>
                    <a:pt x="19481" y="4085"/>
                  </a:cubicBezTo>
                  <a:cubicBezTo>
                    <a:pt x="19531" y="4081"/>
                    <a:pt x="19657" y="4073"/>
                    <a:pt x="19818" y="4073"/>
                  </a:cubicBezTo>
                  <a:cubicBezTo>
                    <a:pt x="20749" y="4073"/>
                    <a:pt x="21242" y="4314"/>
                    <a:pt x="21286" y="4789"/>
                  </a:cubicBezTo>
                  <a:cubicBezTo>
                    <a:pt x="21484" y="5625"/>
                    <a:pt x="21600" y="6765"/>
                    <a:pt x="21590" y="7772"/>
                  </a:cubicBezTo>
                  <a:cubicBezTo>
                    <a:pt x="21580" y="8799"/>
                    <a:pt x="20701" y="11659"/>
                    <a:pt x="20664" y="11780"/>
                  </a:cubicBezTo>
                  <a:lnTo>
                    <a:pt x="20609" y="11957"/>
                  </a:lnTo>
                  <a:lnTo>
                    <a:pt x="20583" y="11745"/>
                  </a:lnTo>
                  <a:cubicBezTo>
                    <a:pt x="20525" y="11273"/>
                    <a:pt x="20317" y="10046"/>
                    <a:pt x="20050" y="10046"/>
                  </a:cubicBezTo>
                  <a:cubicBezTo>
                    <a:pt x="19919" y="10046"/>
                    <a:pt x="19779" y="10335"/>
                    <a:pt x="19635" y="10905"/>
                  </a:cubicBezTo>
                  <a:cubicBezTo>
                    <a:pt x="19195" y="12651"/>
                    <a:pt x="19086" y="13950"/>
                    <a:pt x="19050" y="14377"/>
                  </a:cubicBezTo>
                  <a:cubicBezTo>
                    <a:pt x="19042" y="14478"/>
                    <a:pt x="19039" y="14516"/>
                    <a:pt x="19033" y="14543"/>
                  </a:cubicBezTo>
                  <a:cubicBezTo>
                    <a:pt x="19011" y="14649"/>
                    <a:pt x="18851" y="15162"/>
                    <a:pt x="18748" y="15272"/>
                  </a:cubicBezTo>
                  <a:cubicBezTo>
                    <a:pt x="18661" y="15365"/>
                    <a:pt x="14511" y="19554"/>
                    <a:pt x="14334" y="19732"/>
                  </a:cubicBezTo>
                  <a:lnTo>
                    <a:pt x="14280" y="19786"/>
                  </a:lnTo>
                  <a:lnTo>
                    <a:pt x="14125" y="17430"/>
                  </a:lnTo>
                  <a:lnTo>
                    <a:pt x="14095" y="16900"/>
                  </a:lnTo>
                  <a:lnTo>
                    <a:pt x="14095" y="16886"/>
                  </a:lnTo>
                  <a:cubicBezTo>
                    <a:pt x="14096" y="16875"/>
                    <a:pt x="14148" y="15747"/>
                    <a:pt x="13933" y="15124"/>
                  </a:cubicBezTo>
                  <a:cubicBezTo>
                    <a:pt x="13850" y="14882"/>
                    <a:pt x="13735" y="14746"/>
                    <a:pt x="13592" y="14721"/>
                  </a:cubicBezTo>
                  <a:cubicBezTo>
                    <a:pt x="13208" y="14653"/>
                    <a:pt x="12825" y="15508"/>
                    <a:pt x="12575" y="16069"/>
                  </a:cubicBezTo>
                  <a:cubicBezTo>
                    <a:pt x="12571" y="16079"/>
                    <a:pt x="11858" y="18140"/>
                    <a:pt x="11630" y="19282"/>
                  </a:cubicBezTo>
                  <a:cubicBezTo>
                    <a:pt x="11385" y="20503"/>
                    <a:pt x="11085" y="21340"/>
                    <a:pt x="10805" y="21579"/>
                  </a:cubicBezTo>
                  <a:cubicBezTo>
                    <a:pt x="10789" y="21593"/>
                    <a:pt x="10772" y="21600"/>
                    <a:pt x="10756" y="21600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14" name="Shape"/>
            <p:cNvSpPr/>
            <p:nvPr/>
          </p:nvSpPr>
          <p:spPr>
            <a:xfrm>
              <a:off x="1346199" y="139700"/>
              <a:ext cx="427316" cy="4478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8" h="21052" extrusionOk="0">
                  <a:moveTo>
                    <a:pt x="18144" y="220"/>
                  </a:moveTo>
                  <a:cubicBezTo>
                    <a:pt x="18144" y="220"/>
                    <a:pt x="375" y="19627"/>
                    <a:pt x="26" y="20613"/>
                  </a:cubicBezTo>
                  <a:cubicBezTo>
                    <a:pt x="-322" y="21600"/>
                    <a:pt x="2930" y="20613"/>
                    <a:pt x="2930" y="20613"/>
                  </a:cubicBezTo>
                  <a:lnTo>
                    <a:pt x="21278" y="0"/>
                  </a:lnTo>
                  <a:cubicBezTo>
                    <a:pt x="21278" y="0"/>
                    <a:pt x="18144" y="220"/>
                    <a:pt x="18144" y="220"/>
                  </a:cubicBezTo>
                  <a:close/>
                </a:path>
              </a:pathLst>
            </a:custGeom>
            <a:solidFill>
              <a:srgbClr val="E59325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15" name="Shape"/>
            <p:cNvSpPr/>
            <p:nvPr/>
          </p:nvSpPr>
          <p:spPr>
            <a:xfrm>
              <a:off x="2679699" y="990599"/>
              <a:ext cx="909217" cy="4760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824"/>
                  </a:moveTo>
                  <a:lnTo>
                    <a:pt x="21518" y="635"/>
                  </a:lnTo>
                  <a:lnTo>
                    <a:pt x="21600" y="0"/>
                  </a:lnTo>
                  <a:lnTo>
                    <a:pt x="21110" y="159"/>
                  </a:lnTo>
                  <a:lnTo>
                    <a:pt x="20951" y="283"/>
                  </a:lnTo>
                  <a:lnTo>
                    <a:pt x="535" y="16348"/>
                  </a:lnTo>
                  <a:cubicBezTo>
                    <a:pt x="535" y="16348"/>
                    <a:pt x="617" y="16824"/>
                    <a:pt x="617" y="16824"/>
                  </a:cubicBezTo>
                  <a:close/>
                  <a:moveTo>
                    <a:pt x="0" y="21125"/>
                  </a:moveTo>
                  <a:lnTo>
                    <a:pt x="20234" y="4211"/>
                  </a:lnTo>
                  <a:lnTo>
                    <a:pt x="20390" y="4078"/>
                  </a:lnTo>
                  <a:lnTo>
                    <a:pt x="20878" y="3898"/>
                  </a:lnTo>
                  <a:lnTo>
                    <a:pt x="20804" y="4538"/>
                  </a:lnTo>
                  <a:lnTo>
                    <a:pt x="87" y="21600"/>
                  </a:lnTo>
                  <a:cubicBezTo>
                    <a:pt x="87" y="21600"/>
                    <a:pt x="0" y="21125"/>
                    <a:pt x="0" y="2112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16" name="Shape"/>
            <p:cNvSpPr/>
            <p:nvPr/>
          </p:nvSpPr>
          <p:spPr>
            <a:xfrm>
              <a:off x="38100" y="1193799"/>
              <a:ext cx="2148902" cy="486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7" h="21236" extrusionOk="0">
                  <a:moveTo>
                    <a:pt x="2778" y="130"/>
                  </a:moveTo>
                  <a:cubicBezTo>
                    <a:pt x="2778" y="130"/>
                    <a:pt x="1721" y="217"/>
                    <a:pt x="1581" y="12"/>
                  </a:cubicBezTo>
                  <a:cubicBezTo>
                    <a:pt x="1442" y="-190"/>
                    <a:pt x="0" y="2153"/>
                    <a:pt x="0" y="2663"/>
                  </a:cubicBezTo>
                  <a:cubicBezTo>
                    <a:pt x="0" y="3171"/>
                    <a:pt x="0" y="3784"/>
                    <a:pt x="163" y="4293"/>
                  </a:cubicBezTo>
                  <a:cubicBezTo>
                    <a:pt x="326" y="4802"/>
                    <a:pt x="1381" y="7754"/>
                    <a:pt x="1590" y="8569"/>
                  </a:cubicBezTo>
                  <a:cubicBezTo>
                    <a:pt x="1800" y="9383"/>
                    <a:pt x="2651" y="11219"/>
                    <a:pt x="2883" y="11628"/>
                  </a:cubicBezTo>
                  <a:cubicBezTo>
                    <a:pt x="3116" y="12036"/>
                    <a:pt x="3860" y="14175"/>
                    <a:pt x="4302" y="15295"/>
                  </a:cubicBezTo>
                  <a:cubicBezTo>
                    <a:pt x="4302" y="15295"/>
                    <a:pt x="6744" y="17538"/>
                    <a:pt x="6837" y="17538"/>
                  </a:cubicBezTo>
                  <a:cubicBezTo>
                    <a:pt x="6930" y="17538"/>
                    <a:pt x="12023" y="20493"/>
                    <a:pt x="12349" y="20493"/>
                  </a:cubicBezTo>
                  <a:cubicBezTo>
                    <a:pt x="12349" y="20493"/>
                    <a:pt x="17860" y="21410"/>
                    <a:pt x="18116" y="21206"/>
                  </a:cubicBezTo>
                  <a:cubicBezTo>
                    <a:pt x="18116" y="21206"/>
                    <a:pt x="20120" y="20762"/>
                    <a:pt x="20674" y="18469"/>
                  </a:cubicBezTo>
                  <a:cubicBezTo>
                    <a:pt x="21193" y="16320"/>
                    <a:pt x="21415" y="12890"/>
                    <a:pt x="21415" y="12890"/>
                  </a:cubicBezTo>
                  <a:cubicBezTo>
                    <a:pt x="21415" y="12890"/>
                    <a:pt x="21600" y="8331"/>
                    <a:pt x="20511" y="8980"/>
                  </a:cubicBezTo>
                  <a:cubicBezTo>
                    <a:pt x="19094" y="9825"/>
                    <a:pt x="17488" y="10304"/>
                    <a:pt x="14791" y="9591"/>
                  </a:cubicBezTo>
                  <a:cubicBezTo>
                    <a:pt x="12093" y="8877"/>
                    <a:pt x="3372" y="5618"/>
                    <a:pt x="2883" y="2868"/>
                  </a:cubicBezTo>
                  <a:cubicBezTo>
                    <a:pt x="2883" y="2868"/>
                    <a:pt x="2778" y="130"/>
                    <a:pt x="2778" y="130"/>
                  </a:cubicBezTo>
                  <a:close/>
                </a:path>
              </a:pathLst>
            </a:custGeom>
            <a:solidFill>
              <a:srgbClr val="928C95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17" name="Shape"/>
            <p:cNvSpPr/>
            <p:nvPr/>
          </p:nvSpPr>
          <p:spPr>
            <a:xfrm>
              <a:off x="25399" y="1168400"/>
              <a:ext cx="2181728" cy="5189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0" h="21600" extrusionOk="0">
                  <a:moveTo>
                    <a:pt x="6939" y="16711"/>
                  </a:moveTo>
                  <a:cubicBezTo>
                    <a:pt x="6968" y="16711"/>
                    <a:pt x="7185" y="16824"/>
                    <a:pt x="8436" y="17500"/>
                  </a:cubicBezTo>
                  <a:cubicBezTo>
                    <a:pt x="9838" y="18257"/>
                    <a:pt x="12184" y="19523"/>
                    <a:pt x="12383" y="19523"/>
                  </a:cubicBezTo>
                  <a:cubicBezTo>
                    <a:pt x="12434" y="19531"/>
                    <a:pt x="16819" y="20232"/>
                    <a:pt x="17871" y="20232"/>
                  </a:cubicBezTo>
                  <a:cubicBezTo>
                    <a:pt x="18024" y="20232"/>
                    <a:pt x="18059" y="20217"/>
                    <a:pt x="18064" y="20213"/>
                  </a:cubicBezTo>
                  <a:lnTo>
                    <a:pt x="18083" y="20204"/>
                  </a:lnTo>
                  <a:cubicBezTo>
                    <a:pt x="18618" y="20090"/>
                    <a:pt x="20098" y="19431"/>
                    <a:pt x="20512" y="17782"/>
                  </a:cubicBezTo>
                  <a:cubicBezTo>
                    <a:pt x="20959" y="15998"/>
                    <a:pt x="21172" y="13170"/>
                    <a:pt x="21198" y="12815"/>
                  </a:cubicBezTo>
                  <a:cubicBezTo>
                    <a:pt x="21205" y="12601"/>
                    <a:pt x="21240" y="11312"/>
                    <a:pt x="21082" y="10525"/>
                  </a:cubicBezTo>
                  <a:cubicBezTo>
                    <a:pt x="20968" y="9955"/>
                    <a:pt x="20769" y="9753"/>
                    <a:pt x="20484" y="9917"/>
                  </a:cubicBezTo>
                  <a:cubicBezTo>
                    <a:pt x="19378" y="10552"/>
                    <a:pt x="18358" y="10835"/>
                    <a:pt x="17177" y="10835"/>
                  </a:cubicBezTo>
                  <a:cubicBezTo>
                    <a:pt x="16447" y="10835"/>
                    <a:pt x="15666" y="10727"/>
                    <a:pt x="14790" y="10504"/>
                  </a:cubicBezTo>
                  <a:cubicBezTo>
                    <a:pt x="14678" y="10476"/>
                    <a:pt x="3528" y="7308"/>
                    <a:pt x="2888" y="3836"/>
                  </a:cubicBezTo>
                  <a:lnTo>
                    <a:pt x="2863" y="3700"/>
                  </a:lnTo>
                  <a:lnTo>
                    <a:pt x="2775" y="1501"/>
                  </a:lnTo>
                  <a:cubicBezTo>
                    <a:pt x="2688" y="1505"/>
                    <a:pt x="2569" y="1510"/>
                    <a:pt x="2442" y="1510"/>
                  </a:cubicBezTo>
                  <a:cubicBezTo>
                    <a:pt x="1881" y="1510"/>
                    <a:pt x="1746" y="1427"/>
                    <a:pt x="1695" y="1369"/>
                  </a:cubicBezTo>
                  <a:cubicBezTo>
                    <a:pt x="1498" y="1417"/>
                    <a:pt x="550" y="2905"/>
                    <a:pt x="326" y="3497"/>
                  </a:cubicBezTo>
                  <a:cubicBezTo>
                    <a:pt x="330" y="3809"/>
                    <a:pt x="347" y="4005"/>
                    <a:pt x="417" y="4218"/>
                  </a:cubicBezTo>
                  <a:cubicBezTo>
                    <a:pt x="465" y="4362"/>
                    <a:pt x="593" y="4717"/>
                    <a:pt x="753" y="5162"/>
                  </a:cubicBezTo>
                  <a:cubicBezTo>
                    <a:pt x="1247" y="6532"/>
                    <a:pt x="1702" y="7807"/>
                    <a:pt x="1843" y="8336"/>
                  </a:cubicBezTo>
                  <a:cubicBezTo>
                    <a:pt x="2023" y="9007"/>
                    <a:pt x="2827" y="10705"/>
                    <a:pt x="3076" y="11128"/>
                  </a:cubicBezTo>
                  <a:cubicBezTo>
                    <a:pt x="3235" y="11396"/>
                    <a:pt x="3580" y="12293"/>
                    <a:pt x="3944" y="13242"/>
                  </a:cubicBezTo>
                  <a:cubicBezTo>
                    <a:pt x="4134" y="13736"/>
                    <a:pt x="4324" y="14229"/>
                    <a:pt x="4479" y="14609"/>
                  </a:cubicBezTo>
                  <a:cubicBezTo>
                    <a:pt x="5381" y="15407"/>
                    <a:pt x="6825" y="16663"/>
                    <a:pt x="6938" y="16711"/>
                  </a:cubicBezTo>
                  <a:cubicBezTo>
                    <a:pt x="6938" y="16711"/>
                    <a:pt x="6938" y="16711"/>
                    <a:pt x="6939" y="16711"/>
                  </a:cubicBezTo>
                  <a:close/>
                  <a:moveTo>
                    <a:pt x="17871" y="21600"/>
                  </a:moveTo>
                  <a:cubicBezTo>
                    <a:pt x="16813" y="21600"/>
                    <a:pt x="12422" y="20898"/>
                    <a:pt x="12377" y="20891"/>
                  </a:cubicBezTo>
                  <a:lnTo>
                    <a:pt x="12377" y="20891"/>
                  </a:lnTo>
                  <a:cubicBezTo>
                    <a:pt x="12179" y="20891"/>
                    <a:pt x="10456" y="19970"/>
                    <a:pt x="8395" y="18857"/>
                  </a:cubicBezTo>
                  <a:cubicBezTo>
                    <a:pt x="7636" y="18447"/>
                    <a:pt x="6980" y="18093"/>
                    <a:pt x="6922" y="18076"/>
                  </a:cubicBezTo>
                  <a:lnTo>
                    <a:pt x="6921" y="18076"/>
                  </a:lnTo>
                  <a:cubicBezTo>
                    <a:pt x="6838" y="18076"/>
                    <a:pt x="5496" y="16907"/>
                    <a:pt x="4387" y="15925"/>
                  </a:cubicBezTo>
                  <a:lnTo>
                    <a:pt x="4361" y="15904"/>
                  </a:lnTo>
                  <a:lnTo>
                    <a:pt x="4339" y="15849"/>
                  </a:lnTo>
                  <a:cubicBezTo>
                    <a:pt x="4178" y="15456"/>
                    <a:pt x="3976" y="14931"/>
                    <a:pt x="3774" y="14406"/>
                  </a:cubicBezTo>
                  <a:cubicBezTo>
                    <a:pt x="3453" y="13570"/>
                    <a:pt x="3089" y="12622"/>
                    <a:pt x="2956" y="12398"/>
                  </a:cubicBezTo>
                  <a:cubicBezTo>
                    <a:pt x="2720" y="11999"/>
                    <a:pt x="1857" y="10217"/>
                    <a:pt x="1628" y="9359"/>
                  </a:cubicBezTo>
                  <a:cubicBezTo>
                    <a:pt x="1492" y="8851"/>
                    <a:pt x="918" y="7257"/>
                    <a:pt x="575" y="6304"/>
                  </a:cubicBezTo>
                  <a:cubicBezTo>
                    <a:pt x="410" y="5845"/>
                    <a:pt x="278" y="5481"/>
                    <a:pt x="229" y="5331"/>
                  </a:cubicBezTo>
                  <a:cubicBezTo>
                    <a:pt x="0" y="4641"/>
                    <a:pt x="0" y="3752"/>
                    <a:pt x="0" y="3221"/>
                  </a:cubicBezTo>
                  <a:cubicBezTo>
                    <a:pt x="0" y="1764"/>
                    <a:pt x="1687" y="0"/>
                    <a:pt x="1704" y="0"/>
                  </a:cubicBezTo>
                  <a:cubicBezTo>
                    <a:pt x="1731" y="0"/>
                    <a:pt x="1756" y="15"/>
                    <a:pt x="1778" y="47"/>
                  </a:cubicBezTo>
                  <a:cubicBezTo>
                    <a:pt x="1791" y="60"/>
                    <a:pt x="1893" y="142"/>
                    <a:pt x="2442" y="142"/>
                  </a:cubicBezTo>
                  <a:cubicBezTo>
                    <a:pt x="2691" y="142"/>
                    <a:pt x="2908" y="124"/>
                    <a:pt x="2909" y="124"/>
                  </a:cubicBezTo>
                  <a:lnTo>
                    <a:pt x="3048" y="114"/>
                  </a:lnTo>
                  <a:lnTo>
                    <a:pt x="3167" y="3080"/>
                  </a:lnTo>
                  <a:cubicBezTo>
                    <a:pt x="3592" y="4321"/>
                    <a:pt x="8144" y="7442"/>
                    <a:pt x="14810" y="9139"/>
                  </a:cubicBezTo>
                  <a:cubicBezTo>
                    <a:pt x="15679" y="9360"/>
                    <a:pt x="16454" y="9467"/>
                    <a:pt x="17177" y="9467"/>
                  </a:cubicBezTo>
                  <a:cubicBezTo>
                    <a:pt x="18342" y="9467"/>
                    <a:pt x="19349" y="9188"/>
                    <a:pt x="20440" y="8561"/>
                  </a:cubicBezTo>
                  <a:cubicBezTo>
                    <a:pt x="20842" y="8332"/>
                    <a:pt x="21143" y="8703"/>
                    <a:pt x="21332" y="9651"/>
                  </a:cubicBezTo>
                  <a:cubicBezTo>
                    <a:pt x="21600" y="11001"/>
                    <a:pt x="21520" y="13000"/>
                    <a:pt x="21516" y="13084"/>
                  </a:cubicBezTo>
                  <a:lnTo>
                    <a:pt x="21512" y="13152"/>
                  </a:lnTo>
                  <a:cubicBezTo>
                    <a:pt x="21503" y="13292"/>
                    <a:pt x="21274" y="16625"/>
                    <a:pt x="20734" y="18778"/>
                  </a:cubicBezTo>
                  <a:cubicBezTo>
                    <a:pt x="20166" y="21040"/>
                    <a:pt x="18354" y="21515"/>
                    <a:pt x="18108" y="21569"/>
                  </a:cubicBezTo>
                  <a:cubicBezTo>
                    <a:pt x="18080" y="21585"/>
                    <a:pt x="18027" y="21600"/>
                    <a:pt x="17871" y="21600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18" name="Shape"/>
            <p:cNvSpPr/>
            <p:nvPr/>
          </p:nvSpPr>
          <p:spPr>
            <a:xfrm>
              <a:off x="279400" y="1028700"/>
              <a:ext cx="1262524" cy="469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8" h="18949" extrusionOk="0">
                  <a:moveTo>
                    <a:pt x="608" y="11767"/>
                  </a:moveTo>
                  <a:cubicBezTo>
                    <a:pt x="608" y="11767"/>
                    <a:pt x="16379" y="20037"/>
                    <a:pt x="20658" y="18829"/>
                  </a:cubicBezTo>
                  <a:cubicBezTo>
                    <a:pt x="20516" y="14952"/>
                    <a:pt x="19655" y="5443"/>
                    <a:pt x="16590" y="4455"/>
                  </a:cubicBezTo>
                  <a:cubicBezTo>
                    <a:pt x="13525" y="3467"/>
                    <a:pt x="961" y="62"/>
                    <a:pt x="961" y="62"/>
                  </a:cubicBezTo>
                  <a:cubicBezTo>
                    <a:pt x="961" y="62"/>
                    <a:pt x="-942" y="-1563"/>
                    <a:pt x="608" y="11767"/>
                  </a:cubicBezTo>
                  <a:close/>
                </a:path>
              </a:pathLst>
            </a:custGeom>
            <a:solidFill>
              <a:srgbClr val="A8A8A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19" name="Shape"/>
            <p:cNvSpPr/>
            <p:nvPr/>
          </p:nvSpPr>
          <p:spPr>
            <a:xfrm>
              <a:off x="2501900" y="393700"/>
              <a:ext cx="342951" cy="1503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0" h="21600" extrusionOk="0">
                  <a:moveTo>
                    <a:pt x="19662" y="21531"/>
                  </a:moveTo>
                  <a:cubicBezTo>
                    <a:pt x="19664" y="21368"/>
                    <a:pt x="19664" y="21206"/>
                    <a:pt x="19664" y="21035"/>
                  </a:cubicBezTo>
                  <a:lnTo>
                    <a:pt x="19664" y="21035"/>
                  </a:lnTo>
                  <a:cubicBezTo>
                    <a:pt x="19652" y="15581"/>
                    <a:pt x="18439" y="11644"/>
                    <a:pt x="16498" y="8752"/>
                  </a:cubicBezTo>
                  <a:lnTo>
                    <a:pt x="16498" y="8752"/>
                  </a:lnTo>
                  <a:cubicBezTo>
                    <a:pt x="14564" y="5898"/>
                    <a:pt x="11912" y="4387"/>
                    <a:pt x="9404" y="4399"/>
                  </a:cubicBezTo>
                  <a:lnTo>
                    <a:pt x="9404" y="4399"/>
                  </a:lnTo>
                  <a:cubicBezTo>
                    <a:pt x="7467" y="4387"/>
                    <a:pt x="5620" y="5302"/>
                    <a:pt x="4276" y="6961"/>
                  </a:cubicBezTo>
                  <a:lnTo>
                    <a:pt x="4276" y="6961"/>
                  </a:lnTo>
                  <a:cubicBezTo>
                    <a:pt x="2924" y="8661"/>
                    <a:pt x="2110" y="10897"/>
                    <a:pt x="1904" y="13862"/>
                  </a:cubicBezTo>
                  <a:lnTo>
                    <a:pt x="1904" y="13862"/>
                  </a:lnTo>
                  <a:lnTo>
                    <a:pt x="1904" y="13865"/>
                  </a:lnTo>
                  <a:lnTo>
                    <a:pt x="0" y="13192"/>
                  </a:lnTo>
                  <a:cubicBezTo>
                    <a:pt x="303" y="8613"/>
                    <a:pt x="1647" y="5187"/>
                    <a:pt x="3361" y="3098"/>
                  </a:cubicBezTo>
                  <a:lnTo>
                    <a:pt x="3361" y="3098"/>
                  </a:lnTo>
                  <a:cubicBezTo>
                    <a:pt x="5083" y="987"/>
                    <a:pt x="7208" y="9"/>
                    <a:pt x="9404" y="0"/>
                  </a:cubicBezTo>
                  <a:lnTo>
                    <a:pt x="9404" y="0"/>
                  </a:lnTo>
                  <a:cubicBezTo>
                    <a:pt x="12238" y="9"/>
                    <a:pt x="15200" y="1637"/>
                    <a:pt x="17541" y="5053"/>
                  </a:cubicBezTo>
                  <a:lnTo>
                    <a:pt x="17541" y="5053"/>
                  </a:lnTo>
                  <a:cubicBezTo>
                    <a:pt x="19874" y="8438"/>
                    <a:pt x="21600" y="13921"/>
                    <a:pt x="21590" y="21035"/>
                  </a:cubicBezTo>
                  <a:lnTo>
                    <a:pt x="21590" y="21035"/>
                  </a:lnTo>
                  <a:cubicBezTo>
                    <a:pt x="21590" y="21206"/>
                    <a:pt x="21590" y="21395"/>
                    <a:pt x="21590" y="21600"/>
                  </a:cubicBezTo>
                  <a:lnTo>
                    <a:pt x="21590" y="21600"/>
                  </a:lnTo>
                  <a:lnTo>
                    <a:pt x="19662" y="21531"/>
                  </a:lnTo>
                  <a:cubicBezTo>
                    <a:pt x="19662" y="21531"/>
                    <a:pt x="19662" y="21531"/>
                    <a:pt x="19662" y="2153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20" name="Shape"/>
            <p:cNvSpPr/>
            <p:nvPr/>
          </p:nvSpPr>
          <p:spPr>
            <a:xfrm>
              <a:off x="1422400" y="101600"/>
              <a:ext cx="1552712" cy="585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2" y="17357"/>
                  </a:moveTo>
                  <a:cubicBezTo>
                    <a:pt x="126" y="17357"/>
                    <a:pt x="112" y="17352"/>
                    <a:pt x="98" y="17339"/>
                  </a:cubicBezTo>
                  <a:lnTo>
                    <a:pt x="98" y="17339"/>
                  </a:lnTo>
                  <a:cubicBezTo>
                    <a:pt x="113" y="17353"/>
                    <a:pt x="128" y="17361"/>
                    <a:pt x="142" y="17357"/>
                  </a:cubicBezTo>
                  <a:cubicBezTo>
                    <a:pt x="142" y="17357"/>
                    <a:pt x="142" y="17357"/>
                    <a:pt x="142" y="17357"/>
                  </a:cubicBezTo>
                  <a:close/>
                  <a:moveTo>
                    <a:pt x="19664" y="20832"/>
                  </a:moveTo>
                  <a:cubicBezTo>
                    <a:pt x="19677" y="20790"/>
                    <a:pt x="19695" y="20721"/>
                    <a:pt x="19713" y="20631"/>
                  </a:cubicBezTo>
                  <a:lnTo>
                    <a:pt x="19713" y="20631"/>
                  </a:lnTo>
                  <a:cubicBezTo>
                    <a:pt x="19763" y="20401"/>
                    <a:pt x="19824" y="20034"/>
                    <a:pt x="19888" y="19575"/>
                  </a:cubicBezTo>
                  <a:lnTo>
                    <a:pt x="19888" y="19575"/>
                  </a:lnTo>
                  <a:cubicBezTo>
                    <a:pt x="20017" y="18653"/>
                    <a:pt x="20164" y="17353"/>
                    <a:pt x="20313" y="15898"/>
                  </a:cubicBezTo>
                  <a:lnTo>
                    <a:pt x="20313" y="15898"/>
                  </a:lnTo>
                  <a:cubicBezTo>
                    <a:pt x="20609" y="12989"/>
                    <a:pt x="20912" y="9454"/>
                    <a:pt x="21107" y="6992"/>
                  </a:cubicBezTo>
                  <a:lnTo>
                    <a:pt x="21107" y="6992"/>
                  </a:lnTo>
                  <a:cubicBezTo>
                    <a:pt x="21217" y="5619"/>
                    <a:pt x="21293" y="4522"/>
                    <a:pt x="21312" y="4174"/>
                  </a:cubicBezTo>
                  <a:lnTo>
                    <a:pt x="21312" y="4174"/>
                  </a:lnTo>
                  <a:cubicBezTo>
                    <a:pt x="21301" y="4151"/>
                    <a:pt x="21286" y="4121"/>
                    <a:pt x="21265" y="4089"/>
                  </a:cubicBezTo>
                  <a:lnTo>
                    <a:pt x="21265" y="4089"/>
                  </a:lnTo>
                  <a:cubicBezTo>
                    <a:pt x="21216" y="4007"/>
                    <a:pt x="21139" y="3911"/>
                    <a:pt x="21040" y="3813"/>
                  </a:cubicBezTo>
                  <a:lnTo>
                    <a:pt x="21040" y="3813"/>
                  </a:lnTo>
                  <a:cubicBezTo>
                    <a:pt x="20843" y="3619"/>
                    <a:pt x="20560" y="3410"/>
                    <a:pt x="20209" y="3204"/>
                  </a:cubicBezTo>
                  <a:lnTo>
                    <a:pt x="20209" y="3204"/>
                  </a:lnTo>
                  <a:cubicBezTo>
                    <a:pt x="19508" y="2789"/>
                    <a:pt x="18541" y="2378"/>
                    <a:pt x="17425" y="2015"/>
                  </a:cubicBezTo>
                  <a:lnTo>
                    <a:pt x="17425" y="2015"/>
                  </a:lnTo>
                  <a:cubicBezTo>
                    <a:pt x="15194" y="1288"/>
                    <a:pt x="12369" y="752"/>
                    <a:pt x="9885" y="754"/>
                  </a:cubicBezTo>
                  <a:lnTo>
                    <a:pt x="9885" y="754"/>
                  </a:lnTo>
                  <a:cubicBezTo>
                    <a:pt x="7428" y="741"/>
                    <a:pt x="5284" y="1304"/>
                    <a:pt x="4436" y="2612"/>
                  </a:cubicBezTo>
                  <a:lnTo>
                    <a:pt x="4436" y="2612"/>
                  </a:lnTo>
                  <a:cubicBezTo>
                    <a:pt x="3103" y="7345"/>
                    <a:pt x="1037" y="14504"/>
                    <a:pt x="428" y="16609"/>
                  </a:cubicBezTo>
                  <a:lnTo>
                    <a:pt x="428" y="16609"/>
                  </a:lnTo>
                  <a:cubicBezTo>
                    <a:pt x="2144" y="16646"/>
                    <a:pt x="11263" y="17018"/>
                    <a:pt x="19664" y="20832"/>
                  </a:cubicBezTo>
                  <a:cubicBezTo>
                    <a:pt x="19664" y="20832"/>
                    <a:pt x="19664" y="20832"/>
                    <a:pt x="19664" y="20832"/>
                  </a:cubicBezTo>
                  <a:close/>
                  <a:moveTo>
                    <a:pt x="19675" y="21600"/>
                  </a:moveTo>
                  <a:lnTo>
                    <a:pt x="19663" y="21594"/>
                  </a:lnTo>
                  <a:cubicBezTo>
                    <a:pt x="15016" y="19477"/>
                    <a:pt x="10135" y="18417"/>
                    <a:pt x="6416" y="17887"/>
                  </a:cubicBezTo>
                  <a:lnTo>
                    <a:pt x="6416" y="17887"/>
                  </a:lnTo>
                  <a:cubicBezTo>
                    <a:pt x="3052" y="17408"/>
                    <a:pt x="212" y="17357"/>
                    <a:pt x="212" y="17357"/>
                  </a:cubicBezTo>
                  <a:lnTo>
                    <a:pt x="0" y="16981"/>
                  </a:lnTo>
                  <a:lnTo>
                    <a:pt x="0" y="16981"/>
                  </a:lnTo>
                  <a:cubicBezTo>
                    <a:pt x="0" y="16890"/>
                    <a:pt x="13" y="16800"/>
                    <a:pt x="35" y="16732"/>
                  </a:cubicBezTo>
                  <a:lnTo>
                    <a:pt x="35" y="16732"/>
                  </a:lnTo>
                  <a:cubicBezTo>
                    <a:pt x="103" y="16498"/>
                    <a:pt x="732" y="14324"/>
                    <a:pt x="1538" y="11523"/>
                  </a:cubicBezTo>
                  <a:lnTo>
                    <a:pt x="1538" y="11523"/>
                  </a:lnTo>
                  <a:cubicBezTo>
                    <a:pt x="2390" y="8559"/>
                    <a:pt x="3439" y="4896"/>
                    <a:pt x="4226" y="2102"/>
                  </a:cubicBezTo>
                  <a:lnTo>
                    <a:pt x="4226" y="2102"/>
                  </a:lnTo>
                  <a:lnTo>
                    <a:pt x="4243" y="2042"/>
                  </a:lnTo>
                  <a:lnTo>
                    <a:pt x="4267" y="2004"/>
                  </a:lnTo>
                  <a:cubicBezTo>
                    <a:pt x="5228" y="508"/>
                    <a:pt x="7380" y="12"/>
                    <a:pt x="9885" y="0"/>
                  </a:cubicBezTo>
                  <a:lnTo>
                    <a:pt x="9885" y="0"/>
                  </a:lnTo>
                  <a:cubicBezTo>
                    <a:pt x="14265" y="7"/>
                    <a:pt x="19637" y="1629"/>
                    <a:pt x="21140" y="3109"/>
                  </a:cubicBezTo>
                  <a:lnTo>
                    <a:pt x="21140" y="3109"/>
                  </a:lnTo>
                  <a:cubicBezTo>
                    <a:pt x="21357" y="3343"/>
                    <a:pt x="21504" y="3499"/>
                    <a:pt x="21587" y="3907"/>
                  </a:cubicBezTo>
                  <a:lnTo>
                    <a:pt x="21587" y="3907"/>
                  </a:lnTo>
                  <a:lnTo>
                    <a:pt x="21600" y="3982"/>
                  </a:lnTo>
                  <a:lnTo>
                    <a:pt x="21600" y="4063"/>
                  </a:lnTo>
                  <a:cubicBezTo>
                    <a:pt x="21598" y="4302"/>
                    <a:pt x="21557" y="4869"/>
                    <a:pt x="21488" y="5817"/>
                  </a:cubicBezTo>
                  <a:lnTo>
                    <a:pt x="21488" y="5817"/>
                  </a:lnTo>
                  <a:cubicBezTo>
                    <a:pt x="21418" y="6748"/>
                    <a:pt x="21319" y="7985"/>
                    <a:pt x="21204" y="9358"/>
                  </a:cubicBezTo>
                  <a:lnTo>
                    <a:pt x="21204" y="9358"/>
                  </a:lnTo>
                  <a:cubicBezTo>
                    <a:pt x="20974" y="12104"/>
                    <a:pt x="20675" y="15390"/>
                    <a:pt x="20401" y="17835"/>
                  </a:cubicBezTo>
                  <a:lnTo>
                    <a:pt x="20401" y="17835"/>
                  </a:lnTo>
                  <a:cubicBezTo>
                    <a:pt x="20214" y="19476"/>
                    <a:pt x="20055" y="20700"/>
                    <a:pt x="19895" y="21268"/>
                  </a:cubicBezTo>
                  <a:lnTo>
                    <a:pt x="19895" y="21268"/>
                  </a:lnTo>
                  <a:cubicBezTo>
                    <a:pt x="19850" y="21413"/>
                    <a:pt x="19801" y="21581"/>
                    <a:pt x="19687" y="21600"/>
                  </a:cubicBezTo>
                  <a:lnTo>
                    <a:pt x="19687" y="21600"/>
                  </a:lnTo>
                  <a:lnTo>
                    <a:pt x="19675" y="21600"/>
                  </a:lnTo>
                  <a:cubicBezTo>
                    <a:pt x="19675" y="21600"/>
                    <a:pt x="19675" y="21600"/>
                    <a:pt x="19675" y="216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21" name="Shape"/>
            <p:cNvSpPr/>
            <p:nvPr/>
          </p:nvSpPr>
          <p:spPr>
            <a:xfrm>
              <a:off x="3530599" y="723899"/>
              <a:ext cx="59483" cy="2277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379" extrusionOk="0">
                  <a:moveTo>
                    <a:pt x="9534" y="192"/>
                  </a:moveTo>
                  <a:lnTo>
                    <a:pt x="0" y="20229"/>
                  </a:lnTo>
                  <a:cubicBezTo>
                    <a:pt x="0" y="20229"/>
                    <a:pt x="10165" y="21168"/>
                    <a:pt x="12079" y="18350"/>
                  </a:cubicBezTo>
                  <a:cubicBezTo>
                    <a:pt x="13980" y="13967"/>
                    <a:pt x="20330" y="8331"/>
                    <a:pt x="21600" y="2541"/>
                  </a:cubicBezTo>
                  <a:cubicBezTo>
                    <a:pt x="19051" y="-432"/>
                    <a:pt x="11440" y="-119"/>
                    <a:pt x="9534" y="192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22" name="Shape"/>
            <p:cNvSpPr/>
            <p:nvPr/>
          </p:nvSpPr>
          <p:spPr>
            <a:xfrm>
              <a:off x="2997199" y="165100"/>
              <a:ext cx="446045" cy="4546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9" h="21266" extrusionOk="0">
                  <a:moveTo>
                    <a:pt x="1123" y="21266"/>
                  </a:moveTo>
                  <a:lnTo>
                    <a:pt x="20969" y="16792"/>
                  </a:lnTo>
                  <a:lnTo>
                    <a:pt x="19762" y="4138"/>
                  </a:lnTo>
                  <a:cubicBezTo>
                    <a:pt x="19762" y="4138"/>
                    <a:pt x="19716" y="1192"/>
                    <a:pt x="16035" y="320"/>
                  </a:cubicBezTo>
                  <a:cubicBezTo>
                    <a:pt x="12300" y="-334"/>
                    <a:pt x="803" y="-205"/>
                    <a:pt x="136" y="2829"/>
                  </a:cubicBezTo>
                  <a:cubicBezTo>
                    <a:pt x="-631" y="6320"/>
                    <a:pt x="2142" y="20175"/>
                    <a:pt x="1123" y="2126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23" name="Shape"/>
            <p:cNvSpPr/>
            <p:nvPr/>
          </p:nvSpPr>
          <p:spPr>
            <a:xfrm>
              <a:off x="2984499" y="152399"/>
              <a:ext cx="467235" cy="4819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59" y="2284"/>
                  </a:moveTo>
                  <a:cubicBezTo>
                    <a:pt x="1441" y="2605"/>
                    <a:pt x="1130" y="2953"/>
                    <a:pt x="1068" y="3266"/>
                  </a:cubicBezTo>
                  <a:lnTo>
                    <a:pt x="1068" y="3266"/>
                  </a:lnTo>
                  <a:cubicBezTo>
                    <a:pt x="984" y="3624"/>
                    <a:pt x="943" y="4170"/>
                    <a:pt x="943" y="4834"/>
                  </a:cubicBezTo>
                  <a:lnTo>
                    <a:pt x="943" y="4834"/>
                  </a:lnTo>
                  <a:cubicBezTo>
                    <a:pt x="940" y="8688"/>
                    <a:pt x="2266" y="16284"/>
                    <a:pt x="2271" y="19498"/>
                  </a:cubicBezTo>
                  <a:lnTo>
                    <a:pt x="2271" y="19498"/>
                  </a:lnTo>
                  <a:cubicBezTo>
                    <a:pt x="2260" y="19770"/>
                    <a:pt x="2257" y="20006"/>
                    <a:pt x="2241" y="20218"/>
                  </a:cubicBezTo>
                  <a:lnTo>
                    <a:pt x="2241" y="20218"/>
                  </a:lnTo>
                  <a:lnTo>
                    <a:pt x="20583" y="16189"/>
                  </a:lnTo>
                  <a:lnTo>
                    <a:pt x="19433" y="4448"/>
                  </a:lnTo>
                  <a:lnTo>
                    <a:pt x="19433" y="4428"/>
                  </a:lnTo>
                  <a:cubicBezTo>
                    <a:pt x="19433" y="4428"/>
                    <a:pt x="19433" y="4409"/>
                    <a:pt x="19428" y="4344"/>
                  </a:cubicBezTo>
                  <a:lnTo>
                    <a:pt x="19428" y="4344"/>
                  </a:lnTo>
                  <a:cubicBezTo>
                    <a:pt x="19420" y="4280"/>
                    <a:pt x="19407" y="4183"/>
                    <a:pt x="19381" y="4062"/>
                  </a:cubicBezTo>
                  <a:lnTo>
                    <a:pt x="19381" y="4062"/>
                  </a:lnTo>
                  <a:cubicBezTo>
                    <a:pt x="19328" y="3821"/>
                    <a:pt x="19223" y="3484"/>
                    <a:pt x="19018" y="3129"/>
                  </a:cubicBezTo>
                  <a:lnTo>
                    <a:pt x="19018" y="3129"/>
                  </a:lnTo>
                  <a:cubicBezTo>
                    <a:pt x="18604" y="2415"/>
                    <a:pt x="17822" y="1604"/>
                    <a:pt x="16159" y="1213"/>
                  </a:cubicBezTo>
                  <a:lnTo>
                    <a:pt x="16159" y="1213"/>
                  </a:lnTo>
                  <a:cubicBezTo>
                    <a:pt x="15112" y="1034"/>
                    <a:pt x="13354" y="912"/>
                    <a:pt x="11411" y="913"/>
                  </a:cubicBezTo>
                  <a:lnTo>
                    <a:pt x="11411" y="913"/>
                  </a:lnTo>
                  <a:cubicBezTo>
                    <a:pt x="11374" y="913"/>
                    <a:pt x="11336" y="913"/>
                    <a:pt x="11297" y="913"/>
                  </a:cubicBezTo>
                  <a:lnTo>
                    <a:pt x="11297" y="913"/>
                  </a:lnTo>
                  <a:cubicBezTo>
                    <a:pt x="7892" y="913"/>
                    <a:pt x="3881" y="1321"/>
                    <a:pt x="2059" y="2284"/>
                  </a:cubicBezTo>
                  <a:cubicBezTo>
                    <a:pt x="2059" y="2284"/>
                    <a:pt x="2059" y="2284"/>
                    <a:pt x="2059" y="2284"/>
                  </a:cubicBezTo>
                  <a:close/>
                  <a:moveTo>
                    <a:pt x="1217" y="20535"/>
                  </a:moveTo>
                  <a:cubicBezTo>
                    <a:pt x="1222" y="20530"/>
                    <a:pt x="1226" y="20518"/>
                    <a:pt x="1232" y="20501"/>
                  </a:cubicBezTo>
                  <a:lnTo>
                    <a:pt x="1232" y="20501"/>
                  </a:lnTo>
                  <a:cubicBezTo>
                    <a:pt x="1247" y="20459"/>
                    <a:pt x="1267" y="20387"/>
                    <a:pt x="1281" y="20292"/>
                  </a:cubicBezTo>
                  <a:lnTo>
                    <a:pt x="1281" y="20292"/>
                  </a:lnTo>
                  <a:cubicBezTo>
                    <a:pt x="1311" y="20105"/>
                    <a:pt x="1327" y="19830"/>
                    <a:pt x="1327" y="19498"/>
                  </a:cubicBezTo>
                  <a:lnTo>
                    <a:pt x="1327" y="19498"/>
                  </a:lnTo>
                  <a:cubicBezTo>
                    <a:pt x="1331" y="16445"/>
                    <a:pt x="3" y="8823"/>
                    <a:pt x="0" y="4834"/>
                  </a:cubicBezTo>
                  <a:lnTo>
                    <a:pt x="0" y="4834"/>
                  </a:lnTo>
                  <a:cubicBezTo>
                    <a:pt x="2" y="4133"/>
                    <a:pt x="39" y="3542"/>
                    <a:pt x="146" y="3070"/>
                  </a:cubicBezTo>
                  <a:lnTo>
                    <a:pt x="146" y="3070"/>
                  </a:lnTo>
                  <a:cubicBezTo>
                    <a:pt x="310" y="2359"/>
                    <a:pt x="886" y="1858"/>
                    <a:pt x="1613" y="1479"/>
                  </a:cubicBezTo>
                  <a:lnTo>
                    <a:pt x="1613" y="1479"/>
                  </a:lnTo>
                  <a:cubicBezTo>
                    <a:pt x="2351" y="1098"/>
                    <a:pt x="3287" y="815"/>
                    <a:pt x="4347" y="599"/>
                  </a:cubicBezTo>
                  <a:lnTo>
                    <a:pt x="4347" y="599"/>
                  </a:lnTo>
                  <a:cubicBezTo>
                    <a:pt x="6463" y="167"/>
                    <a:pt x="9072" y="0"/>
                    <a:pt x="11411" y="0"/>
                  </a:cubicBezTo>
                  <a:lnTo>
                    <a:pt x="11411" y="0"/>
                  </a:lnTo>
                  <a:cubicBezTo>
                    <a:pt x="13398" y="0"/>
                    <a:pt x="15181" y="117"/>
                    <a:pt x="16348" y="319"/>
                  </a:cubicBezTo>
                  <a:lnTo>
                    <a:pt x="16348" y="319"/>
                  </a:lnTo>
                  <a:cubicBezTo>
                    <a:pt x="18279" y="758"/>
                    <a:pt x="19330" y="1777"/>
                    <a:pt x="19843" y="2684"/>
                  </a:cubicBezTo>
                  <a:lnTo>
                    <a:pt x="19843" y="2684"/>
                  </a:lnTo>
                  <a:cubicBezTo>
                    <a:pt x="20319" y="3522"/>
                    <a:pt x="20368" y="4247"/>
                    <a:pt x="20375" y="4390"/>
                  </a:cubicBezTo>
                  <a:lnTo>
                    <a:pt x="20375" y="4390"/>
                  </a:lnTo>
                  <a:lnTo>
                    <a:pt x="21600" y="16903"/>
                  </a:lnTo>
                  <a:lnTo>
                    <a:pt x="1679" y="21279"/>
                  </a:lnTo>
                  <a:lnTo>
                    <a:pt x="1575" y="20833"/>
                  </a:lnTo>
                  <a:lnTo>
                    <a:pt x="1679" y="21279"/>
                  </a:lnTo>
                  <a:lnTo>
                    <a:pt x="208" y="21600"/>
                  </a:lnTo>
                  <a:lnTo>
                    <a:pt x="1217" y="20535"/>
                  </a:lnTo>
                  <a:cubicBezTo>
                    <a:pt x="1217" y="20535"/>
                    <a:pt x="1217" y="20535"/>
                    <a:pt x="1217" y="20535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24" name="Shape"/>
            <p:cNvSpPr/>
            <p:nvPr/>
          </p:nvSpPr>
          <p:spPr>
            <a:xfrm>
              <a:off x="2844799" y="241299"/>
              <a:ext cx="166067" cy="444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3" h="20942" extrusionOk="0">
                  <a:moveTo>
                    <a:pt x="16972" y="0"/>
                  </a:moveTo>
                  <a:cubicBezTo>
                    <a:pt x="16972" y="0"/>
                    <a:pt x="0" y="20008"/>
                    <a:pt x="0" y="20802"/>
                  </a:cubicBezTo>
                  <a:cubicBezTo>
                    <a:pt x="0" y="21600"/>
                    <a:pt x="20122" y="18736"/>
                    <a:pt x="20863" y="18510"/>
                  </a:cubicBezTo>
                  <a:cubicBezTo>
                    <a:pt x="21600" y="18282"/>
                    <a:pt x="16972" y="3689"/>
                    <a:pt x="16972" y="0"/>
                  </a:cubicBezTo>
                  <a:close/>
                </a:path>
              </a:pathLst>
            </a:custGeom>
            <a:solidFill>
              <a:srgbClr val="F5B556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25" name="Shape"/>
            <p:cNvSpPr/>
            <p:nvPr/>
          </p:nvSpPr>
          <p:spPr>
            <a:xfrm>
              <a:off x="292100" y="1054100"/>
              <a:ext cx="1215682" cy="359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0" h="19928" extrusionOk="0">
                  <a:moveTo>
                    <a:pt x="530" y="11128"/>
                  </a:moveTo>
                  <a:cubicBezTo>
                    <a:pt x="530" y="11128"/>
                    <a:pt x="15931" y="21214"/>
                    <a:pt x="20850" y="19791"/>
                  </a:cubicBezTo>
                  <a:cubicBezTo>
                    <a:pt x="19651" y="12806"/>
                    <a:pt x="19571" y="6211"/>
                    <a:pt x="16811" y="5305"/>
                  </a:cubicBezTo>
                  <a:cubicBezTo>
                    <a:pt x="14050" y="4399"/>
                    <a:pt x="690" y="2"/>
                    <a:pt x="690" y="2"/>
                  </a:cubicBezTo>
                  <a:cubicBezTo>
                    <a:pt x="690" y="2"/>
                    <a:pt x="-750" y="-386"/>
                    <a:pt x="530" y="11128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26" name="Shape"/>
            <p:cNvSpPr/>
            <p:nvPr/>
          </p:nvSpPr>
          <p:spPr>
            <a:xfrm>
              <a:off x="266700" y="1016000"/>
              <a:ext cx="1280332" cy="408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6" h="21600" extrusionOk="0">
                  <a:moveTo>
                    <a:pt x="1243" y="10776"/>
                  </a:moveTo>
                  <a:cubicBezTo>
                    <a:pt x="3017" y="11887"/>
                    <a:pt x="14563" y="18992"/>
                    <a:pt x="19692" y="18994"/>
                  </a:cubicBezTo>
                  <a:cubicBezTo>
                    <a:pt x="19693" y="18994"/>
                    <a:pt x="19693" y="18994"/>
                    <a:pt x="19693" y="18994"/>
                  </a:cubicBezTo>
                  <a:cubicBezTo>
                    <a:pt x="19837" y="18994"/>
                    <a:pt x="19976" y="18987"/>
                    <a:pt x="20108" y="18977"/>
                  </a:cubicBezTo>
                  <a:cubicBezTo>
                    <a:pt x="19957" y="17996"/>
                    <a:pt x="19824" y="17039"/>
                    <a:pt x="19694" y="16103"/>
                  </a:cubicBezTo>
                  <a:cubicBezTo>
                    <a:pt x="19035" y="11366"/>
                    <a:pt x="18601" y="8237"/>
                    <a:pt x="16782" y="7655"/>
                  </a:cubicBezTo>
                  <a:cubicBezTo>
                    <a:pt x="14088" y="6791"/>
                    <a:pt x="1046" y="2600"/>
                    <a:pt x="1046" y="2600"/>
                  </a:cubicBezTo>
                  <a:cubicBezTo>
                    <a:pt x="1057" y="2608"/>
                    <a:pt x="997" y="2633"/>
                    <a:pt x="943" y="2890"/>
                  </a:cubicBezTo>
                  <a:cubicBezTo>
                    <a:pt x="854" y="3303"/>
                    <a:pt x="625" y="5065"/>
                    <a:pt x="1243" y="10776"/>
                  </a:cubicBezTo>
                  <a:close/>
                  <a:moveTo>
                    <a:pt x="19693" y="21600"/>
                  </a:moveTo>
                  <a:cubicBezTo>
                    <a:pt x="19693" y="21600"/>
                    <a:pt x="19693" y="21600"/>
                    <a:pt x="19692" y="21600"/>
                  </a:cubicBezTo>
                  <a:cubicBezTo>
                    <a:pt x="14072" y="21598"/>
                    <a:pt x="1386" y="13529"/>
                    <a:pt x="849" y="13185"/>
                  </a:cubicBezTo>
                  <a:lnTo>
                    <a:pt x="621" y="13039"/>
                  </a:lnTo>
                  <a:lnTo>
                    <a:pt x="543" y="12348"/>
                  </a:lnTo>
                  <a:cubicBezTo>
                    <a:pt x="-75" y="6919"/>
                    <a:pt x="-164" y="3329"/>
                    <a:pt x="271" y="1375"/>
                  </a:cubicBezTo>
                  <a:cubicBezTo>
                    <a:pt x="555" y="98"/>
                    <a:pt x="956" y="0"/>
                    <a:pt x="1072" y="0"/>
                  </a:cubicBezTo>
                  <a:lnTo>
                    <a:pt x="1122" y="5"/>
                  </a:lnTo>
                  <a:cubicBezTo>
                    <a:pt x="1129" y="9"/>
                    <a:pt x="14171" y="4199"/>
                    <a:pt x="16866" y="5062"/>
                  </a:cubicBezTo>
                  <a:cubicBezTo>
                    <a:pt x="19163" y="5798"/>
                    <a:pt x="19788" y="10295"/>
                    <a:pt x="20450" y="15055"/>
                  </a:cubicBezTo>
                  <a:cubicBezTo>
                    <a:pt x="20652" y="16510"/>
                    <a:pt x="20861" y="18015"/>
                    <a:pt x="21128" y="19533"/>
                  </a:cubicBezTo>
                  <a:lnTo>
                    <a:pt x="21436" y="21284"/>
                  </a:lnTo>
                  <a:lnTo>
                    <a:pt x="20804" y="21463"/>
                  </a:lnTo>
                  <a:cubicBezTo>
                    <a:pt x="20484" y="21553"/>
                    <a:pt x="20110" y="21600"/>
                    <a:pt x="19693" y="21600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27" name="Shape"/>
            <p:cNvSpPr/>
            <p:nvPr/>
          </p:nvSpPr>
          <p:spPr>
            <a:xfrm>
              <a:off x="254000" y="1384300"/>
              <a:ext cx="1916820" cy="279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9" h="21539" extrusionOk="0">
                  <a:moveTo>
                    <a:pt x="0" y="0"/>
                  </a:moveTo>
                  <a:cubicBezTo>
                    <a:pt x="0" y="0"/>
                    <a:pt x="12524" y="13359"/>
                    <a:pt x="18862" y="10349"/>
                  </a:cubicBezTo>
                  <a:cubicBezTo>
                    <a:pt x="18862" y="10349"/>
                    <a:pt x="21131" y="7101"/>
                    <a:pt x="21366" y="5484"/>
                  </a:cubicBezTo>
                  <a:cubicBezTo>
                    <a:pt x="21600" y="3865"/>
                    <a:pt x="21420" y="21433"/>
                    <a:pt x="18621" y="21521"/>
                  </a:cubicBezTo>
                  <a:cubicBezTo>
                    <a:pt x="16143" y="21600"/>
                    <a:pt x="13628" y="21468"/>
                    <a:pt x="11286" y="20257"/>
                  </a:cubicBezTo>
                  <a:cubicBezTo>
                    <a:pt x="7184" y="18133"/>
                    <a:pt x="3745" y="14152"/>
                    <a:pt x="2897" y="12615"/>
                  </a:cubicBezTo>
                  <a:cubicBezTo>
                    <a:pt x="1567" y="10205"/>
                    <a:pt x="313" y="2151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28" name="Shape"/>
            <p:cNvSpPr/>
            <p:nvPr/>
          </p:nvSpPr>
          <p:spPr>
            <a:xfrm>
              <a:off x="37448" y="1281856"/>
              <a:ext cx="2113633" cy="249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84" y="4076"/>
                  </a:moveTo>
                  <a:cubicBezTo>
                    <a:pt x="43" y="2063"/>
                    <a:pt x="3" y="533"/>
                    <a:pt x="0" y="231"/>
                  </a:cubicBezTo>
                  <a:lnTo>
                    <a:pt x="0" y="231"/>
                  </a:lnTo>
                  <a:lnTo>
                    <a:pt x="0" y="231"/>
                  </a:lnTo>
                  <a:lnTo>
                    <a:pt x="161" y="91"/>
                  </a:lnTo>
                  <a:lnTo>
                    <a:pt x="207" y="0"/>
                  </a:lnTo>
                  <a:cubicBezTo>
                    <a:pt x="207" y="0"/>
                    <a:pt x="207" y="0"/>
                    <a:pt x="207" y="2"/>
                  </a:cubicBezTo>
                  <a:lnTo>
                    <a:pt x="207" y="2"/>
                  </a:lnTo>
                  <a:cubicBezTo>
                    <a:pt x="207" y="11"/>
                    <a:pt x="208" y="33"/>
                    <a:pt x="209" y="69"/>
                  </a:cubicBezTo>
                  <a:lnTo>
                    <a:pt x="209" y="69"/>
                  </a:lnTo>
                  <a:cubicBezTo>
                    <a:pt x="212" y="147"/>
                    <a:pt x="221" y="305"/>
                    <a:pt x="239" y="533"/>
                  </a:cubicBezTo>
                  <a:lnTo>
                    <a:pt x="239" y="533"/>
                  </a:lnTo>
                  <a:cubicBezTo>
                    <a:pt x="275" y="985"/>
                    <a:pt x="350" y="1716"/>
                    <a:pt x="504" y="2632"/>
                  </a:cubicBezTo>
                  <a:lnTo>
                    <a:pt x="504" y="2632"/>
                  </a:lnTo>
                  <a:cubicBezTo>
                    <a:pt x="812" y="4468"/>
                    <a:pt x="1434" y="7017"/>
                    <a:pt x="2662" y="9572"/>
                  </a:cubicBezTo>
                  <a:lnTo>
                    <a:pt x="2662" y="9572"/>
                  </a:lnTo>
                  <a:cubicBezTo>
                    <a:pt x="5119" y="14686"/>
                    <a:pt x="9994" y="19837"/>
                    <a:pt x="19624" y="19835"/>
                  </a:cubicBezTo>
                  <a:lnTo>
                    <a:pt x="19624" y="19835"/>
                  </a:lnTo>
                  <a:cubicBezTo>
                    <a:pt x="20087" y="19837"/>
                    <a:pt x="20511" y="18740"/>
                    <a:pt x="20836" y="17460"/>
                  </a:cubicBezTo>
                  <a:lnTo>
                    <a:pt x="20836" y="17460"/>
                  </a:lnTo>
                  <a:cubicBezTo>
                    <a:pt x="21158" y="16197"/>
                    <a:pt x="21388" y="14665"/>
                    <a:pt x="21437" y="14113"/>
                  </a:cubicBezTo>
                  <a:lnTo>
                    <a:pt x="21437" y="14113"/>
                  </a:lnTo>
                  <a:lnTo>
                    <a:pt x="21600" y="15217"/>
                  </a:lnTo>
                  <a:cubicBezTo>
                    <a:pt x="21506" y="16181"/>
                    <a:pt x="21271" y="17669"/>
                    <a:pt x="20924" y="19059"/>
                  </a:cubicBezTo>
                  <a:lnTo>
                    <a:pt x="20924" y="19059"/>
                  </a:lnTo>
                  <a:cubicBezTo>
                    <a:pt x="20578" y="20423"/>
                    <a:pt x="20126" y="21598"/>
                    <a:pt x="19624" y="21600"/>
                  </a:cubicBezTo>
                  <a:lnTo>
                    <a:pt x="19624" y="21600"/>
                  </a:lnTo>
                  <a:cubicBezTo>
                    <a:pt x="5163" y="21569"/>
                    <a:pt x="1406" y="10094"/>
                    <a:pt x="384" y="4076"/>
                  </a:cubicBezTo>
                  <a:cubicBezTo>
                    <a:pt x="384" y="4076"/>
                    <a:pt x="384" y="4076"/>
                    <a:pt x="384" y="4076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29" name="Shape"/>
            <p:cNvSpPr/>
            <p:nvPr/>
          </p:nvSpPr>
          <p:spPr>
            <a:xfrm>
              <a:off x="482599" y="876299"/>
              <a:ext cx="1040366" cy="113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8" h="21600" extrusionOk="0">
                  <a:moveTo>
                    <a:pt x="10623" y="4984"/>
                  </a:moveTo>
                  <a:cubicBezTo>
                    <a:pt x="10413" y="4984"/>
                    <a:pt x="9084" y="18278"/>
                    <a:pt x="9084" y="18278"/>
                  </a:cubicBezTo>
                  <a:lnTo>
                    <a:pt x="11252" y="10299"/>
                  </a:lnTo>
                  <a:cubicBezTo>
                    <a:pt x="11252" y="10299"/>
                    <a:pt x="10832" y="4984"/>
                    <a:pt x="10623" y="4984"/>
                  </a:cubicBezTo>
                  <a:close/>
                  <a:moveTo>
                    <a:pt x="20537" y="21600"/>
                  </a:moveTo>
                  <a:cubicBezTo>
                    <a:pt x="20537" y="21600"/>
                    <a:pt x="21306" y="17279"/>
                    <a:pt x="20153" y="15947"/>
                  </a:cubicBezTo>
                  <a:cubicBezTo>
                    <a:pt x="18999" y="14618"/>
                    <a:pt x="10436" y="4984"/>
                    <a:pt x="10436" y="4984"/>
                  </a:cubicBezTo>
                  <a:lnTo>
                    <a:pt x="10926" y="12960"/>
                  </a:lnTo>
                  <a:cubicBezTo>
                    <a:pt x="10926" y="12960"/>
                    <a:pt x="20537" y="21600"/>
                    <a:pt x="20537" y="21600"/>
                  </a:cubicBezTo>
                  <a:close/>
                  <a:moveTo>
                    <a:pt x="125" y="3318"/>
                  </a:moveTo>
                  <a:cubicBezTo>
                    <a:pt x="-294" y="2653"/>
                    <a:pt x="475" y="0"/>
                    <a:pt x="475" y="0"/>
                  </a:cubicBezTo>
                  <a:cubicBezTo>
                    <a:pt x="475" y="0"/>
                    <a:pt x="6347" y="1324"/>
                    <a:pt x="7360" y="1659"/>
                  </a:cubicBezTo>
                  <a:cubicBezTo>
                    <a:pt x="8374" y="1993"/>
                    <a:pt x="8024" y="5313"/>
                    <a:pt x="8024" y="5313"/>
                  </a:cubicBezTo>
                  <a:lnTo>
                    <a:pt x="7676" y="9969"/>
                  </a:lnTo>
                  <a:cubicBezTo>
                    <a:pt x="7676" y="9969"/>
                    <a:pt x="545" y="3982"/>
                    <a:pt x="125" y="3318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30" name="Shape"/>
            <p:cNvSpPr/>
            <p:nvPr/>
          </p:nvSpPr>
          <p:spPr>
            <a:xfrm>
              <a:off x="1003300" y="634999"/>
              <a:ext cx="2630834" cy="4594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9" h="20707" extrusionOk="0">
                  <a:moveTo>
                    <a:pt x="5180" y="53"/>
                  </a:moveTo>
                  <a:cubicBezTo>
                    <a:pt x="4331" y="999"/>
                    <a:pt x="0" y="11089"/>
                    <a:pt x="0" y="11089"/>
                  </a:cubicBezTo>
                  <a:cubicBezTo>
                    <a:pt x="0" y="11089"/>
                    <a:pt x="6030" y="-893"/>
                    <a:pt x="5180" y="53"/>
                  </a:cubicBezTo>
                  <a:close/>
                  <a:moveTo>
                    <a:pt x="9795" y="20707"/>
                  </a:moveTo>
                  <a:cubicBezTo>
                    <a:pt x="9795" y="20707"/>
                    <a:pt x="20864" y="1788"/>
                    <a:pt x="21232" y="2891"/>
                  </a:cubicBezTo>
                  <a:cubicBezTo>
                    <a:pt x="21600" y="3994"/>
                    <a:pt x="20071" y="1155"/>
                    <a:pt x="19845" y="13927"/>
                  </a:cubicBezTo>
                  <a:cubicBezTo>
                    <a:pt x="19618" y="15450"/>
                    <a:pt x="19940" y="5255"/>
                    <a:pt x="19043" y="6674"/>
                  </a:cubicBezTo>
                  <a:cubicBezTo>
                    <a:pt x="18278" y="7883"/>
                    <a:pt x="9795" y="20707"/>
                    <a:pt x="9795" y="20707"/>
                  </a:cubicBezTo>
                  <a:close/>
                </a:path>
              </a:pathLst>
            </a:custGeom>
            <a:solidFill>
              <a:srgbClr val="E59325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31" name="Shape"/>
            <p:cNvSpPr/>
            <p:nvPr/>
          </p:nvSpPr>
          <p:spPr>
            <a:xfrm>
              <a:off x="520699" y="609599"/>
              <a:ext cx="3024673" cy="6435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8" extrusionOk="0">
                  <a:moveTo>
                    <a:pt x="21231" y="10679"/>
                  </a:moveTo>
                  <a:cubicBezTo>
                    <a:pt x="21106" y="12077"/>
                    <a:pt x="19682" y="14734"/>
                    <a:pt x="19682" y="14734"/>
                  </a:cubicBezTo>
                  <a:cubicBezTo>
                    <a:pt x="19682" y="14734"/>
                    <a:pt x="21156" y="12213"/>
                    <a:pt x="21325" y="11612"/>
                  </a:cubicBezTo>
                  <a:cubicBezTo>
                    <a:pt x="21494" y="11009"/>
                    <a:pt x="21600" y="4872"/>
                    <a:pt x="21600" y="4872"/>
                  </a:cubicBezTo>
                  <a:cubicBezTo>
                    <a:pt x="21432" y="4900"/>
                    <a:pt x="21356" y="9282"/>
                    <a:pt x="21231" y="10679"/>
                  </a:cubicBezTo>
                  <a:close/>
                  <a:moveTo>
                    <a:pt x="6246" y="185"/>
                  </a:moveTo>
                  <a:cubicBezTo>
                    <a:pt x="5246" y="-1442"/>
                    <a:pt x="0" y="8178"/>
                    <a:pt x="0" y="8178"/>
                  </a:cubicBezTo>
                  <a:cubicBezTo>
                    <a:pt x="0" y="8178"/>
                    <a:pt x="4570" y="2849"/>
                    <a:pt x="6246" y="185"/>
                  </a:cubicBezTo>
                  <a:close/>
                  <a:moveTo>
                    <a:pt x="6995" y="13657"/>
                  </a:moveTo>
                  <a:cubicBezTo>
                    <a:pt x="6995" y="13657"/>
                    <a:pt x="9144" y="7410"/>
                    <a:pt x="14191" y="2808"/>
                  </a:cubicBezTo>
                  <a:cubicBezTo>
                    <a:pt x="9944" y="6753"/>
                    <a:pt x="7295" y="10808"/>
                    <a:pt x="7270" y="11137"/>
                  </a:cubicBezTo>
                  <a:cubicBezTo>
                    <a:pt x="7245" y="11466"/>
                    <a:pt x="6995" y="13657"/>
                    <a:pt x="6995" y="13657"/>
                  </a:cubicBezTo>
                  <a:close/>
                  <a:moveTo>
                    <a:pt x="11384" y="15994"/>
                  </a:moveTo>
                  <a:cubicBezTo>
                    <a:pt x="11384" y="16944"/>
                    <a:pt x="11018" y="19428"/>
                    <a:pt x="10634" y="19428"/>
                  </a:cubicBezTo>
                  <a:cubicBezTo>
                    <a:pt x="10568" y="13291"/>
                    <a:pt x="8353" y="15192"/>
                    <a:pt x="7287" y="15555"/>
                  </a:cubicBezTo>
                  <a:cubicBezTo>
                    <a:pt x="6221" y="15920"/>
                    <a:pt x="6920" y="20158"/>
                    <a:pt x="6920" y="20158"/>
                  </a:cubicBezTo>
                  <a:lnTo>
                    <a:pt x="6071" y="16432"/>
                  </a:lnTo>
                  <a:cubicBezTo>
                    <a:pt x="10051" y="11612"/>
                    <a:pt x="11384" y="15045"/>
                    <a:pt x="11384" y="15994"/>
                  </a:cubicBezTo>
                  <a:close/>
                </a:path>
              </a:pathLst>
            </a:custGeom>
            <a:solidFill>
              <a:srgbClr val="E59325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32" name="Shape"/>
            <p:cNvSpPr/>
            <p:nvPr/>
          </p:nvSpPr>
          <p:spPr>
            <a:xfrm>
              <a:off x="2908300" y="685799"/>
              <a:ext cx="80950" cy="7180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29" y="185"/>
                  </a:moveTo>
                  <a:lnTo>
                    <a:pt x="529" y="185"/>
                  </a:lnTo>
                  <a:lnTo>
                    <a:pt x="529" y="185"/>
                  </a:lnTo>
                  <a:lnTo>
                    <a:pt x="539" y="185"/>
                  </a:lnTo>
                  <a:lnTo>
                    <a:pt x="529" y="185"/>
                  </a:lnTo>
                  <a:cubicBezTo>
                    <a:pt x="529" y="185"/>
                    <a:pt x="529" y="185"/>
                    <a:pt x="529" y="185"/>
                  </a:cubicBezTo>
                  <a:close/>
                  <a:moveTo>
                    <a:pt x="6758" y="21566"/>
                  </a:moveTo>
                  <a:lnTo>
                    <a:pt x="9541" y="20204"/>
                  </a:lnTo>
                  <a:cubicBezTo>
                    <a:pt x="17384" y="14251"/>
                    <a:pt x="20237" y="10051"/>
                    <a:pt x="20237" y="7093"/>
                  </a:cubicBezTo>
                  <a:lnTo>
                    <a:pt x="20237" y="7093"/>
                  </a:lnTo>
                  <a:cubicBezTo>
                    <a:pt x="20237" y="3907"/>
                    <a:pt x="16914" y="2162"/>
                    <a:pt x="13009" y="1223"/>
                  </a:cubicBezTo>
                  <a:lnTo>
                    <a:pt x="13009" y="1223"/>
                  </a:lnTo>
                  <a:cubicBezTo>
                    <a:pt x="9077" y="285"/>
                    <a:pt x="4762" y="156"/>
                    <a:pt x="2389" y="153"/>
                  </a:cubicBezTo>
                  <a:lnTo>
                    <a:pt x="2389" y="153"/>
                  </a:lnTo>
                  <a:cubicBezTo>
                    <a:pt x="1251" y="153"/>
                    <a:pt x="599" y="182"/>
                    <a:pt x="529" y="185"/>
                  </a:cubicBezTo>
                  <a:lnTo>
                    <a:pt x="529" y="185"/>
                  </a:lnTo>
                  <a:lnTo>
                    <a:pt x="0" y="44"/>
                  </a:lnTo>
                  <a:cubicBezTo>
                    <a:pt x="50" y="41"/>
                    <a:pt x="960" y="0"/>
                    <a:pt x="2389" y="0"/>
                  </a:cubicBezTo>
                  <a:lnTo>
                    <a:pt x="2389" y="0"/>
                  </a:lnTo>
                  <a:cubicBezTo>
                    <a:pt x="8333" y="7"/>
                    <a:pt x="21574" y="710"/>
                    <a:pt x="21600" y="7093"/>
                  </a:cubicBezTo>
                  <a:lnTo>
                    <a:pt x="21600" y="7093"/>
                  </a:lnTo>
                  <a:cubicBezTo>
                    <a:pt x="21590" y="10063"/>
                    <a:pt x="18737" y="14269"/>
                    <a:pt x="10874" y="20232"/>
                  </a:cubicBezTo>
                  <a:lnTo>
                    <a:pt x="10874" y="20232"/>
                  </a:lnTo>
                  <a:lnTo>
                    <a:pt x="8085" y="21600"/>
                  </a:lnTo>
                  <a:lnTo>
                    <a:pt x="6758" y="21566"/>
                  </a:lnTo>
                  <a:cubicBezTo>
                    <a:pt x="6758" y="21566"/>
                    <a:pt x="6758" y="21566"/>
                    <a:pt x="6758" y="21566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33" name="Shape"/>
            <p:cNvSpPr/>
            <p:nvPr/>
          </p:nvSpPr>
          <p:spPr>
            <a:xfrm>
              <a:off x="3441699" y="533400"/>
              <a:ext cx="106278" cy="6605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5" h="21600" extrusionOk="0">
                  <a:moveTo>
                    <a:pt x="0" y="21552"/>
                  </a:moveTo>
                  <a:lnTo>
                    <a:pt x="10426" y="16133"/>
                  </a:lnTo>
                  <a:cubicBezTo>
                    <a:pt x="17852" y="12833"/>
                    <a:pt x="20550" y="10146"/>
                    <a:pt x="20550" y="7984"/>
                  </a:cubicBezTo>
                  <a:lnTo>
                    <a:pt x="20550" y="7984"/>
                  </a:lnTo>
                  <a:cubicBezTo>
                    <a:pt x="20550" y="5076"/>
                    <a:pt x="15673" y="3115"/>
                    <a:pt x="10816" y="1880"/>
                  </a:cubicBezTo>
                  <a:lnTo>
                    <a:pt x="10816" y="1880"/>
                  </a:lnTo>
                  <a:cubicBezTo>
                    <a:pt x="5960" y="645"/>
                    <a:pt x="1169" y="142"/>
                    <a:pt x="1154" y="141"/>
                  </a:cubicBezTo>
                  <a:lnTo>
                    <a:pt x="1154" y="141"/>
                  </a:lnTo>
                  <a:lnTo>
                    <a:pt x="1154" y="141"/>
                  </a:lnTo>
                  <a:lnTo>
                    <a:pt x="1720" y="0"/>
                  </a:lnTo>
                  <a:cubicBezTo>
                    <a:pt x="1814" y="9"/>
                    <a:pt x="21600" y="2104"/>
                    <a:pt x="21585" y="7984"/>
                  </a:cubicBezTo>
                  <a:lnTo>
                    <a:pt x="21585" y="7984"/>
                  </a:lnTo>
                  <a:cubicBezTo>
                    <a:pt x="21585" y="10170"/>
                    <a:pt x="18862" y="12875"/>
                    <a:pt x="11408" y="16186"/>
                  </a:cubicBezTo>
                  <a:lnTo>
                    <a:pt x="11408" y="16186"/>
                  </a:lnTo>
                  <a:lnTo>
                    <a:pt x="990" y="21600"/>
                  </a:lnTo>
                  <a:lnTo>
                    <a:pt x="0" y="21552"/>
                  </a:lnTo>
                  <a:cubicBezTo>
                    <a:pt x="0" y="21552"/>
                    <a:pt x="0" y="21552"/>
                    <a:pt x="0" y="21552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34" name="Shape"/>
            <p:cNvSpPr/>
            <p:nvPr/>
          </p:nvSpPr>
          <p:spPr>
            <a:xfrm>
              <a:off x="2755899" y="1155699"/>
              <a:ext cx="759373" cy="323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290"/>
                  </a:moveTo>
                  <a:lnTo>
                    <a:pt x="21545" y="0"/>
                  </a:lnTo>
                  <a:lnTo>
                    <a:pt x="21600" y="313"/>
                  </a:lnTo>
                  <a:lnTo>
                    <a:pt x="55" y="21600"/>
                  </a:lnTo>
                  <a:lnTo>
                    <a:pt x="0" y="21290"/>
                  </a:lnTo>
                  <a:cubicBezTo>
                    <a:pt x="0" y="21290"/>
                    <a:pt x="0" y="21290"/>
                    <a:pt x="0" y="2129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35" name="Shape"/>
            <p:cNvSpPr/>
            <p:nvPr/>
          </p:nvSpPr>
          <p:spPr>
            <a:xfrm>
              <a:off x="3390899" y="609599"/>
              <a:ext cx="112245" cy="34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074" h="18815" extrusionOk="0">
                  <a:moveTo>
                    <a:pt x="923" y="18815"/>
                  </a:moveTo>
                  <a:cubicBezTo>
                    <a:pt x="923" y="18815"/>
                    <a:pt x="-2462" y="4852"/>
                    <a:pt x="3735" y="6114"/>
                  </a:cubicBezTo>
                  <a:cubicBezTo>
                    <a:pt x="9938" y="7384"/>
                    <a:pt x="13690" y="4852"/>
                    <a:pt x="15380" y="1023"/>
                  </a:cubicBezTo>
                  <a:cubicBezTo>
                    <a:pt x="17065" y="-2785"/>
                    <a:pt x="19138" y="4852"/>
                    <a:pt x="17443" y="10571"/>
                  </a:cubicBezTo>
                  <a:cubicBezTo>
                    <a:pt x="15759" y="16283"/>
                    <a:pt x="5808" y="15648"/>
                    <a:pt x="4863" y="16891"/>
                  </a:cubicBezTo>
                  <a:cubicBezTo>
                    <a:pt x="3921" y="18187"/>
                    <a:pt x="923" y="18815"/>
                    <a:pt x="923" y="18815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36" name="Shape"/>
            <p:cNvSpPr/>
            <p:nvPr/>
          </p:nvSpPr>
          <p:spPr>
            <a:xfrm>
              <a:off x="3390899" y="622299"/>
              <a:ext cx="102180" cy="220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14" h="17024" extrusionOk="0">
                  <a:moveTo>
                    <a:pt x="983" y="6908"/>
                  </a:moveTo>
                  <a:cubicBezTo>
                    <a:pt x="983" y="6908"/>
                    <a:pt x="-1069" y="15000"/>
                    <a:pt x="756" y="15920"/>
                  </a:cubicBezTo>
                  <a:cubicBezTo>
                    <a:pt x="2579" y="16793"/>
                    <a:pt x="16891" y="18595"/>
                    <a:pt x="18032" y="14108"/>
                  </a:cubicBezTo>
                  <a:cubicBezTo>
                    <a:pt x="19163" y="9612"/>
                    <a:pt x="20531" y="4185"/>
                    <a:pt x="19612" y="581"/>
                  </a:cubicBezTo>
                  <a:cubicBezTo>
                    <a:pt x="18704" y="-3005"/>
                    <a:pt x="2579" y="11376"/>
                    <a:pt x="983" y="690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37" name="Shape"/>
            <p:cNvSpPr/>
            <p:nvPr/>
          </p:nvSpPr>
          <p:spPr>
            <a:xfrm>
              <a:off x="381000" y="1422399"/>
              <a:ext cx="1133602" cy="1898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8" h="20305" extrusionOk="0">
                  <a:moveTo>
                    <a:pt x="24" y="8"/>
                  </a:moveTo>
                  <a:cubicBezTo>
                    <a:pt x="-172" y="-263"/>
                    <a:pt x="834" y="6741"/>
                    <a:pt x="1645" y="9361"/>
                  </a:cubicBezTo>
                  <a:cubicBezTo>
                    <a:pt x="2455" y="11981"/>
                    <a:pt x="19064" y="21337"/>
                    <a:pt x="20144" y="20212"/>
                  </a:cubicBezTo>
                  <a:cubicBezTo>
                    <a:pt x="21225" y="19092"/>
                    <a:pt x="21428" y="11232"/>
                    <a:pt x="21428" y="11232"/>
                  </a:cubicBezTo>
                  <a:cubicBezTo>
                    <a:pt x="15216" y="10109"/>
                    <a:pt x="1915" y="2625"/>
                    <a:pt x="24" y="8"/>
                  </a:cubicBezTo>
                  <a:close/>
                </a:path>
              </a:pathLst>
            </a:custGeom>
            <a:solidFill>
              <a:srgbClr val="A9A1AC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38" name="Line"/>
            <p:cNvSpPr/>
            <p:nvPr/>
          </p:nvSpPr>
          <p:spPr>
            <a:xfrm flipH="1" flipV="1">
              <a:off x="432271" y="1126852"/>
              <a:ext cx="883804" cy="99740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1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39" name="Shape"/>
            <p:cNvSpPr/>
            <p:nvPr/>
          </p:nvSpPr>
          <p:spPr>
            <a:xfrm>
              <a:off x="431799" y="1117599"/>
              <a:ext cx="885653" cy="1160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55" y="21600"/>
                  </a:moveTo>
                  <a:lnTo>
                    <a:pt x="0" y="3042"/>
                  </a:lnTo>
                  <a:lnTo>
                    <a:pt x="45" y="0"/>
                  </a:lnTo>
                  <a:lnTo>
                    <a:pt x="21600" y="18561"/>
                  </a:lnTo>
                  <a:cubicBezTo>
                    <a:pt x="21600" y="18561"/>
                    <a:pt x="21555" y="21600"/>
                    <a:pt x="21555" y="21600"/>
                  </a:cubicBezTo>
                  <a:close/>
                </a:path>
              </a:pathLst>
            </a:cu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40" name="Line"/>
            <p:cNvSpPr/>
            <p:nvPr/>
          </p:nvSpPr>
          <p:spPr>
            <a:xfrm flipH="1" flipV="1">
              <a:off x="433152" y="1173670"/>
              <a:ext cx="883841" cy="99754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1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41" name="Shape"/>
            <p:cNvSpPr/>
            <p:nvPr/>
          </p:nvSpPr>
          <p:spPr>
            <a:xfrm>
              <a:off x="431799" y="1168399"/>
              <a:ext cx="885665" cy="1160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55" y="21600"/>
                  </a:moveTo>
                  <a:lnTo>
                    <a:pt x="0" y="3039"/>
                  </a:lnTo>
                  <a:lnTo>
                    <a:pt x="45" y="0"/>
                  </a:lnTo>
                  <a:lnTo>
                    <a:pt x="21600" y="18561"/>
                  </a:lnTo>
                  <a:cubicBezTo>
                    <a:pt x="21600" y="18561"/>
                    <a:pt x="21555" y="21600"/>
                    <a:pt x="21555" y="21600"/>
                  </a:cubicBezTo>
                  <a:close/>
                </a:path>
              </a:pathLst>
            </a:cu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42" name="Line"/>
            <p:cNvSpPr/>
            <p:nvPr/>
          </p:nvSpPr>
          <p:spPr>
            <a:xfrm flipH="1" flipV="1">
              <a:off x="428959" y="1227509"/>
              <a:ext cx="883829" cy="9974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1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43" name="Shape"/>
            <p:cNvSpPr/>
            <p:nvPr/>
          </p:nvSpPr>
          <p:spPr>
            <a:xfrm>
              <a:off x="431799" y="1219199"/>
              <a:ext cx="885678" cy="116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54" y="21600"/>
                  </a:moveTo>
                  <a:lnTo>
                    <a:pt x="0" y="3040"/>
                  </a:lnTo>
                  <a:lnTo>
                    <a:pt x="45" y="0"/>
                  </a:lnTo>
                  <a:lnTo>
                    <a:pt x="21600" y="18563"/>
                  </a:lnTo>
                  <a:cubicBezTo>
                    <a:pt x="21600" y="18563"/>
                    <a:pt x="21554" y="21600"/>
                    <a:pt x="21554" y="21600"/>
                  </a:cubicBezTo>
                  <a:close/>
                </a:path>
              </a:pathLst>
            </a:cu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44" name="Shape"/>
            <p:cNvSpPr/>
            <p:nvPr/>
          </p:nvSpPr>
          <p:spPr>
            <a:xfrm>
              <a:off x="1422399" y="101600"/>
              <a:ext cx="1532348" cy="564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460" extrusionOk="0">
                  <a:moveTo>
                    <a:pt x="0" y="15500"/>
                  </a:moveTo>
                  <a:cubicBezTo>
                    <a:pt x="0" y="15500"/>
                    <a:pt x="10368" y="15500"/>
                    <a:pt x="19806" y="19460"/>
                  </a:cubicBezTo>
                  <a:cubicBezTo>
                    <a:pt x="20271" y="19460"/>
                    <a:pt x="21600" y="4161"/>
                    <a:pt x="21600" y="3440"/>
                  </a:cubicBezTo>
                  <a:cubicBezTo>
                    <a:pt x="21201" y="1280"/>
                    <a:pt x="6978" y="-2140"/>
                    <a:pt x="4254" y="1820"/>
                  </a:cubicBezTo>
                  <a:cubicBezTo>
                    <a:pt x="2659" y="7040"/>
                    <a:pt x="0" y="15500"/>
                    <a:pt x="0" y="15500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45" name="Shape"/>
            <p:cNvSpPr/>
            <p:nvPr/>
          </p:nvSpPr>
          <p:spPr>
            <a:xfrm>
              <a:off x="1391090" y="100322"/>
              <a:ext cx="1582106" cy="597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7" y="16268"/>
                  </a:moveTo>
                  <a:cubicBezTo>
                    <a:pt x="2961" y="16329"/>
                    <a:pt x="11642" y="16797"/>
                    <a:pt x="19579" y="20377"/>
                  </a:cubicBezTo>
                  <a:cubicBezTo>
                    <a:pt x="19978" y="18792"/>
                    <a:pt x="21043" y="6489"/>
                    <a:pt x="21144" y="4383"/>
                  </a:cubicBezTo>
                  <a:cubicBezTo>
                    <a:pt x="20563" y="3234"/>
                    <a:pt x="14898" y="1188"/>
                    <a:pt x="10017" y="1188"/>
                  </a:cubicBezTo>
                  <a:cubicBezTo>
                    <a:pt x="7373" y="1188"/>
                    <a:pt x="5500" y="1815"/>
                    <a:pt x="4727" y="2956"/>
                  </a:cubicBezTo>
                  <a:cubicBezTo>
                    <a:pt x="3494" y="7325"/>
                    <a:pt x="1607" y="13849"/>
                    <a:pt x="907" y="16268"/>
                  </a:cubicBezTo>
                  <a:close/>
                  <a:moveTo>
                    <a:pt x="19638" y="21600"/>
                  </a:moveTo>
                  <a:lnTo>
                    <a:pt x="19599" y="21591"/>
                  </a:lnTo>
                  <a:cubicBezTo>
                    <a:pt x="10583" y="17494"/>
                    <a:pt x="555" y="17446"/>
                    <a:pt x="455" y="17446"/>
                  </a:cubicBezTo>
                  <a:lnTo>
                    <a:pt x="0" y="17446"/>
                  </a:lnTo>
                  <a:lnTo>
                    <a:pt x="277" y="16491"/>
                  </a:lnTo>
                  <a:cubicBezTo>
                    <a:pt x="303" y="16403"/>
                    <a:pt x="2869" y="7557"/>
                    <a:pt x="4395" y="2147"/>
                  </a:cubicBezTo>
                  <a:lnTo>
                    <a:pt x="4422" y="2053"/>
                  </a:lnTo>
                  <a:lnTo>
                    <a:pt x="4460" y="1993"/>
                  </a:lnTo>
                  <a:cubicBezTo>
                    <a:pt x="5506" y="346"/>
                    <a:pt x="8060" y="0"/>
                    <a:pt x="10017" y="0"/>
                  </a:cubicBezTo>
                  <a:cubicBezTo>
                    <a:pt x="14217" y="0"/>
                    <a:pt x="21214" y="1811"/>
                    <a:pt x="21580" y="3957"/>
                  </a:cubicBezTo>
                  <a:lnTo>
                    <a:pt x="21600" y="4074"/>
                  </a:lnTo>
                  <a:lnTo>
                    <a:pt x="21600" y="4202"/>
                  </a:lnTo>
                  <a:cubicBezTo>
                    <a:pt x="21600" y="4696"/>
                    <a:pt x="21251" y="9150"/>
                    <a:pt x="20893" y="13027"/>
                  </a:cubicBezTo>
                  <a:cubicBezTo>
                    <a:pt x="20104" y="21600"/>
                    <a:pt x="19856" y="21600"/>
                    <a:pt x="19638" y="21600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46" name="Shape"/>
            <p:cNvSpPr/>
            <p:nvPr/>
          </p:nvSpPr>
          <p:spPr>
            <a:xfrm>
              <a:off x="1460500" y="126999"/>
              <a:ext cx="1486210" cy="4274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950" extrusionOk="0">
                  <a:moveTo>
                    <a:pt x="6934" y="8261"/>
                  </a:moveTo>
                  <a:cubicBezTo>
                    <a:pt x="8849" y="4789"/>
                    <a:pt x="16858" y="6187"/>
                    <a:pt x="21282" y="8083"/>
                  </a:cubicBezTo>
                  <a:cubicBezTo>
                    <a:pt x="21427" y="5996"/>
                    <a:pt x="21600" y="4500"/>
                    <a:pt x="21600" y="4263"/>
                  </a:cubicBezTo>
                  <a:cubicBezTo>
                    <a:pt x="21205" y="1593"/>
                    <a:pt x="6765" y="-2650"/>
                    <a:pt x="4066" y="2246"/>
                  </a:cubicBezTo>
                  <a:cubicBezTo>
                    <a:pt x="2486" y="8700"/>
                    <a:pt x="0" y="18580"/>
                    <a:pt x="0" y="18580"/>
                  </a:cubicBezTo>
                  <a:cubicBezTo>
                    <a:pt x="0" y="18580"/>
                    <a:pt x="1574" y="18605"/>
                    <a:pt x="4283" y="18950"/>
                  </a:cubicBezTo>
                  <a:cubicBezTo>
                    <a:pt x="5143" y="15513"/>
                    <a:pt x="6138" y="11516"/>
                    <a:pt x="6934" y="8261"/>
                  </a:cubicBezTo>
                  <a:close/>
                </a:path>
              </a:pathLst>
            </a:custGeom>
            <a:solidFill>
              <a:srgbClr val="3996A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47" name="Shape"/>
            <p:cNvSpPr/>
            <p:nvPr/>
          </p:nvSpPr>
          <p:spPr>
            <a:xfrm>
              <a:off x="2997199" y="177800"/>
              <a:ext cx="397602" cy="431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0" h="21266" extrusionOk="0">
                  <a:moveTo>
                    <a:pt x="6509" y="20157"/>
                  </a:moveTo>
                  <a:cubicBezTo>
                    <a:pt x="6059" y="15491"/>
                    <a:pt x="4769" y="7964"/>
                    <a:pt x="5348" y="5520"/>
                  </a:cubicBezTo>
                  <a:cubicBezTo>
                    <a:pt x="5990" y="2809"/>
                    <a:pt x="15934" y="2418"/>
                    <a:pt x="20920" y="2831"/>
                  </a:cubicBezTo>
                  <a:cubicBezTo>
                    <a:pt x="20472" y="1927"/>
                    <a:pt x="19479" y="804"/>
                    <a:pt x="17277" y="320"/>
                  </a:cubicBezTo>
                  <a:cubicBezTo>
                    <a:pt x="13252" y="-334"/>
                    <a:pt x="865" y="-206"/>
                    <a:pt x="146" y="2830"/>
                  </a:cubicBezTo>
                  <a:cubicBezTo>
                    <a:pt x="-680" y="6321"/>
                    <a:pt x="2307" y="20174"/>
                    <a:pt x="1210" y="21266"/>
                  </a:cubicBezTo>
                  <a:cubicBezTo>
                    <a:pt x="1210" y="21266"/>
                    <a:pt x="6509" y="20157"/>
                    <a:pt x="6509" y="20157"/>
                  </a:cubicBezTo>
                  <a:close/>
                </a:path>
              </a:pathLst>
            </a:custGeom>
            <a:solidFill>
              <a:srgbClr val="3996A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48" name="Shape"/>
            <p:cNvSpPr/>
            <p:nvPr/>
          </p:nvSpPr>
          <p:spPr>
            <a:xfrm>
              <a:off x="3022600" y="507999"/>
              <a:ext cx="185560" cy="176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75" h="19687" extrusionOk="0">
                  <a:moveTo>
                    <a:pt x="20540" y="3131"/>
                  </a:moveTo>
                  <a:cubicBezTo>
                    <a:pt x="20412" y="-769"/>
                    <a:pt x="17564" y="140"/>
                    <a:pt x="17564" y="140"/>
                  </a:cubicBezTo>
                  <a:lnTo>
                    <a:pt x="3339" y="12"/>
                  </a:lnTo>
                  <a:cubicBezTo>
                    <a:pt x="1663" y="-250"/>
                    <a:pt x="1531" y="3783"/>
                    <a:pt x="2307" y="7426"/>
                  </a:cubicBezTo>
                  <a:cubicBezTo>
                    <a:pt x="3082" y="11073"/>
                    <a:pt x="4505" y="10683"/>
                    <a:pt x="4893" y="10683"/>
                  </a:cubicBezTo>
                  <a:cubicBezTo>
                    <a:pt x="4903" y="10683"/>
                    <a:pt x="4950" y="10683"/>
                    <a:pt x="4972" y="10683"/>
                  </a:cubicBezTo>
                  <a:lnTo>
                    <a:pt x="110" y="16406"/>
                  </a:lnTo>
                  <a:cubicBezTo>
                    <a:pt x="110" y="16406"/>
                    <a:pt x="-668" y="20831"/>
                    <a:pt x="1919" y="19403"/>
                  </a:cubicBezTo>
                  <a:cubicBezTo>
                    <a:pt x="4505" y="17969"/>
                    <a:pt x="8770" y="10944"/>
                    <a:pt x="8770" y="10944"/>
                  </a:cubicBezTo>
                  <a:cubicBezTo>
                    <a:pt x="8770" y="10944"/>
                    <a:pt x="8799" y="10841"/>
                    <a:pt x="8839" y="10677"/>
                  </a:cubicBezTo>
                  <a:cubicBezTo>
                    <a:pt x="12706" y="10666"/>
                    <a:pt x="18164" y="10636"/>
                    <a:pt x="19245" y="10550"/>
                  </a:cubicBezTo>
                  <a:cubicBezTo>
                    <a:pt x="20932" y="10421"/>
                    <a:pt x="20408" y="7688"/>
                    <a:pt x="20408" y="7688"/>
                  </a:cubicBezTo>
                  <a:cubicBezTo>
                    <a:pt x="20408" y="7688"/>
                    <a:pt x="20668" y="7036"/>
                    <a:pt x="20540" y="3131"/>
                  </a:cubicBezTo>
                  <a:close/>
                </a:path>
              </a:pathLst>
            </a:custGeom>
            <a:solidFill>
              <a:srgbClr val="AAABA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49" name="Shape"/>
            <p:cNvSpPr/>
            <p:nvPr/>
          </p:nvSpPr>
          <p:spPr>
            <a:xfrm>
              <a:off x="3022599" y="622299"/>
              <a:ext cx="33689" cy="52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597" h="19883" extrusionOk="0">
                  <a:moveTo>
                    <a:pt x="399" y="12192"/>
                  </a:moveTo>
                  <a:cubicBezTo>
                    <a:pt x="399" y="12192"/>
                    <a:pt x="-2748" y="18490"/>
                    <a:pt x="8642" y="19883"/>
                  </a:cubicBezTo>
                  <a:cubicBezTo>
                    <a:pt x="8257" y="10554"/>
                    <a:pt x="13683" y="2452"/>
                    <a:pt x="16261" y="370"/>
                  </a:cubicBezTo>
                  <a:cubicBezTo>
                    <a:pt x="18852" y="-1717"/>
                    <a:pt x="5758" y="5417"/>
                    <a:pt x="399" y="12192"/>
                  </a:cubicBezTo>
                  <a:close/>
                </a:path>
              </a:pathLst>
            </a:cu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50" name="Shape"/>
            <p:cNvSpPr/>
            <p:nvPr/>
          </p:nvSpPr>
          <p:spPr>
            <a:xfrm>
              <a:off x="3047999" y="520699"/>
              <a:ext cx="46851" cy="420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96" h="16403" extrusionOk="0">
                  <a:moveTo>
                    <a:pt x="10201" y="934"/>
                  </a:moveTo>
                  <a:cubicBezTo>
                    <a:pt x="10201" y="934"/>
                    <a:pt x="3930" y="-3034"/>
                    <a:pt x="0" y="5390"/>
                  </a:cubicBezTo>
                  <a:cubicBezTo>
                    <a:pt x="10335" y="7393"/>
                    <a:pt x="18103" y="13553"/>
                    <a:pt x="19846" y="16060"/>
                  </a:cubicBezTo>
                  <a:cubicBezTo>
                    <a:pt x="21600" y="18566"/>
                    <a:pt x="16510" y="6731"/>
                    <a:pt x="10201" y="934"/>
                  </a:cubicBezTo>
                  <a:close/>
                </a:path>
              </a:pathLst>
            </a:cu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51" name="Shape"/>
            <p:cNvSpPr/>
            <p:nvPr/>
          </p:nvSpPr>
          <p:spPr>
            <a:xfrm>
              <a:off x="2298700" y="1295399"/>
              <a:ext cx="366949" cy="58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64" h="21269" extrusionOk="0">
                  <a:moveTo>
                    <a:pt x="19527" y="11203"/>
                  </a:moveTo>
                  <a:cubicBezTo>
                    <a:pt x="18713" y="16704"/>
                    <a:pt x="13954" y="20967"/>
                    <a:pt x="8802" y="20658"/>
                  </a:cubicBezTo>
                  <a:cubicBezTo>
                    <a:pt x="6377" y="20509"/>
                    <a:pt x="4231" y="19345"/>
                    <a:pt x="2759" y="17380"/>
                  </a:cubicBezTo>
                  <a:cubicBezTo>
                    <a:pt x="1251" y="15366"/>
                    <a:pt x="641" y="12768"/>
                    <a:pt x="1040" y="10065"/>
                  </a:cubicBezTo>
                  <a:cubicBezTo>
                    <a:pt x="1825" y="4754"/>
                    <a:pt x="6304" y="593"/>
                    <a:pt x="11237" y="593"/>
                  </a:cubicBezTo>
                  <a:cubicBezTo>
                    <a:pt x="11413" y="593"/>
                    <a:pt x="11589" y="599"/>
                    <a:pt x="11765" y="610"/>
                  </a:cubicBezTo>
                  <a:cubicBezTo>
                    <a:pt x="16862" y="924"/>
                    <a:pt x="20342" y="5676"/>
                    <a:pt x="19527" y="11203"/>
                  </a:cubicBezTo>
                  <a:close/>
                  <a:moveTo>
                    <a:pt x="11853" y="19"/>
                  </a:moveTo>
                  <a:cubicBezTo>
                    <a:pt x="6229" y="-331"/>
                    <a:pt x="985" y="4183"/>
                    <a:pt x="124" y="10008"/>
                  </a:cubicBezTo>
                  <a:cubicBezTo>
                    <a:pt x="-292" y="12819"/>
                    <a:pt x="350" y="15529"/>
                    <a:pt x="1931" y="17639"/>
                  </a:cubicBezTo>
                  <a:cubicBezTo>
                    <a:pt x="3548" y="19798"/>
                    <a:pt x="5957" y="21081"/>
                    <a:pt x="8714" y="21249"/>
                  </a:cubicBezTo>
                  <a:cubicBezTo>
                    <a:pt x="8922" y="21262"/>
                    <a:pt x="9127" y="21269"/>
                    <a:pt x="9331" y="21269"/>
                  </a:cubicBezTo>
                  <a:cubicBezTo>
                    <a:pt x="14734" y="21269"/>
                    <a:pt x="19613" y="16873"/>
                    <a:pt x="20443" y="11260"/>
                  </a:cubicBezTo>
                  <a:cubicBezTo>
                    <a:pt x="21308" y="5407"/>
                    <a:pt x="17454" y="363"/>
                    <a:pt x="11853" y="19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52" name="Shape"/>
            <p:cNvSpPr/>
            <p:nvPr/>
          </p:nvSpPr>
          <p:spPr>
            <a:xfrm>
              <a:off x="139699" y="952500"/>
              <a:ext cx="171932" cy="239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06" h="21600" extrusionOk="0">
                  <a:moveTo>
                    <a:pt x="7605" y="0"/>
                  </a:moveTo>
                  <a:cubicBezTo>
                    <a:pt x="6992" y="0"/>
                    <a:pt x="6387" y="73"/>
                    <a:pt x="5806" y="216"/>
                  </a:cubicBezTo>
                  <a:cubicBezTo>
                    <a:pt x="969" y="1414"/>
                    <a:pt x="-1297" y="7144"/>
                    <a:pt x="759" y="12987"/>
                  </a:cubicBezTo>
                  <a:cubicBezTo>
                    <a:pt x="2513" y="17978"/>
                    <a:pt x="6987" y="21600"/>
                    <a:pt x="11396" y="21600"/>
                  </a:cubicBezTo>
                  <a:cubicBezTo>
                    <a:pt x="12007" y="21600"/>
                    <a:pt x="12612" y="21526"/>
                    <a:pt x="13192" y="21383"/>
                  </a:cubicBezTo>
                  <a:cubicBezTo>
                    <a:pt x="18035" y="20184"/>
                    <a:pt x="20303" y="14456"/>
                    <a:pt x="18248" y="8612"/>
                  </a:cubicBezTo>
                  <a:cubicBezTo>
                    <a:pt x="16494" y="3622"/>
                    <a:pt x="12018" y="0"/>
                    <a:pt x="7605" y="0"/>
                  </a:cubicBezTo>
                  <a:close/>
                </a:path>
              </a:pathLst>
            </a:cu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53" name="Shape"/>
            <p:cNvSpPr/>
            <p:nvPr/>
          </p:nvSpPr>
          <p:spPr>
            <a:xfrm>
              <a:off x="101599" y="914399"/>
              <a:ext cx="237316" cy="305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95" h="21600" extrusionOk="0">
                  <a:moveTo>
                    <a:pt x="12232" y="19101"/>
                  </a:moveTo>
                  <a:cubicBezTo>
                    <a:pt x="11810" y="19214"/>
                    <a:pt x="11370" y="19272"/>
                    <a:pt x="10925" y="19272"/>
                  </a:cubicBezTo>
                  <a:cubicBezTo>
                    <a:pt x="7715" y="19272"/>
                    <a:pt x="4459" y="16431"/>
                    <a:pt x="3183" y="12516"/>
                  </a:cubicBezTo>
                  <a:cubicBezTo>
                    <a:pt x="1686" y="7932"/>
                    <a:pt x="3335" y="3437"/>
                    <a:pt x="6856" y="2498"/>
                  </a:cubicBezTo>
                  <a:cubicBezTo>
                    <a:pt x="7279" y="2385"/>
                    <a:pt x="7719" y="2328"/>
                    <a:pt x="8165" y="2328"/>
                  </a:cubicBezTo>
                  <a:cubicBezTo>
                    <a:pt x="11378" y="2328"/>
                    <a:pt x="14636" y="5169"/>
                    <a:pt x="15912" y="9084"/>
                  </a:cubicBezTo>
                  <a:cubicBezTo>
                    <a:pt x="17408" y="13668"/>
                    <a:pt x="15758" y="18161"/>
                    <a:pt x="12232" y="19101"/>
                  </a:cubicBezTo>
                  <a:close/>
                  <a:moveTo>
                    <a:pt x="18455" y="8441"/>
                  </a:moveTo>
                  <a:cubicBezTo>
                    <a:pt x="16832" y="3472"/>
                    <a:pt x="12601" y="0"/>
                    <a:pt x="8165" y="0"/>
                  </a:cubicBezTo>
                  <a:cubicBezTo>
                    <a:pt x="7459" y="0"/>
                    <a:pt x="6762" y="91"/>
                    <a:pt x="6089" y="270"/>
                  </a:cubicBezTo>
                  <a:cubicBezTo>
                    <a:pt x="1191" y="1578"/>
                    <a:pt x="-1253" y="7360"/>
                    <a:pt x="641" y="13158"/>
                  </a:cubicBezTo>
                  <a:cubicBezTo>
                    <a:pt x="2262" y="18127"/>
                    <a:pt x="6490" y="21600"/>
                    <a:pt x="10924" y="21600"/>
                  </a:cubicBezTo>
                  <a:cubicBezTo>
                    <a:pt x="10925" y="21600"/>
                    <a:pt x="10925" y="21600"/>
                    <a:pt x="10925" y="21600"/>
                  </a:cubicBezTo>
                  <a:cubicBezTo>
                    <a:pt x="11630" y="21600"/>
                    <a:pt x="12329" y="21509"/>
                    <a:pt x="13000" y="21329"/>
                  </a:cubicBezTo>
                  <a:cubicBezTo>
                    <a:pt x="17898" y="20023"/>
                    <a:pt x="20347" y="14240"/>
                    <a:pt x="18455" y="8441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54" name="Shape"/>
            <p:cNvSpPr/>
            <p:nvPr/>
          </p:nvSpPr>
          <p:spPr>
            <a:xfrm>
              <a:off x="139699" y="977900"/>
              <a:ext cx="158941" cy="121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126" h="10587" extrusionOk="0">
                  <a:moveTo>
                    <a:pt x="521" y="10587"/>
                  </a:moveTo>
                  <a:cubicBezTo>
                    <a:pt x="521" y="10587"/>
                    <a:pt x="13971" y="5037"/>
                    <a:pt x="15992" y="6172"/>
                  </a:cubicBezTo>
                  <a:cubicBezTo>
                    <a:pt x="18012" y="7318"/>
                    <a:pt x="-3588" y="-11013"/>
                    <a:pt x="521" y="10587"/>
                  </a:cubicBezTo>
                  <a:close/>
                </a:path>
              </a:pathLst>
            </a:custGeom>
            <a:solidFill>
              <a:srgbClr val="F5F5F5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55" name="Shape"/>
            <p:cNvSpPr/>
            <p:nvPr/>
          </p:nvSpPr>
          <p:spPr>
            <a:xfrm>
              <a:off x="1777999" y="1117600"/>
              <a:ext cx="171932" cy="239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06" h="21600" extrusionOk="0">
                  <a:moveTo>
                    <a:pt x="7605" y="0"/>
                  </a:moveTo>
                  <a:cubicBezTo>
                    <a:pt x="6992" y="0"/>
                    <a:pt x="6387" y="73"/>
                    <a:pt x="5806" y="216"/>
                  </a:cubicBezTo>
                  <a:cubicBezTo>
                    <a:pt x="969" y="1414"/>
                    <a:pt x="-1297" y="7144"/>
                    <a:pt x="759" y="12987"/>
                  </a:cubicBezTo>
                  <a:cubicBezTo>
                    <a:pt x="2513" y="17978"/>
                    <a:pt x="6987" y="21600"/>
                    <a:pt x="11396" y="21600"/>
                  </a:cubicBezTo>
                  <a:cubicBezTo>
                    <a:pt x="12007" y="21600"/>
                    <a:pt x="12612" y="21526"/>
                    <a:pt x="13192" y="21383"/>
                  </a:cubicBezTo>
                  <a:cubicBezTo>
                    <a:pt x="18035" y="20184"/>
                    <a:pt x="20303" y="14456"/>
                    <a:pt x="18248" y="8612"/>
                  </a:cubicBezTo>
                  <a:cubicBezTo>
                    <a:pt x="16494" y="3622"/>
                    <a:pt x="12018" y="0"/>
                    <a:pt x="7605" y="0"/>
                  </a:cubicBezTo>
                  <a:close/>
                </a:path>
              </a:pathLst>
            </a:cu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56" name="Shape"/>
            <p:cNvSpPr/>
            <p:nvPr/>
          </p:nvSpPr>
          <p:spPr>
            <a:xfrm>
              <a:off x="1739899" y="1079499"/>
              <a:ext cx="237316" cy="305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95" h="21600" extrusionOk="0">
                  <a:moveTo>
                    <a:pt x="12232" y="19101"/>
                  </a:moveTo>
                  <a:cubicBezTo>
                    <a:pt x="11810" y="19214"/>
                    <a:pt x="11370" y="19272"/>
                    <a:pt x="10925" y="19272"/>
                  </a:cubicBezTo>
                  <a:cubicBezTo>
                    <a:pt x="7715" y="19272"/>
                    <a:pt x="4459" y="16431"/>
                    <a:pt x="3183" y="12516"/>
                  </a:cubicBezTo>
                  <a:cubicBezTo>
                    <a:pt x="1686" y="7932"/>
                    <a:pt x="3335" y="3437"/>
                    <a:pt x="6856" y="2498"/>
                  </a:cubicBezTo>
                  <a:cubicBezTo>
                    <a:pt x="7279" y="2385"/>
                    <a:pt x="7719" y="2328"/>
                    <a:pt x="8165" y="2328"/>
                  </a:cubicBezTo>
                  <a:cubicBezTo>
                    <a:pt x="11378" y="2328"/>
                    <a:pt x="14636" y="5169"/>
                    <a:pt x="15912" y="9084"/>
                  </a:cubicBezTo>
                  <a:cubicBezTo>
                    <a:pt x="17408" y="13668"/>
                    <a:pt x="15758" y="18161"/>
                    <a:pt x="12232" y="19101"/>
                  </a:cubicBezTo>
                  <a:close/>
                  <a:moveTo>
                    <a:pt x="18455" y="8441"/>
                  </a:moveTo>
                  <a:cubicBezTo>
                    <a:pt x="16832" y="3472"/>
                    <a:pt x="12601" y="0"/>
                    <a:pt x="8165" y="0"/>
                  </a:cubicBezTo>
                  <a:cubicBezTo>
                    <a:pt x="7459" y="0"/>
                    <a:pt x="6762" y="91"/>
                    <a:pt x="6089" y="270"/>
                  </a:cubicBezTo>
                  <a:cubicBezTo>
                    <a:pt x="1191" y="1578"/>
                    <a:pt x="-1253" y="7360"/>
                    <a:pt x="641" y="13158"/>
                  </a:cubicBezTo>
                  <a:cubicBezTo>
                    <a:pt x="2262" y="18127"/>
                    <a:pt x="6490" y="21600"/>
                    <a:pt x="10924" y="21600"/>
                  </a:cubicBezTo>
                  <a:cubicBezTo>
                    <a:pt x="10925" y="21600"/>
                    <a:pt x="10925" y="21600"/>
                    <a:pt x="10925" y="21600"/>
                  </a:cubicBezTo>
                  <a:cubicBezTo>
                    <a:pt x="11630" y="21600"/>
                    <a:pt x="12329" y="21509"/>
                    <a:pt x="13000" y="21329"/>
                  </a:cubicBezTo>
                  <a:cubicBezTo>
                    <a:pt x="17898" y="20023"/>
                    <a:pt x="20347" y="14240"/>
                    <a:pt x="18455" y="8441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57" name="Shape"/>
            <p:cNvSpPr/>
            <p:nvPr/>
          </p:nvSpPr>
          <p:spPr>
            <a:xfrm>
              <a:off x="1777999" y="1117600"/>
              <a:ext cx="163787" cy="1104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64" h="9343" extrusionOk="0">
                  <a:moveTo>
                    <a:pt x="0" y="9343"/>
                  </a:moveTo>
                  <a:cubicBezTo>
                    <a:pt x="0" y="9343"/>
                    <a:pt x="17642" y="6832"/>
                    <a:pt x="19620" y="8309"/>
                  </a:cubicBezTo>
                  <a:cubicBezTo>
                    <a:pt x="21600" y="9786"/>
                    <a:pt x="2517" y="-11814"/>
                    <a:pt x="0" y="9343"/>
                  </a:cubicBezTo>
                  <a:close/>
                </a:path>
              </a:pathLst>
            </a:custGeom>
            <a:solidFill>
              <a:srgbClr val="D6D6D6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58" name="Shape"/>
            <p:cNvSpPr/>
            <p:nvPr/>
          </p:nvSpPr>
          <p:spPr>
            <a:xfrm>
              <a:off x="1803399" y="1219200"/>
              <a:ext cx="136706" cy="133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28" h="21600" extrusionOk="0">
                  <a:moveTo>
                    <a:pt x="0" y="16478"/>
                  </a:moveTo>
                  <a:cubicBezTo>
                    <a:pt x="0" y="16478"/>
                    <a:pt x="5780" y="21600"/>
                    <a:pt x="7789" y="21600"/>
                  </a:cubicBezTo>
                  <a:cubicBezTo>
                    <a:pt x="9799" y="21600"/>
                    <a:pt x="21600" y="5122"/>
                    <a:pt x="19342" y="0"/>
                  </a:cubicBezTo>
                  <a:cubicBezTo>
                    <a:pt x="17084" y="6540"/>
                    <a:pt x="13065" y="15918"/>
                    <a:pt x="0" y="1647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59" name="Shape"/>
            <p:cNvSpPr/>
            <p:nvPr/>
          </p:nvSpPr>
          <p:spPr>
            <a:xfrm>
              <a:off x="165099" y="1054100"/>
              <a:ext cx="136706" cy="133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28" h="21600" extrusionOk="0">
                  <a:moveTo>
                    <a:pt x="0" y="16478"/>
                  </a:moveTo>
                  <a:cubicBezTo>
                    <a:pt x="0" y="16478"/>
                    <a:pt x="5780" y="21600"/>
                    <a:pt x="7789" y="21600"/>
                  </a:cubicBezTo>
                  <a:cubicBezTo>
                    <a:pt x="9799" y="21600"/>
                    <a:pt x="21600" y="5122"/>
                    <a:pt x="19342" y="0"/>
                  </a:cubicBezTo>
                  <a:cubicBezTo>
                    <a:pt x="17084" y="6540"/>
                    <a:pt x="13065" y="15918"/>
                    <a:pt x="0" y="1647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grpSp>
          <p:nvGrpSpPr>
            <p:cNvPr id="773" name="Group"/>
            <p:cNvGrpSpPr/>
            <p:nvPr/>
          </p:nvGrpSpPr>
          <p:grpSpPr>
            <a:xfrm>
              <a:off x="3595241" y="857259"/>
              <a:ext cx="268289" cy="429761"/>
              <a:chOff x="0" y="0"/>
              <a:chExt cx="268287" cy="429759"/>
            </a:xfrm>
          </p:grpSpPr>
          <p:sp>
            <p:nvSpPr>
              <p:cNvPr id="760" name="Shape"/>
              <p:cNvSpPr/>
              <p:nvPr/>
            </p:nvSpPr>
            <p:spPr>
              <a:xfrm>
                <a:off x="9285" y="9285"/>
                <a:ext cx="256282" cy="4177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21" h="20965" extrusionOk="0">
                    <a:moveTo>
                      <a:pt x="11623" y="17"/>
                    </a:moveTo>
                    <a:cubicBezTo>
                      <a:pt x="6134" y="-317"/>
                      <a:pt x="986" y="4098"/>
                      <a:pt x="124" y="9877"/>
                    </a:cubicBezTo>
                    <a:cubicBezTo>
                      <a:pt x="-740" y="15658"/>
                      <a:pt x="3011" y="20614"/>
                      <a:pt x="8498" y="20947"/>
                    </a:cubicBezTo>
                    <a:cubicBezTo>
                      <a:pt x="13988" y="21283"/>
                      <a:pt x="19136" y="16868"/>
                      <a:pt x="19998" y="11089"/>
                    </a:cubicBezTo>
                    <a:cubicBezTo>
                      <a:pt x="20860" y="5308"/>
                      <a:pt x="17110" y="352"/>
                      <a:pt x="11623" y="17"/>
                    </a:cubicBezTo>
                    <a:close/>
                  </a:path>
                </a:pathLst>
              </a:custGeom>
              <a:solidFill>
                <a:srgbClr val="A8A8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61" name="Shape"/>
              <p:cNvSpPr/>
              <p:nvPr/>
            </p:nvSpPr>
            <p:spPr>
              <a:xfrm>
                <a:off x="18570" y="37141"/>
                <a:ext cx="188602" cy="3308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38" h="21008" extrusionOk="0">
                    <a:moveTo>
                      <a:pt x="11694" y="15"/>
                    </a:moveTo>
                    <a:cubicBezTo>
                      <a:pt x="6238" y="-296"/>
                      <a:pt x="1068" y="4148"/>
                      <a:pt x="142" y="9941"/>
                    </a:cubicBezTo>
                    <a:cubicBezTo>
                      <a:pt x="-780" y="15734"/>
                      <a:pt x="2890" y="20681"/>
                      <a:pt x="8345" y="20992"/>
                    </a:cubicBezTo>
                    <a:cubicBezTo>
                      <a:pt x="13798" y="21304"/>
                      <a:pt x="18969" y="16860"/>
                      <a:pt x="19895" y="11067"/>
                    </a:cubicBezTo>
                    <a:cubicBezTo>
                      <a:pt x="20820" y="5275"/>
                      <a:pt x="17147" y="325"/>
                      <a:pt x="11694" y="15"/>
                    </a:cubicBezTo>
                    <a:close/>
                  </a:path>
                </a:pathLst>
              </a:custGeom>
              <a:solidFill>
                <a:srgbClr val="00243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62" name="Shape"/>
              <p:cNvSpPr/>
              <p:nvPr/>
            </p:nvSpPr>
            <p:spPr>
              <a:xfrm>
                <a:off x="64997" y="129995"/>
                <a:ext cx="114708" cy="1694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9" h="20909" extrusionOk="0">
                    <a:moveTo>
                      <a:pt x="11539" y="21"/>
                    </a:moveTo>
                    <a:cubicBezTo>
                      <a:pt x="6001" y="-346"/>
                      <a:pt x="891" y="4024"/>
                      <a:pt x="103" y="9785"/>
                    </a:cubicBezTo>
                    <a:cubicBezTo>
                      <a:pt x="-687" y="15545"/>
                      <a:pt x="3162" y="20515"/>
                      <a:pt x="8695" y="20887"/>
                    </a:cubicBezTo>
                    <a:cubicBezTo>
                      <a:pt x="14220" y="21254"/>
                      <a:pt x="19349" y="16884"/>
                      <a:pt x="20128" y="11123"/>
                    </a:cubicBezTo>
                    <a:cubicBezTo>
                      <a:pt x="20913" y="5363"/>
                      <a:pt x="17073" y="391"/>
                      <a:pt x="11539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63" name="Shape"/>
              <p:cNvSpPr/>
              <p:nvPr/>
            </p:nvSpPr>
            <p:spPr>
              <a:xfrm>
                <a:off x="83568" y="148565"/>
                <a:ext cx="99419" cy="1468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9" h="20904" extrusionOk="0">
                    <a:moveTo>
                      <a:pt x="11536" y="22"/>
                    </a:moveTo>
                    <a:cubicBezTo>
                      <a:pt x="6002" y="-347"/>
                      <a:pt x="892" y="4023"/>
                      <a:pt x="102" y="9782"/>
                    </a:cubicBezTo>
                    <a:cubicBezTo>
                      <a:pt x="-684" y="15543"/>
                      <a:pt x="3161" y="20512"/>
                      <a:pt x="8696" y="20882"/>
                    </a:cubicBezTo>
                    <a:cubicBezTo>
                      <a:pt x="14220" y="21253"/>
                      <a:pt x="19344" y="16880"/>
                      <a:pt x="20126" y="11122"/>
                    </a:cubicBezTo>
                    <a:cubicBezTo>
                      <a:pt x="20916" y="5362"/>
                      <a:pt x="17071" y="391"/>
                      <a:pt x="11536" y="22"/>
                    </a:cubicBezTo>
                    <a:close/>
                  </a:path>
                </a:pathLst>
              </a:custGeom>
              <a:solidFill>
                <a:srgbClr val="A9A1A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64" name="Shape"/>
              <p:cNvSpPr/>
              <p:nvPr/>
            </p:nvSpPr>
            <p:spPr>
              <a:xfrm>
                <a:off x="92853" y="167136"/>
                <a:ext cx="79916" cy="1180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0" h="20909" extrusionOk="0">
                    <a:moveTo>
                      <a:pt x="11538" y="21"/>
                    </a:moveTo>
                    <a:cubicBezTo>
                      <a:pt x="6006" y="-348"/>
                      <a:pt x="892" y="4026"/>
                      <a:pt x="102" y="9784"/>
                    </a:cubicBezTo>
                    <a:cubicBezTo>
                      <a:pt x="-683" y="15548"/>
                      <a:pt x="3160" y="20516"/>
                      <a:pt x="8696" y="20887"/>
                    </a:cubicBezTo>
                    <a:cubicBezTo>
                      <a:pt x="14217" y="21252"/>
                      <a:pt x="19349" y="16883"/>
                      <a:pt x="20127" y="11125"/>
                    </a:cubicBezTo>
                    <a:cubicBezTo>
                      <a:pt x="20917" y="5364"/>
                      <a:pt x="17074" y="392"/>
                      <a:pt x="11538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65" name="Shape"/>
              <p:cNvSpPr/>
              <p:nvPr/>
            </p:nvSpPr>
            <p:spPr>
              <a:xfrm>
                <a:off x="18570" y="46426"/>
                <a:ext cx="197796" cy="3142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029" y="12646"/>
                    </a:moveTo>
                    <a:lnTo>
                      <a:pt x="21600" y="13044"/>
                    </a:lnTo>
                    <a:lnTo>
                      <a:pt x="21382" y="10115"/>
                    </a:lnTo>
                    <a:lnTo>
                      <a:pt x="14152" y="10381"/>
                    </a:lnTo>
                    <a:cubicBezTo>
                      <a:pt x="14152" y="10381"/>
                      <a:pt x="15029" y="12646"/>
                      <a:pt x="15029" y="12646"/>
                    </a:cubicBezTo>
                    <a:close/>
                    <a:moveTo>
                      <a:pt x="12848" y="12986"/>
                    </a:moveTo>
                    <a:lnTo>
                      <a:pt x="15557" y="20780"/>
                    </a:lnTo>
                    <a:lnTo>
                      <a:pt x="17874" y="19412"/>
                    </a:lnTo>
                    <a:lnTo>
                      <a:pt x="14588" y="12577"/>
                    </a:lnTo>
                    <a:cubicBezTo>
                      <a:pt x="14588" y="12577"/>
                      <a:pt x="12848" y="12986"/>
                      <a:pt x="12848" y="12986"/>
                    </a:cubicBezTo>
                    <a:close/>
                    <a:moveTo>
                      <a:pt x="17630" y="2262"/>
                    </a:moveTo>
                    <a:lnTo>
                      <a:pt x="13407" y="8652"/>
                    </a:lnTo>
                    <a:lnTo>
                      <a:pt x="15852" y="10583"/>
                    </a:lnTo>
                    <a:lnTo>
                      <a:pt x="20298" y="5235"/>
                    </a:lnTo>
                    <a:cubicBezTo>
                      <a:pt x="20298" y="5235"/>
                      <a:pt x="17630" y="2262"/>
                      <a:pt x="17630" y="2262"/>
                    </a:cubicBezTo>
                    <a:close/>
                    <a:moveTo>
                      <a:pt x="3725" y="21600"/>
                    </a:moveTo>
                    <a:lnTo>
                      <a:pt x="13033" y="12928"/>
                    </a:lnTo>
                    <a:lnTo>
                      <a:pt x="9496" y="11755"/>
                    </a:lnTo>
                    <a:lnTo>
                      <a:pt x="1490" y="19374"/>
                    </a:lnTo>
                    <a:cubicBezTo>
                      <a:pt x="1490" y="19374"/>
                      <a:pt x="3725" y="21600"/>
                      <a:pt x="3725" y="21600"/>
                    </a:cubicBezTo>
                    <a:close/>
                    <a:moveTo>
                      <a:pt x="7236" y="1336"/>
                    </a:moveTo>
                    <a:lnTo>
                      <a:pt x="10989" y="9138"/>
                    </a:lnTo>
                    <a:lnTo>
                      <a:pt x="13335" y="9529"/>
                    </a:lnTo>
                    <a:lnTo>
                      <a:pt x="9814" y="0"/>
                    </a:lnTo>
                    <a:cubicBezTo>
                      <a:pt x="9814" y="0"/>
                      <a:pt x="7236" y="944"/>
                      <a:pt x="7236" y="1336"/>
                    </a:cubicBezTo>
                    <a:close/>
                    <a:moveTo>
                      <a:pt x="0" y="8357"/>
                    </a:moveTo>
                    <a:lnTo>
                      <a:pt x="10800" y="9646"/>
                    </a:lnTo>
                    <a:lnTo>
                      <a:pt x="9496" y="11755"/>
                    </a:lnTo>
                    <a:lnTo>
                      <a:pt x="0" y="11404"/>
                    </a:lnTo>
                    <a:cubicBezTo>
                      <a:pt x="0" y="11404"/>
                      <a:pt x="0" y="8357"/>
                      <a:pt x="0" y="8357"/>
                    </a:cubicBezTo>
                    <a:close/>
                  </a:path>
                </a:pathLst>
              </a:custGeom>
              <a:solidFill>
                <a:srgbClr val="D0CA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66" name="Shape"/>
              <p:cNvSpPr/>
              <p:nvPr/>
            </p:nvSpPr>
            <p:spPr>
              <a:xfrm>
                <a:off x="102139" y="167136"/>
                <a:ext cx="51247" cy="756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7" h="20911" extrusionOk="0">
                    <a:moveTo>
                      <a:pt x="11540" y="21"/>
                    </a:moveTo>
                    <a:cubicBezTo>
                      <a:pt x="6008" y="-342"/>
                      <a:pt x="880" y="4027"/>
                      <a:pt x="103" y="9790"/>
                    </a:cubicBezTo>
                    <a:cubicBezTo>
                      <a:pt x="-685" y="15554"/>
                      <a:pt x="3161" y="20527"/>
                      <a:pt x="8683" y="20890"/>
                    </a:cubicBezTo>
                    <a:cubicBezTo>
                      <a:pt x="14226" y="21258"/>
                      <a:pt x="19354" y="16889"/>
                      <a:pt x="20138" y="11128"/>
                    </a:cubicBezTo>
                    <a:cubicBezTo>
                      <a:pt x="20915" y="5369"/>
                      <a:pt x="17073" y="404"/>
                      <a:pt x="11540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67" name="Shape"/>
              <p:cNvSpPr/>
              <p:nvPr/>
            </p:nvSpPr>
            <p:spPr>
              <a:xfrm>
                <a:off x="111424" y="167136"/>
                <a:ext cx="51275" cy="756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5" h="20911" extrusionOk="0">
                    <a:moveTo>
                      <a:pt x="11540" y="21"/>
                    </a:moveTo>
                    <a:cubicBezTo>
                      <a:pt x="6000" y="-342"/>
                      <a:pt x="887" y="4027"/>
                      <a:pt x="103" y="9790"/>
                    </a:cubicBezTo>
                    <a:cubicBezTo>
                      <a:pt x="-688" y="15554"/>
                      <a:pt x="3166" y="20527"/>
                      <a:pt x="8695" y="20890"/>
                    </a:cubicBezTo>
                    <a:cubicBezTo>
                      <a:pt x="14217" y="21258"/>
                      <a:pt x="19337" y="16889"/>
                      <a:pt x="20135" y="11128"/>
                    </a:cubicBezTo>
                    <a:cubicBezTo>
                      <a:pt x="20912" y="5369"/>
                      <a:pt x="17065" y="404"/>
                      <a:pt x="11540" y="21"/>
                    </a:cubicBezTo>
                    <a:close/>
                  </a:path>
                </a:pathLst>
              </a:custGeom>
              <a:solidFill>
                <a:srgbClr val="D8DB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68" name="Shape"/>
              <p:cNvSpPr/>
              <p:nvPr/>
            </p:nvSpPr>
            <p:spPr>
              <a:xfrm>
                <a:off x="122351" y="179516"/>
                <a:ext cx="39765" cy="587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1" h="20915" extrusionOk="0">
                    <a:moveTo>
                      <a:pt x="11538" y="21"/>
                    </a:moveTo>
                    <a:cubicBezTo>
                      <a:pt x="6016" y="-338"/>
                      <a:pt x="895" y="4027"/>
                      <a:pt x="101" y="9796"/>
                    </a:cubicBezTo>
                    <a:cubicBezTo>
                      <a:pt x="-683" y="15550"/>
                      <a:pt x="3174" y="20525"/>
                      <a:pt x="8687" y="20894"/>
                    </a:cubicBezTo>
                    <a:cubicBezTo>
                      <a:pt x="14214" y="21262"/>
                      <a:pt x="19339" y="16897"/>
                      <a:pt x="20128" y="11124"/>
                    </a:cubicBezTo>
                    <a:cubicBezTo>
                      <a:pt x="20917" y="5377"/>
                      <a:pt x="17074" y="399"/>
                      <a:pt x="11538" y="21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69" name="Shape"/>
              <p:cNvSpPr/>
              <p:nvPr/>
            </p:nvSpPr>
            <p:spPr>
              <a:xfrm>
                <a:off x="120795" y="181004"/>
                <a:ext cx="28822" cy="425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46" h="20904" extrusionOk="0">
                    <a:moveTo>
                      <a:pt x="11543" y="22"/>
                    </a:moveTo>
                    <a:cubicBezTo>
                      <a:pt x="6008" y="-348"/>
                      <a:pt x="899" y="4021"/>
                      <a:pt x="103" y="9771"/>
                    </a:cubicBezTo>
                    <a:cubicBezTo>
                      <a:pt x="-687" y="15547"/>
                      <a:pt x="3154" y="20517"/>
                      <a:pt x="8708" y="20882"/>
                    </a:cubicBezTo>
                    <a:cubicBezTo>
                      <a:pt x="14237" y="21252"/>
                      <a:pt x="19359" y="16883"/>
                      <a:pt x="20149" y="11120"/>
                    </a:cubicBezTo>
                    <a:cubicBezTo>
                      <a:pt x="20913" y="5370"/>
                      <a:pt x="17085" y="387"/>
                      <a:pt x="11543" y="22"/>
                    </a:cubicBezTo>
                    <a:close/>
                  </a:path>
                </a:pathLst>
              </a:custGeom>
              <a:solidFill>
                <a:srgbClr val="FFF9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70" name="Shape"/>
              <p:cNvSpPr/>
              <p:nvPr/>
            </p:nvSpPr>
            <p:spPr>
              <a:xfrm>
                <a:off x="34639" y="29092"/>
                <a:ext cx="219704" cy="3781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5" h="17913" extrusionOk="0">
                    <a:moveTo>
                      <a:pt x="19775" y="6622"/>
                    </a:moveTo>
                    <a:cubicBezTo>
                      <a:pt x="16514" y="-3532"/>
                      <a:pt x="5325" y="1016"/>
                      <a:pt x="5325" y="1016"/>
                    </a:cubicBezTo>
                    <a:cubicBezTo>
                      <a:pt x="14908" y="-1351"/>
                      <a:pt x="18254" y="3385"/>
                      <a:pt x="19091" y="6622"/>
                    </a:cubicBezTo>
                    <a:cubicBezTo>
                      <a:pt x="20886" y="13571"/>
                      <a:pt x="12170" y="17872"/>
                      <a:pt x="8138" y="17674"/>
                    </a:cubicBezTo>
                    <a:cubicBezTo>
                      <a:pt x="4108" y="17477"/>
                      <a:pt x="1369" y="15858"/>
                      <a:pt x="0" y="13964"/>
                    </a:cubicBezTo>
                    <a:cubicBezTo>
                      <a:pt x="456" y="14833"/>
                      <a:pt x="2586" y="17752"/>
                      <a:pt x="8367" y="17910"/>
                    </a:cubicBezTo>
                    <a:cubicBezTo>
                      <a:pt x="14145" y="18068"/>
                      <a:pt x="21600" y="12304"/>
                      <a:pt x="19775" y="6622"/>
                    </a:cubicBezTo>
                    <a:close/>
                  </a:path>
                </a:pathLst>
              </a:custGeom>
              <a:solidFill>
                <a:srgbClr val="DDDDD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71" name="Shape"/>
              <p:cNvSpPr/>
              <p:nvPr/>
            </p:nvSpPr>
            <p:spPr>
              <a:xfrm>
                <a:off x="37141" y="37141"/>
                <a:ext cx="184737" cy="3403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6" h="17911" extrusionOk="0">
                    <a:moveTo>
                      <a:pt x="19776" y="6620"/>
                    </a:moveTo>
                    <a:cubicBezTo>
                      <a:pt x="16514" y="-3533"/>
                      <a:pt x="5324" y="1016"/>
                      <a:pt x="5324" y="1016"/>
                    </a:cubicBezTo>
                    <a:cubicBezTo>
                      <a:pt x="14907" y="-1352"/>
                      <a:pt x="18255" y="3384"/>
                      <a:pt x="19091" y="6620"/>
                    </a:cubicBezTo>
                    <a:cubicBezTo>
                      <a:pt x="20886" y="13569"/>
                      <a:pt x="12168" y="17869"/>
                      <a:pt x="8138" y="17672"/>
                    </a:cubicBezTo>
                    <a:cubicBezTo>
                      <a:pt x="4104" y="17474"/>
                      <a:pt x="1367" y="15856"/>
                      <a:pt x="0" y="13962"/>
                    </a:cubicBezTo>
                    <a:cubicBezTo>
                      <a:pt x="456" y="14828"/>
                      <a:pt x="2586" y="17751"/>
                      <a:pt x="8366" y="17908"/>
                    </a:cubicBezTo>
                    <a:cubicBezTo>
                      <a:pt x="14148" y="18067"/>
                      <a:pt x="21600" y="12304"/>
                      <a:pt x="19776" y="6620"/>
                    </a:cubicBezTo>
                    <a:close/>
                  </a:path>
                </a:pathLst>
              </a:custGeom>
              <a:solidFill>
                <a:srgbClr val="00243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72" name="Shape"/>
              <p:cNvSpPr/>
              <p:nvPr/>
            </p:nvSpPr>
            <p:spPr>
              <a:xfrm>
                <a:off x="0" y="-1"/>
                <a:ext cx="268288" cy="4297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64" h="21269" extrusionOk="0">
                    <a:moveTo>
                      <a:pt x="19527" y="11203"/>
                    </a:moveTo>
                    <a:cubicBezTo>
                      <a:pt x="18713" y="16704"/>
                      <a:pt x="13954" y="20967"/>
                      <a:pt x="8802" y="20658"/>
                    </a:cubicBezTo>
                    <a:cubicBezTo>
                      <a:pt x="6377" y="20509"/>
                      <a:pt x="4231" y="19345"/>
                      <a:pt x="2759" y="17380"/>
                    </a:cubicBezTo>
                    <a:cubicBezTo>
                      <a:pt x="1251" y="15366"/>
                      <a:pt x="641" y="12768"/>
                      <a:pt x="1040" y="10065"/>
                    </a:cubicBezTo>
                    <a:cubicBezTo>
                      <a:pt x="1825" y="4754"/>
                      <a:pt x="6304" y="593"/>
                      <a:pt x="11237" y="593"/>
                    </a:cubicBezTo>
                    <a:cubicBezTo>
                      <a:pt x="11413" y="593"/>
                      <a:pt x="11589" y="599"/>
                      <a:pt x="11765" y="610"/>
                    </a:cubicBezTo>
                    <a:cubicBezTo>
                      <a:pt x="16862" y="924"/>
                      <a:pt x="20342" y="5676"/>
                      <a:pt x="19527" y="11203"/>
                    </a:cubicBezTo>
                    <a:close/>
                    <a:moveTo>
                      <a:pt x="11853" y="19"/>
                    </a:moveTo>
                    <a:cubicBezTo>
                      <a:pt x="6229" y="-331"/>
                      <a:pt x="985" y="4183"/>
                      <a:pt x="124" y="10008"/>
                    </a:cubicBezTo>
                    <a:cubicBezTo>
                      <a:pt x="-292" y="12819"/>
                      <a:pt x="350" y="15529"/>
                      <a:pt x="1931" y="17639"/>
                    </a:cubicBezTo>
                    <a:cubicBezTo>
                      <a:pt x="3548" y="19798"/>
                      <a:pt x="5957" y="21081"/>
                      <a:pt x="8714" y="21249"/>
                    </a:cubicBezTo>
                    <a:cubicBezTo>
                      <a:pt x="8922" y="21262"/>
                      <a:pt x="9127" y="21269"/>
                      <a:pt x="9331" y="21269"/>
                    </a:cubicBezTo>
                    <a:cubicBezTo>
                      <a:pt x="14734" y="21269"/>
                      <a:pt x="19613" y="16873"/>
                      <a:pt x="20443" y="11260"/>
                    </a:cubicBezTo>
                    <a:cubicBezTo>
                      <a:pt x="21308" y="5407"/>
                      <a:pt x="17454" y="363"/>
                      <a:pt x="11853" y="19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</p:grpSp>
        <p:grpSp>
          <p:nvGrpSpPr>
            <p:cNvPr id="884" name="Group"/>
            <p:cNvGrpSpPr/>
            <p:nvPr/>
          </p:nvGrpSpPr>
          <p:grpSpPr>
            <a:xfrm>
              <a:off x="7882294" y="0"/>
              <a:ext cx="4049359" cy="2066827"/>
              <a:chOff x="0" y="0"/>
              <a:chExt cx="4049357" cy="2066825"/>
            </a:xfrm>
          </p:grpSpPr>
          <p:sp>
            <p:nvSpPr>
              <p:cNvPr id="774" name="Shape"/>
              <p:cNvSpPr/>
              <p:nvPr/>
            </p:nvSpPr>
            <p:spPr>
              <a:xfrm>
                <a:off x="-1" y="0"/>
                <a:ext cx="4049359" cy="20668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1" h="21600" extrusionOk="0">
                    <a:moveTo>
                      <a:pt x="21291" y="3910"/>
                    </a:moveTo>
                    <a:cubicBezTo>
                      <a:pt x="21237" y="3547"/>
                      <a:pt x="20992" y="3189"/>
                      <a:pt x="19762" y="3189"/>
                    </a:cubicBezTo>
                    <a:cubicBezTo>
                      <a:pt x="19653" y="3189"/>
                      <a:pt x="19561" y="3192"/>
                      <a:pt x="19499" y="3195"/>
                    </a:cubicBezTo>
                    <a:cubicBezTo>
                      <a:pt x="19137" y="2395"/>
                      <a:pt x="18229" y="1089"/>
                      <a:pt x="17157" y="701"/>
                    </a:cubicBezTo>
                    <a:cubicBezTo>
                      <a:pt x="15834" y="223"/>
                      <a:pt x="14342" y="0"/>
                      <a:pt x="12460" y="0"/>
                    </a:cubicBezTo>
                    <a:lnTo>
                      <a:pt x="12256" y="1"/>
                    </a:lnTo>
                    <a:cubicBezTo>
                      <a:pt x="11264" y="9"/>
                      <a:pt x="10521" y="254"/>
                      <a:pt x="9987" y="479"/>
                    </a:cubicBezTo>
                    <a:cubicBezTo>
                      <a:pt x="9159" y="828"/>
                      <a:pt x="8859" y="1455"/>
                      <a:pt x="8859" y="1455"/>
                    </a:cubicBezTo>
                    <a:cubicBezTo>
                      <a:pt x="8497" y="2277"/>
                      <a:pt x="7329" y="4939"/>
                      <a:pt x="7058" y="5639"/>
                    </a:cubicBezTo>
                    <a:cubicBezTo>
                      <a:pt x="7021" y="5682"/>
                      <a:pt x="6977" y="5732"/>
                      <a:pt x="6931" y="5773"/>
                    </a:cubicBezTo>
                    <a:cubicBezTo>
                      <a:pt x="6496" y="5802"/>
                      <a:pt x="2049" y="7949"/>
                      <a:pt x="1709" y="8129"/>
                    </a:cubicBezTo>
                    <a:cubicBezTo>
                      <a:pt x="1297" y="8348"/>
                      <a:pt x="1105" y="8866"/>
                      <a:pt x="1023" y="9086"/>
                    </a:cubicBezTo>
                    <a:cubicBezTo>
                      <a:pt x="1018" y="9099"/>
                      <a:pt x="1014" y="9112"/>
                      <a:pt x="1009" y="9123"/>
                    </a:cubicBezTo>
                    <a:cubicBezTo>
                      <a:pt x="961" y="9180"/>
                      <a:pt x="870" y="9291"/>
                      <a:pt x="798" y="9416"/>
                    </a:cubicBezTo>
                    <a:cubicBezTo>
                      <a:pt x="521" y="9662"/>
                      <a:pt x="351" y="10258"/>
                      <a:pt x="351" y="10985"/>
                    </a:cubicBezTo>
                    <a:cubicBezTo>
                      <a:pt x="351" y="11211"/>
                      <a:pt x="368" y="11440"/>
                      <a:pt x="401" y="11665"/>
                    </a:cubicBezTo>
                    <a:cubicBezTo>
                      <a:pt x="436" y="11903"/>
                      <a:pt x="488" y="12124"/>
                      <a:pt x="553" y="12321"/>
                    </a:cubicBezTo>
                    <a:cubicBezTo>
                      <a:pt x="0" y="12709"/>
                      <a:pt x="0" y="12907"/>
                      <a:pt x="0" y="13055"/>
                    </a:cubicBezTo>
                    <a:cubicBezTo>
                      <a:pt x="0" y="13200"/>
                      <a:pt x="0" y="13501"/>
                      <a:pt x="161" y="13726"/>
                    </a:cubicBezTo>
                    <a:cubicBezTo>
                      <a:pt x="181" y="13754"/>
                      <a:pt x="210" y="13786"/>
                      <a:pt x="258" y="13832"/>
                    </a:cubicBezTo>
                    <a:cubicBezTo>
                      <a:pt x="299" y="13917"/>
                      <a:pt x="349" y="14000"/>
                      <a:pt x="408" y="14081"/>
                    </a:cubicBezTo>
                    <a:cubicBezTo>
                      <a:pt x="579" y="14314"/>
                      <a:pt x="825" y="14533"/>
                      <a:pt x="1140" y="14734"/>
                    </a:cubicBezTo>
                    <a:cubicBezTo>
                      <a:pt x="1388" y="15177"/>
                      <a:pt x="1543" y="15433"/>
                      <a:pt x="1652" y="15520"/>
                    </a:cubicBezTo>
                    <a:cubicBezTo>
                      <a:pt x="1686" y="15546"/>
                      <a:pt x="1768" y="15636"/>
                      <a:pt x="1889" y="15779"/>
                    </a:cubicBezTo>
                    <a:cubicBezTo>
                      <a:pt x="1899" y="15792"/>
                      <a:pt x="1908" y="15804"/>
                      <a:pt x="1917" y="15816"/>
                    </a:cubicBezTo>
                    <a:cubicBezTo>
                      <a:pt x="2099" y="17514"/>
                      <a:pt x="2600" y="18677"/>
                      <a:pt x="3202" y="18790"/>
                    </a:cubicBezTo>
                    <a:cubicBezTo>
                      <a:pt x="3218" y="18792"/>
                      <a:pt x="3233" y="18795"/>
                      <a:pt x="3248" y="18796"/>
                    </a:cubicBezTo>
                    <a:lnTo>
                      <a:pt x="3253" y="18815"/>
                    </a:lnTo>
                    <a:lnTo>
                      <a:pt x="4267" y="18667"/>
                    </a:lnTo>
                    <a:cubicBezTo>
                      <a:pt x="4269" y="18667"/>
                      <a:pt x="4270" y="18668"/>
                      <a:pt x="4272" y="18668"/>
                    </a:cubicBezTo>
                    <a:cubicBezTo>
                      <a:pt x="4627" y="18734"/>
                      <a:pt x="4978" y="18448"/>
                      <a:pt x="5285" y="17847"/>
                    </a:cubicBezTo>
                    <a:cubicBezTo>
                      <a:pt x="6775" y="18222"/>
                      <a:pt x="8933" y="18665"/>
                      <a:pt x="10686" y="18614"/>
                    </a:cubicBezTo>
                    <a:cubicBezTo>
                      <a:pt x="10870" y="20305"/>
                      <a:pt x="11366" y="21455"/>
                      <a:pt x="11969" y="21568"/>
                    </a:cubicBezTo>
                    <a:cubicBezTo>
                      <a:pt x="11984" y="21570"/>
                      <a:pt x="11998" y="21573"/>
                      <a:pt x="12012" y="21574"/>
                    </a:cubicBezTo>
                    <a:lnTo>
                      <a:pt x="12017" y="21595"/>
                    </a:lnTo>
                    <a:lnTo>
                      <a:pt x="12154" y="21574"/>
                    </a:lnTo>
                    <a:cubicBezTo>
                      <a:pt x="12188" y="21582"/>
                      <a:pt x="12227" y="21588"/>
                      <a:pt x="12272" y="21591"/>
                    </a:cubicBezTo>
                    <a:cubicBezTo>
                      <a:pt x="12357" y="21597"/>
                      <a:pt x="12435" y="21600"/>
                      <a:pt x="12509" y="21600"/>
                    </a:cubicBezTo>
                    <a:cubicBezTo>
                      <a:pt x="13035" y="21600"/>
                      <a:pt x="13284" y="21456"/>
                      <a:pt x="13345" y="21414"/>
                    </a:cubicBezTo>
                    <a:cubicBezTo>
                      <a:pt x="14107" y="21119"/>
                      <a:pt x="14742" y="19210"/>
                      <a:pt x="14856" y="16862"/>
                    </a:cubicBezTo>
                    <a:cubicBezTo>
                      <a:pt x="14861" y="16752"/>
                      <a:pt x="14866" y="16640"/>
                      <a:pt x="14868" y="16525"/>
                    </a:cubicBezTo>
                    <a:lnTo>
                      <a:pt x="18476" y="13225"/>
                    </a:lnTo>
                    <a:cubicBezTo>
                      <a:pt x="18614" y="13983"/>
                      <a:pt x="18830" y="14443"/>
                      <a:pt x="19095" y="14535"/>
                    </a:cubicBezTo>
                    <a:lnTo>
                      <a:pt x="19102" y="14576"/>
                    </a:lnTo>
                    <a:lnTo>
                      <a:pt x="19708" y="14461"/>
                    </a:lnTo>
                    <a:cubicBezTo>
                      <a:pt x="19727" y="14465"/>
                      <a:pt x="19746" y="14468"/>
                      <a:pt x="19766" y="14468"/>
                    </a:cubicBezTo>
                    <a:lnTo>
                      <a:pt x="19766" y="14468"/>
                    </a:lnTo>
                    <a:cubicBezTo>
                      <a:pt x="20274" y="14468"/>
                      <a:pt x="20695" y="13086"/>
                      <a:pt x="20767" y="11181"/>
                    </a:cubicBezTo>
                    <a:cubicBezTo>
                      <a:pt x="20788" y="10617"/>
                      <a:pt x="20774" y="10055"/>
                      <a:pt x="20727" y="9544"/>
                    </a:cubicBezTo>
                    <a:cubicBezTo>
                      <a:pt x="21181" y="8707"/>
                      <a:pt x="21408" y="7656"/>
                      <a:pt x="21520" y="6905"/>
                    </a:cubicBezTo>
                    <a:cubicBezTo>
                      <a:pt x="21565" y="6685"/>
                      <a:pt x="21588" y="6503"/>
                      <a:pt x="21590" y="6348"/>
                    </a:cubicBezTo>
                    <a:cubicBezTo>
                      <a:pt x="21600" y="5530"/>
                      <a:pt x="21485" y="4599"/>
                      <a:pt x="21291" y="3910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75" name="Shape"/>
              <p:cNvSpPr/>
              <p:nvPr/>
            </p:nvSpPr>
            <p:spPr>
              <a:xfrm>
                <a:off x="380999" y="889000"/>
                <a:ext cx="2219753" cy="8815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527" h="20314" extrusionOk="0">
                    <a:moveTo>
                      <a:pt x="14995" y="10612"/>
                    </a:moveTo>
                    <a:lnTo>
                      <a:pt x="6192" y="13770"/>
                    </a:lnTo>
                    <a:cubicBezTo>
                      <a:pt x="6307" y="12785"/>
                      <a:pt x="6389" y="11721"/>
                      <a:pt x="6430" y="10603"/>
                    </a:cubicBezTo>
                    <a:cubicBezTo>
                      <a:pt x="6631" y="5076"/>
                      <a:pt x="5756" y="337"/>
                      <a:pt x="4476" y="17"/>
                    </a:cubicBezTo>
                    <a:cubicBezTo>
                      <a:pt x="4090" y="-79"/>
                      <a:pt x="3711" y="239"/>
                      <a:pt x="3365" y="879"/>
                    </a:cubicBezTo>
                    <a:cubicBezTo>
                      <a:pt x="3163" y="550"/>
                      <a:pt x="2944" y="345"/>
                      <a:pt x="2711" y="287"/>
                    </a:cubicBezTo>
                    <a:cubicBezTo>
                      <a:pt x="1431" y="-34"/>
                      <a:pt x="230" y="4187"/>
                      <a:pt x="29" y="9712"/>
                    </a:cubicBezTo>
                    <a:cubicBezTo>
                      <a:pt x="-173" y="15238"/>
                      <a:pt x="702" y="19978"/>
                      <a:pt x="1982" y="20298"/>
                    </a:cubicBezTo>
                    <a:cubicBezTo>
                      <a:pt x="2059" y="20317"/>
                      <a:pt x="2136" y="20319"/>
                      <a:pt x="2212" y="20306"/>
                    </a:cubicBezTo>
                    <a:lnTo>
                      <a:pt x="2213" y="20315"/>
                    </a:lnTo>
                    <a:lnTo>
                      <a:pt x="3718" y="20019"/>
                    </a:lnTo>
                    <a:cubicBezTo>
                      <a:pt x="3728" y="20022"/>
                      <a:pt x="3737" y="20027"/>
                      <a:pt x="3747" y="20029"/>
                    </a:cubicBezTo>
                    <a:cubicBezTo>
                      <a:pt x="4298" y="20167"/>
                      <a:pt x="4834" y="19461"/>
                      <a:pt x="5283" y="18174"/>
                    </a:cubicBezTo>
                    <a:cubicBezTo>
                      <a:pt x="9735" y="19687"/>
                      <a:pt x="17258" y="21521"/>
                      <a:pt x="18965" y="17384"/>
                    </a:cubicBezTo>
                    <a:cubicBezTo>
                      <a:pt x="21427" y="11418"/>
                      <a:pt x="14995" y="10612"/>
                      <a:pt x="14995" y="10612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76" name="Shape"/>
              <p:cNvSpPr/>
              <p:nvPr/>
            </p:nvSpPr>
            <p:spPr>
              <a:xfrm>
                <a:off x="2032000" y="1155700"/>
                <a:ext cx="734231" cy="8837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06" h="21416" extrusionOk="0">
                    <a:moveTo>
                      <a:pt x="14210" y="18"/>
                    </a:moveTo>
                    <a:cubicBezTo>
                      <a:pt x="12985" y="-83"/>
                      <a:pt x="11784" y="252"/>
                      <a:pt x="10684" y="924"/>
                    </a:cubicBezTo>
                    <a:cubicBezTo>
                      <a:pt x="10044" y="579"/>
                      <a:pt x="9348" y="362"/>
                      <a:pt x="8608" y="301"/>
                    </a:cubicBezTo>
                    <a:cubicBezTo>
                      <a:pt x="4543" y="-36"/>
                      <a:pt x="730" y="4403"/>
                      <a:pt x="91" y="10215"/>
                    </a:cubicBezTo>
                    <a:cubicBezTo>
                      <a:pt x="-548" y="16026"/>
                      <a:pt x="2229" y="21010"/>
                      <a:pt x="6294" y="21346"/>
                    </a:cubicBezTo>
                    <a:cubicBezTo>
                      <a:pt x="6538" y="21366"/>
                      <a:pt x="6781" y="21368"/>
                      <a:pt x="7023" y="21355"/>
                    </a:cubicBezTo>
                    <a:lnTo>
                      <a:pt x="7028" y="21365"/>
                    </a:lnTo>
                    <a:lnTo>
                      <a:pt x="7195" y="21354"/>
                    </a:lnTo>
                    <a:cubicBezTo>
                      <a:pt x="7359" y="21374"/>
                      <a:pt x="7566" y="21388"/>
                      <a:pt x="7828" y="21396"/>
                    </a:cubicBezTo>
                    <a:cubicBezTo>
                      <a:pt x="11494" y="21517"/>
                      <a:pt x="13006" y="21069"/>
                      <a:pt x="13187" y="21010"/>
                    </a:cubicBezTo>
                    <a:cubicBezTo>
                      <a:pt x="16740" y="20433"/>
                      <a:pt x="19843" y="16341"/>
                      <a:pt x="20415" y="11151"/>
                    </a:cubicBezTo>
                    <a:cubicBezTo>
                      <a:pt x="21052" y="5339"/>
                      <a:pt x="18276" y="355"/>
                      <a:pt x="14210" y="18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77" name="Shape"/>
              <p:cNvSpPr/>
              <p:nvPr/>
            </p:nvSpPr>
            <p:spPr>
              <a:xfrm>
                <a:off x="673100" y="889000"/>
                <a:ext cx="247167" cy="629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19192"/>
                    </a:lnTo>
                    <a:lnTo>
                      <a:pt x="17934" y="0"/>
                    </a:lnTo>
                    <a:lnTo>
                      <a:pt x="203" y="3195"/>
                    </a:lnTo>
                    <a:cubicBezTo>
                      <a:pt x="203" y="3195"/>
                      <a:pt x="0" y="21600"/>
                      <a:pt x="0" y="216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78" name="Shape"/>
              <p:cNvSpPr/>
              <p:nvPr/>
            </p:nvSpPr>
            <p:spPr>
              <a:xfrm>
                <a:off x="660400" y="1041400"/>
                <a:ext cx="350479" cy="5713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21" h="20967" extrusionOk="0">
                    <a:moveTo>
                      <a:pt x="124" y="9877"/>
                    </a:moveTo>
                    <a:cubicBezTo>
                      <a:pt x="985" y="4098"/>
                      <a:pt x="6134" y="-317"/>
                      <a:pt x="11623" y="18"/>
                    </a:cubicBezTo>
                    <a:cubicBezTo>
                      <a:pt x="17110" y="352"/>
                      <a:pt x="20860" y="5310"/>
                      <a:pt x="19998" y="11090"/>
                    </a:cubicBezTo>
                    <a:cubicBezTo>
                      <a:pt x="19135" y="16868"/>
                      <a:pt x="13989" y="21283"/>
                      <a:pt x="8497" y="20949"/>
                    </a:cubicBezTo>
                    <a:cubicBezTo>
                      <a:pt x="3010" y="20614"/>
                      <a:pt x="-740" y="15657"/>
                      <a:pt x="124" y="987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79" name="Shape"/>
              <p:cNvSpPr/>
              <p:nvPr/>
            </p:nvSpPr>
            <p:spPr>
              <a:xfrm>
                <a:off x="685800" y="1092200"/>
                <a:ext cx="257919" cy="4524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35" h="21007" extrusionOk="0">
                    <a:moveTo>
                      <a:pt x="142" y="9940"/>
                    </a:moveTo>
                    <a:cubicBezTo>
                      <a:pt x="1069" y="4148"/>
                      <a:pt x="6237" y="-297"/>
                      <a:pt x="11693" y="15"/>
                    </a:cubicBezTo>
                    <a:cubicBezTo>
                      <a:pt x="17146" y="325"/>
                      <a:pt x="20820" y="5272"/>
                      <a:pt x="19892" y="11066"/>
                    </a:cubicBezTo>
                    <a:cubicBezTo>
                      <a:pt x="18971" y="16859"/>
                      <a:pt x="13797" y="21303"/>
                      <a:pt x="8346" y="20991"/>
                    </a:cubicBezTo>
                    <a:cubicBezTo>
                      <a:pt x="2890" y="20680"/>
                      <a:pt x="-780" y="15733"/>
                      <a:pt x="142" y="99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80" name="Shape"/>
              <p:cNvSpPr/>
              <p:nvPr/>
            </p:nvSpPr>
            <p:spPr>
              <a:xfrm>
                <a:off x="723899" y="1143000"/>
                <a:ext cx="198390" cy="3480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38" h="21009" extrusionOk="0">
                    <a:moveTo>
                      <a:pt x="142" y="9940"/>
                    </a:moveTo>
                    <a:cubicBezTo>
                      <a:pt x="1068" y="4149"/>
                      <a:pt x="6238" y="-296"/>
                      <a:pt x="11691" y="15"/>
                    </a:cubicBezTo>
                    <a:cubicBezTo>
                      <a:pt x="17150" y="328"/>
                      <a:pt x="20819" y="5277"/>
                      <a:pt x="19896" y="11068"/>
                    </a:cubicBezTo>
                    <a:cubicBezTo>
                      <a:pt x="18969" y="16862"/>
                      <a:pt x="13798" y="21304"/>
                      <a:pt x="8344" y="20993"/>
                    </a:cubicBezTo>
                    <a:cubicBezTo>
                      <a:pt x="2887" y="20682"/>
                      <a:pt x="-781" y="15733"/>
                      <a:pt x="142" y="99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81" name="Shape"/>
              <p:cNvSpPr/>
              <p:nvPr/>
            </p:nvSpPr>
            <p:spPr>
              <a:xfrm>
                <a:off x="749300" y="1206499"/>
                <a:ext cx="156906" cy="2316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3" h="20904" extrusionOk="0">
                    <a:moveTo>
                      <a:pt x="102" y="9785"/>
                    </a:moveTo>
                    <a:cubicBezTo>
                      <a:pt x="887" y="4023"/>
                      <a:pt x="6002" y="-347"/>
                      <a:pt x="11537" y="21"/>
                    </a:cubicBezTo>
                    <a:cubicBezTo>
                      <a:pt x="17074" y="392"/>
                      <a:pt x="20915" y="5359"/>
                      <a:pt x="20131" y="11122"/>
                    </a:cubicBezTo>
                    <a:cubicBezTo>
                      <a:pt x="19348" y="16883"/>
                      <a:pt x="14224" y="21253"/>
                      <a:pt x="8693" y="20881"/>
                    </a:cubicBezTo>
                    <a:cubicBezTo>
                      <a:pt x="3163" y="20514"/>
                      <a:pt x="-685" y="15547"/>
                      <a:pt x="102" y="978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82" name="Shape"/>
              <p:cNvSpPr/>
              <p:nvPr/>
            </p:nvSpPr>
            <p:spPr>
              <a:xfrm>
                <a:off x="761999" y="1231900"/>
                <a:ext cx="136009" cy="2008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3" h="20907" extrusionOk="0">
                    <a:moveTo>
                      <a:pt x="101" y="9785"/>
                    </a:moveTo>
                    <a:cubicBezTo>
                      <a:pt x="891" y="4024"/>
                      <a:pt x="6007" y="-346"/>
                      <a:pt x="11539" y="22"/>
                    </a:cubicBezTo>
                    <a:cubicBezTo>
                      <a:pt x="17076" y="394"/>
                      <a:pt x="20919" y="5362"/>
                      <a:pt x="20131" y="11123"/>
                    </a:cubicBezTo>
                    <a:cubicBezTo>
                      <a:pt x="19349" y="16884"/>
                      <a:pt x="14223" y="21254"/>
                      <a:pt x="8697" y="20886"/>
                    </a:cubicBezTo>
                    <a:cubicBezTo>
                      <a:pt x="3164" y="20518"/>
                      <a:pt x="-681" y="15546"/>
                      <a:pt x="101" y="978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83" name="Shape"/>
              <p:cNvSpPr/>
              <p:nvPr/>
            </p:nvSpPr>
            <p:spPr>
              <a:xfrm>
                <a:off x="774700" y="1257300"/>
                <a:ext cx="109318" cy="1614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8" h="20907" extrusionOk="0">
                    <a:moveTo>
                      <a:pt x="104" y="9789"/>
                    </a:moveTo>
                    <a:cubicBezTo>
                      <a:pt x="884" y="4027"/>
                      <a:pt x="6004" y="-343"/>
                      <a:pt x="11540" y="22"/>
                    </a:cubicBezTo>
                    <a:cubicBezTo>
                      <a:pt x="17068" y="393"/>
                      <a:pt x="20910" y="5365"/>
                      <a:pt x="20127" y="11128"/>
                    </a:cubicBezTo>
                    <a:cubicBezTo>
                      <a:pt x="19345" y="16887"/>
                      <a:pt x="14220" y="21257"/>
                      <a:pt x="8699" y="20886"/>
                    </a:cubicBezTo>
                    <a:cubicBezTo>
                      <a:pt x="3161" y="20521"/>
                      <a:pt x="-690" y="15549"/>
                      <a:pt x="104" y="978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84" name="Shape"/>
              <p:cNvSpPr/>
              <p:nvPr/>
            </p:nvSpPr>
            <p:spPr>
              <a:xfrm>
                <a:off x="673100" y="1257300"/>
                <a:ext cx="135248" cy="676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9366"/>
                    </a:moveTo>
                    <a:lnTo>
                      <a:pt x="18989" y="21600"/>
                    </a:lnTo>
                    <a:lnTo>
                      <a:pt x="21600" y="8192"/>
                    </a:lnTo>
                    <a:lnTo>
                      <a:pt x="0" y="0"/>
                    </a:lnTo>
                    <a:cubicBezTo>
                      <a:pt x="0" y="0"/>
                      <a:pt x="0" y="19366"/>
                      <a:pt x="0" y="1936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85" name="Shape"/>
              <p:cNvSpPr/>
              <p:nvPr/>
            </p:nvSpPr>
            <p:spPr>
              <a:xfrm>
                <a:off x="673100" y="1269999"/>
                <a:ext cx="135508" cy="237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7138"/>
                    </a:moveTo>
                    <a:lnTo>
                      <a:pt x="18951" y="21600"/>
                    </a:lnTo>
                    <a:lnTo>
                      <a:pt x="21600" y="10111"/>
                    </a:lnTo>
                    <a:lnTo>
                      <a:pt x="71" y="0"/>
                    </a:lnTo>
                    <a:cubicBezTo>
                      <a:pt x="71" y="0"/>
                      <a:pt x="0" y="17138"/>
                      <a:pt x="0" y="1713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86" name="Shape"/>
              <p:cNvSpPr/>
              <p:nvPr/>
            </p:nvSpPr>
            <p:spPr>
              <a:xfrm>
                <a:off x="762000" y="1104900"/>
                <a:ext cx="74638" cy="1702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180"/>
                    </a:moveTo>
                    <a:lnTo>
                      <a:pt x="13499" y="20713"/>
                    </a:lnTo>
                    <a:lnTo>
                      <a:pt x="21600" y="21600"/>
                    </a:lnTo>
                    <a:lnTo>
                      <a:pt x="9454" y="0"/>
                    </a:lnTo>
                    <a:cubicBezTo>
                      <a:pt x="9454" y="0"/>
                      <a:pt x="0" y="296"/>
                      <a:pt x="0" y="1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87" name="Shape"/>
              <p:cNvSpPr/>
              <p:nvPr/>
            </p:nvSpPr>
            <p:spPr>
              <a:xfrm>
                <a:off x="774699" y="1104899"/>
                <a:ext cx="52764" cy="1665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61" h="21600" extrusionOk="0">
                    <a:moveTo>
                      <a:pt x="16" y="1431"/>
                    </a:moveTo>
                    <a:lnTo>
                      <a:pt x="15988" y="20897"/>
                    </a:lnTo>
                    <a:lnTo>
                      <a:pt x="21261" y="21600"/>
                    </a:lnTo>
                    <a:lnTo>
                      <a:pt x="5253" y="0"/>
                    </a:lnTo>
                    <a:cubicBezTo>
                      <a:pt x="5253" y="0"/>
                      <a:pt x="-339" y="534"/>
                      <a:pt x="16" y="14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88" name="Shape"/>
              <p:cNvSpPr/>
              <p:nvPr/>
            </p:nvSpPr>
            <p:spPr>
              <a:xfrm>
                <a:off x="698499" y="1320800"/>
                <a:ext cx="144588" cy="1959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6718"/>
                    </a:moveTo>
                    <a:lnTo>
                      <a:pt x="14976" y="0"/>
                    </a:lnTo>
                    <a:lnTo>
                      <a:pt x="21600" y="2569"/>
                    </a:lnTo>
                    <a:lnTo>
                      <a:pt x="4176" y="21600"/>
                    </a:lnTo>
                    <a:cubicBezTo>
                      <a:pt x="4176" y="21600"/>
                      <a:pt x="0" y="16718"/>
                      <a:pt x="0" y="1671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89" name="Shape"/>
              <p:cNvSpPr/>
              <p:nvPr/>
            </p:nvSpPr>
            <p:spPr>
              <a:xfrm>
                <a:off x="711199" y="1320799"/>
                <a:ext cx="106960" cy="1973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77" y="16089"/>
                    </a:moveTo>
                    <a:lnTo>
                      <a:pt x="20092" y="0"/>
                    </a:lnTo>
                    <a:lnTo>
                      <a:pt x="21600" y="3317"/>
                    </a:lnTo>
                    <a:lnTo>
                      <a:pt x="0" y="21600"/>
                    </a:lnTo>
                    <a:cubicBezTo>
                      <a:pt x="0" y="21600"/>
                      <a:pt x="1277" y="16089"/>
                      <a:pt x="1277" y="1608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90" name="Shape"/>
              <p:cNvSpPr/>
              <p:nvPr/>
            </p:nvSpPr>
            <p:spPr>
              <a:xfrm>
                <a:off x="838199" y="1130300"/>
                <a:ext cx="86309" cy="1655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241" y="0"/>
                    </a:moveTo>
                    <a:lnTo>
                      <a:pt x="0" y="16587"/>
                    </a:lnTo>
                    <a:lnTo>
                      <a:pt x="7660" y="21600"/>
                    </a:lnTo>
                    <a:lnTo>
                      <a:pt x="21600" y="7717"/>
                    </a:lnTo>
                    <a:cubicBezTo>
                      <a:pt x="21600" y="7717"/>
                      <a:pt x="13241" y="0"/>
                      <a:pt x="1324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91" name="Shape"/>
              <p:cNvSpPr/>
              <p:nvPr/>
            </p:nvSpPr>
            <p:spPr>
              <a:xfrm>
                <a:off x="863600" y="1155699"/>
                <a:ext cx="52562" cy="1454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1402" y="16169"/>
                    </a:lnTo>
                    <a:lnTo>
                      <a:pt x="0" y="21600"/>
                    </a:lnTo>
                    <a:lnTo>
                      <a:pt x="18078" y="8197"/>
                    </a:lnTo>
                    <a:cubicBezTo>
                      <a:pt x="18078" y="8197"/>
                      <a:pt x="21600" y="0"/>
                      <a:pt x="2160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92" name="Shape"/>
              <p:cNvSpPr/>
              <p:nvPr/>
            </p:nvSpPr>
            <p:spPr>
              <a:xfrm>
                <a:off x="838199" y="1333500"/>
                <a:ext cx="62981" cy="1632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78"/>
                    </a:moveTo>
                    <a:lnTo>
                      <a:pt x="11634" y="21600"/>
                    </a:lnTo>
                    <a:lnTo>
                      <a:pt x="21600" y="18003"/>
                    </a:lnTo>
                    <a:lnTo>
                      <a:pt x="7469" y="0"/>
                    </a:lnTo>
                    <a:cubicBezTo>
                      <a:pt x="7469" y="0"/>
                      <a:pt x="0" y="1078"/>
                      <a:pt x="0" y="10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93" name="Shape"/>
              <p:cNvSpPr/>
              <p:nvPr/>
            </p:nvSpPr>
            <p:spPr>
              <a:xfrm>
                <a:off x="863600" y="1346199"/>
                <a:ext cx="35472" cy="1388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208"/>
                    </a:moveTo>
                    <a:lnTo>
                      <a:pt x="15709" y="21600"/>
                    </a:lnTo>
                    <a:lnTo>
                      <a:pt x="21600" y="17825"/>
                    </a:lnTo>
                    <a:lnTo>
                      <a:pt x="4962" y="0"/>
                    </a:lnTo>
                    <a:cubicBezTo>
                      <a:pt x="4962" y="0"/>
                      <a:pt x="0" y="1208"/>
                      <a:pt x="0" y="120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94" name="Shape"/>
              <p:cNvSpPr/>
              <p:nvPr/>
            </p:nvSpPr>
            <p:spPr>
              <a:xfrm>
                <a:off x="850900" y="1282700"/>
                <a:ext cx="93291" cy="583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975"/>
                    </a:moveTo>
                    <a:lnTo>
                      <a:pt x="20965" y="0"/>
                    </a:lnTo>
                    <a:lnTo>
                      <a:pt x="21600" y="21600"/>
                    </a:lnTo>
                    <a:lnTo>
                      <a:pt x="2536" y="18651"/>
                    </a:lnTo>
                    <a:cubicBezTo>
                      <a:pt x="2536" y="18651"/>
                      <a:pt x="0" y="1975"/>
                      <a:pt x="0" y="197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95" name="Shape"/>
              <p:cNvSpPr/>
              <p:nvPr/>
            </p:nvSpPr>
            <p:spPr>
              <a:xfrm>
                <a:off x="850899" y="1308100"/>
                <a:ext cx="79302" cy="233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997"/>
                    </a:moveTo>
                    <a:lnTo>
                      <a:pt x="20962" y="0"/>
                    </a:lnTo>
                    <a:lnTo>
                      <a:pt x="21600" y="21600"/>
                    </a:lnTo>
                    <a:lnTo>
                      <a:pt x="2540" y="18650"/>
                    </a:lnTo>
                    <a:cubicBezTo>
                      <a:pt x="2540" y="18650"/>
                      <a:pt x="0" y="1997"/>
                      <a:pt x="0" y="19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96" name="Shape"/>
              <p:cNvSpPr/>
              <p:nvPr/>
            </p:nvSpPr>
            <p:spPr>
              <a:xfrm>
                <a:off x="787399" y="1270000"/>
                <a:ext cx="70084" cy="1035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5" h="20905" extrusionOk="0">
                    <a:moveTo>
                      <a:pt x="101" y="9774"/>
                    </a:moveTo>
                    <a:cubicBezTo>
                      <a:pt x="882" y="4022"/>
                      <a:pt x="6003" y="-355"/>
                      <a:pt x="11531" y="23"/>
                    </a:cubicBezTo>
                    <a:cubicBezTo>
                      <a:pt x="17071" y="391"/>
                      <a:pt x="20917" y="5357"/>
                      <a:pt x="20133" y="11116"/>
                    </a:cubicBezTo>
                    <a:cubicBezTo>
                      <a:pt x="19349" y="16878"/>
                      <a:pt x="14228" y="21245"/>
                      <a:pt x="8695" y="20884"/>
                    </a:cubicBezTo>
                    <a:cubicBezTo>
                      <a:pt x="3159" y="20506"/>
                      <a:pt x="-683" y="15536"/>
                      <a:pt x="101" y="977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97" name="Shape"/>
              <p:cNvSpPr/>
              <p:nvPr/>
            </p:nvSpPr>
            <p:spPr>
              <a:xfrm>
                <a:off x="800099" y="1270000"/>
                <a:ext cx="70117" cy="1035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8" h="20905" extrusionOk="0">
                    <a:moveTo>
                      <a:pt x="100" y="9774"/>
                    </a:moveTo>
                    <a:cubicBezTo>
                      <a:pt x="891" y="4022"/>
                      <a:pt x="6010" y="-355"/>
                      <a:pt x="11538" y="23"/>
                    </a:cubicBezTo>
                    <a:cubicBezTo>
                      <a:pt x="17072" y="391"/>
                      <a:pt x="20920" y="5357"/>
                      <a:pt x="20136" y="11116"/>
                    </a:cubicBezTo>
                    <a:cubicBezTo>
                      <a:pt x="19352" y="16878"/>
                      <a:pt x="14226" y="21245"/>
                      <a:pt x="8699" y="20884"/>
                    </a:cubicBezTo>
                    <a:cubicBezTo>
                      <a:pt x="3157" y="20506"/>
                      <a:pt x="-680" y="15536"/>
                      <a:pt x="100" y="977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98" name="Shape"/>
              <p:cNvSpPr/>
              <p:nvPr/>
            </p:nvSpPr>
            <p:spPr>
              <a:xfrm>
                <a:off x="812799" y="1282700"/>
                <a:ext cx="54360" cy="802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0" h="20898" extrusionOk="0">
                    <a:moveTo>
                      <a:pt x="104" y="9778"/>
                    </a:moveTo>
                    <a:cubicBezTo>
                      <a:pt x="883" y="4010"/>
                      <a:pt x="6004" y="-355"/>
                      <a:pt x="11531" y="23"/>
                    </a:cubicBezTo>
                    <a:cubicBezTo>
                      <a:pt x="17053" y="388"/>
                      <a:pt x="20910" y="5348"/>
                      <a:pt x="20116" y="11115"/>
                    </a:cubicBezTo>
                    <a:cubicBezTo>
                      <a:pt x="19337" y="16877"/>
                      <a:pt x="14211" y="21245"/>
                      <a:pt x="8694" y="20877"/>
                    </a:cubicBezTo>
                    <a:cubicBezTo>
                      <a:pt x="3153" y="20508"/>
                      <a:pt x="-690" y="15542"/>
                      <a:pt x="104" y="97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99" name="Shape"/>
              <p:cNvSpPr/>
              <p:nvPr/>
            </p:nvSpPr>
            <p:spPr>
              <a:xfrm>
                <a:off x="825499" y="1282699"/>
                <a:ext cx="39420" cy="582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7" h="20904" extrusionOk="0">
                    <a:moveTo>
                      <a:pt x="105" y="9792"/>
                    </a:moveTo>
                    <a:cubicBezTo>
                      <a:pt x="881" y="4029"/>
                      <a:pt x="6010" y="-340"/>
                      <a:pt x="11515" y="21"/>
                    </a:cubicBezTo>
                    <a:cubicBezTo>
                      <a:pt x="17065" y="395"/>
                      <a:pt x="20909" y="5365"/>
                      <a:pt x="20126" y="11132"/>
                    </a:cubicBezTo>
                    <a:cubicBezTo>
                      <a:pt x="19350" y="16869"/>
                      <a:pt x="14227" y="21260"/>
                      <a:pt x="8703" y="20881"/>
                    </a:cubicBezTo>
                    <a:cubicBezTo>
                      <a:pt x="3153" y="20525"/>
                      <a:pt x="-691" y="15559"/>
                      <a:pt x="105" y="97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00" name="Shape"/>
              <p:cNvSpPr/>
              <p:nvPr/>
            </p:nvSpPr>
            <p:spPr>
              <a:xfrm>
                <a:off x="698500" y="1066799"/>
                <a:ext cx="307470" cy="5292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5" h="17913" extrusionOk="0">
                    <a:moveTo>
                      <a:pt x="5323" y="1016"/>
                    </a:moveTo>
                    <a:cubicBezTo>
                      <a:pt x="5323" y="1016"/>
                      <a:pt x="16515" y="-3533"/>
                      <a:pt x="19774" y="6621"/>
                    </a:cubicBezTo>
                    <a:cubicBezTo>
                      <a:pt x="21600" y="12305"/>
                      <a:pt x="14147" y="18067"/>
                      <a:pt x="8365" y="17910"/>
                    </a:cubicBezTo>
                    <a:cubicBezTo>
                      <a:pt x="2585" y="17751"/>
                      <a:pt x="458" y="14832"/>
                      <a:pt x="0" y="13964"/>
                    </a:cubicBezTo>
                    <a:cubicBezTo>
                      <a:pt x="1368" y="15858"/>
                      <a:pt x="4105" y="17475"/>
                      <a:pt x="8139" y="17672"/>
                    </a:cubicBezTo>
                    <a:cubicBezTo>
                      <a:pt x="12169" y="17870"/>
                      <a:pt x="20889" y="13569"/>
                      <a:pt x="19091" y="6621"/>
                    </a:cubicBezTo>
                    <a:cubicBezTo>
                      <a:pt x="18255" y="3384"/>
                      <a:pt x="14905" y="-1352"/>
                      <a:pt x="5323" y="101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01" name="Shape"/>
              <p:cNvSpPr/>
              <p:nvPr/>
            </p:nvSpPr>
            <p:spPr>
              <a:xfrm>
                <a:off x="698500" y="1066799"/>
                <a:ext cx="300490" cy="5171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5" h="17912" extrusionOk="0">
                    <a:moveTo>
                      <a:pt x="5325" y="1016"/>
                    </a:moveTo>
                    <a:cubicBezTo>
                      <a:pt x="5325" y="1016"/>
                      <a:pt x="16515" y="-3533"/>
                      <a:pt x="19774" y="6620"/>
                    </a:cubicBezTo>
                    <a:cubicBezTo>
                      <a:pt x="21600" y="12305"/>
                      <a:pt x="14148" y="18067"/>
                      <a:pt x="8367" y="17909"/>
                    </a:cubicBezTo>
                    <a:cubicBezTo>
                      <a:pt x="2584" y="17751"/>
                      <a:pt x="457" y="14831"/>
                      <a:pt x="0" y="13962"/>
                    </a:cubicBezTo>
                    <a:cubicBezTo>
                      <a:pt x="1367" y="15857"/>
                      <a:pt x="4108" y="17475"/>
                      <a:pt x="8139" y="17673"/>
                    </a:cubicBezTo>
                    <a:cubicBezTo>
                      <a:pt x="12170" y="17871"/>
                      <a:pt x="20887" y="13570"/>
                      <a:pt x="19090" y="6620"/>
                    </a:cubicBezTo>
                    <a:cubicBezTo>
                      <a:pt x="18253" y="3383"/>
                      <a:pt x="14906" y="-1352"/>
                      <a:pt x="5325" y="101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02" name="Shape"/>
              <p:cNvSpPr/>
              <p:nvPr/>
            </p:nvSpPr>
            <p:spPr>
              <a:xfrm>
                <a:off x="698499" y="1079500"/>
                <a:ext cx="252703" cy="4654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5" h="17912" extrusionOk="0">
                    <a:moveTo>
                      <a:pt x="5325" y="1016"/>
                    </a:moveTo>
                    <a:cubicBezTo>
                      <a:pt x="5325" y="1016"/>
                      <a:pt x="16513" y="-3533"/>
                      <a:pt x="19774" y="6622"/>
                    </a:cubicBezTo>
                    <a:cubicBezTo>
                      <a:pt x="21600" y="12303"/>
                      <a:pt x="14145" y="18067"/>
                      <a:pt x="8367" y="17910"/>
                    </a:cubicBezTo>
                    <a:cubicBezTo>
                      <a:pt x="2587" y="17752"/>
                      <a:pt x="456" y="14829"/>
                      <a:pt x="0" y="13962"/>
                    </a:cubicBezTo>
                    <a:cubicBezTo>
                      <a:pt x="1371" y="15856"/>
                      <a:pt x="4106" y="17474"/>
                      <a:pt x="8139" y="17673"/>
                    </a:cubicBezTo>
                    <a:cubicBezTo>
                      <a:pt x="12168" y="17869"/>
                      <a:pt x="20886" y="13570"/>
                      <a:pt x="19087" y="6622"/>
                    </a:cubicBezTo>
                    <a:cubicBezTo>
                      <a:pt x="18254" y="3384"/>
                      <a:pt x="14908" y="-1352"/>
                      <a:pt x="5325" y="101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03" name="Shape"/>
              <p:cNvSpPr/>
              <p:nvPr/>
            </p:nvSpPr>
            <p:spPr>
              <a:xfrm>
                <a:off x="1396999" y="88900"/>
                <a:ext cx="1483723" cy="4664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47" h="21600" extrusionOk="0">
                    <a:moveTo>
                      <a:pt x="790" y="21600"/>
                    </a:moveTo>
                    <a:cubicBezTo>
                      <a:pt x="790" y="21600"/>
                      <a:pt x="4610" y="5616"/>
                      <a:pt x="5137" y="4535"/>
                    </a:cubicBezTo>
                    <a:cubicBezTo>
                      <a:pt x="5664" y="3455"/>
                      <a:pt x="20151" y="2158"/>
                      <a:pt x="20876" y="7128"/>
                    </a:cubicBezTo>
                    <a:cubicBezTo>
                      <a:pt x="21600" y="12095"/>
                      <a:pt x="16595" y="0"/>
                      <a:pt x="16595" y="0"/>
                    </a:cubicBezTo>
                    <a:lnTo>
                      <a:pt x="5466" y="1079"/>
                    </a:lnTo>
                    <a:lnTo>
                      <a:pt x="0" y="21167"/>
                    </a:lnTo>
                    <a:cubicBezTo>
                      <a:pt x="0" y="21167"/>
                      <a:pt x="790" y="21600"/>
                      <a:pt x="790" y="216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04" name="Shape"/>
              <p:cNvSpPr/>
              <p:nvPr/>
            </p:nvSpPr>
            <p:spPr>
              <a:xfrm>
                <a:off x="1384300" y="101599"/>
                <a:ext cx="2099035" cy="723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4107"/>
                    </a:moveTo>
                    <a:cubicBezTo>
                      <a:pt x="0" y="14107"/>
                      <a:pt x="1453" y="10873"/>
                      <a:pt x="3535" y="11315"/>
                    </a:cubicBezTo>
                    <a:cubicBezTo>
                      <a:pt x="5618" y="11756"/>
                      <a:pt x="5521" y="11021"/>
                      <a:pt x="6005" y="11609"/>
                    </a:cubicBezTo>
                    <a:cubicBezTo>
                      <a:pt x="6490" y="12196"/>
                      <a:pt x="7410" y="1764"/>
                      <a:pt x="7410" y="1764"/>
                    </a:cubicBezTo>
                    <a:lnTo>
                      <a:pt x="12834" y="0"/>
                    </a:lnTo>
                    <a:lnTo>
                      <a:pt x="18743" y="1324"/>
                    </a:lnTo>
                    <a:lnTo>
                      <a:pt x="20631" y="2058"/>
                    </a:lnTo>
                    <a:lnTo>
                      <a:pt x="21600" y="8818"/>
                    </a:lnTo>
                    <a:lnTo>
                      <a:pt x="21067" y="16898"/>
                    </a:lnTo>
                    <a:lnTo>
                      <a:pt x="14723" y="21600"/>
                    </a:lnTo>
                    <a:cubicBezTo>
                      <a:pt x="14723" y="21600"/>
                      <a:pt x="0" y="14107"/>
                      <a:pt x="0" y="1410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05" name="Shape"/>
              <p:cNvSpPr/>
              <p:nvPr/>
            </p:nvSpPr>
            <p:spPr>
              <a:xfrm>
                <a:off x="253999" y="647699"/>
                <a:ext cx="3596941" cy="9145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19636" y="13117"/>
                    </a:lnTo>
                    <a:lnTo>
                      <a:pt x="15014" y="21600"/>
                    </a:lnTo>
                    <a:lnTo>
                      <a:pt x="14678" y="17634"/>
                    </a:lnTo>
                    <a:lnTo>
                      <a:pt x="10140" y="21600"/>
                    </a:lnTo>
                    <a:lnTo>
                      <a:pt x="2073" y="17964"/>
                    </a:lnTo>
                    <a:lnTo>
                      <a:pt x="252" y="15320"/>
                    </a:lnTo>
                    <a:lnTo>
                      <a:pt x="0" y="13998"/>
                    </a:lnTo>
                    <a:lnTo>
                      <a:pt x="336" y="6837"/>
                    </a:lnTo>
                    <a:cubicBezTo>
                      <a:pt x="336" y="6837"/>
                      <a:pt x="21600" y="0"/>
                      <a:pt x="21600" y="0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06" name="Shape"/>
              <p:cNvSpPr/>
              <p:nvPr/>
            </p:nvSpPr>
            <p:spPr>
              <a:xfrm>
                <a:off x="2679700" y="1066799"/>
                <a:ext cx="909216" cy="4967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8482"/>
                    </a:moveTo>
                    <a:lnTo>
                      <a:pt x="21600" y="0"/>
                    </a:lnTo>
                    <a:cubicBezTo>
                      <a:pt x="21600" y="0"/>
                      <a:pt x="20894" y="3120"/>
                      <a:pt x="20305" y="4505"/>
                    </a:cubicBezTo>
                    <a:cubicBezTo>
                      <a:pt x="19716" y="5892"/>
                      <a:pt x="59" y="21600"/>
                      <a:pt x="59" y="21600"/>
                    </a:cubicBezTo>
                    <a:cubicBezTo>
                      <a:pt x="59" y="21600"/>
                      <a:pt x="0" y="18482"/>
                      <a:pt x="0" y="18482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07" name="Shape"/>
              <p:cNvSpPr/>
              <p:nvPr/>
            </p:nvSpPr>
            <p:spPr>
              <a:xfrm>
                <a:off x="2667000" y="1066799"/>
                <a:ext cx="913867" cy="4687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8481"/>
                    </a:moveTo>
                    <a:lnTo>
                      <a:pt x="21600" y="0"/>
                    </a:lnTo>
                    <a:cubicBezTo>
                      <a:pt x="21600" y="0"/>
                      <a:pt x="20894" y="3118"/>
                      <a:pt x="20305" y="4503"/>
                    </a:cubicBezTo>
                    <a:cubicBezTo>
                      <a:pt x="19716" y="5890"/>
                      <a:pt x="58" y="21600"/>
                      <a:pt x="58" y="21600"/>
                    </a:cubicBezTo>
                    <a:cubicBezTo>
                      <a:pt x="58" y="21600"/>
                      <a:pt x="0" y="18481"/>
                      <a:pt x="0" y="1848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08" name="Shape"/>
              <p:cNvSpPr/>
              <p:nvPr/>
            </p:nvSpPr>
            <p:spPr>
              <a:xfrm>
                <a:off x="2666999" y="1054099"/>
                <a:ext cx="913881" cy="4664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8483"/>
                    </a:moveTo>
                    <a:lnTo>
                      <a:pt x="21600" y="0"/>
                    </a:lnTo>
                    <a:cubicBezTo>
                      <a:pt x="21600" y="0"/>
                      <a:pt x="20894" y="3119"/>
                      <a:pt x="20305" y="4505"/>
                    </a:cubicBezTo>
                    <a:cubicBezTo>
                      <a:pt x="19716" y="5892"/>
                      <a:pt x="59" y="21600"/>
                      <a:pt x="59" y="21600"/>
                    </a:cubicBezTo>
                    <a:cubicBezTo>
                      <a:pt x="59" y="21600"/>
                      <a:pt x="0" y="18483"/>
                      <a:pt x="0" y="18483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09" name="Shape"/>
              <p:cNvSpPr/>
              <p:nvPr/>
            </p:nvSpPr>
            <p:spPr>
              <a:xfrm>
                <a:off x="2311400" y="1308099"/>
                <a:ext cx="350527" cy="5713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21" h="20965" extrusionOk="0">
                    <a:moveTo>
                      <a:pt x="11623" y="17"/>
                    </a:moveTo>
                    <a:cubicBezTo>
                      <a:pt x="6134" y="-317"/>
                      <a:pt x="986" y="4098"/>
                      <a:pt x="124" y="9877"/>
                    </a:cubicBezTo>
                    <a:cubicBezTo>
                      <a:pt x="-740" y="15658"/>
                      <a:pt x="3011" y="20614"/>
                      <a:pt x="8498" y="20947"/>
                    </a:cubicBezTo>
                    <a:cubicBezTo>
                      <a:pt x="13988" y="21283"/>
                      <a:pt x="19136" y="16868"/>
                      <a:pt x="19998" y="11089"/>
                    </a:cubicBezTo>
                    <a:cubicBezTo>
                      <a:pt x="20860" y="5308"/>
                      <a:pt x="17110" y="352"/>
                      <a:pt x="11623" y="17"/>
                    </a:cubicBezTo>
                    <a:close/>
                  </a:path>
                </a:pathLst>
              </a:custGeom>
              <a:solidFill>
                <a:srgbClr val="A8A8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10" name="Shape"/>
              <p:cNvSpPr/>
              <p:nvPr/>
            </p:nvSpPr>
            <p:spPr>
              <a:xfrm>
                <a:off x="2324100" y="1346200"/>
                <a:ext cx="257958" cy="4524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38" h="21008" extrusionOk="0">
                    <a:moveTo>
                      <a:pt x="11694" y="15"/>
                    </a:moveTo>
                    <a:cubicBezTo>
                      <a:pt x="6238" y="-296"/>
                      <a:pt x="1068" y="4148"/>
                      <a:pt x="142" y="9941"/>
                    </a:cubicBezTo>
                    <a:cubicBezTo>
                      <a:pt x="-780" y="15734"/>
                      <a:pt x="2890" y="20681"/>
                      <a:pt x="8345" y="20992"/>
                    </a:cubicBezTo>
                    <a:cubicBezTo>
                      <a:pt x="13798" y="21304"/>
                      <a:pt x="18969" y="16860"/>
                      <a:pt x="19895" y="11067"/>
                    </a:cubicBezTo>
                    <a:cubicBezTo>
                      <a:pt x="20820" y="5275"/>
                      <a:pt x="17147" y="325"/>
                      <a:pt x="11694" y="15"/>
                    </a:cubicBezTo>
                    <a:close/>
                  </a:path>
                </a:pathLst>
              </a:custGeom>
              <a:solidFill>
                <a:srgbClr val="00243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11" name="Shape"/>
              <p:cNvSpPr/>
              <p:nvPr/>
            </p:nvSpPr>
            <p:spPr>
              <a:xfrm>
                <a:off x="2387599" y="1473200"/>
                <a:ext cx="156891" cy="2317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9" h="20909" extrusionOk="0">
                    <a:moveTo>
                      <a:pt x="11539" y="21"/>
                    </a:moveTo>
                    <a:cubicBezTo>
                      <a:pt x="6001" y="-346"/>
                      <a:pt x="891" y="4024"/>
                      <a:pt x="103" y="9785"/>
                    </a:cubicBezTo>
                    <a:cubicBezTo>
                      <a:pt x="-687" y="15545"/>
                      <a:pt x="3162" y="20515"/>
                      <a:pt x="8695" y="20887"/>
                    </a:cubicBezTo>
                    <a:cubicBezTo>
                      <a:pt x="14220" y="21254"/>
                      <a:pt x="19349" y="16884"/>
                      <a:pt x="20128" y="11123"/>
                    </a:cubicBezTo>
                    <a:cubicBezTo>
                      <a:pt x="20913" y="5363"/>
                      <a:pt x="17073" y="391"/>
                      <a:pt x="11539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12" name="Shape"/>
              <p:cNvSpPr/>
              <p:nvPr/>
            </p:nvSpPr>
            <p:spPr>
              <a:xfrm>
                <a:off x="2412999" y="1498599"/>
                <a:ext cx="135980" cy="2008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9" h="20904" extrusionOk="0">
                    <a:moveTo>
                      <a:pt x="11536" y="22"/>
                    </a:moveTo>
                    <a:cubicBezTo>
                      <a:pt x="6002" y="-347"/>
                      <a:pt x="892" y="4023"/>
                      <a:pt x="102" y="9782"/>
                    </a:cubicBezTo>
                    <a:cubicBezTo>
                      <a:pt x="-684" y="15543"/>
                      <a:pt x="3161" y="20512"/>
                      <a:pt x="8696" y="20882"/>
                    </a:cubicBezTo>
                    <a:cubicBezTo>
                      <a:pt x="14220" y="21253"/>
                      <a:pt x="19344" y="16880"/>
                      <a:pt x="20126" y="11122"/>
                    </a:cubicBezTo>
                    <a:cubicBezTo>
                      <a:pt x="20916" y="5362"/>
                      <a:pt x="17071" y="391"/>
                      <a:pt x="11536" y="22"/>
                    </a:cubicBezTo>
                    <a:close/>
                  </a:path>
                </a:pathLst>
              </a:custGeom>
              <a:solidFill>
                <a:srgbClr val="A9A1A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13" name="Shape"/>
              <p:cNvSpPr/>
              <p:nvPr/>
            </p:nvSpPr>
            <p:spPr>
              <a:xfrm>
                <a:off x="2425700" y="1523999"/>
                <a:ext cx="109304" cy="1614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0" h="20909" extrusionOk="0">
                    <a:moveTo>
                      <a:pt x="11538" y="21"/>
                    </a:moveTo>
                    <a:cubicBezTo>
                      <a:pt x="6006" y="-348"/>
                      <a:pt x="892" y="4026"/>
                      <a:pt x="102" y="9784"/>
                    </a:cubicBezTo>
                    <a:cubicBezTo>
                      <a:pt x="-683" y="15548"/>
                      <a:pt x="3160" y="20516"/>
                      <a:pt x="8696" y="20887"/>
                    </a:cubicBezTo>
                    <a:cubicBezTo>
                      <a:pt x="14217" y="21252"/>
                      <a:pt x="19349" y="16883"/>
                      <a:pt x="20127" y="11125"/>
                    </a:cubicBezTo>
                    <a:cubicBezTo>
                      <a:pt x="20917" y="5364"/>
                      <a:pt x="17074" y="392"/>
                      <a:pt x="11538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14" name="Shape"/>
              <p:cNvSpPr/>
              <p:nvPr/>
            </p:nvSpPr>
            <p:spPr>
              <a:xfrm>
                <a:off x="2324099" y="1358899"/>
                <a:ext cx="270534" cy="4298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029" y="12646"/>
                    </a:moveTo>
                    <a:lnTo>
                      <a:pt x="21600" y="13044"/>
                    </a:lnTo>
                    <a:lnTo>
                      <a:pt x="21382" y="10115"/>
                    </a:lnTo>
                    <a:lnTo>
                      <a:pt x="14152" y="10381"/>
                    </a:lnTo>
                    <a:cubicBezTo>
                      <a:pt x="14152" y="10381"/>
                      <a:pt x="15029" y="12646"/>
                      <a:pt x="15029" y="12646"/>
                    </a:cubicBezTo>
                    <a:close/>
                    <a:moveTo>
                      <a:pt x="12848" y="12986"/>
                    </a:moveTo>
                    <a:lnTo>
                      <a:pt x="15557" y="20780"/>
                    </a:lnTo>
                    <a:lnTo>
                      <a:pt x="17874" y="19412"/>
                    </a:lnTo>
                    <a:lnTo>
                      <a:pt x="14588" y="12577"/>
                    </a:lnTo>
                    <a:cubicBezTo>
                      <a:pt x="14588" y="12577"/>
                      <a:pt x="12848" y="12986"/>
                      <a:pt x="12848" y="12986"/>
                    </a:cubicBezTo>
                    <a:close/>
                    <a:moveTo>
                      <a:pt x="17630" y="2262"/>
                    </a:moveTo>
                    <a:lnTo>
                      <a:pt x="13407" y="8652"/>
                    </a:lnTo>
                    <a:lnTo>
                      <a:pt x="15852" y="10583"/>
                    </a:lnTo>
                    <a:lnTo>
                      <a:pt x="20298" y="5235"/>
                    </a:lnTo>
                    <a:cubicBezTo>
                      <a:pt x="20298" y="5235"/>
                      <a:pt x="17630" y="2262"/>
                      <a:pt x="17630" y="2262"/>
                    </a:cubicBezTo>
                    <a:close/>
                    <a:moveTo>
                      <a:pt x="3725" y="21600"/>
                    </a:moveTo>
                    <a:lnTo>
                      <a:pt x="13033" y="12928"/>
                    </a:lnTo>
                    <a:lnTo>
                      <a:pt x="9496" y="11755"/>
                    </a:lnTo>
                    <a:lnTo>
                      <a:pt x="1490" y="19374"/>
                    </a:lnTo>
                    <a:cubicBezTo>
                      <a:pt x="1490" y="19374"/>
                      <a:pt x="3725" y="21600"/>
                      <a:pt x="3725" y="21600"/>
                    </a:cubicBezTo>
                    <a:close/>
                    <a:moveTo>
                      <a:pt x="7236" y="1336"/>
                    </a:moveTo>
                    <a:lnTo>
                      <a:pt x="10989" y="9138"/>
                    </a:lnTo>
                    <a:lnTo>
                      <a:pt x="13335" y="9529"/>
                    </a:lnTo>
                    <a:lnTo>
                      <a:pt x="9814" y="0"/>
                    </a:lnTo>
                    <a:cubicBezTo>
                      <a:pt x="9814" y="0"/>
                      <a:pt x="7236" y="944"/>
                      <a:pt x="7236" y="1336"/>
                    </a:cubicBezTo>
                    <a:close/>
                    <a:moveTo>
                      <a:pt x="0" y="8357"/>
                    </a:moveTo>
                    <a:lnTo>
                      <a:pt x="10800" y="9646"/>
                    </a:lnTo>
                    <a:lnTo>
                      <a:pt x="9496" y="11755"/>
                    </a:lnTo>
                    <a:lnTo>
                      <a:pt x="0" y="11404"/>
                    </a:lnTo>
                    <a:cubicBezTo>
                      <a:pt x="0" y="11404"/>
                      <a:pt x="0" y="8357"/>
                      <a:pt x="0" y="8357"/>
                    </a:cubicBezTo>
                    <a:close/>
                  </a:path>
                </a:pathLst>
              </a:custGeom>
              <a:solidFill>
                <a:srgbClr val="D0CA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15" name="Shape"/>
              <p:cNvSpPr/>
              <p:nvPr/>
            </p:nvSpPr>
            <p:spPr>
              <a:xfrm>
                <a:off x="2438399" y="1523999"/>
                <a:ext cx="70093" cy="1035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7" h="20911" extrusionOk="0">
                    <a:moveTo>
                      <a:pt x="11540" y="21"/>
                    </a:moveTo>
                    <a:cubicBezTo>
                      <a:pt x="6008" y="-342"/>
                      <a:pt x="880" y="4027"/>
                      <a:pt x="103" y="9790"/>
                    </a:cubicBezTo>
                    <a:cubicBezTo>
                      <a:pt x="-685" y="15554"/>
                      <a:pt x="3161" y="20527"/>
                      <a:pt x="8683" y="20890"/>
                    </a:cubicBezTo>
                    <a:cubicBezTo>
                      <a:pt x="14226" y="21258"/>
                      <a:pt x="19354" y="16889"/>
                      <a:pt x="20138" y="11128"/>
                    </a:cubicBezTo>
                    <a:cubicBezTo>
                      <a:pt x="20915" y="5369"/>
                      <a:pt x="17073" y="404"/>
                      <a:pt x="11540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16" name="Shape"/>
              <p:cNvSpPr/>
              <p:nvPr/>
            </p:nvSpPr>
            <p:spPr>
              <a:xfrm>
                <a:off x="2451100" y="1523999"/>
                <a:ext cx="70131" cy="1035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5" h="20911" extrusionOk="0">
                    <a:moveTo>
                      <a:pt x="11540" y="21"/>
                    </a:moveTo>
                    <a:cubicBezTo>
                      <a:pt x="6000" y="-342"/>
                      <a:pt x="887" y="4027"/>
                      <a:pt x="103" y="9790"/>
                    </a:cubicBezTo>
                    <a:cubicBezTo>
                      <a:pt x="-688" y="15554"/>
                      <a:pt x="3166" y="20527"/>
                      <a:pt x="8695" y="20890"/>
                    </a:cubicBezTo>
                    <a:cubicBezTo>
                      <a:pt x="14217" y="21258"/>
                      <a:pt x="19337" y="16889"/>
                      <a:pt x="20135" y="11128"/>
                    </a:cubicBezTo>
                    <a:cubicBezTo>
                      <a:pt x="20912" y="5369"/>
                      <a:pt x="17065" y="404"/>
                      <a:pt x="11540" y="21"/>
                    </a:cubicBezTo>
                    <a:close/>
                  </a:path>
                </a:pathLst>
              </a:custGeom>
              <a:solidFill>
                <a:srgbClr val="D8DB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17" name="Shape"/>
              <p:cNvSpPr/>
              <p:nvPr/>
            </p:nvSpPr>
            <p:spPr>
              <a:xfrm>
                <a:off x="2466044" y="1540933"/>
                <a:ext cx="54389" cy="802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1" h="20915" extrusionOk="0">
                    <a:moveTo>
                      <a:pt x="11538" y="21"/>
                    </a:moveTo>
                    <a:cubicBezTo>
                      <a:pt x="6016" y="-338"/>
                      <a:pt x="895" y="4027"/>
                      <a:pt x="101" y="9796"/>
                    </a:cubicBezTo>
                    <a:cubicBezTo>
                      <a:pt x="-683" y="15550"/>
                      <a:pt x="3174" y="20525"/>
                      <a:pt x="8687" y="20894"/>
                    </a:cubicBezTo>
                    <a:cubicBezTo>
                      <a:pt x="14214" y="21262"/>
                      <a:pt x="19339" y="16897"/>
                      <a:pt x="20128" y="11124"/>
                    </a:cubicBezTo>
                    <a:cubicBezTo>
                      <a:pt x="20917" y="5377"/>
                      <a:pt x="17074" y="399"/>
                      <a:pt x="11538" y="21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18" name="Shape"/>
              <p:cNvSpPr/>
              <p:nvPr/>
            </p:nvSpPr>
            <p:spPr>
              <a:xfrm>
                <a:off x="2463917" y="1542967"/>
                <a:ext cx="39421" cy="582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46" h="20904" extrusionOk="0">
                    <a:moveTo>
                      <a:pt x="11543" y="22"/>
                    </a:moveTo>
                    <a:cubicBezTo>
                      <a:pt x="6008" y="-348"/>
                      <a:pt x="899" y="4021"/>
                      <a:pt x="103" y="9771"/>
                    </a:cubicBezTo>
                    <a:cubicBezTo>
                      <a:pt x="-687" y="15547"/>
                      <a:pt x="3154" y="20517"/>
                      <a:pt x="8708" y="20882"/>
                    </a:cubicBezTo>
                    <a:cubicBezTo>
                      <a:pt x="14237" y="21252"/>
                      <a:pt x="19359" y="16883"/>
                      <a:pt x="20149" y="11120"/>
                    </a:cubicBezTo>
                    <a:cubicBezTo>
                      <a:pt x="20913" y="5370"/>
                      <a:pt x="17085" y="387"/>
                      <a:pt x="11543" y="22"/>
                    </a:cubicBezTo>
                    <a:close/>
                  </a:path>
                </a:pathLst>
              </a:custGeom>
              <a:solidFill>
                <a:srgbClr val="FFF9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19" name="Shape"/>
              <p:cNvSpPr/>
              <p:nvPr/>
            </p:nvSpPr>
            <p:spPr>
              <a:xfrm>
                <a:off x="2346078" y="1335190"/>
                <a:ext cx="300498" cy="5171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5" h="17913" extrusionOk="0">
                    <a:moveTo>
                      <a:pt x="19775" y="6622"/>
                    </a:moveTo>
                    <a:cubicBezTo>
                      <a:pt x="16514" y="-3532"/>
                      <a:pt x="5325" y="1016"/>
                      <a:pt x="5325" y="1016"/>
                    </a:cubicBezTo>
                    <a:cubicBezTo>
                      <a:pt x="14908" y="-1351"/>
                      <a:pt x="18254" y="3385"/>
                      <a:pt x="19091" y="6622"/>
                    </a:cubicBezTo>
                    <a:cubicBezTo>
                      <a:pt x="20886" y="13571"/>
                      <a:pt x="12170" y="17872"/>
                      <a:pt x="8138" y="17674"/>
                    </a:cubicBezTo>
                    <a:cubicBezTo>
                      <a:pt x="4108" y="17477"/>
                      <a:pt x="1369" y="15858"/>
                      <a:pt x="0" y="13964"/>
                    </a:cubicBezTo>
                    <a:cubicBezTo>
                      <a:pt x="456" y="14833"/>
                      <a:pt x="2586" y="17752"/>
                      <a:pt x="8367" y="17910"/>
                    </a:cubicBezTo>
                    <a:cubicBezTo>
                      <a:pt x="14145" y="18068"/>
                      <a:pt x="21600" y="12304"/>
                      <a:pt x="19775" y="6622"/>
                    </a:cubicBezTo>
                    <a:close/>
                  </a:path>
                </a:pathLst>
              </a:custGeom>
              <a:solidFill>
                <a:srgbClr val="DDDDD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20" name="Shape"/>
              <p:cNvSpPr/>
              <p:nvPr/>
            </p:nvSpPr>
            <p:spPr>
              <a:xfrm>
                <a:off x="2349500" y="1346199"/>
                <a:ext cx="252672" cy="4654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6" h="17911" extrusionOk="0">
                    <a:moveTo>
                      <a:pt x="19776" y="6620"/>
                    </a:moveTo>
                    <a:cubicBezTo>
                      <a:pt x="16514" y="-3533"/>
                      <a:pt x="5324" y="1016"/>
                      <a:pt x="5324" y="1016"/>
                    </a:cubicBezTo>
                    <a:cubicBezTo>
                      <a:pt x="14907" y="-1352"/>
                      <a:pt x="18255" y="3384"/>
                      <a:pt x="19091" y="6620"/>
                    </a:cubicBezTo>
                    <a:cubicBezTo>
                      <a:pt x="20886" y="13569"/>
                      <a:pt x="12168" y="17869"/>
                      <a:pt x="8138" y="17672"/>
                    </a:cubicBezTo>
                    <a:cubicBezTo>
                      <a:pt x="4104" y="17474"/>
                      <a:pt x="1367" y="15856"/>
                      <a:pt x="0" y="13962"/>
                    </a:cubicBezTo>
                    <a:cubicBezTo>
                      <a:pt x="456" y="14828"/>
                      <a:pt x="2586" y="17751"/>
                      <a:pt x="8366" y="17908"/>
                    </a:cubicBezTo>
                    <a:cubicBezTo>
                      <a:pt x="14148" y="18067"/>
                      <a:pt x="21600" y="12304"/>
                      <a:pt x="19776" y="6620"/>
                    </a:cubicBezTo>
                    <a:close/>
                  </a:path>
                </a:pathLst>
              </a:custGeom>
              <a:solidFill>
                <a:srgbClr val="00243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21" name="Shape"/>
              <p:cNvSpPr/>
              <p:nvPr/>
            </p:nvSpPr>
            <p:spPr>
              <a:xfrm>
                <a:off x="3483078" y="752096"/>
                <a:ext cx="393708" cy="6108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04" h="21479" extrusionOk="0">
                    <a:moveTo>
                      <a:pt x="14209" y="18"/>
                    </a:moveTo>
                    <a:cubicBezTo>
                      <a:pt x="12985" y="-84"/>
                      <a:pt x="11785" y="256"/>
                      <a:pt x="10686" y="932"/>
                    </a:cubicBezTo>
                    <a:cubicBezTo>
                      <a:pt x="10044" y="583"/>
                      <a:pt x="9349" y="363"/>
                      <a:pt x="8609" y="301"/>
                    </a:cubicBezTo>
                    <a:cubicBezTo>
                      <a:pt x="4543" y="-36"/>
                      <a:pt x="731" y="4426"/>
                      <a:pt x="91" y="10268"/>
                    </a:cubicBezTo>
                    <a:cubicBezTo>
                      <a:pt x="-547" y="16112"/>
                      <a:pt x="2230" y="21123"/>
                      <a:pt x="6295" y="21461"/>
                    </a:cubicBezTo>
                    <a:cubicBezTo>
                      <a:pt x="6539" y="21482"/>
                      <a:pt x="6782" y="21483"/>
                      <a:pt x="7022" y="21469"/>
                    </a:cubicBezTo>
                    <a:lnTo>
                      <a:pt x="7027" y="21479"/>
                    </a:lnTo>
                    <a:lnTo>
                      <a:pt x="11825" y="21165"/>
                    </a:lnTo>
                    <a:cubicBezTo>
                      <a:pt x="11850" y="21168"/>
                      <a:pt x="11873" y="21174"/>
                      <a:pt x="11897" y="21176"/>
                    </a:cubicBezTo>
                    <a:cubicBezTo>
                      <a:pt x="15961" y="21516"/>
                      <a:pt x="19773" y="17054"/>
                      <a:pt x="20412" y="11209"/>
                    </a:cubicBezTo>
                    <a:cubicBezTo>
                      <a:pt x="21053" y="5367"/>
                      <a:pt x="18276" y="356"/>
                      <a:pt x="14209" y="18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22" name="Shape"/>
              <p:cNvSpPr/>
              <p:nvPr/>
            </p:nvSpPr>
            <p:spPr>
              <a:xfrm>
                <a:off x="165099" y="38099"/>
                <a:ext cx="3858834" cy="16016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1" h="21359" extrusionOk="0">
                    <a:moveTo>
                      <a:pt x="8691" y="1369"/>
                    </a:moveTo>
                    <a:cubicBezTo>
                      <a:pt x="8691" y="1369"/>
                      <a:pt x="9591" y="24"/>
                      <a:pt x="11979" y="1"/>
                    </a:cubicBezTo>
                    <a:cubicBezTo>
                      <a:pt x="14250" y="-23"/>
                      <a:pt x="15816" y="327"/>
                      <a:pt x="17088" y="887"/>
                    </a:cubicBezTo>
                    <a:cubicBezTo>
                      <a:pt x="18360" y="1447"/>
                      <a:pt x="19280" y="3429"/>
                      <a:pt x="19496" y="4083"/>
                    </a:cubicBezTo>
                    <a:cubicBezTo>
                      <a:pt x="19496" y="4083"/>
                      <a:pt x="21238" y="3919"/>
                      <a:pt x="21287" y="4713"/>
                    </a:cubicBezTo>
                    <a:cubicBezTo>
                      <a:pt x="21483" y="5528"/>
                      <a:pt x="21600" y="6649"/>
                      <a:pt x="21590" y="7652"/>
                    </a:cubicBezTo>
                    <a:cubicBezTo>
                      <a:pt x="21580" y="8654"/>
                      <a:pt x="20668" y="11592"/>
                      <a:pt x="20668" y="11592"/>
                    </a:cubicBezTo>
                    <a:cubicBezTo>
                      <a:pt x="20668" y="11592"/>
                      <a:pt x="20259" y="8258"/>
                      <a:pt x="19633" y="10727"/>
                    </a:cubicBezTo>
                    <a:cubicBezTo>
                      <a:pt x="19105" y="12809"/>
                      <a:pt x="19045" y="14276"/>
                      <a:pt x="19026" y="14369"/>
                    </a:cubicBezTo>
                    <a:cubicBezTo>
                      <a:pt x="19006" y="14462"/>
                      <a:pt x="18850" y="14953"/>
                      <a:pt x="18762" y="15046"/>
                    </a:cubicBezTo>
                    <a:cubicBezTo>
                      <a:pt x="18674" y="15139"/>
                      <a:pt x="14328" y="19501"/>
                      <a:pt x="14328" y="19501"/>
                    </a:cubicBezTo>
                    <a:lnTo>
                      <a:pt x="14181" y="17285"/>
                    </a:lnTo>
                    <a:lnTo>
                      <a:pt x="14152" y="16772"/>
                    </a:lnTo>
                    <a:cubicBezTo>
                      <a:pt x="14152" y="16772"/>
                      <a:pt x="14259" y="14603"/>
                      <a:pt x="13604" y="14486"/>
                    </a:cubicBezTo>
                    <a:cubicBezTo>
                      <a:pt x="13212" y="14416"/>
                      <a:pt x="12841" y="15210"/>
                      <a:pt x="12547" y="15862"/>
                    </a:cubicBezTo>
                    <a:cubicBezTo>
                      <a:pt x="12547" y="15862"/>
                      <a:pt x="11823" y="17938"/>
                      <a:pt x="11588" y="19105"/>
                    </a:cubicBezTo>
                    <a:cubicBezTo>
                      <a:pt x="11353" y="20271"/>
                      <a:pt x="11059" y="21111"/>
                      <a:pt x="10785" y="21344"/>
                    </a:cubicBezTo>
                    <a:cubicBezTo>
                      <a:pt x="10511" y="21577"/>
                      <a:pt x="10443" y="18942"/>
                      <a:pt x="10443" y="18942"/>
                    </a:cubicBezTo>
                    <a:lnTo>
                      <a:pt x="7624" y="18638"/>
                    </a:lnTo>
                    <a:cubicBezTo>
                      <a:pt x="7624" y="18638"/>
                      <a:pt x="7129" y="15091"/>
                      <a:pt x="6342" y="14859"/>
                    </a:cubicBezTo>
                    <a:cubicBezTo>
                      <a:pt x="5549" y="14626"/>
                      <a:pt x="1067" y="13436"/>
                      <a:pt x="666" y="13390"/>
                    </a:cubicBezTo>
                    <a:cubicBezTo>
                      <a:pt x="734" y="13110"/>
                      <a:pt x="352" y="11757"/>
                      <a:pt x="0" y="12153"/>
                    </a:cubicBezTo>
                    <a:cubicBezTo>
                      <a:pt x="10" y="11943"/>
                      <a:pt x="245" y="11617"/>
                      <a:pt x="294" y="11547"/>
                    </a:cubicBezTo>
                    <a:cubicBezTo>
                      <a:pt x="343" y="11477"/>
                      <a:pt x="489" y="10661"/>
                      <a:pt x="959" y="10357"/>
                    </a:cubicBezTo>
                    <a:cubicBezTo>
                      <a:pt x="1429" y="10054"/>
                      <a:pt x="6704" y="6975"/>
                      <a:pt x="6743" y="6998"/>
                    </a:cubicBezTo>
                    <a:cubicBezTo>
                      <a:pt x="6782" y="7022"/>
                      <a:pt x="9806" y="6975"/>
                      <a:pt x="10873" y="7231"/>
                    </a:cubicBezTo>
                    <a:cubicBezTo>
                      <a:pt x="11940" y="7488"/>
                      <a:pt x="14876" y="8281"/>
                      <a:pt x="14935" y="8304"/>
                    </a:cubicBezTo>
                    <a:cubicBezTo>
                      <a:pt x="14994" y="8328"/>
                      <a:pt x="14974" y="8118"/>
                      <a:pt x="14974" y="8118"/>
                    </a:cubicBezTo>
                    <a:lnTo>
                      <a:pt x="15552" y="2286"/>
                    </a:lnTo>
                    <a:cubicBezTo>
                      <a:pt x="15552" y="2286"/>
                      <a:pt x="14269" y="1260"/>
                      <a:pt x="12341" y="1213"/>
                    </a:cubicBezTo>
                    <a:cubicBezTo>
                      <a:pt x="10413" y="1167"/>
                      <a:pt x="8838" y="1182"/>
                      <a:pt x="8691" y="1369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23" name="Shape"/>
              <p:cNvSpPr/>
              <p:nvPr/>
            </p:nvSpPr>
            <p:spPr>
              <a:xfrm>
                <a:off x="158750" y="31749"/>
                <a:ext cx="3876828" cy="16181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1" h="21600" extrusionOk="0">
                    <a:moveTo>
                      <a:pt x="7676" y="18661"/>
                    </a:moveTo>
                    <a:lnTo>
                      <a:pt x="10492" y="18966"/>
                    </a:lnTo>
                    <a:lnTo>
                      <a:pt x="10495" y="19064"/>
                    </a:lnTo>
                    <a:cubicBezTo>
                      <a:pt x="10523" y="20178"/>
                      <a:pt x="10631" y="21381"/>
                      <a:pt x="10756" y="21381"/>
                    </a:cubicBezTo>
                    <a:cubicBezTo>
                      <a:pt x="10762" y="21381"/>
                      <a:pt x="10768" y="21378"/>
                      <a:pt x="10774" y="21372"/>
                    </a:cubicBezTo>
                    <a:cubicBezTo>
                      <a:pt x="11028" y="21156"/>
                      <a:pt x="11316" y="20339"/>
                      <a:pt x="11547" y="19187"/>
                    </a:cubicBezTo>
                    <a:cubicBezTo>
                      <a:pt x="11781" y="18020"/>
                      <a:pt x="12479" y="16004"/>
                      <a:pt x="12508" y="15918"/>
                    </a:cubicBezTo>
                    <a:cubicBezTo>
                      <a:pt x="12774" y="15322"/>
                      <a:pt x="13176" y="14427"/>
                      <a:pt x="13599" y="14502"/>
                    </a:cubicBezTo>
                    <a:cubicBezTo>
                      <a:pt x="13768" y="14532"/>
                      <a:pt x="13904" y="14695"/>
                      <a:pt x="14004" y="14985"/>
                    </a:cubicBezTo>
                    <a:cubicBezTo>
                      <a:pt x="14232" y="15648"/>
                      <a:pt x="14193" y="16753"/>
                      <a:pt x="14187" y="16897"/>
                    </a:cubicBezTo>
                    <a:lnTo>
                      <a:pt x="14215" y="17398"/>
                    </a:lnTo>
                    <a:lnTo>
                      <a:pt x="14352" y="19476"/>
                    </a:lnTo>
                    <a:cubicBezTo>
                      <a:pt x="14851" y="18972"/>
                      <a:pt x="18630" y="15157"/>
                      <a:pt x="18710" y="15071"/>
                    </a:cubicBezTo>
                    <a:cubicBezTo>
                      <a:pt x="18783" y="14994"/>
                      <a:pt x="18933" y="14530"/>
                      <a:pt x="18951" y="14445"/>
                    </a:cubicBezTo>
                    <a:cubicBezTo>
                      <a:pt x="18953" y="14433"/>
                      <a:pt x="18956" y="14394"/>
                      <a:pt x="18961" y="14334"/>
                    </a:cubicBezTo>
                    <a:cubicBezTo>
                      <a:pt x="18997" y="13898"/>
                      <a:pt x="19108" y="12570"/>
                      <a:pt x="19557" y="10792"/>
                    </a:cubicBezTo>
                    <a:cubicBezTo>
                      <a:pt x="19718" y="10152"/>
                      <a:pt x="19884" y="9827"/>
                      <a:pt x="20050" y="9827"/>
                    </a:cubicBezTo>
                    <a:cubicBezTo>
                      <a:pt x="20365" y="9827"/>
                      <a:pt x="20570" y="10990"/>
                      <a:pt x="20643" y="11477"/>
                    </a:cubicBezTo>
                    <a:cubicBezTo>
                      <a:pt x="20835" y="10836"/>
                      <a:pt x="21491" y="8588"/>
                      <a:pt x="21499" y="7767"/>
                    </a:cubicBezTo>
                    <a:cubicBezTo>
                      <a:pt x="21508" y="6792"/>
                      <a:pt x="21395" y="5686"/>
                      <a:pt x="21203" y="4882"/>
                    </a:cubicBezTo>
                    <a:lnTo>
                      <a:pt x="21197" y="4844"/>
                    </a:lnTo>
                    <a:cubicBezTo>
                      <a:pt x="21181" y="4577"/>
                      <a:pt x="20810" y="4293"/>
                      <a:pt x="19818" y="4293"/>
                    </a:cubicBezTo>
                    <a:cubicBezTo>
                      <a:pt x="19611" y="4293"/>
                      <a:pt x="19463" y="4306"/>
                      <a:pt x="19462" y="4306"/>
                    </a:cubicBezTo>
                    <a:lnTo>
                      <a:pt x="19438" y="4309"/>
                    </a:lnTo>
                    <a:lnTo>
                      <a:pt x="19424" y="4265"/>
                    </a:lnTo>
                    <a:cubicBezTo>
                      <a:pt x="19253" y="3743"/>
                      <a:pt x="18349" y="1678"/>
                      <a:pt x="17055" y="1106"/>
                    </a:cubicBezTo>
                    <a:cubicBezTo>
                      <a:pt x="15688" y="501"/>
                      <a:pt x="14142" y="219"/>
                      <a:pt x="12191" y="219"/>
                    </a:cubicBezTo>
                    <a:cubicBezTo>
                      <a:pt x="12121" y="219"/>
                      <a:pt x="12050" y="219"/>
                      <a:pt x="11978" y="220"/>
                    </a:cubicBezTo>
                    <a:cubicBezTo>
                      <a:pt x="10358" y="237"/>
                      <a:pt x="9426" y="877"/>
                      <a:pt x="9004" y="1270"/>
                    </a:cubicBezTo>
                    <a:cubicBezTo>
                      <a:pt x="9281" y="1226"/>
                      <a:pt x="9792" y="1193"/>
                      <a:pt x="10746" y="1193"/>
                    </a:cubicBezTo>
                    <a:cubicBezTo>
                      <a:pt x="11195" y="1193"/>
                      <a:pt x="11731" y="1200"/>
                      <a:pt x="12339" y="1215"/>
                    </a:cubicBezTo>
                    <a:cubicBezTo>
                      <a:pt x="14243" y="1262"/>
                      <a:pt x="15536" y="2285"/>
                      <a:pt x="15549" y="2295"/>
                    </a:cubicBezTo>
                    <a:lnTo>
                      <a:pt x="15588" y="2327"/>
                    </a:lnTo>
                    <a:lnTo>
                      <a:pt x="15006" y="8239"/>
                    </a:lnTo>
                    <a:cubicBezTo>
                      <a:pt x="15009" y="8294"/>
                      <a:pt x="15012" y="8397"/>
                      <a:pt x="14988" y="8468"/>
                    </a:cubicBezTo>
                    <a:cubicBezTo>
                      <a:pt x="14974" y="8511"/>
                      <a:pt x="14953" y="8535"/>
                      <a:pt x="14929" y="8535"/>
                    </a:cubicBezTo>
                    <a:lnTo>
                      <a:pt x="14913" y="8531"/>
                    </a:lnTo>
                    <a:cubicBezTo>
                      <a:pt x="14848" y="8506"/>
                      <a:pt x="11913" y="7710"/>
                      <a:pt x="10873" y="7458"/>
                    </a:cubicBezTo>
                    <a:cubicBezTo>
                      <a:pt x="10062" y="7262"/>
                      <a:pt x="8143" y="7244"/>
                      <a:pt x="7221" y="7235"/>
                    </a:cubicBezTo>
                    <a:cubicBezTo>
                      <a:pt x="6870" y="7232"/>
                      <a:pt x="6789" y="7230"/>
                      <a:pt x="6765" y="7226"/>
                    </a:cubicBezTo>
                    <a:cubicBezTo>
                      <a:pt x="6629" y="7269"/>
                      <a:pt x="1598" y="10208"/>
                      <a:pt x="1021" y="10584"/>
                    </a:cubicBezTo>
                    <a:cubicBezTo>
                      <a:pt x="669" y="10813"/>
                      <a:pt x="507" y="11344"/>
                      <a:pt x="430" y="11599"/>
                    </a:cubicBezTo>
                    <a:cubicBezTo>
                      <a:pt x="403" y="11688"/>
                      <a:pt x="389" y="11736"/>
                      <a:pt x="370" y="11763"/>
                    </a:cubicBezTo>
                    <a:cubicBezTo>
                      <a:pt x="270" y="11906"/>
                      <a:pt x="207" y="12015"/>
                      <a:pt x="168" y="12095"/>
                    </a:cubicBezTo>
                    <a:cubicBezTo>
                      <a:pt x="385" y="12065"/>
                      <a:pt x="598" y="12525"/>
                      <a:pt x="707" y="12981"/>
                    </a:cubicBezTo>
                    <a:cubicBezTo>
                      <a:pt x="733" y="13089"/>
                      <a:pt x="768" y="13262"/>
                      <a:pt x="770" y="13412"/>
                    </a:cubicBezTo>
                    <a:cubicBezTo>
                      <a:pt x="1413" y="13528"/>
                      <a:pt x="5684" y="14672"/>
                      <a:pt x="6373" y="14876"/>
                    </a:cubicBezTo>
                    <a:cubicBezTo>
                      <a:pt x="7122" y="15097"/>
                      <a:pt x="7599" y="18138"/>
                      <a:pt x="7676" y="18661"/>
                    </a:cubicBezTo>
                    <a:close/>
                    <a:moveTo>
                      <a:pt x="10756" y="21600"/>
                    </a:moveTo>
                    <a:cubicBezTo>
                      <a:pt x="10499" y="21600"/>
                      <a:pt x="10423" y="19755"/>
                      <a:pt x="10406" y="19176"/>
                    </a:cubicBezTo>
                    <a:lnTo>
                      <a:pt x="7610" y="18873"/>
                    </a:lnTo>
                    <a:lnTo>
                      <a:pt x="7600" y="18802"/>
                    </a:lnTo>
                    <a:cubicBezTo>
                      <a:pt x="7595" y="18767"/>
                      <a:pt x="7107" y="15314"/>
                      <a:pt x="6361" y="15093"/>
                    </a:cubicBezTo>
                    <a:cubicBezTo>
                      <a:pt x="5513" y="14842"/>
                      <a:pt x="1098" y="13668"/>
                      <a:pt x="715" y="13623"/>
                    </a:cubicBezTo>
                    <a:lnTo>
                      <a:pt x="639" y="13614"/>
                    </a:lnTo>
                    <a:lnTo>
                      <a:pt x="677" y="13458"/>
                    </a:lnTo>
                    <a:cubicBezTo>
                      <a:pt x="684" y="13432"/>
                      <a:pt x="679" y="13299"/>
                      <a:pt x="625" y="13078"/>
                    </a:cubicBezTo>
                    <a:cubicBezTo>
                      <a:pt x="535" y="12710"/>
                      <a:pt x="359" y="12313"/>
                      <a:pt x="188" y="12313"/>
                    </a:cubicBezTo>
                    <a:cubicBezTo>
                      <a:pt x="148" y="12313"/>
                      <a:pt x="110" y="12334"/>
                      <a:pt x="74" y="12375"/>
                    </a:cubicBezTo>
                    <a:lnTo>
                      <a:pt x="0" y="12459"/>
                    </a:lnTo>
                    <a:lnTo>
                      <a:pt x="9" y="12264"/>
                    </a:lnTo>
                    <a:cubicBezTo>
                      <a:pt x="17" y="12086"/>
                      <a:pt x="112" y="11876"/>
                      <a:pt x="317" y="11583"/>
                    </a:cubicBezTo>
                    <a:cubicBezTo>
                      <a:pt x="327" y="11566"/>
                      <a:pt x="342" y="11515"/>
                      <a:pt x="356" y="11471"/>
                    </a:cubicBezTo>
                    <a:cubicBezTo>
                      <a:pt x="440" y="11195"/>
                      <a:pt x="613" y="10621"/>
                      <a:pt x="997" y="10372"/>
                    </a:cubicBezTo>
                    <a:cubicBezTo>
                      <a:pt x="1402" y="10109"/>
                      <a:pt x="6673" y="7006"/>
                      <a:pt x="6766" y="7006"/>
                    </a:cubicBezTo>
                    <a:lnTo>
                      <a:pt x="6778" y="7009"/>
                    </a:lnTo>
                    <a:cubicBezTo>
                      <a:pt x="6792" y="7012"/>
                      <a:pt x="6982" y="7013"/>
                      <a:pt x="7221" y="7016"/>
                    </a:cubicBezTo>
                    <a:cubicBezTo>
                      <a:pt x="8145" y="7024"/>
                      <a:pt x="10067" y="7043"/>
                      <a:pt x="10882" y="7240"/>
                    </a:cubicBezTo>
                    <a:cubicBezTo>
                      <a:pt x="11911" y="7489"/>
                      <a:pt x="14709" y="8248"/>
                      <a:pt x="14916" y="8311"/>
                    </a:cubicBezTo>
                    <a:cubicBezTo>
                      <a:pt x="14916" y="8295"/>
                      <a:pt x="14916" y="8275"/>
                      <a:pt x="14914" y="8260"/>
                    </a:cubicBezTo>
                    <a:lnTo>
                      <a:pt x="14912" y="8235"/>
                    </a:lnTo>
                    <a:lnTo>
                      <a:pt x="14914" y="8211"/>
                    </a:lnTo>
                    <a:lnTo>
                      <a:pt x="15480" y="2473"/>
                    </a:lnTo>
                    <a:cubicBezTo>
                      <a:pt x="15250" y="2303"/>
                      <a:pt x="14042" y="1476"/>
                      <a:pt x="12338" y="1435"/>
                    </a:cubicBezTo>
                    <a:cubicBezTo>
                      <a:pt x="11730" y="1420"/>
                      <a:pt x="11194" y="1412"/>
                      <a:pt x="10746" y="1412"/>
                    </a:cubicBezTo>
                    <a:cubicBezTo>
                      <a:pt x="9102" y="1412"/>
                      <a:pt x="8775" y="1516"/>
                      <a:pt x="8727" y="1577"/>
                    </a:cubicBezTo>
                    <a:lnTo>
                      <a:pt x="8681" y="1387"/>
                    </a:lnTo>
                    <a:cubicBezTo>
                      <a:pt x="8718" y="1332"/>
                      <a:pt x="9614" y="25"/>
                      <a:pt x="11978" y="1"/>
                    </a:cubicBezTo>
                    <a:cubicBezTo>
                      <a:pt x="12049" y="0"/>
                      <a:pt x="12121" y="0"/>
                      <a:pt x="12191" y="0"/>
                    </a:cubicBezTo>
                    <a:cubicBezTo>
                      <a:pt x="14148" y="0"/>
                      <a:pt x="15699" y="283"/>
                      <a:pt x="17072" y="890"/>
                    </a:cubicBezTo>
                    <a:cubicBezTo>
                      <a:pt x="18254" y="1413"/>
                      <a:pt x="19192" y="3237"/>
                      <a:pt x="19481" y="4085"/>
                    </a:cubicBezTo>
                    <a:cubicBezTo>
                      <a:pt x="19531" y="4081"/>
                      <a:pt x="19657" y="4073"/>
                      <a:pt x="19818" y="4073"/>
                    </a:cubicBezTo>
                    <a:cubicBezTo>
                      <a:pt x="20749" y="4073"/>
                      <a:pt x="21242" y="4314"/>
                      <a:pt x="21286" y="4789"/>
                    </a:cubicBezTo>
                    <a:cubicBezTo>
                      <a:pt x="21484" y="5625"/>
                      <a:pt x="21600" y="6765"/>
                      <a:pt x="21590" y="7772"/>
                    </a:cubicBezTo>
                    <a:cubicBezTo>
                      <a:pt x="21580" y="8799"/>
                      <a:pt x="20701" y="11659"/>
                      <a:pt x="20664" y="11780"/>
                    </a:cubicBezTo>
                    <a:lnTo>
                      <a:pt x="20609" y="11957"/>
                    </a:lnTo>
                    <a:lnTo>
                      <a:pt x="20583" y="11745"/>
                    </a:lnTo>
                    <a:cubicBezTo>
                      <a:pt x="20525" y="11273"/>
                      <a:pt x="20317" y="10046"/>
                      <a:pt x="20050" y="10046"/>
                    </a:cubicBezTo>
                    <a:cubicBezTo>
                      <a:pt x="19919" y="10046"/>
                      <a:pt x="19779" y="10335"/>
                      <a:pt x="19635" y="10905"/>
                    </a:cubicBezTo>
                    <a:cubicBezTo>
                      <a:pt x="19195" y="12651"/>
                      <a:pt x="19086" y="13950"/>
                      <a:pt x="19050" y="14377"/>
                    </a:cubicBezTo>
                    <a:cubicBezTo>
                      <a:pt x="19042" y="14478"/>
                      <a:pt x="19039" y="14516"/>
                      <a:pt x="19033" y="14543"/>
                    </a:cubicBezTo>
                    <a:cubicBezTo>
                      <a:pt x="19011" y="14649"/>
                      <a:pt x="18851" y="15162"/>
                      <a:pt x="18748" y="15272"/>
                    </a:cubicBezTo>
                    <a:cubicBezTo>
                      <a:pt x="18661" y="15365"/>
                      <a:pt x="14511" y="19554"/>
                      <a:pt x="14334" y="19732"/>
                    </a:cubicBezTo>
                    <a:lnTo>
                      <a:pt x="14280" y="19786"/>
                    </a:lnTo>
                    <a:lnTo>
                      <a:pt x="14125" y="17430"/>
                    </a:lnTo>
                    <a:lnTo>
                      <a:pt x="14095" y="16900"/>
                    </a:lnTo>
                    <a:lnTo>
                      <a:pt x="14095" y="16886"/>
                    </a:lnTo>
                    <a:cubicBezTo>
                      <a:pt x="14096" y="16875"/>
                      <a:pt x="14148" y="15747"/>
                      <a:pt x="13933" y="15124"/>
                    </a:cubicBezTo>
                    <a:cubicBezTo>
                      <a:pt x="13850" y="14882"/>
                      <a:pt x="13735" y="14746"/>
                      <a:pt x="13592" y="14721"/>
                    </a:cubicBezTo>
                    <a:cubicBezTo>
                      <a:pt x="13208" y="14653"/>
                      <a:pt x="12825" y="15508"/>
                      <a:pt x="12575" y="16069"/>
                    </a:cubicBezTo>
                    <a:cubicBezTo>
                      <a:pt x="12571" y="16079"/>
                      <a:pt x="11858" y="18140"/>
                      <a:pt x="11630" y="19282"/>
                    </a:cubicBezTo>
                    <a:cubicBezTo>
                      <a:pt x="11385" y="20503"/>
                      <a:pt x="11085" y="21340"/>
                      <a:pt x="10805" y="21579"/>
                    </a:cubicBezTo>
                    <a:cubicBezTo>
                      <a:pt x="10789" y="21593"/>
                      <a:pt x="10772" y="21600"/>
                      <a:pt x="10756" y="21600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24" name="Shape"/>
              <p:cNvSpPr/>
              <p:nvPr/>
            </p:nvSpPr>
            <p:spPr>
              <a:xfrm>
                <a:off x="1346199" y="139700"/>
                <a:ext cx="427316" cy="4478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78" h="21052" extrusionOk="0">
                    <a:moveTo>
                      <a:pt x="18144" y="220"/>
                    </a:moveTo>
                    <a:cubicBezTo>
                      <a:pt x="18144" y="220"/>
                      <a:pt x="375" y="19627"/>
                      <a:pt x="26" y="20613"/>
                    </a:cubicBezTo>
                    <a:cubicBezTo>
                      <a:pt x="-322" y="21600"/>
                      <a:pt x="2930" y="20613"/>
                      <a:pt x="2930" y="20613"/>
                    </a:cubicBezTo>
                    <a:lnTo>
                      <a:pt x="21278" y="0"/>
                    </a:lnTo>
                    <a:cubicBezTo>
                      <a:pt x="21278" y="0"/>
                      <a:pt x="18144" y="220"/>
                      <a:pt x="18144" y="220"/>
                    </a:cubicBezTo>
                    <a:close/>
                  </a:path>
                </a:pathLst>
              </a:custGeom>
              <a:solidFill>
                <a:srgbClr val="E5932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25" name="Shape"/>
              <p:cNvSpPr/>
              <p:nvPr/>
            </p:nvSpPr>
            <p:spPr>
              <a:xfrm>
                <a:off x="2679699" y="990599"/>
                <a:ext cx="909217" cy="4760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17" y="16824"/>
                    </a:moveTo>
                    <a:lnTo>
                      <a:pt x="21518" y="635"/>
                    </a:lnTo>
                    <a:lnTo>
                      <a:pt x="21600" y="0"/>
                    </a:lnTo>
                    <a:lnTo>
                      <a:pt x="21110" y="159"/>
                    </a:lnTo>
                    <a:lnTo>
                      <a:pt x="20951" y="283"/>
                    </a:lnTo>
                    <a:lnTo>
                      <a:pt x="535" y="16348"/>
                    </a:lnTo>
                    <a:cubicBezTo>
                      <a:pt x="535" y="16348"/>
                      <a:pt x="617" y="16824"/>
                      <a:pt x="617" y="16824"/>
                    </a:cubicBezTo>
                    <a:close/>
                    <a:moveTo>
                      <a:pt x="0" y="21125"/>
                    </a:moveTo>
                    <a:lnTo>
                      <a:pt x="20234" y="4211"/>
                    </a:lnTo>
                    <a:lnTo>
                      <a:pt x="20390" y="4078"/>
                    </a:lnTo>
                    <a:lnTo>
                      <a:pt x="20878" y="3898"/>
                    </a:lnTo>
                    <a:lnTo>
                      <a:pt x="20804" y="4538"/>
                    </a:lnTo>
                    <a:lnTo>
                      <a:pt x="87" y="21600"/>
                    </a:lnTo>
                    <a:cubicBezTo>
                      <a:pt x="87" y="21600"/>
                      <a:pt x="0" y="21125"/>
                      <a:pt x="0" y="2112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26" name="Shape"/>
              <p:cNvSpPr/>
              <p:nvPr/>
            </p:nvSpPr>
            <p:spPr>
              <a:xfrm>
                <a:off x="38100" y="1193799"/>
                <a:ext cx="2148902" cy="4860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27" h="21236" extrusionOk="0">
                    <a:moveTo>
                      <a:pt x="2778" y="130"/>
                    </a:moveTo>
                    <a:cubicBezTo>
                      <a:pt x="2778" y="130"/>
                      <a:pt x="1721" y="217"/>
                      <a:pt x="1581" y="12"/>
                    </a:cubicBezTo>
                    <a:cubicBezTo>
                      <a:pt x="1442" y="-190"/>
                      <a:pt x="0" y="2153"/>
                      <a:pt x="0" y="2663"/>
                    </a:cubicBezTo>
                    <a:cubicBezTo>
                      <a:pt x="0" y="3171"/>
                      <a:pt x="0" y="3784"/>
                      <a:pt x="163" y="4293"/>
                    </a:cubicBezTo>
                    <a:cubicBezTo>
                      <a:pt x="326" y="4802"/>
                      <a:pt x="1381" y="7754"/>
                      <a:pt x="1590" y="8569"/>
                    </a:cubicBezTo>
                    <a:cubicBezTo>
                      <a:pt x="1800" y="9383"/>
                      <a:pt x="2651" y="11219"/>
                      <a:pt x="2883" y="11628"/>
                    </a:cubicBezTo>
                    <a:cubicBezTo>
                      <a:pt x="3116" y="12036"/>
                      <a:pt x="3860" y="14175"/>
                      <a:pt x="4302" y="15295"/>
                    </a:cubicBezTo>
                    <a:cubicBezTo>
                      <a:pt x="4302" y="15295"/>
                      <a:pt x="6744" y="17538"/>
                      <a:pt x="6837" y="17538"/>
                    </a:cubicBezTo>
                    <a:cubicBezTo>
                      <a:pt x="6930" y="17538"/>
                      <a:pt x="12023" y="20493"/>
                      <a:pt x="12349" y="20493"/>
                    </a:cubicBezTo>
                    <a:cubicBezTo>
                      <a:pt x="12349" y="20493"/>
                      <a:pt x="17860" y="21410"/>
                      <a:pt x="18116" y="21206"/>
                    </a:cubicBezTo>
                    <a:cubicBezTo>
                      <a:pt x="18116" y="21206"/>
                      <a:pt x="20120" y="20762"/>
                      <a:pt x="20674" y="18469"/>
                    </a:cubicBezTo>
                    <a:cubicBezTo>
                      <a:pt x="21193" y="16320"/>
                      <a:pt x="21415" y="12890"/>
                      <a:pt x="21415" y="12890"/>
                    </a:cubicBezTo>
                    <a:cubicBezTo>
                      <a:pt x="21415" y="12890"/>
                      <a:pt x="21600" y="8331"/>
                      <a:pt x="20511" y="8980"/>
                    </a:cubicBezTo>
                    <a:cubicBezTo>
                      <a:pt x="19094" y="9825"/>
                      <a:pt x="17488" y="10304"/>
                      <a:pt x="14791" y="9591"/>
                    </a:cubicBezTo>
                    <a:cubicBezTo>
                      <a:pt x="12093" y="8877"/>
                      <a:pt x="3372" y="5618"/>
                      <a:pt x="2883" y="2868"/>
                    </a:cubicBezTo>
                    <a:cubicBezTo>
                      <a:pt x="2883" y="2868"/>
                      <a:pt x="2778" y="130"/>
                      <a:pt x="2778" y="130"/>
                    </a:cubicBezTo>
                    <a:close/>
                  </a:path>
                </a:pathLst>
              </a:custGeom>
              <a:solidFill>
                <a:srgbClr val="928C9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27" name="Shape"/>
              <p:cNvSpPr/>
              <p:nvPr/>
            </p:nvSpPr>
            <p:spPr>
              <a:xfrm>
                <a:off x="25399" y="1168400"/>
                <a:ext cx="2181728" cy="5189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30" h="21600" extrusionOk="0">
                    <a:moveTo>
                      <a:pt x="6939" y="16711"/>
                    </a:moveTo>
                    <a:cubicBezTo>
                      <a:pt x="6968" y="16711"/>
                      <a:pt x="7185" y="16824"/>
                      <a:pt x="8436" y="17500"/>
                    </a:cubicBezTo>
                    <a:cubicBezTo>
                      <a:pt x="9838" y="18257"/>
                      <a:pt x="12184" y="19523"/>
                      <a:pt x="12383" y="19523"/>
                    </a:cubicBezTo>
                    <a:cubicBezTo>
                      <a:pt x="12434" y="19531"/>
                      <a:pt x="16819" y="20232"/>
                      <a:pt x="17871" y="20232"/>
                    </a:cubicBezTo>
                    <a:cubicBezTo>
                      <a:pt x="18024" y="20232"/>
                      <a:pt x="18059" y="20217"/>
                      <a:pt x="18064" y="20213"/>
                    </a:cubicBezTo>
                    <a:lnTo>
                      <a:pt x="18083" y="20204"/>
                    </a:lnTo>
                    <a:cubicBezTo>
                      <a:pt x="18618" y="20090"/>
                      <a:pt x="20098" y="19431"/>
                      <a:pt x="20512" y="17782"/>
                    </a:cubicBezTo>
                    <a:cubicBezTo>
                      <a:pt x="20959" y="15998"/>
                      <a:pt x="21172" y="13170"/>
                      <a:pt x="21198" y="12815"/>
                    </a:cubicBezTo>
                    <a:cubicBezTo>
                      <a:pt x="21205" y="12601"/>
                      <a:pt x="21240" y="11312"/>
                      <a:pt x="21082" y="10525"/>
                    </a:cubicBezTo>
                    <a:cubicBezTo>
                      <a:pt x="20968" y="9955"/>
                      <a:pt x="20769" y="9753"/>
                      <a:pt x="20484" y="9917"/>
                    </a:cubicBezTo>
                    <a:cubicBezTo>
                      <a:pt x="19378" y="10552"/>
                      <a:pt x="18358" y="10835"/>
                      <a:pt x="17177" y="10835"/>
                    </a:cubicBezTo>
                    <a:cubicBezTo>
                      <a:pt x="16447" y="10835"/>
                      <a:pt x="15666" y="10727"/>
                      <a:pt x="14790" y="10504"/>
                    </a:cubicBezTo>
                    <a:cubicBezTo>
                      <a:pt x="14678" y="10476"/>
                      <a:pt x="3528" y="7308"/>
                      <a:pt x="2888" y="3836"/>
                    </a:cubicBezTo>
                    <a:lnTo>
                      <a:pt x="2863" y="3700"/>
                    </a:lnTo>
                    <a:lnTo>
                      <a:pt x="2775" y="1501"/>
                    </a:lnTo>
                    <a:cubicBezTo>
                      <a:pt x="2688" y="1505"/>
                      <a:pt x="2569" y="1510"/>
                      <a:pt x="2442" y="1510"/>
                    </a:cubicBezTo>
                    <a:cubicBezTo>
                      <a:pt x="1881" y="1510"/>
                      <a:pt x="1746" y="1427"/>
                      <a:pt x="1695" y="1369"/>
                    </a:cubicBezTo>
                    <a:cubicBezTo>
                      <a:pt x="1498" y="1417"/>
                      <a:pt x="550" y="2905"/>
                      <a:pt x="326" y="3497"/>
                    </a:cubicBezTo>
                    <a:cubicBezTo>
                      <a:pt x="330" y="3809"/>
                      <a:pt x="347" y="4005"/>
                      <a:pt x="417" y="4218"/>
                    </a:cubicBezTo>
                    <a:cubicBezTo>
                      <a:pt x="465" y="4362"/>
                      <a:pt x="593" y="4717"/>
                      <a:pt x="753" y="5162"/>
                    </a:cubicBezTo>
                    <a:cubicBezTo>
                      <a:pt x="1247" y="6532"/>
                      <a:pt x="1702" y="7807"/>
                      <a:pt x="1843" y="8336"/>
                    </a:cubicBezTo>
                    <a:cubicBezTo>
                      <a:pt x="2023" y="9007"/>
                      <a:pt x="2827" y="10705"/>
                      <a:pt x="3076" y="11128"/>
                    </a:cubicBezTo>
                    <a:cubicBezTo>
                      <a:pt x="3235" y="11396"/>
                      <a:pt x="3580" y="12293"/>
                      <a:pt x="3944" y="13242"/>
                    </a:cubicBezTo>
                    <a:cubicBezTo>
                      <a:pt x="4134" y="13736"/>
                      <a:pt x="4324" y="14229"/>
                      <a:pt x="4479" y="14609"/>
                    </a:cubicBezTo>
                    <a:cubicBezTo>
                      <a:pt x="5381" y="15407"/>
                      <a:pt x="6825" y="16663"/>
                      <a:pt x="6938" y="16711"/>
                    </a:cubicBezTo>
                    <a:cubicBezTo>
                      <a:pt x="6938" y="16711"/>
                      <a:pt x="6938" y="16711"/>
                      <a:pt x="6939" y="16711"/>
                    </a:cubicBezTo>
                    <a:close/>
                    <a:moveTo>
                      <a:pt x="17871" y="21600"/>
                    </a:moveTo>
                    <a:cubicBezTo>
                      <a:pt x="16813" y="21600"/>
                      <a:pt x="12422" y="20898"/>
                      <a:pt x="12377" y="20891"/>
                    </a:cubicBezTo>
                    <a:lnTo>
                      <a:pt x="12377" y="20891"/>
                    </a:lnTo>
                    <a:cubicBezTo>
                      <a:pt x="12179" y="20891"/>
                      <a:pt x="10456" y="19970"/>
                      <a:pt x="8395" y="18857"/>
                    </a:cubicBezTo>
                    <a:cubicBezTo>
                      <a:pt x="7636" y="18447"/>
                      <a:pt x="6980" y="18093"/>
                      <a:pt x="6922" y="18076"/>
                    </a:cubicBezTo>
                    <a:lnTo>
                      <a:pt x="6921" y="18076"/>
                    </a:lnTo>
                    <a:cubicBezTo>
                      <a:pt x="6838" y="18076"/>
                      <a:pt x="5496" y="16907"/>
                      <a:pt x="4387" y="15925"/>
                    </a:cubicBezTo>
                    <a:lnTo>
                      <a:pt x="4361" y="15904"/>
                    </a:lnTo>
                    <a:lnTo>
                      <a:pt x="4339" y="15849"/>
                    </a:lnTo>
                    <a:cubicBezTo>
                      <a:pt x="4178" y="15456"/>
                      <a:pt x="3976" y="14931"/>
                      <a:pt x="3774" y="14406"/>
                    </a:cubicBezTo>
                    <a:cubicBezTo>
                      <a:pt x="3453" y="13570"/>
                      <a:pt x="3089" y="12622"/>
                      <a:pt x="2956" y="12398"/>
                    </a:cubicBezTo>
                    <a:cubicBezTo>
                      <a:pt x="2720" y="11999"/>
                      <a:pt x="1857" y="10217"/>
                      <a:pt x="1628" y="9359"/>
                    </a:cubicBezTo>
                    <a:cubicBezTo>
                      <a:pt x="1492" y="8851"/>
                      <a:pt x="918" y="7257"/>
                      <a:pt x="575" y="6304"/>
                    </a:cubicBezTo>
                    <a:cubicBezTo>
                      <a:pt x="410" y="5845"/>
                      <a:pt x="278" y="5481"/>
                      <a:pt x="229" y="5331"/>
                    </a:cubicBezTo>
                    <a:cubicBezTo>
                      <a:pt x="0" y="4641"/>
                      <a:pt x="0" y="3752"/>
                      <a:pt x="0" y="3221"/>
                    </a:cubicBezTo>
                    <a:cubicBezTo>
                      <a:pt x="0" y="1764"/>
                      <a:pt x="1687" y="0"/>
                      <a:pt x="1704" y="0"/>
                    </a:cubicBezTo>
                    <a:cubicBezTo>
                      <a:pt x="1731" y="0"/>
                      <a:pt x="1756" y="15"/>
                      <a:pt x="1778" y="47"/>
                    </a:cubicBezTo>
                    <a:cubicBezTo>
                      <a:pt x="1791" y="60"/>
                      <a:pt x="1893" y="142"/>
                      <a:pt x="2442" y="142"/>
                    </a:cubicBezTo>
                    <a:cubicBezTo>
                      <a:pt x="2691" y="142"/>
                      <a:pt x="2908" y="124"/>
                      <a:pt x="2909" y="124"/>
                    </a:cubicBezTo>
                    <a:lnTo>
                      <a:pt x="3048" y="114"/>
                    </a:lnTo>
                    <a:lnTo>
                      <a:pt x="3167" y="3080"/>
                    </a:lnTo>
                    <a:cubicBezTo>
                      <a:pt x="3592" y="4321"/>
                      <a:pt x="8144" y="7442"/>
                      <a:pt x="14810" y="9139"/>
                    </a:cubicBezTo>
                    <a:cubicBezTo>
                      <a:pt x="15679" y="9360"/>
                      <a:pt x="16454" y="9467"/>
                      <a:pt x="17177" y="9467"/>
                    </a:cubicBezTo>
                    <a:cubicBezTo>
                      <a:pt x="18342" y="9467"/>
                      <a:pt x="19349" y="9188"/>
                      <a:pt x="20440" y="8561"/>
                    </a:cubicBezTo>
                    <a:cubicBezTo>
                      <a:pt x="20842" y="8332"/>
                      <a:pt x="21143" y="8703"/>
                      <a:pt x="21332" y="9651"/>
                    </a:cubicBezTo>
                    <a:cubicBezTo>
                      <a:pt x="21600" y="11001"/>
                      <a:pt x="21520" y="13000"/>
                      <a:pt x="21516" y="13084"/>
                    </a:cubicBezTo>
                    <a:lnTo>
                      <a:pt x="21512" y="13152"/>
                    </a:lnTo>
                    <a:cubicBezTo>
                      <a:pt x="21503" y="13292"/>
                      <a:pt x="21274" y="16625"/>
                      <a:pt x="20734" y="18778"/>
                    </a:cubicBezTo>
                    <a:cubicBezTo>
                      <a:pt x="20166" y="21040"/>
                      <a:pt x="18354" y="21515"/>
                      <a:pt x="18108" y="21569"/>
                    </a:cubicBezTo>
                    <a:cubicBezTo>
                      <a:pt x="18080" y="21585"/>
                      <a:pt x="18027" y="21600"/>
                      <a:pt x="17871" y="21600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28" name="Shape"/>
              <p:cNvSpPr/>
              <p:nvPr/>
            </p:nvSpPr>
            <p:spPr>
              <a:xfrm>
                <a:off x="279400" y="1028700"/>
                <a:ext cx="1262524" cy="4696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58" h="18949" extrusionOk="0">
                    <a:moveTo>
                      <a:pt x="608" y="11767"/>
                    </a:moveTo>
                    <a:cubicBezTo>
                      <a:pt x="608" y="11767"/>
                      <a:pt x="16379" y="20037"/>
                      <a:pt x="20658" y="18829"/>
                    </a:cubicBezTo>
                    <a:cubicBezTo>
                      <a:pt x="20516" y="14952"/>
                      <a:pt x="19655" y="5443"/>
                      <a:pt x="16590" y="4455"/>
                    </a:cubicBezTo>
                    <a:cubicBezTo>
                      <a:pt x="13525" y="3467"/>
                      <a:pt x="961" y="62"/>
                      <a:pt x="961" y="62"/>
                    </a:cubicBezTo>
                    <a:cubicBezTo>
                      <a:pt x="961" y="62"/>
                      <a:pt x="-942" y="-1563"/>
                      <a:pt x="608" y="11767"/>
                    </a:cubicBezTo>
                    <a:close/>
                  </a:path>
                </a:pathLst>
              </a:custGeom>
              <a:solidFill>
                <a:srgbClr val="A8A8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29" name="Shape"/>
              <p:cNvSpPr/>
              <p:nvPr/>
            </p:nvSpPr>
            <p:spPr>
              <a:xfrm>
                <a:off x="2501900" y="393700"/>
                <a:ext cx="342951" cy="1503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0" h="21600" extrusionOk="0">
                    <a:moveTo>
                      <a:pt x="19662" y="21531"/>
                    </a:moveTo>
                    <a:cubicBezTo>
                      <a:pt x="19664" y="21368"/>
                      <a:pt x="19664" y="21206"/>
                      <a:pt x="19664" y="21035"/>
                    </a:cubicBezTo>
                    <a:lnTo>
                      <a:pt x="19664" y="21035"/>
                    </a:lnTo>
                    <a:cubicBezTo>
                      <a:pt x="19652" y="15581"/>
                      <a:pt x="18439" y="11644"/>
                      <a:pt x="16498" y="8752"/>
                    </a:cubicBezTo>
                    <a:lnTo>
                      <a:pt x="16498" y="8752"/>
                    </a:lnTo>
                    <a:cubicBezTo>
                      <a:pt x="14564" y="5898"/>
                      <a:pt x="11912" y="4387"/>
                      <a:pt x="9404" y="4399"/>
                    </a:cubicBezTo>
                    <a:lnTo>
                      <a:pt x="9404" y="4399"/>
                    </a:lnTo>
                    <a:cubicBezTo>
                      <a:pt x="7467" y="4387"/>
                      <a:pt x="5620" y="5302"/>
                      <a:pt x="4276" y="6961"/>
                    </a:cubicBezTo>
                    <a:lnTo>
                      <a:pt x="4276" y="6961"/>
                    </a:lnTo>
                    <a:cubicBezTo>
                      <a:pt x="2924" y="8661"/>
                      <a:pt x="2110" y="10897"/>
                      <a:pt x="1904" y="13862"/>
                    </a:cubicBezTo>
                    <a:lnTo>
                      <a:pt x="1904" y="13862"/>
                    </a:lnTo>
                    <a:lnTo>
                      <a:pt x="1904" y="13865"/>
                    </a:lnTo>
                    <a:lnTo>
                      <a:pt x="0" y="13192"/>
                    </a:lnTo>
                    <a:cubicBezTo>
                      <a:pt x="303" y="8613"/>
                      <a:pt x="1647" y="5187"/>
                      <a:pt x="3361" y="3098"/>
                    </a:cubicBezTo>
                    <a:lnTo>
                      <a:pt x="3361" y="3098"/>
                    </a:lnTo>
                    <a:cubicBezTo>
                      <a:pt x="5083" y="987"/>
                      <a:pt x="7208" y="9"/>
                      <a:pt x="9404" y="0"/>
                    </a:cubicBezTo>
                    <a:lnTo>
                      <a:pt x="9404" y="0"/>
                    </a:lnTo>
                    <a:cubicBezTo>
                      <a:pt x="12238" y="9"/>
                      <a:pt x="15200" y="1637"/>
                      <a:pt x="17541" y="5053"/>
                    </a:cubicBezTo>
                    <a:lnTo>
                      <a:pt x="17541" y="5053"/>
                    </a:lnTo>
                    <a:cubicBezTo>
                      <a:pt x="19874" y="8438"/>
                      <a:pt x="21600" y="13921"/>
                      <a:pt x="21590" y="21035"/>
                    </a:cubicBezTo>
                    <a:lnTo>
                      <a:pt x="21590" y="21035"/>
                    </a:lnTo>
                    <a:cubicBezTo>
                      <a:pt x="21590" y="21206"/>
                      <a:pt x="21590" y="21395"/>
                      <a:pt x="21590" y="21600"/>
                    </a:cubicBezTo>
                    <a:lnTo>
                      <a:pt x="21590" y="21600"/>
                    </a:lnTo>
                    <a:lnTo>
                      <a:pt x="19662" y="21531"/>
                    </a:lnTo>
                    <a:cubicBezTo>
                      <a:pt x="19662" y="21531"/>
                      <a:pt x="19662" y="21531"/>
                      <a:pt x="19662" y="215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30" name="Shape"/>
              <p:cNvSpPr/>
              <p:nvPr/>
            </p:nvSpPr>
            <p:spPr>
              <a:xfrm>
                <a:off x="1422400" y="101600"/>
                <a:ext cx="1552712" cy="5853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2" y="17357"/>
                    </a:moveTo>
                    <a:cubicBezTo>
                      <a:pt x="126" y="17357"/>
                      <a:pt x="112" y="17352"/>
                      <a:pt x="98" y="17339"/>
                    </a:cubicBezTo>
                    <a:lnTo>
                      <a:pt x="98" y="17339"/>
                    </a:lnTo>
                    <a:cubicBezTo>
                      <a:pt x="113" y="17353"/>
                      <a:pt x="128" y="17361"/>
                      <a:pt x="142" y="17357"/>
                    </a:cubicBezTo>
                    <a:cubicBezTo>
                      <a:pt x="142" y="17357"/>
                      <a:pt x="142" y="17357"/>
                      <a:pt x="142" y="17357"/>
                    </a:cubicBezTo>
                    <a:close/>
                    <a:moveTo>
                      <a:pt x="19664" y="20832"/>
                    </a:moveTo>
                    <a:cubicBezTo>
                      <a:pt x="19677" y="20790"/>
                      <a:pt x="19695" y="20721"/>
                      <a:pt x="19713" y="20631"/>
                    </a:cubicBezTo>
                    <a:lnTo>
                      <a:pt x="19713" y="20631"/>
                    </a:lnTo>
                    <a:cubicBezTo>
                      <a:pt x="19763" y="20401"/>
                      <a:pt x="19824" y="20034"/>
                      <a:pt x="19888" y="19575"/>
                    </a:cubicBezTo>
                    <a:lnTo>
                      <a:pt x="19888" y="19575"/>
                    </a:lnTo>
                    <a:cubicBezTo>
                      <a:pt x="20017" y="18653"/>
                      <a:pt x="20164" y="17353"/>
                      <a:pt x="20313" y="15898"/>
                    </a:cubicBezTo>
                    <a:lnTo>
                      <a:pt x="20313" y="15898"/>
                    </a:lnTo>
                    <a:cubicBezTo>
                      <a:pt x="20609" y="12989"/>
                      <a:pt x="20912" y="9454"/>
                      <a:pt x="21107" y="6992"/>
                    </a:cubicBezTo>
                    <a:lnTo>
                      <a:pt x="21107" y="6992"/>
                    </a:lnTo>
                    <a:cubicBezTo>
                      <a:pt x="21217" y="5619"/>
                      <a:pt x="21293" y="4522"/>
                      <a:pt x="21312" y="4174"/>
                    </a:cubicBezTo>
                    <a:lnTo>
                      <a:pt x="21312" y="4174"/>
                    </a:lnTo>
                    <a:cubicBezTo>
                      <a:pt x="21301" y="4151"/>
                      <a:pt x="21286" y="4121"/>
                      <a:pt x="21265" y="4089"/>
                    </a:cubicBezTo>
                    <a:lnTo>
                      <a:pt x="21265" y="4089"/>
                    </a:lnTo>
                    <a:cubicBezTo>
                      <a:pt x="21216" y="4007"/>
                      <a:pt x="21139" y="3911"/>
                      <a:pt x="21040" y="3813"/>
                    </a:cubicBezTo>
                    <a:lnTo>
                      <a:pt x="21040" y="3813"/>
                    </a:lnTo>
                    <a:cubicBezTo>
                      <a:pt x="20843" y="3619"/>
                      <a:pt x="20560" y="3410"/>
                      <a:pt x="20209" y="3204"/>
                    </a:cubicBezTo>
                    <a:lnTo>
                      <a:pt x="20209" y="3204"/>
                    </a:lnTo>
                    <a:cubicBezTo>
                      <a:pt x="19508" y="2789"/>
                      <a:pt x="18541" y="2378"/>
                      <a:pt x="17425" y="2015"/>
                    </a:cubicBezTo>
                    <a:lnTo>
                      <a:pt x="17425" y="2015"/>
                    </a:lnTo>
                    <a:cubicBezTo>
                      <a:pt x="15194" y="1288"/>
                      <a:pt x="12369" y="752"/>
                      <a:pt x="9885" y="754"/>
                    </a:cubicBezTo>
                    <a:lnTo>
                      <a:pt x="9885" y="754"/>
                    </a:lnTo>
                    <a:cubicBezTo>
                      <a:pt x="7428" y="741"/>
                      <a:pt x="5284" y="1304"/>
                      <a:pt x="4436" y="2612"/>
                    </a:cubicBezTo>
                    <a:lnTo>
                      <a:pt x="4436" y="2612"/>
                    </a:lnTo>
                    <a:cubicBezTo>
                      <a:pt x="3103" y="7345"/>
                      <a:pt x="1037" y="14504"/>
                      <a:pt x="428" y="16609"/>
                    </a:cubicBezTo>
                    <a:lnTo>
                      <a:pt x="428" y="16609"/>
                    </a:lnTo>
                    <a:cubicBezTo>
                      <a:pt x="2144" y="16646"/>
                      <a:pt x="11263" y="17018"/>
                      <a:pt x="19664" y="20832"/>
                    </a:cubicBezTo>
                    <a:cubicBezTo>
                      <a:pt x="19664" y="20832"/>
                      <a:pt x="19664" y="20832"/>
                      <a:pt x="19664" y="20832"/>
                    </a:cubicBezTo>
                    <a:close/>
                    <a:moveTo>
                      <a:pt x="19675" y="21600"/>
                    </a:moveTo>
                    <a:lnTo>
                      <a:pt x="19663" y="21594"/>
                    </a:lnTo>
                    <a:cubicBezTo>
                      <a:pt x="15016" y="19477"/>
                      <a:pt x="10135" y="18417"/>
                      <a:pt x="6416" y="17887"/>
                    </a:cubicBezTo>
                    <a:lnTo>
                      <a:pt x="6416" y="17887"/>
                    </a:lnTo>
                    <a:cubicBezTo>
                      <a:pt x="3052" y="17408"/>
                      <a:pt x="212" y="17357"/>
                      <a:pt x="212" y="17357"/>
                    </a:cubicBezTo>
                    <a:lnTo>
                      <a:pt x="0" y="16981"/>
                    </a:lnTo>
                    <a:lnTo>
                      <a:pt x="0" y="16981"/>
                    </a:lnTo>
                    <a:cubicBezTo>
                      <a:pt x="0" y="16890"/>
                      <a:pt x="13" y="16800"/>
                      <a:pt x="35" y="16732"/>
                    </a:cubicBezTo>
                    <a:lnTo>
                      <a:pt x="35" y="16732"/>
                    </a:lnTo>
                    <a:cubicBezTo>
                      <a:pt x="103" y="16498"/>
                      <a:pt x="732" y="14324"/>
                      <a:pt x="1538" y="11523"/>
                    </a:cubicBezTo>
                    <a:lnTo>
                      <a:pt x="1538" y="11523"/>
                    </a:lnTo>
                    <a:cubicBezTo>
                      <a:pt x="2390" y="8559"/>
                      <a:pt x="3439" y="4896"/>
                      <a:pt x="4226" y="2102"/>
                    </a:cubicBezTo>
                    <a:lnTo>
                      <a:pt x="4226" y="2102"/>
                    </a:lnTo>
                    <a:lnTo>
                      <a:pt x="4243" y="2042"/>
                    </a:lnTo>
                    <a:lnTo>
                      <a:pt x="4267" y="2004"/>
                    </a:lnTo>
                    <a:cubicBezTo>
                      <a:pt x="5228" y="508"/>
                      <a:pt x="7380" y="12"/>
                      <a:pt x="9885" y="0"/>
                    </a:cubicBezTo>
                    <a:lnTo>
                      <a:pt x="9885" y="0"/>
                    </a:lnTo>
                    <a:cubicBezTo>
                      <a:pt x="14265" y="7"/>
                      <a:pt x="19637" y="1629"/>
                      <a:pt x="21140" y="3109"/>
                    </a:cubicBezTo>
                    <a:lnTo>
                      <a:pt x="21140" y="3109"/>
                    </a:lnTo>
                    <a:cubicBezTo>
                      <a:pt x="21357" y="3343"/>
                      <a:pt x="21504" y="3499"/>
                      <a:pt x="21587" y="3907"/>
                    </a:cubicBezTo>
                    <a:lnTo>
                      <a:pt x="21587" y="3907"/>
                    </a:lnTo>
                    <a:lnTo>
                      <a:pt x="21600" y="3982"/>
                    </a:lnTo>
                    <a:lnTo>
                      <a:pt x="21600" y="4063"/>
                    </a:lnTo>
                    <a:cubicBezTo>
                      <a:pt x="21598" y="4302"/>
                      <a:pt x="21557" y="4869"/>
                      <a:pt x="21488" y="5817"/>
                    </a:cubicBezTo>
                    <a:lnTo>
                      <a:pt x="21488" y="5817"/>
                    </a:lnTo>
                    <a:cubicBezTo>
                      <a:pt x="21418" y="6748"/>
                      <a:pt x="21319" y="7985"/>
                      <a:pt x="21204" y="9358"/>
                    </a:cubicBezTo>
                    <a:lnTo>
                      <a:pt x="21204" y="9358"/>
                    </a:lnTo>
                    <a:cubicBezTo>
                      <a:pt x="20974" y="12104"/>
                      <a:pt x="20675" y="15390"/>
                      <a:pt x="20401" y="17835"/>
                    </a:cubicBezTo>
                    <a:lnTo>
                      <a:pt x="20401" y="17835"/>
                    </a:lnTo>
                    <a:cubicBezTo>
                      <a:pt x="20214" y="19476"/>
                      <a:pt x="20055" y="20700"/>
                      <a:pt x="19895" y="21268"/>
                    </a:cubicBezTo>
                    <a:lnTo>
                      <a:pt x="19895" y="21268"/>
                    </a:lnTo>
                    <a:cubicBezTo>
                      <a:pt x="19850" y="21413"/>
                      <a:pt x="19801" y="21581"/>
                      <a:pt x="19687" y="21600"/>
                    </a:cubicBezTo>
                    <a:lnTo>
                      <a:pt x="19687" y="21600"/>
                    </a:lnTo>
                    <a:lnTo>
                      <a:pt x="19675" y="21600"/>
                    </a:lnTo>
                    <a:cubicBezTo>
                      <a:pt x="19675" y="21600"/>
                      <a:pt x="19675" y="21600"/>
                      <a:pt x="19675" y="216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31" name="Shape"/>
              <p:cNvSpPr/>
              <p:nvPr/>
            </p:nvSpPr>
            <p:spPr>
              <a:xfrm>
                <a:off x="3530599" y="723899"/>
                <a:ext cx="59483" cy="2277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379" extrusionOk="0">
                    <a:moveTo>
                      <a:pt x="9534" y="192"/>
                    </a:moveTo>
                    <a:lnTo>
                      <a:pt x="0" y="20229"/>
                    </a:lnTo>
                    <a:cubicBezTo>
                      <a:pt x="0" y="20229"/>
                      <a:pt x="10165" y="21168"/>
                      <a:pt x="12079" y="18350"/>
                    </a:cubicBezTo>
                    <a:cubicBezTo>
                      <a:pt x="13980" y="13967"/>
                      <a:pt x="20330" y="8331"/>
                      <a:pt x="21600" y="2541"/>
                    </a:cubicBezTo>
                    <a:cubicBezTo>
                      <a:pt x="19051" y="-432"/>
                      <a:pt x="11440" y="-119"/>
                      <a:pt x="9534" y="192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32" name="Shape"/>
              <p:cNvSpPr/>
              <p:nvPr/>
            </p:nvSpPr>
            <p:spPr>
              <a:xfrm>
                <a:off x="2997199" y="165100"/>
                <a:ext cx="446045" cy="4546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69" h="21266" extrusionOk="0">
                    <a:moveTo>
                      <a:pt x="1123" y="21266"/>
                    </a:moveTo>
                    <a:lnTo>
                      <a:pt x="20969" y="16792"/>
                    </a:lnTo>
                    <a:lnTo>
                      <a:pt x="19762" y="4138"/>
                    </a:lnTo>
                    <a:cubicBezTo>
                      <a:pt x="19762" y="4138"/>
                      <a:pt x="19716" y="1192"/>
                      <a:pt x="16035" y="320"/>
                    </a:cubicBezTo>
                    <a:cubicBezTo>
                      <a:pt x="12300" y="-334"/>
                      <a:pt x="803" y="-205"/>
                      <a:pt x="136" y="2829"/>
                    </a:cubicBezTo>
                    <a:cubicBezTo>
                      <a:pt x="-631" y="6320"/>
                      <a:pt x="2142" y="20175"/>
                      <a:pt x="1123" y="21266"/>
                    </a:cubicBezTo>
                    <a:close/>
                  </a:path>
                </a:pathLst>
              </a:custGeom>
              <a:solidFill>
                <a:srgbClr val="54B2C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33" name="Shape"/>
              <p:cNvSpPr/>
              <p:nvPr/>
            </p:nvSpPr>
            <p:spPr>
              <a:xfrm>
                <a:off x="2984499" y="152399"/>
                <a:ext cx="467235" cy="4819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59" y="2284"/>
                    </a:moveTo>
                    <a:cubicBezTo>
                      <a:pt x="1441" y="2605"/>
                      <a:pt x="1130" y="2953"/>
                      <a:pt x="1068" y="3266"/>
                    </a:cubicBezTo>
                    <a:lnTo>
                      <a:pt x="1068" y="3266"/>
                    </a:lnTo>
                    <a:cubicBezTo>
                      <a:pt x="984" y="3624"/>
                      <a:pt x="943" y="4170"/>
                      <a:pt x="943" y="4834"/>
                    </a:cubicBezTo>
                    <a:lnTo>
                      <a:pt x="943" y="4834"/>
                    </a:lnTo>
                    <a:cubicBezTo>
                      <a:pt x="940" y="8688"/>
                      <a:pt x="2266" y="16284"/>
                      <a:pt x="2271" y="19498"/>
                    </a:cubicBezTo>
                    <a:lnTo>
                      <a:pt x="2271" y="19498"/>
                    </a:lnTo>
                    <a:cubicBezTo>
                      <a:pt x="2260" y="19770"/>
                      <a:pt x="2257" y="20006"/>
                      <a:pt x="2241" y="20218"/>
                    </a:cubicBezTo>
                    <a:lnTo>
                      <a:pt x="2241" y="20218"/>
                    </a:lnTo>
                    <a:lnTo>
                      <a:pt x="20583" y="16189"/>
                    </a:lnTo>
                    <a:lnTo>
                      <a:pt x="19433" y="4448"/>
                    </a:lnTo>
                    <a:lnTo>
                      <a:pt x="19433" y="4428"/>
                    </a:lnTo>
                    <a:cubicBezTo>
                      <a:pt x="19433" y="4428"/>
                      <a:pt x="19433" y="4409"/>
                      <a:pt x="19428" y="4344"/>
                    </a:cubicBezTo>
                    <a:lnTo>
                      <a:pt x="19428" y="4344"/>
                    </a:lnTo>
                    <a:cubicBezTo>
                      <a:pt x="19420" y="4280"/>
                      <a:pt x="19407" y="4183"/>
                      <a:pt x="19381" y="4062"/>
                    </a:cubicBezTo>
                    <a:lnTo>
                      <a:pt x="19381" y="4062"/>
                    </a:lnTo>
                    <a:cubicBezTo>
                      <a:pt x="19328" y="3821"/>
                      <a:pt x="19223" y="3484"/>
                      <a:pt x="19018" y="3129"/>
                    </a:cubicBezTo>
                    <a:lnTo>
                      <a:pt x="19018" y="3129"/>
                    </a:lnTo>
                    <a:cubicBezTo>
                      <a:pt x="18604" y="2415"/>
                      <a:pt x="17822" y="1604"/>
                      <a:pt x="16159" y="1213"/>
                    </a:cubicBezTo>
                    <a:lnTo>
                      <a:pt x="16159" y="1213"/>
                    </a:lnTo>
                    <a:cubicBezTo>
                      <a:pt x="15112" y="1034"/>
                      <a:pt x="13354" y="912"/>
                      <a:pt x="11411" y="913"/>
                    </a:cubicBezTo>
                    <a:lnTo>
                      <a:pt x="11411" y="913"/>
                    </a:lnTo>
                    <a:cubicBezTo>
                      <a:pt x="11374" y="913"/>
                      <a:pt x="11336" y="913"/>
                      <a:pt x="11297" y="913"/>
                    </a:cubicBezTo>
                    <a:lnTo>
                      <a:pt x="11297" y="913"/>
                    </a:lnTo>
                    <a:cubicBezTo>
                      <a:pt x="7892" y="913"/>
                      <a:pt x="3881" y="1321"/>
                      <a:pt x="2059" y="2284"/>
                    </a:cubicBezTo>
                    <a:cubicBezTo>
                      <a:pt x="2059" y="2284"/>
                      <a:pt x="2059" y="2284"/>
                      <a:pt x="2059" y="2284"/>
                    </a:cubicBezTo>
                    <a:close/>
                    <a:moveTo>
                      <a:pt x="1217" y="20535"/>
                    </a:moveTo>
                    <a:cubicBezTo>
                      <a:pt x="1222" y="20530"/>
                      <a:pt x="1226" y="20518"/>
                      <a:pt x="1232" y="20501"/>
                    </a:cubicBezTo>
                    <a:lnTo>
                      <a:pt x="1232" y="20501"/>
                    </a:lnTo>
                    <a:cubicBezTo>
                      <a:pt x="1247" y="20459"/>
                      <a:pt x="1267" y="20387"/>
                      <a:pt x="1281" y="20292"/>
                    </a:cubicBezTo>
                    <a:lnTo>
                      <a:pt x="1281" y="20292"/>
                    </a:lnTo>
                    <a:cubicBezTo>
                      <a:pt x="1311" y="20105"/>
                      <a:pt x="1327" y="19830"/>
                      <a:pt x="1327" y="19498"/>
                    </a:cubicBezTo>
                    <a:lnTo>
                      <a:pt x="1327" y="19498"/>
                    </a:lnTo>
                    <a:cubicBezTo>
                      <a:pt x="1331" y="16445"/>
                      <a:pt x="3" y="8823"/>
                      <a:pt x="0" y="4834"/>
                    </a:cubicBezTo>
                    <a:lnTo>
                      <a:pt x="0" y="4834"/>
                    </a:lnTo>
                    <a:cubicBezTo>
                      <a:pt x="2" y="4133"/>
                      <a:pt x="39" y="3542"/>
                      <a:pt x="146" y="3070"/>
                    </a:cubicBezTo>
                    <a:lnTo>
                      <a:pt x="146" y="3070"/>
                    </a:lnTo>
                    <a:cubicBezTo>
                      <a:pt x="310" y="2359"/>
                      <a:pt x="886" y="1858"/>
                      <a:pt x="1613" y="1479"/>
                    </a:cubicBezTo>
                    <a:lnTo>
                      <a:pt x="1613" y="1479"/>
                    </a:lnTo>
                    <a:cubicBezTo>
                      <a:pt x="2351" y="1098"/>
                      <a:pt x="3287" y="815"/>
                      <a:pt x="4347" y="599"/>
                    </a:cubicBezTo>
                    <a:lnTo>
                      <a:pt x="4347" y="599"/>
                    </a:lnTo>
                    <a:cubicBezTo>
                      <a:pt x="6463" y="167"/>
                      <a:pt x="9072" y="0"/>
                      <a:pt x="11411" y="0"/>
                    </a:cubicBezTo>
                    <a:lnTo>
                      <a:pt x="11411" y="0"/>
                    </a:lnTo>
                    <a:cubicBezTo>
                      <a:pt x="13398" y="0"/>
                      <a:pt x="15181" y="117"/>
                      <a:pt x="16348" y="319"/>
                    </a:cubicBezTo>
                    <a:lnTo>
                      <a:pt x="16348" y="319"/>
                    </a:lnTo>
                    <a:cubicBezTo>
                      <a:pt x="18279" y="758"/>
                      <a:pt x="19330" y="1777"/>
                      <a:pt x="19843" y="2684"/>
                    </a:cubicBezTo>
                    <a:lnTo>
                      <a:pt x="19843" y="2684"/>
                    </a:lnTo>
                    <a:cubicBezTo>
                      <a:pt x="20319" y="3522"/>
                      <a:pt x="20368" y="4247"/>
                      <a:pt x="20375" y="4390"/>
                    </a:cubicBezTo>
                    <a:lnTo>
                      <a:pt x="20375" y="4390"/>
                    </a:lnTo>
                    <a:lnTo>
                      <a:pt x="21600" y="16903"/>
                    </a:lnTo>
                    <a:lnTo>
                      <a:pt x="1679" y="21279"/>
                    </a:lnTo>
                    <a:lnTo>
                      <a:pt x="1575" y="20833"/>
                    </a:lnTo>
                    <a:lnTo>
                      <a:pt x="1679" y="21279"/>
                    </a:lnTo>
                    <a:lnTo>
                      <a:pt x="208" y="21600"/>
                    </a:lnTo>
                    <a:lnTo>
                      <a:pt x="1217" y="20535"/>
                    </a:lnTo>
                    <a:cubicBezTo>
                      <a:pt x="1217" y="20535"/>
                      <a:pt x="1217" y="20535"/>
                      <a:pt x="1217" y="20535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34" name="Shape"/>
              <p:cNvSpPr/>
              <p:nvPr/>
            </p:nvSpPr>
            <p:spPr>
              <a:xfrm>
                <a:off x="2844799" y="241299"/>
                <a:ext cx="166067" cy="4441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43" h="20942" extrusionOk="0">
                    <a:moveTo>
                      <a:pt x="16972" y="0"/>
                    </a:moveTo>
                    <a:cubicBezTo>
                      <a:pt x="16972" y="0"/>
                      <a:pt x="0" y="20008"/>
                      <a:pt x="0" y="20802"/>
                    </a:cubicBezTo>
                    <a:cubicBezTo>
                      <a:pt x="0" y="21600"/>
                      <a:pt x="20122" y="18736"/>
                      <a:pt x="20863" y="18510"/>
                    </a:cubicBezTo>
                    <a:cubicBezTo>
                      <a:pt x="21600" y="18282"/>
                      <a:pt x="16972" y="3689"/>
                      <a:pt x="16972" y="0"/>
                    </a:cubicBezTo>
                    <a:close/>
                  </a:path>
                </a:pathLst>
              </a:custGeom>
              <a:solidFill>
                <a:srgbClr val="F5B55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35" name="Shape"/>
              <p:cNvSpPr/>
              <p:nvPr/>
            </p:nvSpPr>
            <p:spPr>
              <a:xfrm>
                <a:off x="292100" y="1054100"/>
                <a:ext cx="1215682" cy="3593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50" h="19928" extrusionOk="0">
                    <a:moveTo>
                      <a:pt x="530" y="11128"/>
                    </a:moveTo>
                    <a:cubicBezTo>
                      <a:pt x="530" y="11128"/>
                      <a:pt x="15931" y="21214"/>
                      <a:pt x="20850" y="19791"/>
                    </a:cubicBezTo>
                    <a:cubicBezTo>
                      <a:pt x="19651" y="12806"/>
                      <a:pt x="19571" y="6211"/>
                      <a:pt x="16811" y="5305"/>
                    </a:cubicBezTo>
                    <a:cubicBezTo>
                      <a:pt x="14050" y="4399"/>
                      <a:pt x="690" y="2"/>
                      <a:pt x="690" y="2"/>
                    </a:cubicBezTo>
                    <a:cubicBezTo>
                      <a:pt x="690" y="2"/>
                      <a:pt x="-750" y="-386"/>
                      <a:pt x="530" y="11128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36" name="Shape"/>
              <p:cNvSpPr/>
              <p:nvPr/>
            </p:nvSpPr>
            <p:spPr>
              <a:xfrm>
                <a:off x="266700" y="1016000"/>
                <a:ext cx="1280332" cy="4086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36" h="21600" extrusionOk="0">
                    <a:moveTo>
                      <a:pt x="1243" y="10776"/>
                    </a:moveTo>
                    <a:cubicBezTo>
                      <a:pt x="3017" y="11887"/>
                      <a:pt x="14563" y="18992"/>
                      <a:pt x="19692" y="18994"/>
                    </a:cubicBezTo>
                    <a:cubicBezTo>
                      <a:pt x="19693" y="18994"/>
                      <a:pt x="19693" y="18994"/>
                      <a:pt x="19693" y="18994"/>
                    </a:cubicBezTo>
                    <a:cubicBezTo>
                      <a:pt x="19837" y="18994"/>
                      <a:pt x="19976" y="18987"/>
                      <a:pt x="20108" y="18977"/>
                    </a:cubicBezTo>
                    <a:cubicBezTo>
                      <a:pt x="19957" y="17996"/>
                      <a:pt x="19824" y="17039"/>
                      <a:pt x="19694" y="16103"/>
                    </a:cubicBezTo>
                    <a:cubicBezTo>
                      <a:pt x="19035" y="11366"/>
                      <a:pt x="18601" y="8237"/>
                      <a:pt x="16782" y="7655"/>
                    </a:cubicBezTo>
                    <a:cubicBezTo>
                      <a:pt x="14088" y="6791"/>
                      <a:pt x="1046" y="2600"/>
                      <a:pt x="1046" y="2600"/>
                    </a:cubicBezTo>
                    <a:cubicBezTo>
                      <a:pt x="1057" y="2608"/>
                      <a:pt x="997" y="2633"/>
                      <a:pt x="943" y="2890"/>
                    </a:cubicBezTo>
                    <a:cubicBezTo>
                      <a:pt x="854" y="3303"/>
                      <a:pt x="625" y="5065"/>
                      <a:pt x="1243" y="10776"/>
                    </a:cubicBezTo>
                    <a:close/>
                    <a:moveTo>
                      <a:pt x="19693" y="21600"/>
                    </a:moveTo>
                    <a:cubicBezTo>
                      <a:pt x="19693" y="21600"/>
                      <a:pt x="19693" y="21600"/>
                      <a:pt x="19692" y="21600"/>
                    </a:cubicBezTo>
                    <a:cubicBezTo>
                      <a:pt x="14072" y="21598"/>
                      <a:pt x="1386" y="13529"/>
                      <a:pt x="849" y="13185"/>
                    </a:cubicBezTo>
                    <a:lnTo>
                      <a:pt x="621" y="13039"/>
                    </a:lnTo>
                    <a:lnTo>
                      <a:pt x="543" y="12348"/>
                    </a:lnTo>
                    <a:cubicBezTo>
                      <a:pt x="-75" y="6919"/>
                      <a:pt x="-164" y="3329"/>
                      <a:pt x="271" y="1375"/>
                    </a:cubicBezTo>
                    <a:cubicBezTo>
                      <a:pt x="555" y="98"/>
                      <a:pt x="956" y="0"/>
                      <a:pt x="1072" y="0"/>
                    </a:cubicBezTo>
                    <a:lnTo>
                      <a:pt x="1122" y="5"/>
                    </a:lnTo>
                    <a:cubicBezTo>
                      <a:pt x="1129" y="9"/>
                      <a:pt x="14171" y="4199"/>
                      <a:pt x="16866" y="5062"/>
                    </a:cubicBezTo>
                    <a:cubicBezTo>
                      <a:pt x="19163" y="5798"/>
                      <a:pt x="19788" y="10295"/>
                      <a:pt x="20450" y="15055"/>
                    </a:cubicBezTo>
                    <a:cubicBezTo>
                      <a:pt x="20652" y="16510"/>
                      <a:pt x="20861" y="18015"/>
                      <a:pt x="21128" y="19533"/>
                    </a:cubicBezTo>
                    <a:lnTo>
                      <a:pt x="21436" y="21284"/>
                    </a:lnTo>
                    <a:lnTo>
                      <a:pt x="20804" y="21463"/>
                    </a:lnTo>
                    <a:cubicBezTo>
                      <a:pt x="20484" y="21553"/>
                      <a:pt x="20110" y="21600"/>
                      <a:pt x="19693" y="21600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37" name="Shape"/>
              <p:cNvSpPr/>
              <p:nvPr/>
            </p:nvSpPr>
            <p:spPr>
              <a:xfrm>
                <a:off x="254000" y="1384300"/>
                <a:ext cx="1916820" cy="2799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39" h="21539" extrusionOk="0">
                    <a:moveTo>
                      <a:pt x="0" y="0"/>
                    </a:moveTo>
                    <a:cubicBezTo>
                      <a:pt x="0" y="0"/>
                      <a:pt x="12524" y="13359"/>
                      <a:pt x="18862" y="10349"/>
                    </a:cubicBezTo>
                    <a:cubicBezTo>
                      <a:pt x="18862" y="10349"/>
                      <a:pt x="21131" y="7101"/>
                      <a:pt x="21366" y="5484"/>
                    </a:cubicBezTo>
                    <a:cubicBezTo>
                      <a:pt x="21600" y="3865"/>
                      <a:pt x="21420" y="21433"/>
                      <a:pt x="18621" y="21521"/>
                    </a:cubicBezTo>
                    <a:cubicBezTo>
                      <a:pt x="16143" y="21600"/>
                      <a:pt x="13628" y="21468"/>
                      <a:pt x="11286" y="20257"/>
                    </a:cubicBezTo>
                    <a:cubicBezTo>
                      <a:pt x="7184" y="18133"/>
                      <a:pt x="3745" y="14152"/>
                      <a:pt x="2897" y="12615"/>
                    </a:cubicBezTo>
                    <a:cubicBezTo>
                      <a:pt x="1567" y="10205"/>
                      <a:pt x="313" y="2151"/>
                      <a:pt x="0" y="0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38" name="Shape"/>
              <p:cNvSpPr/>
              <p:nvPr/>
            </p:nvSpPr>
            <p:spPr>
              <a:xfrm>
                <a:off x="37448" y="1281856"/>
                <a:ext cx="2113633" cy="2496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84" y="4076"/>
                    </a:moveTo>
                    <a:cubicBezTo>
                      <a:pt x="43" y="2063"/>
                      <a:pt x="3" y="533"/>
                      <a:pt x="0" y="231"/>
                    </a:cubicBezTo>
                    <a:lnTo>
                      <a:pt x="0" y="231"/>
                    </a:lnTo>
                    <a:lnTo>
                      <a:pt x="0" y="231"/>
                    </a:lnTo>
                    <a:lnTo>
                      <a:pt x="161" y="91"/>
                    </a:lnTo>
                    <a:lnTo>
                      <a:pt x="207" y="0"/>
                    </a:lnTo>
                    <a:cubicBezTo>
                      <a:pt x="207" y="0"/>
                      <a:pt x="207" y="0"/>
                      <a:pt x="207" y="2"/>
                    </a:cubicBezTo>
                    <a:lnTo>
                      <a:pt x="207" y="2"/>
                    </a:lnTo>
                    <a:cubicBezTo>
                      <a:pt x="207" y="11"/>
                      <a:pt x="208" y="33"/>
                      <a:pt x="209" y="69"/>
                    </a:cubicBezTo>
                    <a:lnTo>
                      <a:pt x="209" y="69"/>
                    </a:lnTo>
                    <a:cubicBezTo>
                      <a:pt x="212" y="147"/>
                      <a:pt x="221" y="305"/>
                      <a:pt x="239" y="533"/>
                    </a:cubicBezTo>
                    <a:lnTo>
                      <a:pt x="239" y="533"/>
                    </a:lnTo>
                    <a:cubicBezTo>
                      <a:pt x="275" y="985"/>
                      <a:pt x="350" y="1716"/>
                      <a:pt x="504" y="2632"/>
                    </a:cubicBezTo>
                    <a:lnTo>
                      <a:pt x="504" y="2632"/>
                    </a:lnTo>
                    <a:cubicBezTo>
                      <a:pt x="812" y="4468"/>
                      <a:pt x="1434" y="7017"/>
                      <a:pt x="2662" y="9572"/>
                    </a:cubicBezTo>
                    <a:lnTo>
                      <a:pt x="2662" y="9572"/>
                    </a:lnTo>
                    <a:cubicBezTo>
                      <a:pt x="5119" y="14686"/>
                      <a:pt x="9994" y="19837"/>
                      <a:pt x="19624" y="19835"/>
                    </a:cubicBezTo>
                    <a:lnTo>
                      <a:pt x="19624" y="19835"/>
                    </a:lnTo>
                    <a:cubicBezTo>
                      <a:pt x="20087" y="19837"/>
                      <a:pt x="20511" y="18740"/>
                      <a:pt x="20836" y="17460"/>
                    </a:cubicBezTo>
                    <a:lnTo>
                      <a:pt x="20836" y="17460"/>
                    </a:lnTo>
                    <a:cubicBezTo>
                      <a:pt x="21158" y="16197"/>
                      <a:pt x="21388" y="14665"/>
                      <a:pt x="21437" y="14113"/>
                    </a:cubicBezTo>
                    <a:lnTo>
                      <a:pt x="21437" y="14113"/>
                    </a:lnTo>
                    <a:lnTo>
                      <a:pt x="21600" y="15217"/>
                    </a:lnTo>
                    <a:cubicBezTo>
                      <a:pt x="21506" y="16181"/>
                      <a:pt x="21271" y="17669"/>
                      <a:pt x="20924" y="19059"/>
                    </a:cubicBezTo>
                    <a:lnTo>
                      <a:pt x="20924" y="19059"/>
                    </a:lnTo>
                    <a:cubicBezTo>
                      <a:pt x="20578" y="20423"/>
                      <a:pt x="20126" y="21598"/>
                      <a:pt x="19624" y="21600"/>
                    </a:cubicBezTo>
                    <a:lnTo>
                      <a:pt x="19624" y="21600"/>
                    </a:lnTo>
                    <a:cubicBezTo>
                      <a:pt x="5163" y="21569"/>
                      <a:pt x="1406" y="10094"/>
                      <a:pt x="384" y="4076"/>
                    </a:cubicBezTo>
                    <a:cubicBezTo>
                      <a:pt x="384" y="4076"/>
                      <a:pt x="384" y="4076"/>
                      <a:pt x="384" y="4076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39" name="Shape"/>
              <p:cNvSpPr/>
              <p:nvPr/>
            </p:nvSpPr>
            <p:spPr>
              <a:xfrm>
                <a:off x="482599" y="876299"/>
                <a:ext cx="1040366" cy="1136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788" h="21600" extrusionOk="0">
                    <a:moveTo>
                      <a:pt x="10623" y="4984"/>
                    </a:moveTo>
                    <a:cubicBezTo>
                      <a:pt x="10413" y="4984"/>
                      <a:pt x="9084" y="18278"/>
                      <a:pt x="9084" y="18278"/>
                    </a:cubicBezTo>
                    <a:lnTo>
                      <a:pt x="11252" y="10299"/>
                    </a:lnTo>
                    <a:cubicBezTo>
                      <a:pt x="11252" y="10299"/>
                      <a:pt x="10832" y="4984"/>
                      <a:pt x="10623" y="4984"/>
                    </a:cubicBezTo>
                    <a:close/>
                    <a:moveTo>
                      <a:pt x="20537" y="21600"/>
                    </a:moveTo>
                    <a:cubicBezTo>
                      <a:pt x="20537" y="21600"/>
                      <a:pt x="21306" y="17279"/>
                      <a:pt x="20153" y="15947"/>
                    </a:cubicBezTo>
                    <a:cubicBezTo>
                      <a:pt x="18999" y="14618"/>
                      <a:pt x="10436" y="4984"/>
                      <a:pt x="10436" y="4984"/>
                    </a:cubicBezTo>
                    <a:lnTo>
                      <a:pt x="10926" y="12960"/>
                    </a:lnTo>
                    <a:cubicBezTo>
                      <a:pt x="10926" y="12960"/>
                      <a:pt x="20537" y="21600"/>
                      <a:pt x="20537" y="21600"/>
                    </a:cubicBezTo>
                    <a:close/>
                    <a:moveTo>
                      <a:pt x="125" y="3318"/>
                    </a:moveTo>
                    <a:cubicBezTo>
                      <a:pt x="-294" y="2653"/>
                      <a:pt x="475" y="0"/>
                      <a:pt x="475" y="0"/>
                    </a:cubicBezTo>
                    <a:cubicBezTo>
                      <a:pt x="475" y="0"/>
                      <a:pt x="6347" y="1324"/>
                      <a:pt x="7360" y="1659"/>
                    </a:cubicBezTo>
                    <a:cubicBezTo>
                      <a:pt x="8374" y="1993"/>
                      <a:pt x="8024" y="5313"/>
                      <a:pt x="8024" y="5313"/>
                    </a:cubicBezTo>
                    <a:lnTo>
                      <a:pt x="7676" y="9969"/>
                    </a:lnTo>
                    <a:cubicBezTo>
                      <a:pt x="7676" y="9969"/>
                      <a:pt x="545" y="3982"/>
                      <a:pt x="125" y="3318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40" name="Shape"/>
              <p:cNvSpPr/>
              <p:nvPr/>
            </p:nvSpPr>
            <p:spPr>
              <a:xfrm>
                <a:off x="1003300" y="634999"/>
                <a:ext cx="2630834" cy="4594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89" h="20707" extrusionOk="0">
                    <a:moveTo>
                      <a:pt x="5180" y="53"/>
                    </a:moveTo>
                    <a:cubicBezTo>
                      <a:pt x="4331" y="999"/>
                      <a:pt x="0" y="11089"/>
                      <a:pt x="0" y="11089"/>
                    </a:cubicBezTo>
                    <a:cubicBezTo>
                      <a:pt x="0" y="11089"/>
                      <a:pt x="6030" y="-893"/>
                      <a:pt x="5180" y="53"/>
                    </a:cubicBezTo>
                    <a:close/>
                    <a:moveTo>
                      <a:pt x="9795" y="20707"/>
                    </a:moveTo>
                    <a:cubicBezTo>
                      <a:pt x="9795" y="20707"/>
                      <a:pt x="20864" y="1788"/>
                      <a:pt x="21232" y="2891"/>
                    </a:cubicBezTo>
                    <a:cubicBezTo>
                      <a:pt x="21600" y="3994"/>
                      <a:pt x="20071" y="1155"/>
                      <a:pt x="19845" y="13927"/>
                    </a:cubicBezTo>
                    <a:cubicBezTo>
                      <a:pt x="19618" y="15450"/>
                      <a:pt x="19940" y="5255"/>
                      <a:pt x="19043" y="6674"/>
                    </a:cubicBezTo>
                    <a:cubicBezTo>
                      <a:pt x="18278" y="7883"/>
                      <a:pt x="9795" y="20707"/>
                      <a:pt x="9795" y="20707"/>
                    </a:cubicBezTo>
                    <a:close/>
                  </a:path>
                </a:pathLst>
              </a:custGeom>
              <a:solidFill>
                <a:srgbClr val="E5932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41" name="Shape"/>
              <p:cNvSpPr/>
              <p:nvPr/>
            </p:nvSpPr>
            <p:spPr>
              <a:xfrm>
                <a:off x="520699" y="609599"/>
                <a:ext cx="3024673" cy="6435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158" extrusionOk="0">
                    <a:moveTo>
                      <a:pt x="21231" y="10679"/>
                    </a:moveTo>
                    <a:cubicBezTo>
                      <a:pt x="21106" y="12077"/>
                      <a:pt x="19682" y="14734"/>
                      <a:pt x="19682" y="14734"/>
                    </a:cubicBezTo>
                    <a:cubicBezTo>
                      <a:pt x="19682" y="14734"/>
                      <a:pt x="21156" y="12213"/>
                      <a:pt x="21325" y="11612"/>
                    </a:cubicBezTo>
                    <a:cubicBezTo>
                      <a:pt x="21494" y="11009"/>
                      <a:pt x="21600" y="4872"/>
                      <a:pt x="21600" y="4872"/>
                    </a:cubicBezTo>
                    <a:cubicBezTo>
                      <a:pt x="21432" y="4900"/>
                      <a:pt x="21356" y="9282"/>
                      <a:pt x="21231" y="10679"/>
                    </a:cubicBezTo>
                    <a:close/>
                    <a:moveTo>
                      <a:pt x="6246" y="185"/>
                    </a:moveTo>
                    <a:cubicBezTo>
                      <a:pt x="5246" y="-1442"/>
                      <a:pt x="0" y="8178"/>
                      <a:pt x="0" y="8178"/>
                    </a:cubicBezTo>
                    <a:cubicBezTo>
                      <a:pt x="0" y="8178"/>
                      <a:pt x="4570" y="2849"/>
                      <a:pt x="6246" y="185"/>
                    </a:cubicBezTo>
                    <a:close/>
                    <a:moveTo>
                      <a:pt x="6995" y="13657"/>
                    </a:moveTo>
                    <a:cubicBezTo>
                      <a:pt x="6995" y="13657"/>
                      <a:pt x="9144" y="7410"/>
                      <a:pt x="14191" y="2808"/>
                    </a:cubicBezTo>
                    <a:cubicBezTo>
                      <a:pt x="9944" y="6753"/>
                      <a:pt x="7295" y="10808"/>
                      <a:pt x="7270" y="11137"/>
                    </a:cubicBezTo>
                    <a:cubicBezTo>
                      <a:pt x="7245" y="11466"/>
                      <a:pt x="6995" y="13657"/>
                      <a:pt x="6995" y="13657"/>
                    </a:cubicBezTo>
                    <a:close/>
                    <a:moveTo>
                      <a:pt x="11384" y="15994"/>
                    </a:moveTo>
                    <a:cubicBezTo>
                      <a:pt x="11384" y="16944"/>
                      <a:pt x="11018" y="19428"/>
                      <a:pt x="10634" y="19428"/>
                    </a:cubicBezTo>
                    <a:cubicBezTo>
                      <a:pt x="10568" y="13291"/>
                      <a:pt x="8353" y="15192"/>
                      <a:pt x="7287" y="15555"/>
                    </a:cubicBezTo>
                    <a:cubicBezTo>
                      <a:pt x="6221" y="15920"/>
                      <a:pt x="6920" y="20158"/>
                      <a:pt x="6920" y="20158"/>
                    </a:cubicBezTo>
                    <a:lnTo>
                      <a:pt x="6071" y="16432"/>
                    </a:lnTo>
                    <a:cubicBezTo>
                      <a:pt x="10051" y="11612"/>
                      <a:pt x="11384" y="15045"/>
                      <a:pt x="11384" y="15994"/>
                    </a:cubicBezTo>
                    <a:close/>
                  </a:path>
                </a:pathLst>
              </a:custGeom>
              <a:solidFill>
                <a:srgbClr val="E5932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42" name="Shape"/>
              <p:cNvSpPr/>
              <p:nvPr/>
            </p:nvSpPr>
            <p:spPr>
              <a:xfrm>
                <a:off x="2908300" y="685799"/>
                <a:ext cx="80950" cy="7180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29" y="185"/>
                    </a:moveTo>
                    <a:lnTo>
                      <a:pt x="529" y="185"/>
                    </a:lnTo>
                    <a:lnTo>
                      <a:pt x="529" y="185"/>
                    </a:lnTo>
                    <a:lnTo>
                      <a:pt x="539" y="185"/>
                    </a:lnTo>
                    <a:lnTo>
                      <a:pt x="529" y="185"/>
                    </a:lnTo>
                    <a:cubicBezTo>
                      <a:pt x="529" y="185"/>
                      <a:pt x="529" y="185"/>
                      <a:pt x="529" y="185"/>
                    </a:cubicBezTo>
                    <a:close/>
                    <a:moveTo>
                      <a:pt x="6758" y="21566"/>
                    </a:moveTo>
                    <a:lnTo>
                      <a:pt x="9541" y="20204"/>
                    </a:lnTo>
                    <a:cubicBezTo>
                      <a:pt x="17384" y="14251"/>
                      <a:pt x="20237" y="10051"/>
                      <a:pt x="20237" y="7093"/>
                    </a:cubicBezTo>
                    <a:lnTo>
                      <a:pt x="20237" y="7093"/>
                    </a:lnTo>
                    <a:cubicBezTo>
                      <a:pt x="20237" y="3907"/>
                      <a:pt x="16914" y="2162"/>
                      <a:pt x="13009" y="1223"/>
                    </a:cubicBezTo>
                    <a:lnTo>
                      <a:pt x="13009" y="1223"/>
                    </a:lnTo>
                    <a:cubicBezTo>
                      <a:pt x="9077" y="285"/>
                      <a:pt x="4762" y="156"/>
                      <a:pt x="2389" y="153"/>
                    </a:cubicBezTo>
                    <a:lnTo>
                      <a:pt x="2389" y="153"/>
                    </a:lnTo>
                    <a:cubicBezTo>
                      <a:pt x="1251" y="153"/>
                      <a:pt x="599" y="182"/>
                      <a:pt x="529" y="185"/>
                    </a:cubicBezTo>
                    <a:lnTo>
                      <a:pt x="529" y="185"/>
                    </a:lnTo>
                    <a:lnTo>
                      <a:pt x="0" y="44"/>
                    </a:lnTo>
                    <a:cubicBezTo>
                      <a:pt x="50" y="41"/>
                      <a:pt x="960" y="0"/>
                      <a:pt x="2389" y="0"/>
                    </a:cubicBezTo>
                    <a:lnTo>
                      <a:pt x="2389" y="0"/>
                    </a:lnTo>
                    <a:cubicBezTo>
                      <a:pt x="8333" y="7"/>
                      <a:pt x="21574" y="710"/>
                      <a:pt x="21600" y="7093"/>
                    </a:cubicBezTo>
                    <a:lnTo>
                      <a:pt x="21600" y="7093"/>
                    </a:lnTo>
                    <a:cubicBezTo>
                      <a:pt x="21590" y="10063"/>
                      <a:pt x="18737" y="14269"/>
                      <a:pt x="10874" y="20232"/>
                    </a:cubicBezTo>
                    <a:lnTo>
                      <a:pt x="10874" y="20232"/>
                    </a:lnTo>
                    <a:lnTo>
                      <a:pt x="8085" y="21600"/>
                    </a:lnTo>
                    <a:lnTo>
                      <a:pt x="6758" y="21566"/>
                    </a:lnTo>
                    <a:cubicBezTo>
                      <a:pt x="6758" y="21566"/>
                      <a:pt x="6758" y="21566"/>
                      <a:pt x="6758" y="21566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43" name="Shape"/>
              <p:cNvSpPr/>
              <p:nvPr/>
            </p:nvSpPr>
            <p:spPr>
              <a:xfrm>
                <a:off x="3441699" y="533400"/>
                <a:ext cx="106278" cy="6605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5" h="21600" extrusionOk="0">
                    <a:moveTo>
                      <a:pt x="0" y="21552"/>
                    </a:moveTo>
                    <a:lnTo>
                      <a:pt x="10426" y="16133"/>
                    </a:lnTo>
                    <a:cubicBezTo>
                      <a:pt x="17852" y="12833"/>
                      <a:pt x="20550" y="10146"/>
                      <a:pt x="20550" y="7984"/>
                    </a:cubicBezTo>
                    <a:lnTo>
                      <a:pt x="20550" y="7984"/>
                    </a:lnTo>
                    <a:cubicBezTo>
                      <a:pt x="20550" y="5076"/>
                      <a:pt x="15673" y="3115"/>
                      <a:pt x="10816" y="1880"/>
                    </a:cubicBezTo>
                    <a:lnTo>
                      <a:pt x="10816" y="1880"/>
                    </a:lnTo>
                    <a:cubicBezTo>
                      <a:pt x="5960" y="645"/>
                      <a:pt x="1169" y="142"/>
                      <a:pt x="1154" y="141"/>
                    </a:cubicBezTo>
                    <a:lnTo>
                      <a:pt x="1154" y="141"/>
                    </a:lnTo>
                    <a:lnTo>
                      <a:pt x="1154" y="141"/>
                    </a:lnTo>
                    <a:lnTo>
                      <a:pt x="1720" y="0"/>
                    </a:lnTo>
                    <a:cubicBezTo>
                      <a:pt x="1814" y="9"/>
                      <a:pt x="21600" y="2104"/>
                      <a:pt x="21585" y="7984"/>
                    </a:cubicBezTo>
                    <a:lnTo>
                      <a:pt x="21585" y="7984"/>
                    </a:lnTo>
                    <a:cubicBezTo>
                      <a:pt x="21585" y="10170"/>
                      <a:pt x="18862" y="12875"/>
                      <a:pt x="11408" y="16186"/>
                    </a:cubicBezTo>
                    <a:lnTo>
                      <a:pt x="11408" y="16186"/>
                    </a:lnTo>
                    <a:lnTo>
                      <a:pt x="990" y="21600"/>
                    </a:lnTo>
                    <a:lnTo>
                      <a:pt x="0" y="21552"/>
                    </a:lnTo>
                    <a:cubicBezTo>
                      <a:pt x="0" y="21552"/>
                      <a:pt x="0" y="21552"/>
                      <a:pt x="0" y="21552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44" name="Shape"/>
              <p:cNvSpPr/>
              <p:nvPr/>
            </p:nvSpPr>
            <p:spPr>
              <a:xfrm>
                <a:off x="2755899" y="1155699"/>
                <a:ext cx="759373" cy="3236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290"/>
                    </a:moveTo>
                    <a:lnTo>
                      <a:pt x="21545" y="0"/>
                    </a:lnTo>
                    <a:lnTo>
                      <a:pt x="21600" y="313"/>
                    </a:lnTo>
                    <a:lnTo>
                      <a:pt x="55" y="21600"/>
                    </a:lnTo>
                    <a:lnTo>
                      <a:pt x="0" y="21290"/>
                    </a:lnTo>
                    <a:cubicBezTo>
                      <a:pt x="0" y="21290"/>
                      <a:pt x="0" y="21290"/>
                      <a:pt x="0" y="2129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45" name="Shape"/>
              <p:cNvSpPr/>
              <p:nvPr/>
            </p:nvSpPr>
            <p:spPr>
              <a:xfrm>
                <a:off x="3390899" y="609599"/>
                <a:ext cx="112245" cy="345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074" h="18815" extrusionOk="0">
                    <a:moveTo>
                      <a:pt x="923" y="18815"/>
                    </a:moveTo>
                    <a:cubicBezTo>
                      <a:pt x="923" y="18815"/>
                      <a:pt x="-2462" y="4852"/>
                      <a:pt x="3735" y="6114"/>
                    </a:cubicBezTo>
                    <a:cubicBezTo>
                      <a:pt x="9938" y="7384"/>
                      <a:pt x="13690" y="4852"/>
                      <a:pt x="15380" y="1023"/>
                    </a:cubicBezTo>
                    <a:cubicBezTo>
                      <a:pt x="17065" y="-2785"/>
                      <a:pt x="19138" y="4852"/>
                      <a:pt x="17443" y="10571"/>
                    </a:cubicBezTo>
                    <a:cubicBezTo>
                      <a:pt x="15759" y="16283"/>
                      <a:pt x="5808" y="15648"/>
                      <a:pt x="4863" y="16891"/>
                    </a:cubicBezTo>
                    <a:cubicBezTo>
                      <a:pt x="3921" y="18187"/>
                      <a:pt x="923" y="18815"/>
                      <a:pt x="923" y="1881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46" name="Shape"/>
              <p:cNvSpPr/>
              <p:nvPr/>
            </p:nvSpPr>
            <p:spPr>
              <a:xfrm>
                <a:off x="3390899" y="622299"/>
                <a:ext cx="102180" cy="220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914" h="17024" extrusionOk="0">
                    <a:moveTo>
                      <a:pt x="983" y="6908"/>
                    </a:moveTo>
                    <a:cubicBezTo>
                      <a:pt x="983" y="6908"/>
                      <a:pt x="-1069" y="15000"/>
                      <a:pt x="756" y="15920"/>
                    </a:cubicBezTo>
                    <a:cubicBezTo>
                      <a:pt x="2579" y="16793"/>
                      <a:pt x="16891" y="18595"/>
                      <a:pt x="18032" y="14108"/>
                    </a:cubicBezTo>
                    <a:cubicBezTo>
                      <a:pt x="19163" y="9612"/>
                      <a:pt x="20531" y="4185"/>
                      <a:pt x="19612" y="581"/>
                    </a:cubicBezTo>
                    <a:cubicBezTo>
                      <a:pt x="18704" y="-3005"/>
                      <a:pt x="2579" y="11376"/>
                      <a:pt x="983" y="690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47" name="Shape"/>
              <p:cNvSpPr/>
              <p:nvPr/>
            </p:nvSpPr>
            <p:spPr>
              <a:xfrm>
                <a:off x="381000" y="1422399"/>
                <a:ext cx="1133602" cy="1898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28" h="20305" extrusionOk="0">
                    <a:moveTo>
                      <a:pt x="24" y="8"/>
                    </a:moveTo>
                    <a:cubicBezTo>
                      <a:pt x="-172" y="-263"/>
                      <a:pt x="834" y="6741"/>
                      <a:pt x="1645" y="9361"/>
                    </a:cubicBezTo>
                    <a:cubicBezTo>
                      <a:pt x="2455" y="11981"/>
                      <a:pt x="19064" y="21337"/>
                      <a:pt x="20144" y="20212"/>
                    </a:cubicBezTo>
                    <a:cubicBezTo>
                      <a:pt x="21225" y="19092"/>
                      <a:pt x="21428" y="11232"/>
                      <a:pt x="21428" y="11232"/>
                    </a:cubicBezTo>
                    <a:cubicBezTo>
                      <a:pt x="15216" y="10109"/>
                      <a:pt x="1915" y="2625"/>
                      <a:pt x="24" y="8"/>
                    </a:cubicBezTo>
                    <a:close/>
                  </a:path>
                </a:pathLst>
              </a:custGeom>
              <a:solidFill>
                <a:srgbClr val="A9A1A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48" name="Line"/>
              <p:cNvSpPr/>
              <p:nvPr/>
            </p:nvSpPr>
            <p:spPr>
              <a:xfrm flipH="1" flipV="1">
                <a:off x="432271" y="1126852"/>
                <a:ext cx="883804" cy="99740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defRPr sz="12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11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49" name="Shape"/>
              <p:cNvSpPr/>
              <p:nvPr/>
            </p:nvSpPr>
            <p:spPr>
              <a:xfrm>
                <a:off x="431799" y="1117599"/>
                <a:ext cx="885653" cy="1160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555" y="21600"/>
                    </a:moveTo>
                    <a:lnTo>
                      <a:pt x="0" y="3042"/>
                    </a:lnTo>
                    <a:lnTo>
                      <a:pt x="45" y="0"/>
                    </a:lnTo>
                    <a:lnTo>
                      <a:pt x="21600" y="18561"/>
                    </a:lnTo>
                    <a:cubicBezTo>
                      <a:pt x="21600" y="18561"/>
                      <a:pt x="21555" y="21600"/>
                      <a:pt x="21555" y="21600"/>
                    </a:cubicBezTo>
                    <a:close/>
                  </a:path>
                </a:pathLst>
              </a:custGeom>
              <a:solidFill>
                <a:srgbClr val="92929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50" name="Line"/>
              <p:cNvSpPr/>
              <p:nvPr/>
            </p:nvSpPr>
            <p:spPr>
              <a:xfrm flipH="1" flipV="1">
                <a:off x="433152" y="1173670"/>
                <a:ext cx="883841" cy="99754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defRPr sz="12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11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51" name="Shape"/>
              <p:cNvSpPr/>
              <p:nvPr/>
            </p:nvSpPr>
            <p:spPr>
              <a:xfrm>
                <a:off x="431799" y="1168399"/>
                <a:ext cx="885665" cy="1160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555" y="21600"/>
                    </a:moveTo>
                    <a:lnTo>
                      <a:pt x="0" y="3039"/>
                    </a:lnTo>
                    <a:lnTo>
                      <a:pt x="45" y="0"/>
                    </a:lnTo>
                    <a:lnTo>
                      <a:pt x="21600" y="18561"/>
                    </a:lnTo>
                    <a:cubicBezTo>
                      <a:pt x="21600" y="18561"/>
                      <a:pt x="21555" y="21600"/>
                      <a:pt x="21555" y="21600"/>
                    </a:cubicBezTo>
                    <a:close/>
                  </a:path>
                </a:pathLst>
              </a:custGeom>
              <a:solidFill>
                <a:srgbClr val="92929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52" name="Line"/>
              <p:cNvSpPr/>
              <p:nvPr/>
            </p:nvSpPr>
            <p:spPr>
              <a:xfrm flipH="1" flipV="1">
                <a:off x="428959" y="1227509"/>
                <a:ext cx="883829" cy="9974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defRPr sz="12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11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53" name="Shape"/>
              <p:cNvSpPr/>
              <p:nvPr/>
            </p:nvSpPr>
            <p:spPr>
              <a:xfrm>
                <a:off x="431799" y="1219199"/>
                <a:ext cx="885678" cy="116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554" y="21600"/>
                    </a:moveTo>
                    <a:lnTo>
                      <a:pt x="0" y="3040"/>
                    </a:lnTo>
                    <a:lnTo>
                      <a:pt x="45" y="0"/>
                    </a:lnTo>
                    <a:lnTo>
                      <a:pt x="21600" y="18563"/>
                    </a:lnTo>
                    <a:cubicBezTo>
                      <a:pt x="21600" y="18563"/>
                      <a:pt x="21554" y="21600"/>
                      <a:pt x="21554" y="21600"/>
                    </a:cubicBezTo>
                    <a:close/>
                  </a:path>
                </a:pathLst>
              </a:custGeom>
              <a:solidFill>
                <a:srgbClr val="92929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54" name="Shape"/>
              <p:cNvSpPr/>
              <p:nvPr/>
            </p:nvSpPr>
            <p:spPr>
              <a:xfrm>
                <a:off x="1422399" y="101600"/>
                <a:ext cx="1532348" cy="564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460" extrusionOk="0">
                    <a:moveTo>
                      <a:pt x="0" y="15500"/>
                    </a:moveTo>
                    <a:cubicBezTo>
                      <a:pt x="0" y="15500"/>
                      <a:pt x="10368" y="15500"/>
                      <a:pt x="19806" y="19460"/>
                    </a:cubicBezTo>
                    <a:cubicBezTo>
                      <a:pt x="20271" y="19460"/>
                      <a:pt x="21600" y="4161"/>
                      <a:pt x="21600" y="3440"/>
                    </a:cubicBezTo>
                    <a:cubicBezTo>
                      <a:pt x="21201" y="1280"/>
                      <a:pt x="6978" y="-2140"/>
                      <a:pt x="4254" y="1820"/>
                    </a:cubicBezTo>
                    <a:cubicBezTo>
                      <a:pt x="2659" y="7040"/>
                      <a:pt x="0" y="15500"/>
                      <a:pt x="0" y="15500"/>
                    </a:cubicBezTo>
                    <a:close/>
                  </a:path>
                </a:pathLst>
              </a:custGeom>
              <a:solidFill>
                <a:srgbClr val="54B2C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55" name="Shape"/>
              <p:cNvSpPr/>
              <p:nvPr/>
            </p:nvSpPr>
            <p:spPr>
              <a:xfrm>
                <a:off x="1391090" y="100322"/>
                <a:ext cx="1582106" cy="5978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07" y="16268"/>
                    </a:moveTo>
                    <a:cubicBezTo>
                      <a:pt x="2961" y="16329"/>
                      <a:pt x="11642" y="16797"/>
                      <a:pt x="19579" y="20377"/>
                    </a:cubicBezTo>
                    <a:cubicBezTo>
                      <a:pt x="19978" y="18792"/>
                      <a:pt x="21043" y="6489"/>
                      <a:pt x="21144" y="4383"/>
                    </a:cubicBezTo>
                    <a:cubicBezTo>
                      <a:pt x="20563" y="3234"/>
                      <a:pt x="14898" y="1188"/>
                      <a:pt x="10017" y="1188"/>
                    </a:cubicBezTo>
                    <a:cubicBezTo>
                      <a:pt x="7373" y="1188"/>
                      <a:pt x="5500" y="1815"/>
                      <a:pt x="4727" y="2956"/>
                    </a:cubicBezTo>
                    <a:cubicBezTo>
                      <a:pt x="3494" y="7325"/>
                      <a:pt x="1607" y="13849"/>
                      <a:pt x="907" y="16268"/>
                    </a:cubicBezTo>
                    <a:close/>
                    <a:moveTo>
                      <a:pt x="19638" y="21600"/>
                    </a:moveTo>
                    <a:lnTo>
                      <a:pt x="19599" y="21591"/>
                    </a:lnTo>
                    <a:cubicBezTo>
                      <a:pt x="10583" y="17494"/>
                      <a:pt x="555" y="17446"/>
                      <a:pt x="455" y="17446"/>
                    </a:cubicBezTo>
                    <a:lnTo>
                      <a:pt x="0" y="17446"/>
                    </a:lnTo>
                    <a:lnTo>
                      <a:pt x="277" y="16491"/>
                    </a:lnTo>
                    <a:cubicBezTo>
                      <a:pt x="303" y="16403"/>
                      <a:pt x="2869" y="7557"/>
                      <a:pt x="4395" y="2147"/>
                    </a:cubicBezTo>
                    <a:lnTo>
                      <a:pt x="4422" y="2053"/>
                    </a:lnTo>
                    <a:lnTo>
                      <a:pt x="4460" y="1993"/>
                    </a:lnTo>
                    <a:cubicBezTo>
                      <a:pt x="5506" y="346"/>
                      <a:pt x="8060" y="0"/>
                      <a:pt x="10017" y="0"/>
                    </a:cubicBezTo>
                    <a:cubicBezTo>
                      <a:pt x="14217" y="0"/>
                      <a:pt x="21214" y="1811"/>
                      <a:pt x="21580" y="3957"/>
                    </a:cubicBezTo>
                    <a:lnTo>
                      <a:pt x="21600" y="4074"/>
                    </a:lnTo>
                    <a:lnTo>
                      <a:pt x="21600" y="4202"/>
                    </a:lnTo>
                    <a:cubicBezTo>
                      <a:pt x="21600" y="4696"/>
                      <a:pt x="21251" y="9150"/>
                      <a:pt x="20893" y="13027"/>
                    </a:cubicBezTo>
                    <a:cubicBezTo>
                      <a:pt x="20104" y="21600"/>
                      <a:pt x="19856" y="21600"/>
                      <a:pt x="19638" y="21600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56" name="Shape"/>
              <p:cNvSpPr/>
              <p:nvPr/>
            </p:nvSpPr>
            <p:spPr>
              <a:xfrm>
                <a:off x="1460500" y="126999"/>
                <a:ext cx="1486210" cy="4274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8950" extrusionOk="0">
                    <a:moveTo>
                      <a:pt x="6934" y="8261"/>
                    </a:moveTo>
                    <a:cubicBezTo>
                      <a:pt x="8849" y="4789"/>
                      <a:pt x="16858" y="6187"/>
                      <a:pt x="21282" y="8083"/>
                    </a:cubicBezTo>
                    <a:cubicBezTo>
                      <a:pt x="21427" y="5996"/>
                      <a:pt x="21600" y="4500"/>
                      <a:pt x="21600" y="4263"/>
                    </a:cubicBezTo>
                    <a:cubicBezTo>
                      <a:pt x="21205" y="1593"/>
                      <a:pt x="6765" y="-2650"/>
                      <a:pt x="4066" y="2246"/>
                    </a:cubicBezTo>
                    <a:cubicBezTo>
                      <a:pt x="2486" y="8700"/>
                      <a:pt x="0" y="18580"/>
                      <a:pt x="0" y="18580"/>
                    </a:cubicBezTo>
                    <a:cubicBezTo>
                      <a:pt x="0" y="18580"/>
                      <a:pt x="1574" y="18605"/>
                      <a:pt x="4283" y="18950"/>
                    </a:cubicBezTo>
                    <a:cubicBezTo>
                      <a:pt x="5143" y="15513"/>
                      <a:pt x="6138" y="11516"/>
                      <a:pt x="6934" y="8261"/>
                    </a:cubicBezTo>
                    <a:close/>
                  </a:path>
                </a:pathLst>
              </a:custGeom>
              <a:solidFill>
                <a:srgbClr val="3996A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57" name="Shape"/>
              <p:cNvSpPr/>
              <p:nvPr/>
            </p:nvSpPr>
            <p:spPr>
              <a:xfrm>
                <a:off x="2997199" y="177800"/>
                <a:ext cx="397602" cy="4315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20" h="21266" extrusionOk="0">
                    <a:moveTo>
                      <a:pt x="6509" y="20157"/>
                    </a:moveTo>
                    <a:cubicBezTo>
                      <a:pt x="6059" y="15491"/>
                      <a:pt x="4769" y="7964"/>
                      <a:pt x="5348" y="5520"/>
                    </a:cubicBezTo>
                    <a:cubicBezTo>
                      <a:pt x="5990" y="2809"/>
                      <a:pt x="15934" y="2418"/>
                      <a:pt x="20920" y="2831"/>
                    </a:cubicBezTo>
                    <a:cubicBezTo>
                      <a:pt x="20472" y="1927"/>
                      <a:pt x="19479" y="804"/>
                      <a:pt x="17277" y="320"/>
                    </a:cubicBezTo>
                    <a:cubicBezTo>
                      <a:pt x="13252" y="-334"/>
                      <a:pt x="865" y="-206"/>
                      <a:pt x="146" y="2830"/>
                    </a:cubicBezTo>
                    <a:cubicBezTo>
                      <a:pt x="-680" y="6321"/>
                      <a:pt x="2307" y="20174"/>
                      <a:pt x="1210" y="21266"/>
                    </a:cubicBezTo>
                    <a:cubicBezTo>
                      <a:pt x="1210" y="21266"/>
                      <a:pt x="6509" y="20157"/>
                      <a:pt x="6509" y="20157"/>
                    </a:cubicBezTo>
                    <a:close/>
                  </a:path>
                </a:pathLst>
              </a:custGeom>
              <a:solidFill>
                <a:srgbClr val="3996A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58" name="Shape"/>
              <p:cNvSpPr/>
              <p:nvPr/>
            </p:nvSpPr>
            <p:spPr>
              <a:xfrm>
                <a:off x="3022600" y="507999"/>
                <a:ext cx="185560" cy="1764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75" h="19687" extrusionOk="0">
                    <a:moveTo>
                      <a:pt x="20540" y="3131"/>
                    </a:moveTo>
                    <a:cubicBezTo>
                      <a:pt x="20412" y="-769"/>
                      <a:pt x="17564" y="140"/>
                      <a:pt x="17564" y="140"/>
                    </a:cubicBezTo>
                    <a:lnTo>
                      <a:pt x="3339" y="12"/>
                    </a:lnTo>
                    <a:cubicBezTo>
                      <a:pt x="1663" y="-250"/>
                      <a:pt x="1531" y="3783"/>
                      <a:pt x="2307" y="7426"/>
                    </a:cubicBezTo>
                    <a:cubicBezTo>
                      <a:pt x="3082" y="11073"/>
                      <a:pt x="4505" y="10683"/>
                      <a:pt x="4893" y="10683"/>
                    </a:cubicBezTo>
                    <a:cubicBezTo>
                      <a:pt x="4903" y="10683"/>
                      <a:pt x="4950" y="10683"/>
                      <a:pt x="4972" y="10683"/>
                    </a:cubicBezTo>
                    <a:lnTo>
                      <a:pt x="110" y="16406"/>
                    </a:lnTo>
                    <a:cubicBezTo>
                      <a:pt x="110" y="16406"/>
                      <a:pt x="-668" y="20831"/>
                      <a:pt x="1919" y="19403"/>
                    </a:cubicBezTo>
                    <a:cubicBezTo>
                      <a:pt x="4505" y="17969"/>
                      <a:pt x="8770" y="10944"/>
                      <a:pt x="8770" y="10944"/>
                    </a:cubicBezTo>
                    <a:cubicBezTo>
                      <a:pt x="8770" y="10944"/>
                      <a:pt x="8799" y="10841"/>
                      <a:pt x="8839" y="10677"/>
                    </a:cubicBezTo>
                    <a:cubicBezTo>
                      <a:pt x="12706" y="10666"/>
                      <a:pt x="18164" y="10636"/>
                      <a:pt x="19245" y="10550"/>
                    </a:cubicBezTo>
                    <a:cubicBezTo>
                      <a:pt x="20932" y="10421"/>
                      <a:pt x="20408" y="7688"/>
                      <a:pt x="20408" y="7688"/>
                    </a:cubicBezTo>
                    <a:cubicBezTo>
                      <a:pt x="20408" y="7688"/>
                      <a:pt x="20668" y="7036"/>
                      <a:pt x="20540" y="3131"/>
                    </a:cubicBezTo>
                    <a:close/>
                  </a:path>
                </a:pathLst>
              </a:custGeom>
              <a:solidFill>
                <a:srgbClr val="AAABA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59" name="Shape"/>
              <p:cNvSpPr/>
              <p:nvPr/>
            </p:nvSpPr>
            <p:spPr>
              <a:xfrm>
                <a:off x="3022599" y="622299"/>
                <a:ext cx="33689" cy="522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597" h="19883" extrusionOk="0">
                    <a:moveTo>
                      <a:pt x="399" y="12192"/>
                    </a:moveTo>
                    <a:cubicBezTo>
                      <a:pt x="399" y="12192"/>
                      <a:pt x="-2748" y="18490"/>
                      <a:pt x="8642" y="19883"/>
                    </a:cubicBezTo>
                    <a:cubicBezTo>
                      <a:pt x="8257" y="10554"/>
                      <a:pt x="13683" y="2452"/>
                      <a:pt x="16261" y="370"/>
                    </a:cubicBezTo>
                    <a:cubicBezTo>
                      <a:pt x="18852" y="-1717"/>
                      <a:pt x="5758" y="5417"/>
                      <a:pt x="399" y="12192"/>
                    </a:cubicBezTo>
                    <a:close/>
                  </a:path>
                </a:pathLst>
              </a:custGeom>
              <a:solidFill>
                <a:srgbClr val="EBEB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60" name="Shape"/>
              <p:cNvSpPr/>
              <p:nvPr/>
            </p:nvSpPr>
            <p:spPr>
              <a:xfrm>
                <a:off x="3047999" y="520699"/>
                <a:ext cx="46851" cy="420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96" h="16403" extrusionOk="0">
                    <a:moveTo>
                      <a:pt x="10201" y="934"/>
                    </a:moveTo>
                    <a:cubicBezTo>
                      <a:pt x="10201" y="934"/>
                      <a:pt x="3930" y="-3034"/>
                      <a:pt x="0" y="5390"/>
                    </a:cubicBezTo>
                    <a:cubicBezTo>
                      <a:pt x="10335" y="7393"/>
                      <a:pt x="18103" y="13553"/>
                      <a:pt x="19846" y="16060"/>
                    </a:cubicBezTo>
                    <a:cubicBezTo>
                      <a:pt x="21600" y="18566"/>
                      <a:pt x="16510" y="6731"/>
                      <a:pt x="10201" y="934"/>
                    </a:cubicBezTo>
                    <a:close/>
                  </a:path>
                </a:pathLst>
              </a:custGeom>
              <a:solidFill>
                <a:srgbClr val="EBEB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61" name="Shape"/>
              <p:cNvSpPr/>
              <p:nvPr/>
            </p:nvSpPr>
            <p:spPr>
              <a:xfrm>
                <a:off x="2298700" y="1295399"/>
                <a:ext cx="366949" cy="5878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64" h="21269" extrusionOk="0">
                    <a:moveTo>
                      <a:pt x="19527" y="11203"/>
                    </a:moveTo>
                    <a:cubicBezTo>
                      <a:pt x="18713" y="16704"/>
                      <a:pt x="13954" y="20967"/>
                      <a:pt x="8802" y="20658"/>
                    </a:cubicBezTo>
                    <a:cubicBezTo>
                      <a:pt x="6377" y="20509"/>
                      <a:pt x="4231" y="19345"/>
                      <a:pt x="2759" y="17380"/>
                    </a:cubicBezTo>
                    <a:cubicBezTo>
                      <a:pt x="1251" y="15366"/>
                      <a:pt x="641" y="12768"/>
                      <a:pt x="1040" y="10065"/>
                    </a:cubicBezTo>
                    <a:cubicBezTo>
                      <a:pt x="1825" y="4754"/>
                      <a:pt x="6304" y="593"/>
                      <a:pt x="11237" y="593"/>
                    </a:cubicBezTo>
                    <a:cubicBezTo>
                      <a:pt x="11413" y="593"/>
                      <a:pt x="11589" y="599"/>
                      <a:pt x="11765" y="610"/>
                    </a:cubicBezTo>
                    <a:cubicBezTo>
                      <a:pt x="16862" y="924"/>
                      <a:pt x="20342" y="5676"/>
                      <a:pt x="19527" y="11203"/>
                    </a:cubicBezTo>
                    <a:close/>
                    <a:moveTo>
                      <a:pt x="11853" y="19"/>
                    </a:moveTo>
                    <a:cubicBezTo>
                      <a:pt x="6229" y="-331"/>
                      <a:pt x="985" y="4183"/>
                      <a:pt x="124" y="10008"/>
                    </a:cubicBezTo>
                    <a:cubicBezTo>
                      <a:pt x="-292" y="12819"/>
                      <a:pt x="350" y="15529"/>
                      <a:pt x="1931" y="17639"/>
                    </a:cubicBezTo>
                    <a:cubicBezTo>
                      <a:pt x="3548" y="19798"/>
                      <a:pt x="5957" y="21081"/>
                      <a:pt x="8714" y="21249"/>
                    </a:cubicBezTo>
                    <a:cubicBezTo>
                      <a:pt x="8922" y="21262"/>
                      <a:pt x="9127" y="21269"/>
                      <a:pt x="9331" y="21269"/>
                    </a:cubicBezTo>
                    <a:cubicBezTo>
                      <a:pt x="14734" y="21269"/>
                      <a:pt x="19613" y="16873"/>
                      <a:pt x="20443" y="11260"/>
                    </a:cubicBezTo>
                    <a:cubicBezTo>
                      <a:pt x="21308" y="5407"/>
                      <a:pt x="17454" y="363"/>
                      <a:pt x="11853" y="19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62" name="Shape"/>
              <p:cNvSpPr/>
              <p:nvPr/>
            </p:nvSpPr>
            <p:spPr>
              <a:xfrm>
                <a:off x="139699" y="952500"/>
                <a:ext cx="171932" cy="2392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06" h="21600" extrusionOk="0">
                    <a:moveTo>
                      <a:pt x="7605" y="0"/>
                    </a:moveTo>
                    <a:cubicBezTo>
                      <a:pt x="6992" y="0"/>
                      <a:pt x="6387" y="73"/>
                      <a:pt x="5806" y="216"/>
                    </a:cubicBezTo>
                    <a:cubicBezTo>
                      <a:pt x="969" y="1414"/>
                      <a:pt x="-1297" y="7144"/>
                      <a:pt x="759" y="12987"/>
                    </a:cubicBezTo>
                    <a:cubicBezTo>
                      <a:pt x="2513" y="17978"/>
                      <a:pt x="6987" y="21600"/>
                      <a:pt x="11396" y="21600"/>
                    </a:cubicBezTo>
                    <a:cubicBezTo>
                      <a:pt x="12007" y="21600"/>
                      <a:pt x="12612" y="21526"/>
                      <a:pt x="13192" y="21383"/>
                    </a:cubicBezTo>
                    <a:cubicBezTo>
                      <a:pt x="18035" y="20184"/>
                      <a:pt x="20303" y="14456"/>
                      <a:pt x="18248" y="8612"/>
                    </a:cubicBezTo>
                    <a:cubicBezTo>
                      <a:pt x="16494" y="3622"/>
                      <a:pt x="12018" y="0"/>
                      <a:pt x="7605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63" name="Shape"/>
              <p:cNvSpPr/>
              <p:nvPr/>
            </p:nvSpPr>
            <p:spPr>
              <a:xfrm>
                <a:off x="101599" y="914399"/>
                <a:ext cx="237316" cy="3050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95" h="21600" extrusionOk="0">
                    <a:moveTo>
                      <a:pt x="12232" y="19101"/>
                    </a:moveTo>
                    <a:cubicBezTo>
                      <a:pt x="11810" y="19214"/>
                      <a:pt x="11370" y="19272"/>
                      <a:pt x="10925" y="19272"/>
                    </a:cubicBezTo>
                    <a:cubicBezTo>
                      <a:pt x="7715" y="19272"/>
                      <a:pt x="4459" y="16431"/>
                      <a:pt x="3183" y="12516"/>
                    </a:cubicBezTo>
                    <a:cubicBezTo>
                      <a:pt x="1686" y="7932"/>
                      <a:pt x="3335" y="3437"/>
                      <a:pt x="6856" y="2498"/>
                    </a:cubicBezTo>
                    <a:cubicBezTo>
                      <a:pt x="7279" y="2385"/>
                      <a:pt x="7719" y="2328"/>
                      <a:pt x="8165" y="2328"/>
                    </a:cubicBezTo>
                    <a:cubicBezTo>
                      <a:pt x="11378" y="2328"/>
                      <a:pt x="14636" y="5169"/>
                      <a:pt x="15912" y="9084"/>
                    </a:cubicBezTo>
                    <a:cubicBezTo>
                      <a:pt x="17408" y="13668"/>
                      <a:pt x="15758" y="18161"/>
                      <a:pt x="12232" y="19101"/>
                    </a:cubicBezTo>
                    <a:close/>
                    <a:moveTo>
                      <a:pt x="18455" y="8441"/>
                    </a:moveTo>
                    <a:cubicBezTo>
                      <a:pt x="16832" y="3472"/>
                      <a:pt x="12601" y="0"/>
                      <a:pt x="8165" y="0"/>
                    </a:cubicBezTo>
                    <a:cubicBezTo>
                      <a:pt x="7459" y="0"/>
                      <a:pt x="6762" y="91"/>
                      <a:pt x="6089" y="270"/>
                    </a:cubicBezTo>
                    <a:cubicBezTo>
                      <a:pt x="1191" y="1578"/>
                      <a:pt x="-1253" y="7360"/>
                      <a:pt x="641" y="13158"/>
                    </a:cubicBezTo>
                    <a:cubicBezTo>
                      <a:pt x="2262" y="18127"/>
                      <a:pt x="6490" y="21600"/>
                      <a:pt x="10924" y="21600"/>
                    </a:cubicBezTo>
                    <a:cubicBezTo>
                      <a:pt x="10925" y="21600"/>
                      <a:pt x="10925" y="21600"/>
                      <a:pt x="10925" y="21600"/>
                    </a:cubicBezTo>
                    <a:cubicBezTo>
                      <a:pt x="11630" y="21600"/>
                      <a:pt x="12329" y="21509"/>
                      <a:pt x="13000" y="21329"/>
                    </a:cubicBezTo>
                    <a:cubicBezTo>
                      <a:pt x="17898" y="20023"/>
                      <a:pt x="20347" y="14240"/>
                      <a:pt x="18455" y="8441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64" name="Shape"/>
              <p:cNvSpPr/>
              <p:nvPr/>
            </p:nvSpPr>
            <p:spPr>
              <a:xfrm>
                <a:off x="139699" y="977900"/>
                <a:ext cx="158941" cy="1214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126" h="10587" extrusionOk="0">
                    <a:moveTo>
                      <a:pt x="521" y="10587"/>
                    </a:moveTo>
                    <a:cubicBezTo>
                      <a:pt x="521" y="10587"/>
                      <a:pt x="13971" y="5037"/>
                      <a:pt x="15992" y="6172"/>
                    </a:cubicBezTo>
                    <a:cubicBezTo>
                      <a:pt x="18012" y="7318"/>
                      <a:pt x="-3588" y="-11013"/>
                      <a:pt x="521" y="10587"/>
                    </a:cubicBezTo>
                    <a:close/>
                  </a:path>
                </a:pathLst>
              </a:custGeom>
              <a:solidFill>
                <a:srgbClr val="F5F5F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65" name="Shape"/>
              <p:cNvSpPr/>
              <p:nvPr/>
            </p:nvSpPr>
            <p:spPr>
              <a:xfrm>
                <a:off x="1777999" y="1117600"/>
                <a:ext cx="171932" cy="2392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06" h="21600" extrusionOk="0">
                    <a:moveTo>
                      <a:pt x="7605" y="0"/>
                    </a:moveTo>
                    <a:cubicBezTo>
                      <a:pt x="6992" y="0"/>
                      <a:pt x="6387" y="73"/>
                      <a:pt x="5806" y="216"/>
                    </a:cubicBezTo>
                    <a:cubicBezTo>
                      <a:pt x="969" y="1414"/>
                      <a:pt x="-1297" y="7144"/>
                      <a:pt x="759" y="12987"/>
                    </a:cubicBezTo>
                    <a:cubicBezTo>
                      <a:pt x="2513" y="17978"/>
                      <a:pt x="6987" y="21600"/>
                      <a:pt x="11396" y="21600"/>
                    </a:cubicBezTo>
                    <a:cubicBezTo>
                      <a:pt x="12007" y="21600"/>
                      <a:pt x="12612" y="21526"/>
                      <a:pt x="13192" y="21383"/>
                    </a:cubicBezTo>
                    <a:cubicBezTo>
                      <a:pt x="18035" y="20184"/>
                      <a:pt x="20303" y="14456"/>
                      <a:pt x="18248" y="8612"/>
                    </a:cubicBezTo>
                    <a:cubicBezTo>
                      <a:pt x="16494" y="3622"/>
                      <a:pt x="12018" y="0"/>
                      <a:pt x="7605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66" name="Shape"/>
              <p:cNvSpPr/>
              <p:nvPr/>
            </p:nvSpPr>
            <p:spPr>
              <a:xfrm>
                <a:off x="1739899" y="1079499"/>
                <a:ext cx="237316" cy="3050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95" h="21600" extrusionOk="0">
                    <a:moveTo>
                      <a:pt x="12232" y="19101"/>
                    </a:moveTo>
                    <a:cubicBezTo>
                      <a:pt x="11810" y="19214"/>
                      <a:pt x="11370" y="19272"/>
                      <a:pt x="10925" y="19272"/>
                    </a:cubicBezTo>
                    <a:cubicBezTo>
                      <a:pt x="7715" y="19272"/>
                      <a:pt x="4459" y="16431"/>
                      <a:pt x="3183" y="12516"/>
                    </a:cubicBezTo>
                    <a:cubicBezTo>
                      <a:pt x="1686" y="7932"/>
                      <a:pt x="3335" y="3437"/>
                      <a:pt x="6856" y="2498"/>
                    </a:cubicBezTo>
                    <a:cubicBezTo>
                      <a:pt x="7279" y="2385"/>
                      <a:pt x="7719" y="2328"/>
                      <a:pt x="8165" y="2328"/>
                    </a:cubicBezTo>
                    <a:cubicBezTo>
                      <a:pt x="11378" y="2328"/>
                      <a:pt x="14636" y="5169"/>
                      <a:pt x="15912" y="9084"/>
                    </a:cubicBezTo>
                    <a:cubicBezTo>
                      <a:pt x="17408" y="13668"/>
                      <a:pt x="15758" y="18161"/>
                      <a:pt x="12232" y="19101"/>
                    </a:cubicBezTo>
                    <a:close/>
                    <a:moveTo>
                      <a:pt x="18455" y="8441"/>
                    </a:moveTo>
                    <a:cubicBezTo>
                      <a:pt x="16832" y="3472"/>
                      <a:pt x="12601" y="0"/>
                      <a:pt x="8165" y="0"/>
                    </a:cubicBezTo>
                    <a:cubicBezTo>
                      <a:pt x="7459" y="0"/>
                      <a:pt x="6762" y="91"/>
                      <a:pt x="6089" y="270"/>
                    </a:cubicBezTo>
                    <a:cubicBezTo>
                      <a:pt x="1191" y="1578"/>
                      <a:pt x="-1253" y="7360"/>
                      <a:pt x="641" y="13158"/>
                    </a:cubicBezTo>
                    <a:cubicBezTo>
                      <a:pt x="2262" y="18127"/>
                      <a:pt x="6490" y="21600"/>
                      <a:pt x="10924" y="21600"/>
                    </a:cubicBezTo>
                    <a:cubicBezTo>
                      <a:pt x="10925" y="21600"/>
                      <a:pt x="10925" y="21600"/>
                      <a:pt x="10925" y="21600"/>
                    </a:cubicBezTo>
                    <a:cubicBezTo>
                      <a:pt x="11630" y="21600"/>
                      <a:pt x="12329" y="21509"/>
                      <a:pt x="13000" y="21329"/>
                    </a:cubicBezTo>
                    <a:cubicBezTo>
                      <a:pt x="17898" y="20023"/>
                      <a:pt x="20347" y="14240"/>
                      <a:pt x="18455" y="8441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67" name="Shape"/>
              <p:cNvSpPr/>
              <p:nvPr/>
            </p:nvSpPr>
            <p:spPr>
              <a:xfrm>
                <a:off x="1777999" y="1117600"/>
                <a:ext cx="163787" cy="1104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764" h="9343" extrusionOk="0">
                    <a:moveTo>
                      <a:pt x="0" y="9343"/>
                    </a:moveTo>
                    <a:cubicBezTo>
                      <a:pt x="0" y="9343"/>
                      <a:pt x="17642" y="6832"/>
                      <a:pt x="19620" y="8309"/>
                    </a:cubicBezTo>
                    <a:cubicBezTo>
                      <a:pt x="21600" y="9786"/>
                      <a:pt x="2517" y="-11814"/>
                      <a:pt x="0" y="9343"/>
                    </a:cubicBezTo>
                    <a:close/>
                  </a:path>
                </a:pathLst>
              </a:custGeom>
              <a:solidFill>
                <a:srgbClr val="D6D6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68" name="Shape"/>
              <p:cNvSpPr/>
              <p:nvPr/>
            </p:nvSpPr>
            <p:spPr>
              <a:xfrm>
                <a:off x="1803399" y="1219200"/>
                <a:ext cx="136706" cy="1330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28" h="21600" extrusionOk="0">
                    <a:moveTo>
                      <a:pt x="0" y="16478"/>
                    </a:moveTo>
                    <a:cubicBezTo>
                      <a:pt x="0" y="16478"/>
                      <a:pt x="5780" y="21600"/>
                      <a:pt x="7789" y="21600"/>
                    </a:cubicBezTo>
                    <a:cubicBezTo>
                      <a:pt x="9799" y="21600"/>
                      <a:pt x="21600" y="5122"/>
                      <a:pt x="19342" y="0"/>
                    </a:cubicBezTo>
                    <a:cubicBezTo>
                      <a:pt x="17084" y="6540"/>
                      <a:pt x="13065" y="15918"/>
                      <a:pt x="0" y="164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69" name="Shape"/>
              <p:cNvSpPr/>
              <p:nvPr/>
            </p:nvSpPr>
            <p:spPr>
              <a:xfrm>
                <a:off x="165099" y="1054100"/>
                <a:ext cx="136706" cy="1330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28" h="21600" extrusionOk="0">
                    <a:moveTo>
                      <a:pt x="0" y="16478"/>
                    </a:moveTo>
                    <a:cubicBezTo>
                      <a:pt x="0" y="16478"/>
                      <a:pt x="5780" y="21600"/>
                      <a:pt x="7789" y="21600"/>
                    </a:cubicBezTo>
                    <a:cubicBezTo>
                      <a:pt x="9799" y="21600"/>
                      <a:pt x="21600" y="5122"/>
                      <a:pt x="19342" y="0"/>
                    </a:cubicBezTo>
                    <a:cubicBezTo>
                      <a:pt x="17084" y="6540"/>
                      <a:pt x="13065" y="15918"/>
                      <a:pt x="0" y="164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grpSp>
            <p:nvGrpSpPr>
              <p:cNvPr id="883" name="Group"/>
              <p:cNvGrpSpPr/>
              <p:nvPr/>
            </p:nvGrpSpPr>
            <p:grpSpPr>
              <a:xfrm>
                <a:off x="3595241" y="857259"/>
                <a:ext cx="268289" cy="429761"/>
                <a:chOff x="0" y="0"/>
                <a:chExt cx="268287" cy="429759"/>
              </a:xfrm>
            </p:grpSpPr>
            <p:sp>
              <p:nvSpPr>
                <p:cNvPr id="870" name="Shape"/>
                <p:cNvSpPr/>
                <p:nvPr/>
              </p:nvSpPr>
              <p:spPr>
                <a:xfrm>
                  <a:off x="9285" y="9285"/>
                  <a:ext cx="256282" cy="4177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121" h="20965" extrusionOk="0">
                      <a:moveTo>
                        <a:pt x="11623" y="17"/>
                      </a:moveTo>
                      <a:cubicBezTo>
                        <a:pt x="6134" y="-317"/>
                        <a:pt x="986" y="4098"/>
                        <a:pt x="124" y="9877"/>
                      </a:cubicBezTo>
                      <a:cubicBezTo>
                        <a:pt x="-740" y="15658"/>
                        <a:pt x="3011" y="20614"/>
                        <a:pt x="8498" y="20947"/>
                      </a:cubicBezTo>
                      <a:cubicBezTo>
                        <a:pt x="13988" y="21283"/>
                        <a:pt x="19136" y="16868"/>
                        <a:pt x="19998" y="11089"/>
                      </a:cubicBezTo>
                      <a:cubicBezTo>
                        <a:pt x="20860" y="5308"/>
                        <a:pt x="17110" y="352"/>
                        <a:pt x="11623" y="17"/>
                      </a:cubicBezTo>
                      <a:close/>
                    </a:path>
                  </a:pathLst>
                </a:custGeom>
                <a:solidFill>
                  <a:srgbClr val="A8A8A8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871" name="Shape"/>
                <p:cNvSpPr/>
                <p:nvPr/>
              </p:nvSpPr>
              <p:spPr>
                <a:xfrm>
                  <a:off x="18570" y="37141"/>
                  <a:ext cx="188602" cy="3308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038" h="21008" extrusionOk="0">
                      <a:moveTo>
                        <a:pt x="11694" y="15"/>
                      </a:moveTo>
                      <a:cubicBezTo>
                        <a:pt x="6238" y="-296"/>
                        <a:pt x="1068" y="4148"/>
                        <a:pt x="142" y="9941"/>
                      </a:cubicBezTo>
                      <a:cubicBezTo>
                        <a:pt x="-780" y="15734"/>
                        <a:pt x="2890" y="20681"/>
                        <a:pt x="8345" y="20992"/>
                      </a:cubicBezTo>
                      <a:cubicBezTo>
                        <a:pt x="13798" y="21304"/>
                        <a:pt x="18969" y="16860"/>
                        <a:pt x="19895" y="11067"/>
                      </a:cubicBezTo>
                      <a:cubicBezTo>
                        <a:pt x="20820" y="5275"/>
                        <a:pt x="17147" y="325"/>
                        <a:pt x="11694" y="15"/>
                      </a:cubicBezTo>
                      <a:close/>
                    </a:path>
                  </a:pathLst>
                </a:custGeom>
                <a:solidFill>
                  <a:srgbClr val="00243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872" name="Shape"/>
                <p:cNvSpPr/>
                <p:nvPr/>
              </p:nvSpPr>
              <p:spPr>
                <a:xfrm>
                  <a:off x="64997" y="129995"/>
                  <a:ext cx="114708" cy="16941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29" h="20909" extrusionOk="0">
                      <a:moveTo>
                        <a:pt x="11539" y="21"/>
                      </a:moveTo>
                      <a:cubicBezTo>
                        <a:pt x="6001" y="-346"/>
                        <a:pt x="891" y="4024"/>
                        <a:pt x="103" y="9785"/>
                      </a:cubicBezTo>
                      <a:cubicBezTo>
                        <a:pt x="-687" y="15545"/>
                        <a:pt x="3162" y="20515"/>
                        <a:pt x="8695" y="20887"/>
                      </a:cubicBezTo>
                      <a:cubicBezTo>
                        <a:pt x="14220" y="21254"/>
                        <a:pt x="19349" y="16884"/>
                        <a:pt x="20128" y="11123"/>
                      </a:cubicBezTo>
                      <a:cubicBezTo>
                        <a:pt x="20913" y="5363"/>
                        <a:pt x="17073" y="391"/>
                        <a:pt x="11539" y="2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873" name="Shape"/>
                <p:cNvSpPr/>
                <p:nvPr/>
              </p:nvSpPr>
              <p:spPr>
                <a:xfrm>
                  <a:off x="83568" y="148565"/>
                  <a:ext cx="99419" cy="1468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29" h="20904" extrusionOk="0">
                      <a:moveTo>
                        <a:pt x="11536" y="22"/>
                      </a:moveTo>
                      <a:cubicBezTo>
                        <a:pt x="6002" y="-347"/>
                        <a:pt x="892" y="4023"/>
                        <a:pt x="102" y="9782"/>
                      </a:cubicBezTo>
                      <a:cubicBezTo>
                        <a:pt x="-684" y="15543"/>
                        <a:pt x="3161" y="20512"/>
                        <a:pt x="8696" y="20882"/>
                      </a:cubicBezTo>
                      <a:cubicBezTo>
                        <a:pt x="14220" y="21253"/>
                        <a:pt x="19344" y="16880"/>
                        <a:pt x="20126" y="11122"/>
                      </a:cubicBezTo>
                      <a:cubicBezTo>
                        <a:pt x="20916" y="5362"/>
                        <a:pt x="17071" y="391"/>
                        <a:pt x="11536" y="22"/>
                      </a:cubicBezTo>
                      <a:close/>
                    </a:path>
                  </a:pathLst>
                </a:custGeom>
                <a:solidFill>
                  <a:srgbClr val="A9A1AC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874" name="Shape"/>
                <p:cNvSpPr/>
                <p:nvPr/>
              </p:nvSpPr>
              <p:spPr>
                <a:xfrm>
                  <a:off x="92853" y="167136"/>
                  <a:ext cx="79916" cy="11804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30" h="20909" extrusionOk="0">
                      <a:moveTo>
                        <a:pt x="11538" y="21"/>
                      </a:moveTo>
                      <a:cubicBezTo>
                        <a:pt x="6006" y="-348"/>
                        <a:pt x="892" y="4026"/>
                        <a:pt x="102" y="9784"/>
                      </a:cubicBezTo>
                      <a:cubicBezTo>
                        <a:pt x="-683" y="15548"/>
                        <a:pt x="3160" y="20516"/>
                        <a:pt x="8696" y="20887"/>
                      </a:cubicBezTo>
                      <a:cubicBezTo>
                        <a:pt x="14217" y="21252"/>
                        <a:pt x="19349" y="16883"/>
                        <a:pt x="20127" y="11125"/>
                      </a:cubicBezTo>
                      <a:cubicBezTo>
                        <a:pt x="20917" y="5364"/>
                        <a:pt x="17074" y="392"/>
                        <a:pt x="11538" y="2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875" name="Shape"/>
                <p:cNvSpPr/>
                <p:nvPr/>
              </p:nvSpPr>
              <p:spPr>
                <a:xfrm>
                  <a:off x="18570" y="46426"/>
                  <a:ext cx="197796" cy="31427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5029" y="12646"/>
                      </a:moveTo>
                      <a:lnTo>
                        <a:pt x="21600" y="13044"/>
                      </a:lnTo>
                      <a:lnTo>
                        <a:pt x="21382" y="10115"/>
                      </a:lnTo>
                      <a:lnTo>
                        <a:pt x="14152" y="10381"/>
                      </a:lnTo>
                      <a:cubicBezTo>
                        <a:pt x="14152" y="10381"/>
                        <a:pt x="15029" y="12646"/>
                        <a:pt x="15029" y="12646"/>
                      </a:cubicBezTo>
                      <a:close/>
                      <a:moveTo>
                        <a:pt x="12848" y="12986"/>
                      </a:moveTo>
                      <a:lnTo>
                        <a:pt x="15557" y="20780"/>
                      </a:lnTo>
                      <a:lnTo>
                        <a:pt x="17874" y="19412"/>
                      </a:lnTo>
                      <a:lnTo>
                        <a:pt x="14588" y="12577"/>
                      </a:lnTo>
                      <a:cubicBezTo>
                        <a:pt x="14588" y="12577"/>
                        <a:pt x="12848" y="12986"/>
                        <a:pt x="12848" y="12986"/>
                      </a:cubicBezTo>
                      <a:close/>
                      <a:moveTo>
                        <a:pt x="17630" y="2262"/>
                      </a:moveTo>
                      <a:lnTo>
                        <a:pt x="13407" y="8652"/>
                      </a:lnTo>
                      <a:lnTo>
                        <a:pt x="15852" y="10583"/>
                      </a:lnTo>
                      <a:lnTo>
                        <a:pt x="20298" y="5235"/>
                      </a:lnTo>
                      <a:cubicBezTo>
                        <a:pt x="20298" y="5235"/>
                        <a:pt x="17630" y="2262"/>
                        <a:pt x="17630" y="2262"/>
                      </a:cubicBezTo>
                      <a:close/>
                      <a:moveTo>
                        <a:pt x="3725" y="21600"/>
                      </a:moveTo>
                      <a:lnTo>
                        <a:pt x="13033" y="12928"/>
                      </a:lnTo>
                      <a:lnTo>
                        <a:pt x="9496" y="11755"/>
                      </a:lnTo>
                      <a:lnTo>
                        <a:pt x="1490" y="19374"/>
                      </a:lnTo>
                      <a:cubicBezTo>
                        <a:pt x="1490" y="19374"/>
                        <a:pt x="3725" y="21600"/>
                        <a:pt x="3725" y="21600"/>
                      </a:cubicBezTo>
                      <a:close/>
                      <a:moveTo>
                        <a:pt x="7236" y="1336"/>
                      </a:moveTo>
                      <a:lnTo>
                        <a:pt x="10989" y="9138"/>
                      </a:lnTo>
                      <a:lnTo>
                        <a:pt x="13335" y="9529"/>
                      </a:lnTo>
                      <a:lnTo>
                        <a:pt x="9814" y="0"/>
                      </a:lnTo>
                      <a:cubicBezTo>
                        <a:pt x="9814" y="0"/>
                        <a:pt x="7236" y="944"/>
                        <a:pt x="7236" y="1336"/>
                      </a:cubicBezTo>
                      <a:close/>
                      <a:moveTo>
                        <a:pt x="0" y="8357"/>
                      </a:moveTo>
                      <a:lnTo>
                        <a:pt x="10800" y="9646"/>
                      </a:lnTo>
                      <a:lnTo>
                        <a:pt x="9496" y="11755"/>
                      </a:lnTo>
                      <a:lnTo>
                        <a:pt x="0" y="11404"/>
                      </a:lnTo>
                      <a:cubicBezTo>
                        <a:pt x="0" y="11404"/>
                        <a:pt x="0" y="8357"/>
                        <a:pt x="0" y="8357"/>
                      </a:cubicBezTo>
                      <a:close/>
                    </a:path>
                  </a:pathLst>
                </a:custGeom>
                <a:solidFill>
                  <a:srgbClr val="D0CAD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876" name="Shape"/>
                <p:cNvSpPr/>
                <p:nvPr/>
              </p:nvSpPr>
              <p:spPr>
                <a:xfrm>
                  <a:off x="102139" y="167136"/>
                  <a:ext cx="51247" cy="7569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37" h="20911" extrusionOk="0">
                      <a:moveTo>
                        <a:pt x="11540" y="21"/>
                      </a:moveTo>
                      <a:cubicBezTo>
                        <a:pt x="6008" y="-342"/>
                        <a:pt x="880" y="4027"/>
                        <a:pt x="103" y="9790"/>
                      </a:cubicBezTo>
                      <a:cubicBezTo>
                        <a:pt x="-685" y="15554"/>
                        <a:pt x="3161" y="20527"/>
                        <a:pt x="8683" y="20890"/>
                      </a:cubicBezTo>
                      <a:cubicBezTo>
                        <a:pt x="14226" y="21258"/>
                        <a:pt x="19354" y="16889"/>
                        <a:pt x="20138" y="11128"/>
                      </a:cubicBezTo>
                      <a:cubicBezTo>
                        <a:pt x="20915" y="5369"/>
                        <a:pt x="17073" y="404"/>
                        <a:pt x="11540" y="2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877" name="Shape"/>
                <p:cNvSpPr/>
                <p:nvPr/>
              </p:nvSpPr>
              <p:spPr>
                <a:xfrm>
                  <a:off x="111424" y="167136"/>
                  <a:ext cx="51275" cy="7569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35" h="20911" extrusionOk="0">
                      <a:moveTo>
                        <a:pt x="11540" y="21"/>
                      </a:moveTo>
                      <a:cubicBezTo>
                        <a:pt x="6000" y="-342"/>
                        <a:pt x="887" y="4027"/>
                        <a:pt x="103" y="9790"/>
                      </a:cubicBezTo>
                      <a:cubicBezTo>
                        <a:pt x="-688" y="15554"/>
                        <a:pt x="3166" y="20527"/>
                        <a:pt x="8695" y="20890"/>
                      </a:cubicBezTo>
                      <a:cubicBezTo>
                        <a:pt x="14217" y="21258"/>
                        <a:pt x="19337" y="16889"/>
                        <a:pt x="20135" y="11128"/>
                      </a:cubicBezTo>
                      <a:cubicBezTo>
                        <a:pt x="20912" y="5369"/>
                        <a:pt x="17065" y="404"/>
                        <a:pt x="11540" y="21"/>
                      </a:cubicBezTo>
                      <a:close/>
                    </a:path>
                  </a:pathLst>
                </a:custGeom>
                <a:solidFill>
                  <a:srgbClr val="D8DBD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878" name="Shape"/>
                <p:cNvSpPr/>
                <p:nvPr/>
              </p:nvSpPr>
              <p:spPr>
                <a:xfrm>
                  <a:off x="122351" y="179516"/>
                  <a:ext cx="39765" cy="5870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31" h="20915" extrusionOk="0">
                      <a:moveTo>
                        <a:pt x="11538" y="21"/>
                      </a:moveTo>
                      <a:cubicBezTo>
                        <a:pt x="6016" y="-338"/>
                        <a:pt x="895" y="4027"/>
                        <a:pt x="101" y="9796"/>
                      </a:cubicBezTo>
                      <a:cubicBezTo>
                        <a:pt x="-683" y="15550"/>
                        <a:pt x="3174" y="20525"/>
                        <a:pt x="8687" y="20894"/>
                      </a:cubicBezTo>
                      <a:cubicBezTo>
                        <a:pt x="14214" y="21262"/>
                        <a:pt x="19339" y="16897"/>
                        <a:pt x="20128" y="11124"/>
                      </a:cubicBezTo>
                      <a:cubicBezTo>
                        <a:pt x="20917" y="5377"/>
                        <a:pt x="17074" y="399"/>
                        <a:pt x="11538" y="21"/>
                      </a:cubicBezTo>
                      <a:close/>
                    </a:path>
                  </a:pathLst>
                </a:custGeom>
                <a:solidFill>
                  <a:srgbClr val="484948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879" name="Shape"/>
                <p:cNvSpPr/>
                <p:nvPr/>
              </p:nvSpPr>
              <p:spPr>
                <a:xfrm>
                  <a:off x="120795" y="181004"/>
                  <a:ext cx="28822" cy="4256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46" h="20904" extrusionOk="0">
                      <a:moveTo>
                        <a:pt x="11543" y="22"/>
                      </a:moveTo>
                      <a:cubicBezTo>
                        <a:pt x="6008" y="-348"/>
                        <a:pt x="899" y="4021"/>
                        <a:pt x="103" y="9771"/>
                      </a:cubicBezTo>
                      <a:cubicBezTo>
                        <a:pt x="-687" y="15547"/>
                        <a:pt x="3154" y="20517"/>
                        <a:pt x="8708" y="20882"/>
                      </a:cubicBezTo>
                      <a:cubicBezTo>
                        <a:pt x="14237" y="21252"/>
                        <a:pt x="19359" y="16883"/>
                        <a:pt x="20149" y="11120"/>
                      </a:cubicBezTo>
                      <a:cubicBezTo>
                        <a:pt x="20913" y="5370"/>
                        <a:pt x="17085" y="387"/>
                        <a:pt x="11543" y="22"/>
                      </a:cubicBezTo>
                      <a:close/>
                    </a:path>
                  </a:pathLst>
                </a:custGeom>
                <a:solidFill>
                  <a:srgbClr val="FFF9F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880" name="Shape"/>
                <p:cNvSpPr/>
                <p:nvPr/>
              </p:nvSpPr>
              <p:spPr>
                <a:xfrm>
                  <a:off x="34639" y="29092"/>
                  <a:ext cx="219704" cy="37812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055" h="17913" extrusionOk="0">
                      <a:moveTo>
                        <a:pt x="19775" y="6622"/>
                      </a:moveTo>
                      <a:cubicBezTo>
                        <a:pt x="16514" y="-3532"/>
                        <a:pt x="5325" y="1016"/>
                        <a:pt x="5325" y="1016"/>
                      </a:cubicBezTo>
                      <a:cubicBezTo>
                        <a:pt x="14908" y="-1351"/>
                        <a:pt x="18254" y="3385"/>
                        <a:pt x="19091" y="6622"/>
                      </a:cubicBezTo>
                      <a:cubicBezTo>
                        <a:pt x="20886" y="13571"/>
                        <a:pt x="12170" y="17872"/>
                        <a:pt x="8138" y="17674"/>
                      </a:cubicBezTo>
                      <a:cubicBezTo>
                        <a:pt x="4108" y="17477"/>
                        <a:pt x="1369" y="15858"/>
                        <a:pt x="0" y="13964"/>
                      </a:cubicBezTo>
                      <a:cubicBezTo>
                        <a:pt x="456" y="14833"/>
                        <a:pt x="2586" y="17752"/>
                        <a:pt x="8367" y="17910"/>
                      </a:cubicBezTo>
                      <a:cubicBezTo>
                        <a:pt x="14145" y="18068"/>
                        <a:pt x="21600" y="12304"/>
                        <a:pt x="19775" y="6622"/>
                      </a:cubicBezTo>
                      <a:close/>
                    </a:path>
                  </a:pathLst>
                </a:custGeom>
                <a:solidFill>
                  <a:srgbClr val="DDDDD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881" name="Shape"/>
                <p:cNvSpPr/>
                <p:nvPr/>
              </p:nvSpPr>
              <p:spPr>
                <a:xfrm>
                  <a:off x="37141" y="37141"/>
                  <a:ext cx="184737" cy="34031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056" h="17911" extrusionOk="0">
                      <a:moveTo>
                        <a:pt x="19776" y="6620"/>
                      </a:moveTo>
                      <a:cubicBezTo>
                        <a:pt x="16514" y="-3533"/>
                        <a:pt x="5324" y="1016"/>
                        <a:pt x="5324" y="1016"/>
                      </a:cubicBezTo>
                      <a:cubicBezTo>
                        <a:pt x="14907" y="-1352"/>
                        <a:pt x="18255" y="3384"/>
                        <a:pt x="19091" y="6620"/>
                      </a:cubicBezTo>
                      <a:cubicBezTo>
                        <a:pt x="20886" y="13569"/>
                        <a:pt x="12168" y="17869"/>
                        <a:pt x="8138" y="17672"/>
                      </a:cubicBezTo>
                      <a:cubicBezTo>
                        <a:pt x="4104" y="17474"/>
                        <a:pt x="1367" y="15856"/>
                        <a:pt x="0" y="13962"/>
                      </a:cubicBezTo>
                      <a:cubicBezTo>
                        <a:pt x="456" y="14828"/>
                        <a:pt x="2586" y="17751"/>
                        <a:pt x="8366" y="17908"/>
                      </a:cubicBezTo>
                      <a:cubicBezTo>
                        <a:pt x="14148" y="18067"/>
                        <a:pt x="21600" y="12304"/>
                        <a:pt x="19776" y="6620"/>
                      </a:cubicBezTo>
                      <a:close/>
                    </a:path>
                  </a:pathLst>
                </a:custGeom>
                <a:solidFill>
                  <a:srgbClr val="00243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882" name="Shape"/>
                <p:cNvSpPr/>
                <p:nvPr/>
              </p:nvSpPr>
              <p:spPr>
                <a:xfrm>
                  <a:off x="0" y="-1"/>
                  <a:ext cx="268288" cy="4297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64" h="21269" extrusionOk="0">
                      <a:moveTo>
                        <a:pt x="19527" y="11203"/>
                      </a:moveTo>
                      <a:cubicBezTo>
                        <a:pt x="18713" y="16704"/>
                        <a:pt x="13954" y="20967"/>
                        <a:pt x="8802" y="20658"/>
                      </a:cubicBezTo>
                      <a:cubicBezTo>
                        <a:pt x="6377" y="20509"/>
                        <a:pt x="4231" y="19345"/>
                        <a:pt x="2759" y="17380"/>
                      </a:cubicBezTo>
                      <a:cubicBezTo>
                        <a:pt x="1251" y="15366"/>
                        <a:pt x="641" y="12768"/>
                        <a:pt x="1040" y="10065"/>
                      </a:cubicBezTo>
                      <a:cubicBezTo>
                        <a:pt x="1825" y="4754"/>
                        <a:pt x="6304" y="593"/>
                        <a:pt x="11237" y="593"/>
                      </a:cubicBezTo>
                      <a:cubicBezTo>
                        <a:pt x="11413" y="593"/>
                        <a:pt x="11589" y="599"/>
                        <a:pt x="11765" y="610"/>
                      </a:cubicBezTo>
                      <a:cubicBezTo>
                        <a:pt x="16862" y="924"/>
                        <a:pt x="20342" y="5676"/>
                        <a:pt x="19527" y="11203"/>
                      </a:cubicBezTo>
                      <a:close/>
                      <a:moveTo>
                        <a:pt x="11853" y="19"/>
                      </a:moveTo>
                      <a:cubicBezTo>
                        <a:pt x="6229" y="-331"/>
                        <a:pt x="985" y="4183"/>
                        <a:pt x="124" y="10008"/>
                      </a:cubicBezTo>
                      <a:cubicBezTo>
                        <a:pt x="-292" y="12819"/>
                        <a:pt x="350" y="15529"/>
                        <a:pt x="1931" y="17639"/>
                      </a:cubicBezTo>
                      <a:cubicBezTo>
                        <a:pt x="3548" y="19798"/>
                        <a:pt x="5957" y="21081"/>
                        <a:pt x="8714" y="21249"/>
                      </a:cubicBezTo>
                      <a:cubicBezTo>
                        <a:pt x="8922" y="21262"/>
                        <a:pt x="9127" y="21269"/>
                        <a:pt x="9331" y="21269"/>
                      </a:cubicBezTo>
                      <a:cubicBezTo>
                        <a:pt x="14734" y="21269"/>
                        <a:pt x="19613" y="16873"/>
                        <a:pt x="20443" y="11260"/>
                      </a:cubicBezTo>
                      <a:cubicBezTo>
                        <a:pt x="21308" y="5407"/>
                        <a:pt x="17454" y="363"/>
                        <a:pt x="11853" y="19"/>
                      </a:cubicBezTo>
                      <a:close/>
                    </a:path>
                  </a:pathLst>
                </a:custGeom>
                <a:solidFill>
                  <a:srgbClr val="003A5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</p:grpSp>
        </p:grpSp>
        <p:grpSp>
          <p:nvGrpSpPr>
            <p:cNvPr id="995" name="Group"/>
            <p:cNvGrpSpPr/>
            <p:nvPr/>
          </p:nvGrpSpPr>
          <p:grpSpPr>
            <a:xfrm>
              <a:off x="15963006" y="267766"/>
              <a:ext cx="4049359" cy="2066827"/>
              <a:chOff x="0" y="0"/>
              <a:chExt cx="4049357" cy="2066825"/>
            </a:xfrm>
          </p:grpSpPr>
          <p:sp>
            <p:nvSpPr>
              <p:cNvPr id="885" name="Shape"/>
              <p:cNvSpPr/>
              <p:nvPr/>
            </p:nvSpPr>
            <p:spPr>
              <a:xfrm>
                <a:off x="-1" y="0"/>
                <a:ext cx="4049359" cy="20668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1" h="21600" extrusionOk="0">
                    <a:moveTo>
                      <a:pt x="21291" y="3910"/>
                    </a:moveTo>
                    <a:cubicBezTo>
                      <a:pt x="21237" y="3547"/>
                      <a:pt x="20992" y="3189"/>
                      <a:pt x="19762" y="3189"/>
                    </a:cubicBezTo>
                    <a:cubicBezTo>
                      <a:pt x="19653" y="3189"/>
                      <a:pt x="19561" y="3192"/>
                      <a:pt x="19499" y="3195"/>
                    </a:cubicBezTo>
                    <a:cubicBezTo>
                      <a:pt x="19137" y="2395"/>
                      <a:pt x="18229" y="1089"/>
                      <a:pt x="17157" y="701"/>
                    </a:cubicBezTo>
                    <a:cubicBezTo>
                      <a:pt x="15834" y="223"/>
                      <a:pt x="14342" y="0"/>
                      <a:pt x="12460" y="0"/>
                    </a:cubicBezTo>
                    <a:lnTo>
                      <a:pt x="12256" y="1"/>
                    </a:lnTo>
                    <a:cubicBezTo>
                      <a:pt x="11264" y="9"/>
                      <a:pt x="10521" y="254"/>
                      <a:pt x="9987" y="479"/>
                    </a:cubicBezTo>
                    <a:cubicBezTo>
                      <a:pt x="9159" y="828"/>
                      <a:pt x="8859" y="1455"/>
                      <a:pt x="8859" y="1455"/>
                    </a:cubicBezTo>
                    <a:cubicBezTo>
                      <a:pt x="8497" y="2277"/>
                      <a:pt x="7329" y="4939"/>
                      <a:pt x="7058" y="5639"/>
                    </a:cubicBezTo>
                    <a:cubicBezTo>
                      <a:pt x="7021" y="5682"/>
                      <a:pt x="6977" y="5732"/>
                      <a:pt x="6931" y="5773"/>
                    </a:cubicBezTo>
                    <a:cubicBezTo>
                      <a:pt x="6496" y="5802"/>
                      <a:pt x="2049" y="7949"/>
                      <a:pt x="1709" y="8129"/>
                    </a:cubicBezTo>
                    <a:cubicBezTo>
                      <a:pt x="1297" y="8348"/>
                      <a:pt x="1105" y="8866"/>
                      <a:pt x="1023" y="9086"/>
                    </a:cubicBezTo>
                    <a:cubicBezTo>
                      <a:pt x="1018" y="9099"/>
                      <a:pt x="1014" y="9112"/>
                      <a:pt x="1009" y="9123"/>
                    </a:cubicBezTo>
                    <a:cubicBezTo>
                      <a:pt x="961" y="9180"/>
                      <a:pt x="870" y="9291"/>
                      <a:pt x="798" y="9416"/>
                    </a:cubicBezTo>
                    <a:cubicBezTo>
                      <a:pt x="521" y="9662"/>
                      <a:pt x="351" y="10258"/>
                      <a:pt x="351" y="10985"/>
                    </a:cubicBezTo>
                    <a:cubicBezTo>
                      <a:pt x="351" y="11211"/>
                      <a:pt x="368" y="11440"/>
                      <a:pt x="401" y="11665"/>
                    </a:cubicBezTo>
                    <a:cubicBezTo>
                      <a:pt x="436" y="11903"/>
                      <a:pt x="488" y="12124"/>
                      <a:pt x="553" y="12321"/>
                    </a:cubicBezTo>
                    <a:cubicBezTo>
                      <a:pt x="0" y="12709"/>
                      <a:pt x="0" y="12907"/>
                      <a:pt x="0" y="13055"/>
                    </a:cubicBezTo>
                    <a:cubicBezTo>
                      <a:pt x="0" y="13200"/>
                      <a:pt x="0" y="13501"/>
                      <a:pt x="161" y="13726"/>
                    </a:cubicBezTo>
                    <a:cubicBezTo>
                      <a:pt x="181" y="13754"/>
                      <a:pt x="210" y="13786"/>
                      <a:pt x="258" y="13832"/>
                    </a:cubicBezTo>
                    <a:cubicBezTo>
                      <a:pt x="299" y="13917"/>
                      <a:pt x="349" y="14000"/>
                      <a:pt x="408" y="14081"/>
                    </a:cubicBezTo>
                    <a:cubicBezTo>
                      <a:pt x="579" y="14314"/>
                      <a:pt x="825" y="14533"/>
                      <a:pt x="1140" y="14734"/>
                    </a:cubicBezTo>
                    <a:cubicBezTo>
                      <a:pt x="1388" y="15177"/>
                      <a:pt x="1543" y="15433"/>
                      <a:pt x="1652" y="15520"/>
                    </a:cubicBezTo>
                    <a:cubicBezTo>
                      <a:pt x="1686" y="15546"/>
                      <a:pt x="1768" y="15636"/>
                      <a:pt x="1889" y="15779"/>
                    </a:cubicBezTo>
                    <a:cubicBezTo>
                      <a:pt x="1899" y="15792"/>
                      <a:pt x="1908" y="15804"/>
                      <a:pt x="1917" y="15816"/>
                    </a:cubicBezTo>
                    <a:cubicBezTo>
                      <a:pt x="2099" y="17514"/>
                      <a:pt x="2600" y="18677"/>
                      <a:pt x="3202" y="18790"/>
                    </a:cubicBezTo>
                    <a:cubicBezTo>
                      <a:pt x="3218" y="18792"/>
                      <a:pt x="3233" y="18795"/>
                      <a:pt x="3248" y="18796"/>
                    </a:cubicBezTo>
                    <a:lnTo>
                      <a:pt x="3253" y="18815"/>
                    </a:lnTo>
                    <a:lnTo>
                      <a:pt x="4267" y="18667"/>
                    </a:lnTo>
                    <a:cubicBezTo>
                      <a:pt x="4269" y="18667"/>
                      <a:pt x="4270" y="18668"/>
                      <a:pt x="4272" y="18668"/>
                    </a:cubicBezTo>
                    <a:cubicBezTo>
                      <a:pt x="4627" y="18734"/>
                      <a:pt x="4978" y="18448"/>
                      <a:pt x="5285" y="17847"/>
                    </a:cubicBezTo>
                    <a:cubicBezTo>
                      <a:pt x="6775" y="18222"/>
                      <a:pt x="8933" y="18665"/>
                      <a:pt x="10686" y="18614"/>
                    </a:cubicBezTo>
                    <a:cubicBezTo>
                      <a:pt x="10870" y="20305"/>
                      <a:pt x="11366" y="21455"/>
                      <a:pt x="11969" y="21568"/>
                    </a:cubicBezTo>
                    <a:cubicBezTo>
                      <a:pt x="11984" y="21570"/>
                      <a:pt x="11998" y="21573"/>
                      <a:pt x="12012" y="21574"/>
                    </a:cubicBezTo>
                    <a:lnTo>
                      <a:pt x="12017" y="21595"/>
                    </a:lnTo>
                    <a:lnTo>
                      <a:pt x="12154" y="21574"/>
                    </a:lnTo>
                    <a:cubicBezTo>
                      <a:pt x="12188" y="21582"/>
                      <a:pt x="12227" y="21588"/>
                      <a:pt x="12272" y="21591"/>
                    </a:cubicBezTo>
                    <a:cubicBezTo>
                      <a:pt x="12357" y="21597"/>
                      <a:pt x="12435" y="21600"/>
                      <a:pt x="12509" y="21600"/>
                    </a:cubicBezTo>
                    <a:cubicBezTo>
                      <a:pt x="13035" y="21600"/>
                      <a:pt x="13284" y="21456"/>
                      <a:pt x="13345" y="21414"/>
                    </a:cubicBezTo>
                    <a:cubicBezTo>
                      <a:pt x="14107" y="21119"/>
                      <a:pt x="14742" y="19210"/>
                      <a:pt x="14856" y="16862"/>
                    </a:cubicBezTo>
                    <a:cubicBezTo>
                      <a:pt x="14861" y="16752"/>
                      <a:pt x="14866" y="16640"/>
                      <a:pt x="14868" y="16525"/>
                    </a:cubicBezTo>
                    <a:lnTo>
                      <a:pt x="18476" y="13225"/>
                    </a:lnTo>
                    <a:cubicBezTo>
                      <a:pt x="18614" y="13983"/>
                      <a:pt x="18830" y="14443"/>
                      <a:pt x="19095" y="14535"/>
                    </a:cubicBezTo>
                    <a:lnTo>
                      <a:pt x="19102" y="14576"/>
                    </a:lnTo>
                    <a:lnTo>
                      <a:pt x="19708" y="14461"/>
                    </a:lnTo>
                    <a:cubicBezTo>
                      <a:pt x="19727" y="14465"/>
                      <a:pt x="19746" y="14468"/>
                      <a:pt x="19766" y="14468"/>
                    </a:cubicBezTo>
                    <a:lnTo>
                      <a:pt x="19766" y="14468"/>
                    </a:lnTo>
                    <a:cubicBezTo>
                      <a:pt x="20274" y="14468"/>
                      <a:pt x="20695" y="13086"/>
                      <a:pt x="20767" y="11181"/>
                    </a:cubicBezTo>
                    <a:cubicBezTo>
                      <a:pt x="20788" y="10617"/>
                      <a:pt x="20774" y="10055"/>
                      <a:pt x="20727" y="9544"/>
                    </a:cubicBezTo>
                    <a:cubicBezTo>
                      <a:pt x="21181" y="8707"/>
                      <a:pt x="21408" y="7656"/>
                      <a:pt x="21520" y="6905"/>
                    </a:cubicBezTo>
                    <a:cubicBezTo>
                      <a:pt x="21565" y="6685"/>
                      <a:pt x="21588" y="6503"/>
                      <a:pt x="21590" y="6348"/>
                    </a:cubicBezTo>
                    <a:cubicBezTo>
                      <a:pt x="21600" y="5530"/>
                      <a:pt x="21485" y="4599"/>
                      <a:pt x="21291" y="3910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86" name="Shape"/>
              <p:cNvSpPr/>
              <p:nvPr/>
            </p:nvSpPr>
            <p:spPr>
              <a:xfrm>
                <a:off x="380999" y="889000"/>
                <a:ext cx="2219753" cy="8815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527" h="20314" extrusionOk="0">
                    <a:moveTo>
                      <a:pt x="14995" y="10612"/>
                    </a:moveTo>
                    <a:lnTo>
                      <a:pt x="6192" y="13770"/>
                    </a:lnTo>
                    <a:cubicBezTo>
                      <a:pt x="6307" y="12785"/>
                      <a:pt x="6389" y="11721"/>
                      <a:pt x="6430" y="10603"/>
                    </a:cubicBezTo>
                    <a:cubicBezTo>
                      <a:pt x="6631" y="5076"/>
                      <a:pt x="5756" y="337"/>
                      <a:pt x="4476" y="17"/>
                    </a:cubicBezTo>
                    <a:cubicBezTo>
                      <a:pt x="4090" y="-79"/>
                      <a:pt x="3711" y="239"/>
                      <a:pt x="3365" y="879"/>
                    </a:cubicBezTo>
                    <a:cubicBezTo>
                      <a:pt x="3163" y="550"/>
                      <a:pt x="2944" y="345"/>
                      <a:pt x="2711" y="287"/>
                    </a:cubicBezTo>
                    <a:cubicBezTo>
                      <a:pt x="1431" y="-34"/>
                      <a:pt x="230" y="4187"/>
                      <a:pt x="29" y="9712"/>
                    </a:cubicBezTo>
                    <a:cubicBezTo>
                      <a:pt x="-173" y="15238"/>
                      <a:pt x="702" y="19978"/>
                      <a:pt x="1982" y="20298"/>
                    </a:cubicBezTo>
                    <a:cubicBezTo>
                      <a:pt x="2059" y="20317"/>
                      <a:pt x="2136" y="20319"/>
                      <a:pt x="2212" y="20306"/>
                    </a:cubicBezTo>
                    <a:lnTo>
                      <a:pt x="2213" y="20315"/>
                    </a:lnTo>
                    <a:lnTo>
                      <a:pt x="3718" y="20019"/>
                    </a:lnTo>
                    <a:cubicBezTo>
                      <a:pt x="3728" y="20022"/>
                      <a:pt x="3737" y="20027"/>
                      <a:pt x="3747" y="20029"/>
                    </a:cubicBezTo>
                    <a:cubicBezTo>
                      <a:pt x="4298" y="20167"/>
                      <a:pt x="4834" y="19461"/>
                      <a:pt x="5283" y="18174"/>
                    </a:cubicBezTo>
                    <a:cubicBezTo>
                      <a:pt x="9735" y="19687"/>
                      <a:pt x="17258" y="21521"/>
                      <a:pt x="18965" y="17384"/>
                    </a:cubicBezTo>
                    <a:cubicBezTo>
                      <a:pt x="21427" y="11418"/>
                      <a:pt x="14995" y="10612"/>
                      <a:pt x="14995" y="10612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87" name="Shape"/>
              <p:cNvSpPr/>
              <p:nvPr/>
            </p:nvSpPr>
            <p:spPr>
              <a:xfrm>
                <a:off x="2032000" y="1155700"/>
                <a:ext cx="734231" cy="8837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06" h="21416" extrusionOk="0">
                    <a:moveTo>
                      <a:pt x="14210" y="18"/>
                    </a:moveTo>
                    <a:cubicBezTo>
                      <a:pt x="12985" y="-83"/>
                      <a:pt x="11784" y="252"/>
                      <a:pt x="10684" y="924"/>
                    </a:cubicBezTo>
                    <a:cubicBezTo>
                      <a:pt x="10044" y="579"/>
                      <a:pt x="9348" y="362"/>
                      <a:pt x="8608" y="301"/>
                    </a:cubicBezTo>
                    <a:cubicBezTo>
                      <a:pt x="4543" y="-36"/>
                      <a:pt x="730" y="4403"/>
                      <a:pt x="91" y="10215"/>
                    </a:cubicBezTo>
                    <a:cubicBezTo>
                      <a:pt x="-548" y="16026"/>
                      <a:pt x="2229" y="21010"/>
                      <a:pt x="6294" y="21346"/>
                    </a:cubicBezTo>
                    <a:cubicBezTo>
                      <a:pt x="6538" y="21366"/>
                      <a:pt x="6781" y="21368"/>
                      <a:pt x="7023" y="21355"/>
                    </a:cubicBezTo>
                    <a:lnTo>
                      <a:pt x="7028" y="21365"/>
                    </a:lnTo>
                    <a:lnTo>
                      <a:pt x="7195" y="21354"/>
                    </a:lnTo>
                    <a:cubicBezTo>
                      <a:pt x="7359" y="21374"/>
                      <a:pt x="7566" y="21388"/>
                      <a:pt x="7828" y="21396"/>
                    </a:cubicBezTo>
                    <a:cubicBezTo>
                      <a:pt x="11494" y="21517"/>
                      <a:pt x="13006" y="21069"/>
                      <a:pt x="13187" y="21010"/>
                    </a:cubicBezTo>
                    <a:cubicBezTo>
                      <a:pt x="16740" y="20433"/>
                      <a:pt x="19843" y="16341"/>
                      <a:pt x="20415" y="11151"/>
                    </a:cubicBezTo>
                    <a:cubicBezTo>
                      <a:pt x="21052" y="5339"/>
                      <a:pt x="18276" y="355"/>
                      <a:pt x="14210" y="18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88" name="Shape"/>
              <p:cNvSpPr/>
              <p:nvPr/>
            </p:nvSpPr>
            <p:spPr>
              <a:xfrm>
                <a:off x="673100" y="889000"/>
                <a:ext cx="247167" cy="629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19192"/>
                    </a:lnTo>
                    <a:lnTo>
                      <a:pt x="17934" y="0"/>
                    </a:lnTo>
                    <a:lnTo>
                      <a:pt x="203" y="3195"/>
                    </a:lnTo>
                    <a:cubicBezTo>
                      <a:pt x="203" y="3195"/>
                      <a:pt x="0" y="21600"/>
                      <a:pt x="0" y="216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89" name="Shape"/>
              <p:cNvSpPr/>
              <p:nvPr/>
            </p:nvSpPr>
            <p:spPr>
              <a:xfrm>
                <a:off x="660400" y="1041400"/>
                <a:ext cx="350479" cy="5713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21" h="20967" extrusionOk="0">
                    <a:moveTo>
                      <a:pt x="124" y="9877"/>
                    </a:moveTo>
                    <a:cubicBezTo>
                      <a:pt x="985" y="4098"/>
                      <a:pt x="6134" y="-317"/>
                      <a:pt x="11623" y="18"/>
                    </a:cubicBezTo>
                    <a:cubicBezTo>
                      <a:pt x="17110" y="352"/>
                      <a:pt x="20860" y="5310"/>
                      <a:pt x="19998" y="11090"/>
                    </a:cubicBezTo>
                    <a:cubicBezTo>
                      <a:pt x="19135" y="16868"/>
                      <a:pt x="13989" y="21283"/>
                      <a:pt x="8497" y="20949"/>
                    </a:cubicBezTo>
                    <a:cubicBezTo>
                      <a:pt x="3010" y="20614"/>
                      <a:pt x="-740" y="15657"/>
                      <a:pt x="124" y="987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90" name="Shape"/>
              <p:cNvSpPr/>
              <p:nvPr/>
            </p:nvSpPr>
            <p:spPr>
              <a:xfrm>
                <a:off x="685800" y="1092200"/>
                <a:ext cx="257919" cy="4524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35" h="21007" extrusionOk="0">
                    <a:moveTo>
                      <a:pt x="142" y="9940"/>
                    </a:moveTo>
                    <a:cubicBezTo>
                      <a:pt x="1069" y="4148"/>
                      <a:pt x="6237" y="-297"/>
                      <a:pt x="11693" y="15"/>
                    </a:cubicBezTo>
                    <a:cubicBezTo>
                      <a:pt x="17146" y="325"/>
                      <a:pt x="20820" y="5272"/>
                      <a:pt x="19892" y="11066"/>
                    </a:cubicBezTo>
                    <a:cubicBezTo>
                      <a:pt x="18971" y="16859"/>
                      <a:pt x="13797" y="21303"/>
                      <a:pt x="8346" y="20991"/>
                    </a:cubicBezTo>
                    <a:cubicBezTo>
                      <a:pt x="2890" y="20680"/>
                      <a:pt x="-780" y="15733"/>
                      <a:pt x="142" y="99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91" name="Shape"/>
              <p:cNvSpPr/>
              <p:nvPr/>
            </p:nvSpPr>
            <p:spPr>
              <a:xfrm>
                <a:off x="723899" y="1143000"/>
                <a:ext cx="198390" cy="3480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38" h="21009" extrusionOk="0">
                    <a:moveTo>
                      <a:pt x="142" y="9940"/>
                    </a:moveTo>
                    <a:cubicBezTo>
                      <a:pt x="1068" y="4149"/>
                      <a:pt x="6238" y="-296"/>
                      <a:pt x="11691" y="15"/>
                    </a:cubicBezTo>
                    <a:cubicBezTo>
                      <a:pt x="17150" y="328"/>
                      <a:pt x="20819" y="5277"/>
                      <a:pt x="19896" y="11068"/>
                    </a:cubicBezTo>
                    <a:cubicBezTo>
                      <a:pt x="18969" y="16862"/>
                      <a:pt x="13798" y="21304"/>
                      <a:pt x="8344" y="20993"/>
                    </a:cubicBezTo>
                    <a:cubicBezTo>
                      <a:pt x="2887" y="20682"/>
                      <a:pt x="-781" y="15733"/>
                      <a:pt x="142" y="99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92" name="Shape"/>
              <p:cNvSpPr/>
              <p:nvPr/>
            </p:nvSpPr>
            <p:spPr>
              <a:xfrm>
                <a:off x="749300" y="1206499"/>
                <a:ext cx="156906" cy="2316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3" h="20904" extrusionOk="0">
                    <a:moveTo>
                      <a:pt x="102" y="9785"/>
                    </a:moveTo>
                    <a:cubicBezTo>
                      <a:pt x="887" y="4023"/>
                      <a:pt x="6002" y="-347"/>
                      <a:pt x="11537" y="21"/>
                    </a:cubicBezTo>
                    <a:cubicBezTo>
                      <a:pt x="17074" y="392"/>
                      <a:pt x="20915" y="5359"/>
                      <a:pt x="20131" y="11122"/>
                    </a:cubicBezTo>
                    <a:cubicBezTo>
                      <a:pt x="19348" y="16883"/>
                      <a:pt x="14224" y="21253"/>
                      <a:pt x="8693" y="20881"/>
                    </a:cubicBezTo>
                    <a:cubicBezTo>
                      <a:pt x="3163" y="20514"/>
                      <a:pt x="-685" y="15547"/>
                      <a:pt x="102" y="978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93" name="Shape"/>
              <p:cNvSpPr/>
              <p:nvPr/>
            </p:nvSpPr>
            <p:spPr>
              <a:xfrm>
                <a:off x="761999" y="1231900"/>
                <a:ext cx="136009" cy="2008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3" h="20907" extrusionOk="0">
                    <a:moveTo>
                      <a:pt x="101" y="9785"/>
                    </a:moveTo>
                    <a:cubicBezTo>
                      <a:pt x="891" y="4024"/>
                      <a:pt x="6007" y="-346"/>
                      <a:pt x="11539" y="22"/>
                    </a:cubicBezTo>
                    <a:cubicBezTo>
                      <a:pt x="17076" y="394"/>
                      <a:pt x="20919" y="5362"/>
                      <a:pt x="20131" y="11123"/>
                    </a:cubicBezTo>
                    <a:cubicBezTo>
                      <a:pt x="19349" y="16884"/>
                      <a:pt x="14223" y="21254"/>
                      <a:pt x="8697" y="20886"/>
                    </a:cubicBezTo>
                    <a:cubicBezTo>
                      <a:pt x="3164" y="20518"/>
                      <a:pt x="-681" y="15546"/>
                      <a:pt x="101" y="978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94" name="Shape"/>
              <p:cNvSpPr/>
              <p:nvPr/>
            </p:nvSpPr>
            <p:spPr>
              <a:xfrm>
                <a:off x="774700" y="1257300"/>
                <a:ext cx="109318" cy="1614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8" h="20907" extrusionOk="0">
                    <a:moveTo>
                      <a:pt x="104" y="9789"/>
                    </a:moveTo>
                    <a:cubicBezTo>
                      <a:pt x="884" y="4027"/>
                      <a:pt x="6004" y="-343"/>
                      <a:pt x="11540" y="22"/>
                    </a:cubicBezTo>
                    <a:cubicBezTo>
                      <a:pt x="17068" y="393"/>
                      <a:pt x="20910" y="5365"/>
                      <a:pt x="20127" y="11128"/>
                    </a:cubicBezTo>
                    <a:cubicBezTo>
                      <a:pt x="19345" y="16887"/>
                      <a:pt x="14220" y="21257"/>
                      <a:pt x="8699" y="20886"/>
                    </a:cubicBezTo>
                    <a:cubicBezTo>
                      <a:pt x="3161" y="20521"/>
                      <a:pt x="-690" y="15549"/>
                      <a:pt x="104" y="978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95" name="Shape"/>
              <p:cNvSpPr/>
              <p:nvPr/>
            </p:nvSpPr>
            <p:spPr>
              <a:xfrm>
                <a:off x="673100" y="1257300"/>
                <a:ext cx="135248" cy="676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9366"/>
                    </a:moveTo>
                    <a:lnTo>
                      <a:pt x="18989" y="21600"/>
                    </a:lnTo>
                    <a:lnTo>
                      <a:pt x="21600" y="8192"/>
                    </a:lnTo>
                    <a:lnTo>
                      <a:pt x="0" y="0"/>
                    </a:lnTo>
                    <a:cubicBezTo>
                      <a:pt x="0" y="0"/>
                      <a:pt x="0" y="19366"/>
                      <a:pt x="0" y="1936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96" name="Shape"/>
              <p:cNvSpPr/>
              <p:nvPr/>
            </p:nvSpPr>
            <p:spPr>
              <a:xfrm>
                <a:off x="673100" y="1269999"/>
                <a:ext cx="135508" cy="237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7138"/>
                    </a:moveTo>
                    <a:lnTo>
                      <a:pt x="18951" y="21600"/>
                    </a:lnTo>
                    <a:lnTo>
                      <a:pt x="21600" y="10111"/>
                    </a:lnTo>
                    <a:lnTo>
                      <a:pt x="71" y="0"/>
                    </a:lnTo>
                    <a:cubicBezTo>
                      <a:pt x="71" y="0"/>
                      <a:pt x="0" y="17138"/>
                      <a:pt x="0" y="1713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97" name="Shape"/>
              <p:cNvSpPr/>
              <p:nvPr/>
            </p:nvSpPr>
            <p:spPr>
              <a:xfrm>
                <a:off x="762000" y="1104900"/>
                <a:ext cx="74638" cy="1702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180"/>
                    </a:moveTo>
                    <a:lnTo>
                      <a:pt x="13499" y="20713"/>
                    </a:lnTo>
                    <a:lnTo>
                      <a:pt x="21600" y="21600"/>
                    </a:lnTo>
                    <a:lnTo>
                      <a:pt x="9454" y="0"/>
                    </a:lnTo>
                    <a:cubicBezTo>
                      <a:pt x="9454" y="0"/>
                      <a:pt x="0" y="296"/>
                      <a:pt x="0" y="1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98" name="Shape"/>
              <p:cNvSpPr/>
              <p:nvPr/>
            </p:nvSpPr>
            <p:spPr>
              <a:xfrm>
                <a:off x="774699" y="1104899"/>
                <a:ext cx="52764" cy="1665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61" h="21600" extrusionOk="0">
                    <a:moveTo>
                      <a:pt x="16" y="1431"/>
                    </a:moveTo>
                    <a:lnTo>
                      <a:pt x="15988" y="20897"/>
                    </a:lnTo>
                    <a:lnTo>
                      <a:pt x="21261" y="21600"/>
                    </a:lnTo>
                    <a:lnTo>
                      <a:pt x="5253" y="0"/>
                    </a:lnTo>
                    <a:cubicBezTo>
                      <a:pt x="5253" y="0"/>
                      <a:pt x="-339" y="534"/>
                      <a:pt x="16" y="14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99" name="Shape"/>
              <p:cNvSpPr/>
              <p:nvPr/>
            </p:nvSpPr>
            <p:spPr>
              <a:xfrm>
                <a:off x="698499" y="1320800"/>
                <a:ext cx="144588" cy="1959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6718"/>
                    </a:moveTo>
                    <a:lnTo>
                      <a:pt x="14976" y="0"/>
                    </a:lnTo>
                    <a:lnTo>
                      <a:pt x="21600" y="2569"/>
                    </a:lnTo>
                    <a:lnTo>
                      <a:pt x="4176" y="21600"/>
                    </a:lnTo>
                    <a:cubicBezTo>
                      <a:pt x="4176" y="21600"/>
                      <a:pt x="0" y="16718"/>
                      <a:pt x="0" y="1671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00" name="Shape"/>
              <p:cNvSpPr/>
              <p:nvPr/>
            </p:nvSpPr>
            <p:spPr>
              <a:xfrm>
                <a:off x="711199" y="1320799"/>
                <a:ext cx="106960" cy="1973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77" y="16089"/>
                    </a:moveTo>
                    <a:lnTo>
                      <a:pt x="20092" y="0"/>
                    </a:lnTo>
                    <a:lnTo>
                      <a:pt x="21600" y="3317"/>
                    </a:lnTo>
                    <a:lnTo>
                      <a:pt x="0" y="21600"/>
                    </a:lnTo>
                    <a:cubicBezTo>
                      <a:pt x="0" y="21600"/>
                      <a:pt x="1277" y="16089"/>
                      <a:pt x="1277" y="1608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01" name="Shape"/>
              <p:cNvSpPr/>
              <p:nvPr/>
            </p:nvSpPr>
            <p:spPr>
              <a:xfrm>
                <a:off x="838199" y="1130300"/>
                <a:ext cx="86309" cy="1655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241" y="0"/>
                    </a:moveTo>
                    <a:lnTo>
                      <a:pt x="0" y="16587"/>
                    </a:lnTo>
                    <a:lnTo>
                      <a:pt x="7660" y="21600"/>
                    </a:lnTo>
                    <a:lnTo>
                      <a:pt x="21600" y="7717"/>
                    </a:lnTo>
                    <a:cubicBezTo>
                      <a:pt x="21600" y="7717"/>
                      <a:pt x="13241" y="0"/>
                      <a:pt x="1324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02" name="Shape"/>
              <p:cNvSpPr/>
              <p:nvPr/>
            </p:nvSpPr>
            <p:spPr>
              <a:xfrm>
                <a:off x="863600" y="1155699"/>
                <a:ext cx="52562" cy="1454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1402" y="16169"/>
                    </a:lnTo>
                    <a:lnTo>
                      <a:pt x="0" y="21600"/>
                    </a:lnTo>
                    <a:lnTo>
                      <a:pt x="18078" y="8197"/>
                    </a:lnTo>
                    <a:cubicBezTo>
                      <a:pt x="18078" y="8197"/>
                      <a:pt x="21600" y="0"/>
                      <a:pt x="2160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03" name="Shape"/>
              <p:cNvSpPr/>
              <p:nvPr/>
            </p:nvSpPr>
            <p:spPr>
              <a:xfrm>
                <a:off x="838199" y="1333500"/>
                <a:ext cx="62981" cy="1632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78"/>
                    </a:moveTo>
                    <a:lnTo>
                      <a:pt x="11634" y="21600"/>
                    </a:lnTo>
                    <a:lnTo>
                      <a:pt x="21600" y="18003"/>
                    </a:lnTo>
                    <a:lnTo>
                      <a:pt x="7469" y="0"/>
                    </a:lnTo>
                    <a:cubicBezTo>
                      <a:pt x="7469" y="0"/>
                      <a:pt x="0" y="1078"/>
                      <a:pt x="0" y="10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04" name="Shape"/>
              <p:cNvSpPr/>
              <p:nvPr/>
            </p:nvSpPr>
            <p:spPr>
              <a:xfrm>
                <a:off x="863600" y="1346199"/>
                <a:ext cx="35472" cy="1388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208"/>
                    </a:moveTo>
                    <a:lnTo>
                      <a:pt x="15709" y="21600"/>
                    </a:lnTo>
                    <a:lnTo>
                      <a:pt x="21600" y="17825"/>
                    </a:lnTo>
                    <a:lnTo>
                      <a:pt x="4962" y="0"/>
                    </a:lnTo>
                    <a:cubicBezTo>
                      <a:pt x="4962" y="0"/>
                      <a:pt x="0" y="1208"/>
                      <a:pt x="0" y="120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05" name="Shape"/>
              <p:cNvSpPr/>
              <p:nvPr/>
            </p:nvSpPr>
            <p:spPr>
              <a:xfrm>
                <a:off x="850900" y="1282700"/>
                <a:ext cx="93291" cy="583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975"/>
                    </a:moveTo>
                    <a:lnTo>
                      <a:pt x="20965" y="0"/>
                    </a:lnTo>
                    <a:lnTo>
                      <a:pt x="21600" y="21600"/>
                    </a:lnTo>
                    <a:lnTo>
                      <a:pt x="2536" y="18651"/>
                    </a:lnTo>
                    <a:cubicBezTo>
                      <a:pt x="2536" y="18651"/>
                      <a:pt x="0" y="1975"/>
                      <a:pt x="0" y="197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06" name="Shape"/>
              <p:cNvSpPr/>
              <p:nvPr/>
            </p:nvSpPr>
            <p:spPr>
              <a:xfrm>
                <a:off x="850899" y="1308100"/>
                <a:ext cx="79302" cy="233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997"/>
                    </a:moveTo>
                    <a:lnTo>
                      <a:pt x="20962" y="0"/>
                    </a:lnTo>
                    <a:lnTo>
                      <a:pt x="21600" y="21600"/>
                    </a:lnTo>
                    <a:lnTo>
                      <a:pt x="2540" y="18650"/>
                    </a:lnTo>
                    <a:cubicBezTo>
                      <a:pt x="2540" y="18650"/>
                      <a:pt x="0" y="1997"/>
                      <a:pt x="0" y="19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07" name="Shape"/>
              <p:cNvSpPr/>
              <p:nvPr/>
            </p:nvSpPr>
            <p:spPr>
              <a:xfrm>
                <a:off x="787399" y="1270000"/>
                <a:ext cx="70084" cy="1035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5" h="20905" extrusionOk="0">
                    <a:moveTo>
                      <a:pt x="101" y="9774"/>
                    </a:moveTo>
                    <a:cubicBezTo>
                      <a:pt x="882" y="4022"/>
                      <a:pt x="6003" y="-355"/>
                      <a:pt x="11531" y="23"/>
                    </a:cubicBezTo>
                    <a:cubicBezTo>
                      <a:pt x="17071" y="391"/>
                      <a:pt x="20917" y="5357"/>
                      <a:pt x="20133" y="11116"/>
                    </a:cubicBezTo>
                    <a:cubicBezTo>
                      <a:pt x="19349" y="16878"/>
                      <a:pt x="14228" y="21245"/>
                      <a:pt x="8695" y="20884"/>
                    </a:cubicBezTo>
                    <a:cubicBezTo>
                      <a:pt x="3159" y="20506"/>
                      <a:pt x="-683" y="15536"/>
                      <a:pt x="101" y="977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08" name="Shape"/>
              <p:cNvSpPr/>
              <p:nvPr/>
            </p:nvSpPr>
            <p:spPr>
              <a:xfrm>
                <a:off x="800099" y="1270000"/>
                <a:ext cx="70117" cy="1035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8" h="20905" extrusionOk="0">
                    <a:moveTo>
                      <a:pt x="100" y="9774"/>
                    </a:moveTo>
                    <a:cubicBezTo>
                      <a:pt x="891" y="4022"/>
                      <a:pt x="6010" y="-355"/>
                      <a:pt x="11538" y="23"/>
                    </a:cubicBezTo>
                    <a:cubicBezTo>
                      <a:pt x="17072" y="391"/>
                      <a:pt x="20920" y="5357"/>
                      <a:pt x="20136" y="11116"/>
                    </a:cubicBezTo>
                    <a:cubicBezTo>
                      <a:pt x="19352" y="16878"/>
                      <a:pt x="14226" y="21245"/>
                      <a:pt x="8699" y="20884"/>
                    </a:cubicBezTo>
                    <a:cubicBezTo>
                      <a:pt x="3157" y="20506"/>
                      <a:pt x="-680" y="15536"/>
                      <a:pt x="100" y="977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09" name="Shape"/>
              <p:cNvSpPr/>
              <p:nvPr/>
            </p:nvSpPr>
            <p:spPr>
              <a:xfrm>
                <a:off x="812799" y="1282700"/>
                <a:ext cx="54360" cy="802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0" h="20898" extrusionOk="0">
                    <a:moveTo>
                      <a:pt x="104" y="9778"/>
                    </a:moveTo>
                    <a:cubicBezTo>
                      <a:pt x="883" y="4010"/>
                      <a:pt x="6004" y="-355"/>
                      <a:pt x="11531" y="23"/>
                    </a:cubicBezTo>
                    <a:cubicBezTo>
                      <a:pt x="17053" y="388"/>
                      <a:pt x="20910" y="5348"/>
                      <a:pt x="20116" y="11115"/>
                    </a:cubicBezTo>
                    <a:cubicBezTo>
                      <a:pt x="19337" y="16877"/>
                      <a:pt x="14211" y="21245"/>
                      <a:pt x="8694" y="20877"/>
                    </a:cubicBezTo>
                    <a:cubicBezTo>
                      <a:pt x="3153" y="20508"/>
                      <a:pt x="-690" y="15542"/>
                      <a:pt x="104" y="97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10" name="Shape"/>
              <p:cNvSpPr/>
              <p:nvPr/>
            </p:nvSpPr>
            <p:spPr>
              <a:xfrm>
                <a:off x="825499" y="1282699"/>
                <a:ext cx="39420" cy="582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7" h="20904" extrusionOk="0">
                    <a:moveTo>
                      <a:pt x="105" y="9792"/>
                    </a:moveTo>
                    <a:cubicBezTo>
                      <a:pt x="881" y="4029"/>
                      <a:pt x="6010" y="-340"/>
                      <a:pt x="11515" y="21"/>
                    </a:cubicBezTo>
                    <a:cubicBezTo>
                      <a:pt x="17065" y="395"/>
                      <a:pt x="20909" y="5365"/>
                      <a:pt x="20126" y="11132"/>
                    </a:cubicBezTo>
                    <a:cubicBezTo>
                      <a:pt x="19350" y="16869"/>
                      <a:pt x="14227" y="21260"/>
                      <a:pt x="8703" y="20881"/>
                    </a:cubicBezTo>
                    <a:cubicBezTo>
                      <a:pt x="3153" y="20525"/>
                      <a:pt x="-691" y="15559"/>
                      <a:pt x="105" y="97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11" name="Shape"/>
              <p:cNvSpPr/>
              <p:nvPr/>
            </p:nvSpPr>
            <p:spPr>
              <a:xfrm>
                <a:off x="698500" y="1066799"/>
                <a:ext cx="307470" cy="5292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5" h="17913" extrusionOk="0">
                    <a:moveTo>
                      <a:pt x="5323" y="1016"/>
                    </a:moveTo>
                    <a:cubicBezTo>
                      <a:pt x="5323" y="1016"/>
                      <a:pt x="16515" y="-3533"/>
                      <a:pt x="19774" y="6621"/>
                    </a:cubicBezTo>
                    <a:cubicBezTo>
                      <a:pt x="21600" y="12305"/>
                      <a:pt x="14147" y="18067"/>
                      <a:pt x="8365" y="17910"/>
                    </a:cubicBezTo>
                    <a:cubicBezTo>
                      <a:pt x="2585" y="17751"/>
                      <a:pt x="458" y="14832"/>
                      <a:pt x="0" y="13964"/>
                    </a:cubicBezTo>
                    <a:cubicBezTo>
                      <a:pt x="1368" y="15858"/>
                      <a:pt x="4105" y="17475"/>
                      <a:pt x="8139" y="17672"/>
                    </a:cubicBezTo>
                    <a:cubicBezTo>
                      <a:pt x="12169" y="17870"/>
                      <a:pt x="20889" y="13569"/>
                      <a:pt x="19091" y="6621"/>
                    </a:cubicBezTo>
                    <a:cubicBezTo>
                      <a:pt x="18255" y="3384"/>
                      <a:pt x="14905" y="-1352"/>
                      <a:pt x="5323" y="101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12" name="Shape"/>
              <p:cNvSpPr/>
              <p:nvPr/>
            </p:nvSpPr>
            <p:spPr>
              <a:xfrm>
                <a:off x="698500" y="1066799"/>
                <a:ext cx="300490" cy="5171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5" h="17912" extrusionOk="0">
                    <a:moveTo>
                      <a:pt x="5325" y="1016"/>
                    </a:moveTo>
                    <a:cubicBezTo>
                      <a:pt x="5325" y="1016"/>
                      <a:pt x="16515" y="-3533"/>
                      <a:pt x="19774" y="6620"/>
                    </a:cubicBezTo>
                    <a:cubicBezTo>
                      <a:pt x="21600" y="12305"/>
                      <a:pt x="14148" y="18067"/>
                      <a:pt x="8367" y="17909"/>
                    </a:cubicBezTo>
                    <a:cubicBezTo>
                      <a:pt x="2584" y="17751"/>
                      <a:pt x="457" y="14831"/>
                      <a:pt x="0" y="13962"/>
                    </a:cubicBezTo>
                    <a:cubicBezTo>
                      <a:pt x="1367" y="15857"/>
                      <a:pt x="4108" y="17475"/>
                      <a:pt x="8139" y="17673"/>
                    </a:cubicBezTo>
                    <a:cubicBezTo>
                      <a:pt x="12170" y="17871"/>
                      <a:pt x="20887" y="13570"/>
                      <a:pt x="19090" y="6620"/>
                    </a:cubicBezTo>
                    <a:cubicBezTo>
                      <a:pt x="18253" y="3383"/>
                      <a:pt x="14906" y="-1352"/>
                      <a:pt x="5325" y="101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13" name="Shape"/>
              <p:cNvSpPr/>
              <p:nvPr/>
            </p:nvSpPr>
            <p:spPr>
              <a:xfrm>
                <a:off x="698499" y="1079500"/>
                <a:ext cx="252703" cy="4654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5" h="17912" extrusionOk="0">
                    <a:moveTo>
                      <a:pt x="5325" y="1016"/>
                    </a:moveTo>
                    <a:cubicBezTo>
                      <a:pt x="5325" y="1016"/>
                      <a:pt x="16513" y="-3533"/>
                      <a:pt x="19774" y="6622"/>
                    </a:cubicBezTo>
                    <a:cubicBezTo>
                      <a:pt x="21600" y="12303"/>
                      <a:pt x="14145" y="18067"/>
                      <a:pt x="8367" y="17910"/>
                    </a:cubicBezTo>
                    <a:cubicBezTo>
                      <a:pt x="2587" y="17752"/>
                      <a:pt x="456" y="14829"/>
                      <a:pt x="0" y="13962"/>
                    </a:cubicBezTo>
                    <a:cubicBezTo>
                      <a:pt x="1371" y="15856"/>
                      <a:pt x="4106" y="17474"/>
                      <a:pt x="8139" y="17673"/>
                    </a:cubicBezTo>
                    <a:cubicBezTo>
                      <a:pt x="12168" y="17869"/>
                      <a:pt x="20886" y="13570"/>
                      <a:pt x="19087" y="6622"/>
                    </a:cubicBezTo>
                    <a:cubicBezTo>
                      <a:pt x="18254" y="3384"/>
                      <a:pt x="14908" y="-1352"/>
                      <a:pt x="5325" y="101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14" name="Shape"/>
              <p:cNvSpPr/>
              <p:nvPr/>
            </p:nvSpPr>
            <p:spPr>
              <a:xfrm>
                <a:off x="1396999" y="88900"/>
                <a:ext cx="1483723" cy="4664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47" h="21600" extrusionOk="0">
                    <a:moveTo>
                      <a:pt x="790" y="21600"/>
                    </a:moveTo>
                    <a:cubicBezTo>
                      <a:pt x="790" y="21600"/>
                      <a:pt x="4610" y="5616"/>
                      <a:pt x="5137" y="4535"/>
                    </a:cubicBezTo>
                    <a:cubicBezTo>
                      <a:pt x="5664" y="3455"/>
                      <a:pt x="20151" y="2158"/>
                      <a:pt x="20876" y="7128"/>
                    </a:cubicBezTo>
                    <a:cubicBezTo>
                      <a:pt x="21600" y="12095"/>
                      <a:pt x="16595" y="0"/>
                      <a:pt x="16595" y="0"/>
                    </a:cubicBezTo>
                    <a:lnTo>
                      <a:pt x="5466" y="1079"/>
                    </a:lnTo>
                    <a:lnTo>
                      <a:pt x="0" y="21167"/>
                    </a:lnTo>
                    <a:cubicBezTo>
                      <a:pt x="0" y="21167"/>
                      <a:pt x="790" y="21600"/>
                      <a:pt x="790" y="216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15" name="Shape"/>
              <p:cNvSpPr/>
              <p:nvPr/>
            </p:nvSpPr>
            <p:spPr>
              <a:xfrm>
                <a:off x="1384300" y="101599"/>
                <a:ext cx="2099035" cy="723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4107"/>
                    </a:moveTo>
                    <a:cubicBezTo>
                      <a:pt x="0" y="14107"/>
                      <a:pt x="1453" y="10873"/>
                      <a:pt x="3535" y="11315"/>
                    </a:cubicBezTo>
                    <a:cubicBezTo>
                      <a:pt x="5618" y="11756"/>
                      <a:pt x="5521" y="11021"/>
                      <a:pt x="6005" y="11609"/>
                    </a:cubicBezTo>
                    <a:cubicBezTo>
                      <a:pt x="6490" y="12196"/>
                      <a:pt x="7410" y="1764"/>
                      <a:pt x="7410" y="1764"/>
                    </a:cubicBezTo>
                    <a:lnTo>
                      <a:pt x="12834" y="0"/>
                    </a:lnTo>
                    <a:lnTo>
                      <a:pt x="18743" y="1324"/>
                    </a:lnTo>
                    <a:lnTo>
                      <a:pt x="20631" y="2058"/>
                    </a:lnTo>
                    <a:lnTo>
                      <a:pt x="21600" y="8818"/>
                    </a:lnTo>
                    <a:lnTo>
                      <a:pt x="21067" y="16898"/>
                    </a:lnTo>
                    <a:lnTo>
                      <a:pt x="14723" y="21600"/>
                    </a:lnTo>
                    <a:cubicBezTo>
                      <a:pt x="14723" y="21600"/>
                      <a:pt x="0" y="14107"/>
                      <a:pt x="0" y="1410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16" name="Shape"/>
              <p:cNvSpPr/>
              <p:nvPr/>
            </p:nvSpPr>
            <p:spPr>
              <a:xfrm>
                <a:off x="253999" y="647699"/>
                <a:ext cx="3596941" cy="9145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19636" y="13117"/>
                    </a:lnTo>
                    <a:lnTo>
                      <a:pt x="15014" y="21600"/>
                    </a:lnTo>
                    <a:lnTo>
                      <a:pt x="14678" y="17634"/>
                    </a:lnTo>
                    <a:lnTo>
                      <a:pt x="10140" y="21600"/>
                    </a:lnTo>
                    <a:lnTo>
                      <a:pt x="2073" y="17964"/>
                    </a:lnTo>
                    <a:lnTo>
                      <a:pt x="252" y="15320"/>
                    </a:lnTo>
                    <a:lnTo>
                      <a:pt x="0" y="13998"/>
                    </a:lnTo>
                    <a:lnTo>
                      <a:pt x="336" y="6837"/>
                    </a:lnTo>
                    <a:cubicBezTo>
                      <a:pt x="336" y="6837"/>
                      <a:pt x="21600" y="0"/>
                      <a:pt x="21600" y="0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17" name="Shape"/>
              <p:cNvSpPr/>
              <p:nvPr/>
            </p:nvSpPr>
            <p:spPr>
              <a:xfrm>
                <a:off x="2679700" y="1066799"/>
                <a:ext cx="909216" cy="4967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8482"/>
                    </a:moveTo>
                    <a:lnTo>
                      <a:pt x="21600" y="0"/>
                    </a:lnTo>
                    <a:cubicBezTo>
                      <a:pt x="21600" y="0"/>
                      <a:pt x="20894" y="3120"/>
                      <a:pt x="20305" y="4505"/>
                    </a:cubicBezTo>
                    <a:cubicBezTo>
                      <a:pt x="19716" y="5892"/>
                      <a:pt x="59" y="21600"/>
                      <a:pt x="59" y="21600"/>
                    </a:cubicBezTo>
                    <a:cubicBezTo>
                      <a:pt x="59" y="21600"/>
                      <a:pt x="0" y="18482"/>
                      <a:pt x="0" y="18482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18" name="Shape"/>
              <p:cNvSpPr/>
              <p:nvPr/>
            </p:nvSpPr>
            <p:spPr>
              <a:xfrm>
                <a:off x="2667000" y="1066799"/>
                <a:ext cx="913867" cy="4687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8481"/>
                    </a:moveTo>
                    <a:lnTo>
                      <a:pt x="21600" y="0"/>
                    </a:lnTo>
                    <a:cubicBezTo>
                      <a:pt x="21600" y="0"/>
                      <a:pt x="20894" y="3118"/>
                      <a:pt x="20305" y="4503"/>
                    </a:cubicBezTo>
                    <a:cubicBezTo>
                      <a:pt x="19716" y="5890"/>
                      <a:pt x="58" y="21600"/>
                      <a:pt x="58" y="21600"/>
                    </a:cubicBezTo>
                    <a:cubicBezTo>
                      <a:pt x="58" y="21600"/>
                      <a:pt x="0" y="18481"/>
                      <a:pt x="0" y="1848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19" name="Shape"/>
              <p:cNvSpPr/>
              <p:nvPr/>
            </p:nvSpPr>
            <p:spPr>
              <a:xfrm>
                <a:off x="2666999" y="1054099"/>
                <a:ext cx="913881" cy="4664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8483"/>
                    </a:moveTo>
                    <a:lnTo>
                      <a:pt x="21600" y="0"/>
                    </a:lnTo>
                    <a:cubicBezTo>
                      <a:pt x="21600" y="0"/>
                      <a:pt x="20894" y="3119"/>
                      <a:pt x="20305" y="4505"/>
                    </a:cubicBezTo>
                    <a:cubicBezTo>
                      <a:pt x="19716" y="5892"/>
                      <a:pt x="59" y="21600"/>
                      <a:pt x="59" y="21600"/>
                    </a:cubicBezTo>
                    <a:cubicBezTo>
                      <a:pt x="59" y="21600"/>
                      <a:pt x="0" y="18483"/>
                      <a:pt x="0" y="18483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20" name="Shape"/>
              <p:cNvSpPr/>
              <p:nvPr/>
            </p:nvSpPr>
            <p:spPr>
              <a:xfrm>
                <a:off x="2311400" y="1308099"/>
                <a:ext cx="350527" cy="5713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21" h="20965" extrusionOk="0">
                    <a:moveTo>
                      <a:pt x="11623" y="17"/>
                    </a:moveTo>
                    <a:cubicBezTo>
                      <a:pt x="6134" y="-317"/>
                      <a:pt x="986" y="4098"/>
                      <a:pt x="124" y="9877"/>
                    </a:cubicBezTo>
                    <a:cubicBezTo>
                      <a:pt x="-740" y="15658"/>
                      <a:pt x="3011" y="20614"/>
                      <a:pt x="8498" y="20947"/>
                    </a:cubicBezTo>
                    <a:cubicBezTo>
                      <a:pt x="13988" y="21283"/>
                      <a:pt x="19136" y="16868"/>
                      <a:pt x="19998" y="11089"/>
                    </a:cubicBezTo>
                    <a:cubicBezTo>
                      <a:pt x="20860" y="5308"/>
                      <a:pt x="17110" y="352"/>
                      <a:pt x="11623" y="17"/>
                    </a:cubicBezTo>
                    <a:close/>
                  </a:path>
                </a:pathLst>
              </a:custGeom>
              <a:solidFill>
                <a:srgbClr val="A8A8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21" name="Shape"/>
              <p:cNvSpPr/>
              <p:nvPr/>
            </p:nvSpPr>
            <p:spPr>
              <a:xfrm>
                <a:off x="2324100" y="1346200"/>
                <a:ext cx="257958" cy="4524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38" h="21008" extrusionOk="0">
                    <a:moveTo>
                      <a:pt x="11694" y="15"/>
                    </a:moveTo>
                    <a:cubicBezTo>
                      <a:pt x="6238" y="-296"/>
                      <a:pt x="1068" y="4148"/>
                      <a:pt x="142" y="9941"/>
                    </a:cubicBezTo>
                    <a:cubicBezTo>
                      <a:pt x="-780" y="15734"/>
                      <a:pt x="2890" y="20681"/>
                      <a:pt x="8345" y="20992"/>
                    </a:cubicBezTo>
                    <a:cubicBezTo>
                      <a:pt x="13798" y="21304"/>
                      <a:pt x="18969" y="16860"/>
                      <a:pt x="19895" y="11067"/>
                    </a:cubicBezTo>
                    <a:cubicBezTo>
                      <a:pt x="20820" y="5275"/>
                      <a:pt x="17147" y="325"/>
                      <a:pt x="11694" y="15"/>
                    </a:cubicBezTo>
                    <a:close/>
                  </a:path>
                </a:pathLst>
              </a:custGeom>
              <a:solidFill>
                <a:srgbClr val="00243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22" name="Shape"/>
              <p:cNvSpPr/>
              <p:nvPr/>
            </p:nvSpPr>
            <p:spPr>
              <a:xfrm>
                <a:off x="2387599" y="1473200"/>
                <a:ext cx="156891" cy="2317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9" h="20909" extrusionOk="0">
                    <a:moveTo>
                      <a:pt x="11539" y="21"/>
                    </a:moveTo>
                    <a:cubicBezTo>
                      <a:pt x="6001" y="-346"/>
                      <a:pt x="891" y="4024"/>
                      <a:pt x="103" y="9785"/>
                    </a:cubicBezTo>
                    <a:cubicBezTo>
                      <a:pt x="-687" y="15545"/>
                      <a:pt x="3162" y="20515"/>
                      <a:pt x="8695" y="20887"/>
                    </a:cubicBezTo>
                    <a:cubicBezTo>
                      <a:pt x="14220" y="21254"/>
                      <a:pt x="19349" y="16884"/>
                      <a:pt x="20128" y="11123"/>
                    </a:cubicBezTo>
                    <a:cubicBezTo>
                      <a:pt x="20913" y="5363"/>
                      <a:pt x="17073" y="391"/>
                      <a:pt x="11539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23" name="Shape"/>
              <p:cNvSpPr/>
              <p:nvPr/>
            </p:nvSpPr>
            <p:spPr>
              <a:xfrm>
                <a:off x="2412999" y="1498599"/>
                <a:ext cx="135980" cy="2008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9" h="20904" extrusionOk="0">
                    <a:moveTo>
                      <a:pt x="11536" y="22"/>
                    </a:moveTo>
                    <a:cubicBezTo>
                      <a:pt x="6002" y="-347"/>
                      <a:pt x="892" y="4023"/>
                      <a:pt x="102" y="9782"/>
                    </a:cubicBezTo>
                    <a:cubicBezTo>
                      <a:pt x="-684" y="15543"/>
                      <a:pt x="3161" y="20512"/>
                      <a:pt x="8696" y="20882"/>
                    </a:cubicBezTo>
                    <a:cubicBezTo>
                      <a:pt x="14220" y="21253"/>
                      <a:pt x="19344" y="16880"/>
                      <a:pt x="20126" y="11122"/>
                    </a:cubicBezTo>
                    <a:cubicBezTo>
                      <a:pt x="20916" y="5362"/>
                      <a:pt x="17071" y="391"/>
                      <a:pt x="11536" y="22"/>
                    </a:cubicBezTo>
                    <a:close/>
                  </a:path>
                </a:pathLst>
              </a:custGeom>
              <a:solidFill>
                <a:srgbClr val="A9A1A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24" name="Shape"/>
              <p:cNvSpPr/>
              <p:nvPr/>
            </p:nvSpPr>
            <p:spPr>
              <a:xfrm>
                <a:off x="2425700" y="1523999"/>
                <a:ext cx="109304" cy="1614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0" h="20909" extrusionOk="0">
                    <a:moveTo>
                      <a:pt x="11538" y="21"/>
                    </a:moveTo>
                    <a:cubicBezTo>
                      <a:pt x="6006" y="-348"/>
                      <a:pt x="892" y="4026"/>
                      <a:pt x="102" y="9784"/>
                    </a:cubicBezTo>
                    <a:cubicBezTo>
                      <a:pt x="-683" y="15548"/>
                      <a:pt x="3160" y="20516"/>
                      <a:pt x="8696" y="20887"/>
                    </a:cubicBezTo>
                    <a:cubicBezTo>
                      <a:pt x="14217" y="21252"/>
                      <a:pt x="19349" y="16883"/>
                      <a:pt x="20127" y="11125"/>
                    </a:cubicBezTo>
                    <a:cubicBezTo>
                      <a:pt x="20917" y="5364"/>
                      <a:pt x="17074" y="392"/>
                      <a:pt x="11538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25" name="Shape"/>
              <p:cNvSpPr/>
              <p:nvPr/>
            </p:nvSpPr>
            <p:spPr>
              <a:xfrm>
                <a:off x="2324099" y="1358899"/>
                <a:ext cx="270534" cy="4298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029" y="12646"/>
                    </a:moveTo>
                    <a:lnTo>
                      <a:pt x="21600" y="13044"/>
                    </a:lnTo>
                    <a:lnTo>
                      <a:pt x="21382" y="10115"/>
                    </a:lnTo>
                    <a:lnTo>
                      <a:pt x="14152" y="10381"/>
                    </a:lnTo>
                    <a:cubicBezTo>
                      <a:pt x="14152" y="10381"/>
                      <a:pt x="15029" y="12646"/>
                      <a:pt x="15029" y="12646"/>
                    </a:cubicBezTo>
                    <a:close/>
                    <a:moveTo>
                      <a:pt x="12848" y="12986"/>
                    </a:moveTo>
                    <a:lnTo>
                      <a:pt x="15557" y="20780"/>
                    </a:lnTo>
                    <a:lnTo>
                      <a:pt x="17874" y="19412"/>
                    </a:lnTo>
                    <a:lnTo>
                      <a:pt x="14588" y="12577"/>
                    </a:lnTo>
                    <a:cubicBezTo>
                      <a:pt x="14588" y="12577"/>
                      <a:pt x="12848" y="12986"/>
                      <a:pt x="12848" y="12986"/>
                    </a:cubicBezTo>
                    <a:close/>
                    <a:moveTo>
                      <a:pt x="17630" y="2262"/>
                    </a:moveTo>
                    <a:lnTo>
                      <a:pt x="13407" y="8652"/>
                    </a:lnTo>
                    <a:lnTo>
                      <a:pt x="15852" y="10583"/>
                    </a:lnTo>
                    <a:lnTo>
                      <a:pt x="20298" y="5235"/>
                    </a:lnTo>
                    <a:cubicBezTo>
                      <a:pt x="20298" y="5235"/>
                      <a:pt x="17630" y="2262"/>
                      <a:pt x="17630" y="2262"/>
                    </a:cubicBezTo>
                    <a:close/>
                    <a:moveTo>
                      <a:pt x="3725" y="21600"/>
                    </a:moveTo>
                    <a:lnTo>
                      <a:pt x="13033" y="12928"/>
                    </a:lnTo>
                    <a:lnTo>
                      <a:pt x="9496" y="11755"/>
                    </a:lnTo>
                    <a:lnTo>
                      <a:pt x="1490" y="19374"/>
                    </a:lnTo>
                    <a:cubicBezTo>
                      <a:pt x="1490" y="19374"/>
                      <a:pt x="3725" y="21600"/>
                      <a:pt x="3725" y="21600"/>
                    </a:cubicBezTo>
                    <a:close/>
                    <a:moveTo>
                      <a:pt x="7236" y="1336"/>
                    </a:moveTo>
                    <a:lnTo>
                      <a:pt x="10989" y="9138"/>
                    </a:lnTo>
                    <a:lnTo>
                      <a:pt x="13335" y="9529"/>
                    </a:lnTo>
                    <a:lnTo>
                      <a:pt x="9814" y="0"/>
                    </a:lnTo>
                    <a:cubicBezTo>
                      <a:pt x="9814" y="0"/>
                      <a:pt x="7236" y="944"/>
                      <a:pt x="7236" y="1336"/>
                    </a:cubicBezTo>
                    <a:close/>
                    <a:moveTo>
                      <a:pt x="0" y="8357"/>
                    </a:moveTo>
                    <a:lnTo>
                      <a:pt x="10800" y="9646"/>
                    </a:lnTo>
                    <a:lnTo>
                      <a:pt x="9496" y="11755"/>
                    </a:lnTo>
                    <a:lnTo>
                      <a:pt x="0" y="11404"/>
                    </a:lnTo>
                    <a:cubicBezTo>
                      <a:pt x="0" y="11404"/>
                      <a:pt x="0" y="8357"/>
                      <a:pt x="0" y="8357"/>
                    </a:cubicBezTo>
                    <a:close/>
                  </a:path>
                </a:pathLst>
              </a:custGeom>
              <a:solidFill>
                <a:srgbClr val="D0CA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26" name="Shape"/>
              <p:cNvSpPr/>
              <p:nvPr/>
            </p:nvSpPr>
            <p:spPr>
              <a:xfrm>
                <a:off x="2438399" y="1523999"/>
                <a:ext cx="70093" cy="1035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7" h="20911" extrusionOk="0">
                    <a:moveTo>
                      <a:pt x="11540" y="21"/>
                    </a:moveTo>
                    <a:cubicBezTo>
                      <a:pt x="6008" y="-342"/>
                      <a:pt x="880" y="4027"/>
                      <a:pt x="103" y="9790"/>
                    </a:cubicBezTo>
                    <a:cubicBezTo>
                      <a:pt x="-685" y="15554"/>
                      <a:pt x="3161" y="20527"/>
                      <a:pt x="8683" y="20890"/>
                    </a:cubicBezTo>
                    <a:cubicBezTo>
                      <a:pt x="14226" y="21258"/>
                      <a:pt x="19354" y="16889"/>
                      <a:pt x="20138" y="11128"/>
                    </a:cubicBezTo>
                    <a:cubicBezTo>
                      <a:pt x="20915" y="5369"/>
                      <a:pt x="17073" y="404"/>
                      <a:pt x="11540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27" name="Shape"/>
              <p:cNvSpPr/>
              <p:nvPr/>
            </p:nvSpPr>
            <p:spPr>
              <a:xfrm>
                <a:off x="2451100" y="1523999"/>
                <a:ext cx="70131" cy="1035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5" h="20911" extrusionOk="0">
                    <a:moveTo>
                      <a:pt x="11540" y="21"/>
                    </a:moveTo>
                    <a:cubicBezTo>
                      <a:pt x="6000" y="-342"/>
                      <a:pt x="887" y="4027"/>
                      <a:pt x="103" y="9790"/>
                    </a:cubicBezTo>
                    <a:cubicBezTo>
                      <a:pt x="-688" y="15554"/>
                      <a:pt x="3166" y="20527"/>
                      <a:pt x="8695" y="20890"/>
                    </a:cubicBezTo>
                    <a:cubicBezTo>
                      <a:pt x="14217" y="21258"/>
                      <a:pt x="19337" y="16889"/>
                      <a:pt x="20135" y="11128"/>
                    </a:cubicBezTo>
                    <a:cubicBezTo>
                      <a:pt x="20912" y="5369"/>
                      <a:pt x="17065" y="404"/>
                      <a:pt x="11540" y="21"/>
                    </a:cubicBezTo>
                    <a:close/>
                  </a:path>
                </a:pathLst>
              </a:custGeom>
              <a:solidFill>
                <a:srgbClr val="D8DB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28" name="Shape"/>
              <p:cNvSpPr/>
              <p:nvPr/>
            </p:nvSpPr>
            <p:spPr>
              <a:xfrm>
                <a:off x="2466044" y="1540933"/>
                <a:ext cx="54389" cy="802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1" h="20915" extrusionOk="0">
                    <a:moveTo>
                      <a:pt x="11538" y="21"/>
                    </a:moveTo>
                    <a:cubicBezTo>
                      <a:pt x="6016" y="-338"/>
                      <a:pt x="895" y="4027"/>
                      <a:pt x="101" y="9796"/>
                    </a:cubicBezTo>
                    <a:cubicBezTo>
                      <a:pt x="-683" y="15550"/>
                      <a:pt x="3174" y="20525"/>
                      <a:pt x="8687" y="20894"/>
                    </a:cubicBezTo>
                    <a:cubicBezTo>
                      <a:pt x="14214" y="21262"/>
                      <a:pt x="19339" y="16897"/>
                      <a:pt x="20128" y="11124"/>
                    </a:cubicBezTo>
                    <a:cubicBezTo>
                      <a:pt x="20917" y="5377"/>
                      <a:pt x="17074" y="399"/>
                      <a:pt x="11538" y="21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29" name="Shape"/>
              <p:cNvSpPr/>
              <p:nvPr/>
            </p:nvSpPr>
            <p:spPr>
              <a:xfrm>
                <a:off x="2463917" y="1542967"/>
                <a:ext cx="39421" cy="582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46" h="20904" extrusionOk="0">
                    <a:moveTo>
                      <a:pt x="11543" y="22"/>
                    </a:moveTo>
                    <a:cubicBezTo>
                      <a:pt x="6008" y="-348"/>
                      <a:pt x="899" y="4021"/>
                      <a:pt x="103" y="9771"/>
                    </a:cubicBezTo>
                    <a:cubicBezTo>
                      <a:pt x="-687" y="15547"/>
                      <a:pt x="3154" y="20517"/>
                      <a:pt x="8708" y="20882"/>
                    </a:cubicBezTo>
                    <a:cubicBezTo>
                      <a:pt x="14237" y="21252"/>
                      <a:pt x="19359" y="16883"/>
                      <a:pt x="20149" y="11120"/>
                    </a:cubicBezTo>
                    <a:cubicBezTo>
                      <a:pt x="20913" y="5370"/>
                      <a:pt x="17085" y="387"/>
                      <a:pt x="11543" y="22"/>
                    </a:cubicBezTo>
                    <a:close/>
                  </a:path>
                </a:pathLst>
              </a:custGeom>
              <a:solidFill>
                <a:srgbClr val="FFF9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30" name="Shape"/>
              <p:cNvSpPr/>
              <p:nvPr/>
            </p:nvSpPr>
            <p:spPr>
              <a:xfrm>
                <a:off x="2346078" y="1335190"/>
                <a:ext cx="300498" cy="5171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5" h="17913" extrusionOk="0">
                    <a:moveTo>
                      <a:pt x="19775" y="6622"/>
                    </a:moveTo>
                    <a:cubicBezTo>
                      <a:pt x="16514" y="-3532"/>
                      <a:pt x="5325" y="1016"/>
                      <a:pt x="5325" y="1016"/>
                    </a:cubicBezTo>
                    <a:cubicBezTo>
                      <a:pt x="14908" y="-1351"/>
                      <a:pt x="18254" y="3385"/>
                      <a:pt x="19091" y="6622"/>
                    </a:cubicBezTo>
                    <a:cubicBezTo>
                      <a:pt x="20886" y="13571"/>
                      <a:pt x="12170" y="17872"/>
                      <a:pt x="8138" y="17674"/>
                    </a:cubicBezTo>
                    <a:cubicBezTo>
                      <a:pt x="4108" y="17477"/>
                      <a:pt x="1369" y="15858"/>
                      <a:pt x="0" y="13964"/>
                    </a:cubicBezTo>
                    <a:cubicBezTo>
                      <a:pt x="456" y="14833"/>
                      <a:pt x="2586" y="17752"/>
                      <a:pt x="8367" y="17910"/>
                    </a:cubicBezTo>
                    <a:cubicBezTo>
                      <a:pt x="14145" y="18068"/>
                      <a:pt x="21600" y="12304"/>
                      <a:pt x="19775" y="6622"/>
                    </a:cubicBezTo>
                    <a:close/>
                  </a:path>
                </a:pathLst>
              </a:custGeom>
              <a:solidFill>
                <a:srgbClr val="DDDDD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31" name="Shape"/>
              <p:cNvSpPr/>
              <p:nvPr/>
            </p:nvSpPr>
            <p:spPr>
              <a:xfrm>
                <a:off x="2349500" y="1346199"/>
                <a:ext cx="252672" cy="4654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6" h="17911" extrusionOk="0">
                    <a:moveTo>
                      <a:pt x="19776" y="6620"/>
                    </a:moveTo>
                    <a:cubicBezTo>
                      <a:pt x="16514" y="-3533"/>
                      <a:pt x="5324" y="1016"/>
                      <a:pt x="5324" y="1016"/>
                    </a:cubicBezTo>
                    <a:cubicBezTo>
                      <a:pt x="14907" y="-1352"/>
                      <a:pt x="18255" y="3384"/>
                      <a:pt x="19091" y="6620"/>
                    </a:cubicBezTo>
                    <a:cubicBezTo>
                      <a:pt x="20886" y="13569"/>
                      <a:pt x="12168" y="17869"/>
                      <a:pt x="8138" y="17672"/>
                    </a:cubicBezTo>
                    <a:cubicBezTo>
                      <a:pt x="4104" y="17474"/>
                      <a:pt x="1367" y="15856"/>
                      <a:pt x="0" y="13962"/>
                    </a:cubicBezTo>
                    <a:cubicBezTo>
                      <a:pt x="456" y="14828"/>
                      <a:pt x="2586" y="17751"/>
                      <a:pt x="8366" y="17908"/>
                    </a:cubicBezTo>
                    <a:cubicBezTo>
                      <a:pt x="14148" y="18067"/>
                      <a:pt x="21600" y="12304"/>
                      <a:pt x="19776" y="6620"/>
                    </a:cubicBezTo>
                    <a:close/>
                  </a:path>
                </a:pathLst>
              </a:custGeom>
              <a:solidFill>
                <a:srgbClr val="00243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32" name="Shape"/>
              <p:cNvSpPr/>
              <p:nvPr/>
            </p:nvSpPr>
            <p:spPr>
              <a:xfrm>
                <a:off x="3483078" y="752096"/>
                <a:ext cx="393708" cy="6108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04" h="21479" extrusionOk="0">
                    <a:moveTo>
                      <a:pt x="14209" y="18"/>
                    </a:moveTo>
                    <a:cubicBezTo>
                      <a:pt x="12985" y="-84"/>
                      <a:pt x="11785" y="256"/>
                      <a:pt x="10686" y="932"/>
                    </a:cubicBezTo>
                    <a:cubicBezTo>
                      <a:pt x="10044" y="583"/>
                      <a:pt x="9349" y="363"/>
                      <a:pt x="8609" y="301"/>
                    </a:cubicBezTo>
                    <a:cubicBezTo>
                      <a:pt x="4543" y="-36"/>
                      <a:pt x="731" y="4426"/>
                      <a:pt x="91" y="10268"/>
                    </a:cubicBezTo>
                    <a:cubicBezTo>
                      <a:pt x="-547" y="16112"/>
                      <a:pt x="2230" y="21123"/>
                      <a:pt x="6295" y="21461"/>
                    </a:cubicBezTo>
                    <a:cubicBezTo>
                      <a:pt x="6539" y="21482"/>
                      <a:pt x="6782" y="21483"/>
                      <a:pt x="7022" y="21469"/>
                    </a:cubicBezTo>
                    <a:lnTo>
                      <a:pt x="7027" y="21479"/>
                    </a:lnTo>
                    <a:lnTo>
                      <a:pt x="11825" y="21165"/>
                    </a:lnTo>
                    <a:cubicBezTo>
                      <a:pt x="11850" y="21168"/>
                      <a:pt x="11873" y="21174"/>
                      <a:pt x="11897" y="21176"/>
                    </a:cubicBezTo>
                    <a:cubicBezTo>
                      <a:pt x="15961" y="21516"/>
                      <a:pt x="19773" y="17054"/>
                      <a:pt x="20412" y="11209"/>
                    </a:cubicBezTo>
                    <a:cubicBezTo>
                      <a:pt x="21053" y="5367"/>
                      <a:pt x="18276" y="356"/>
                      <a:pt x="14209" y="18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33" name="Shape"/>
              <p:cNvSpPr/>
              <p:nvPr/>
            </p:nvSpPr>
            <p:spPr>
              <a:xfrm>
                <a:off x="165099" y="38099"/>
                <a:ext cx="3858834" cy="16016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1" h="21359" extrusionOk="0">
                    <a:moveTo>
                      <a:pt x="8691" y="1369"/>
                    </a:moveTo>
                    <a:cubicBezTo>
                      <a:pt x="8691" y="1369"/>
                      <a:pt x="9591" y="24"/>
                      <a:pt x="11979" y="1"/>
                    </a:cubicBezTo>
                    <a:cubicBezTo>
                      <a:pt x="14250" y="-23"/>
                      <a:pt x="15816" y="327"/>
                      <a:pt x="17088" y="887"/>
                    </a:cubicBezTo>
                    <a:cubicBezTo>
                      <a:pt x="18360" y="1447"/>
                      <a:pt x="19280" y="3429"/>
                      <a:pt x="19496" y="4083"/>
                    </a:cubicBezTo>
                    <a:cubicBezTo>
                      <a:pt x="19496" y="4083"/>
                      <a:pt x="21238" y="3919"/>
                      <a:pt x="21287" y="4713"/>
                    </a:cubicBezTo>
                    <a:cubicBezTo>
                      <a:pt x="21483" y="5528"/>
                      <a:pt x="21600" y="6649"/>
                      <a:pt x="21590" y="7652"/>
                    </a:cubicBezTo>
                    <a:cubicBezTo>
                      <a:pt x="21580" y="8654"/>
                      <a:pt x="20668" y="11592"/>
                      <a:pt x="20668" y="11592"/>
                    </a:cubicBezTo>
                    <a:cubicBezTo>
                      <a:pt x="20668" y="11592"/>
                      <a:pt x="20259" y="8258"/>
                      <a:pt x="19633" y="10727"/>
                    </a:cubicBezTo>
                    <a:cubicBezTo>
                      <a:pt x="19105" y="12809"/>
                      <a:pt x="19045" y="14276"/>
                      <a:pt x="19026" y="14369"/>
                    </a:cubicBezTo>
                    <a:cubicBezTo>
                      <a:pt x="19006" y="14462"/>
                      <a:pt x="18850" y="14953"/>
                      <a:pt x="18762" y="15046"/>
                    </a:cubicBezTo>
                    <a:cubicBezTo>
                      <a:pt x="18674" y="15139"/>
                      <a:pt x="14328" y="19501"/>
                      <a:pt x="14328" y="19501"/>
                    </a:cubicBezTo>
                    <a:lnTo>
                      <a:pt x="14181" y="17285"/>
                    </a:lnTo>
                    <a:lnTo>
                      <a:pt x="14152" y="16772"/>
                    </a:lnTo>
                    <a:cubicBezTo>
                      <a:pt x="14152" y="16772"/>
                      <a:pt x="14259" y="14603"/>
                      <a:pt x="13604" y="14486"/>
                    </a:cubicBezTo>
                    <a:cubicBezTo>
                      <a:pt x="13212" y="14416"/>
                      <a:pt x="12841" y="15210"/>
                      <a:pt x="12547" y="15862"/>
                    </a:cubicBezTo>
                    <a:cubicBezTo>
                      <a:pt x="12547" y="15862"/>
                      <a:pt x="11823" y="17938"/>
                      <a:pt x="11588" y="19105"/>
                    </a:cubicBezTo>
                    <a:cubicBezTo>
                      <a:pt x="11353" y="20271"/>
                      <a:pt x="11059" y="21111"/>
                      <a:pt x="10785" y="21344"/>
                    </a:cubicBezTo>
                    <a:cubicBezTo>
                      <a:pt x="10511" y="21577"/>
                      <a:pt x="10443" y="18942"/>
                      <a:pt x="10443" y="18942"/>
                    </a:cubicBezTo>
                    <a:lnTo>
                      <a:pt x="7624" y="18638"/>
                    </a:lnTo>
                    <a:cubicBezTo>
                      <a:pt x="7624" y="18638"/>
                      <a:pt x="7129" y="15091"/>
                      <a:pt x="6342" y="14859"/>
                    </a:cubicBezTo>
                    <a:cubicBezTo>
                      <a:pt x="5549" y="14626"/>
                      <a:pt x="1067" y="13436"/>
                      <a:pt x="666" y="13390"/>
                    </a:cubicBezTo>
                    <a:cubicBezTo>
                      <a:pt x="734" y="13110"/>
                      <a:pt x="352" y="11757"/>
                      <a:pt x="0" y="12153"/>
                    </a:cubicBezTo>
                    <a:cubicBezTo>
                      <a:pt x="10" y="11943"/>
                      <a:pt x="245" y="11617"/>
                      <a:pt x="294" y="11547"/>
                    </a:cubicBezTo>
                    <a:cubicBezTo>
                      <a:pt x="343" y="11477"/>
                      <a:pt x="489" y="10661"/>
                      <a:pt x="959" y="10357"/>
                    </a:cubicBezTo>
                    <a:cubicBezTo>
                      <a:pt x="1429" y="10054"/>
                      <a:pt x="6704" y="6975"/>
                      <a:pt x="6743" y="6998"/>
                    </a:cubicBezTo>
                    <a:cubicBezTo>
                      <a:pt x="6782" y="7022"/>
                      <a:pt x="9806" y="6975"/>
                      <a:pt x="10873" y="7231"/>
                    </a:cubicBezTo>
                    <a:cubicBezTo>
                      <a:pt x="11940" y="7488"/>
                      <a:pt x="14876" y="8281"/>
                      <a:pt x="14935" y="8304"/>
                    </a:cubicBezTo>
                    <a:cubicBezTo>
                      <a:pt x="14994" y="8328"/>
                      <a:pt x="14974" y="8118"/>
                      <a:pt x="14974" y="8118"/>
                    </a:cubicBezTo>
                    <a:lnTo>
                      <a:pt x="15552" y="2286"/>
                    </a:lnTo>
                    <a:cubicBezTo>
                      <a:pt x="15552" y="2286"/>
                      <a:pt x="14269" y="1260"/>
                      <a:pt x="12341" y="1213"/>
                    </a:cubicBezTo>
                    <a:cubicBezTo>
                      <a:pt x="10413" y="1167"/>
                      <a:pt x="8838" y="1182"/>
                      <a:pt x="8691" y="1369"/>
                    </a:cubicBezTo>
                    <a:close/>
                  </a:path>
                </a:pathLst>
              </a:cu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34" name="Shape"/>
              <p:cNvSpPr/>
              <p:nvPr/>
            </p:nvSpPr>
            <p:spPr>
              <a:xfrm>
                <a:off x="158750" y="31749"/>
                <a:ext cx="3876828" cy="16181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1" h="21600" extrusionOk="0">
                    <a:moveTo>
                      <a:pt x="7676" y="18661"/>
                    </a:moveTo>
                    <a:lnTo>
                      <a:pt x="10492" y="18966"/>
                    </a:lnTo>
                    <a:lnTo>
                      <a:pt x="10495" y="19064"/>
                    </a:lnTo>
                    <a:cubicBezTo>
                      <a:pt x="10523" y="20178"/>
                      <a:pt x="10631" y="21381"/>
                      <a:pt x="10756" y="21381"/>
                    </a:cubicBezTo>
                    <a:cubicBezTo>
                      <a:pt x="10762" y="21381"/>
                      <a:pt x="10768" y="21378"/>
                      <a:pt x="10774" y="21372"/>
                    </a:cubicBezTo>
                    <a:cubicBezTo>
                      <a:pt x="11028" y="21156"/>
                      <a:pt x="11316" y="20339"/>
                      <a:pt x="11547" y="19187"/>
                    </a:cubicBezTo>
                    <a:cubicBezTo>
                      <a:pt x="11781" y="18020"/>
                      <a:pt x="12479" y="16004"/>
                      <a:pt x="12508" y="15918"/>
                    </a:cubicBezTo>
                    <a:cubicBezTo>
                      <a:pt x="12774" y="15322"/>
                      <a:pt x="13176" y="14427"/>
                      <a:pt x="13599" y="14502"/>
                    </a:cubicBezTo>
                    <a:cubicBezTo>
                      <a:pt x="13768" y="14532"/>
                      <a:pt x="13904" y="14695"/>
                      <a:pt x="14004" y="14985"/>
                    </a:cubicBezTo>
                    <a:cubicBezTo>
                      <a:pt x="14232" y="15648"/>
                      <a:pt x="14193" y="16753"/>
                      <a:pt x="14187" y="16897"/>
                    </a:cubicBezTo>
                    <a:lnTo>
                      <a:pt x="14215" y="17398"/>
                    </a:lnTo>
                    <a:lnTo>
                      <a:pt x="14352" y="19476"/>
                    </a:lnTo>
                    <a:cubicBezTo>
                      <a:pt x="14851" y="18972"/>
                      <a:pt x="18630" y="15157"/>
                      <a:pt x="18710" y="15071"/>
                    </a:cubicBezTo>
                    <a:cubicBezTo>
                      <a:pt x="18783" y="14994"/>
                      <a:pt x="18933" y="14530"/>
                      <a:pt x="18951" y="14445"/>
                    </a:cubicBezTo>
                    <a:cubicBezTo>
                      <a:pt x="18953" y="14433"/>
                      <a:pt x="18956" y="14394"/>
                      <a:pt x="18961" y="14334"/>
                    </a:cubicBezTo>
                    <a:cubicBezTo>
                      <a:pt x="18997" y="13898"/>
                      <a:pt x="19108" y="12570"/>
                      <a:pt x="19557" y="10792"/>
                    </a:cubicBezTo>
                    <a:cubicBezTo>
                      <a:pt x="19718" y="10152"/>
                      <a:pt x="19884" y="9827"/>
                      <a:pt x="20050" y="9827"/>
                    </a:cubicBezTo>
                    <a:cubicBezTo>
                      <a:pt x="20365" y="9827"/>
                      <a:pt x="20570" y="10990"/>
                      <a:pt x="20643" y="11477"/>
                    </a:cubicBezTo>
                    <a:cubicBezTo>
                      <a:pt x="20835" y="10836"/>
                      <a:pt x="21491" y="8588"/>
                      <a:pt x="21499" y="7767"/>
                    </a:cubicBezTo>
                    <a:cubicBezTo>
                      <a:pt x="21508" y="6792"/>
                      <a:pt x="21395" y="5686"/>
                      <a:pt x="21203" y="4882"/>
                    </a:cubicBezTo>
                    <a:lnTo>
                      <a:pt x="21197" y="4844"/>
                    </a:lnTo>
                    <a:cubicBezTo>
                      <a:pt x="21181" y="4577"/>
                      <a:pt x="20810" y="4293"/>
                      <a:pt x="19818" y="4293"/>
                    </a:cubicBezTo>
                    <a:cubicBezTo>
                      <a:pt x="19611" y="4293"/>
                      <a:pt x="19463" y="4306"/>
                      <a:pt x="19462" y="4306"/>
                    </a:cubicBezTo>
                    <a:lnTo>
                      <a:pt x="19438" y="4309"/>
                    </a:lnTo>
                    <a:lnTo>
                      <a:pt x="19424" y="4265"/>
                    </a:lnTo>
                    <a:cubicBezTo>
                      <a:pt x="19253" y="3743"/>
                      <a:pt x="18349" y="1678"/>
                      <a:pt x="17055" y="1106"/>
                    </a:cubicBezTo>
                    <a:cubicBezTo>
                      <a:pt x="15688" y="501"/>
                      <a:pt x="14142" y="219"/>
                      <a:pt x="12191" y="219"/>
                    </a:cubicBezTo>
                    <a:cubicBezTo>
                      <a:pt x="12121" y="219"/>
                      <a:pt x="12050" y="219"/>
                      <a:pt x="11978" y="220"/>
                    </a:cubicBezTo>
                    <a:cubicBezTo>
                      <a:pt x="10358" y="237"/>
                      <a:pt x="9426" y="877"/>
                      <a:pt x="9004" y="1270"/>
                    </a:cubicBezTo>
                    <a:cubicBezTo>
                      <a:pt x="9281" y="1226"/>
                      <a:pt x="9792" y="1193"/>
                      <a:pt x="10746" y="1193"/>
                    </a:cubicBezTo>
                    <a:cubicBezTo>
                      <a:pt x="11195" y="1193"/>
                      <a:pt x="11731" y="1200"/>
                      <a:pt x="12339" y="1215"/>
                    </a:cubicBezTo>
                    <a:cubicBezTo>
                      <a:pt x="14243" y="1262"/>
                      <a:pt x="15536" y="2285"/>
                      <a:pt x="15549" y="2295"/>
                    </a:cubicBezTo>
                    <a:lnTo>
                      <a:pt x="15588" y="2327"/>
                    </a:lnTo>
                    <a:lnTo>
                      <a:pt x="15006" y="8239"/>
                    </a:lnTo>
                    <a:cubicBezTo>
                      <a:pt x="15009" y="8294"/>
                      <a:pt x="15012" y="8397"/>
                      <a:pt x="14988" y="8468"/>
                    </a:cubicBezTo>
                    <a:cubicBezTo>
                      <a:pt x="14974" y="8511"/>
                      <a:pt x="14953" y="8535"/>
                      <a:pt x="14929" y="8535"/>
                    </a:cubicBezTo>
                    <a:lnTo>
                      <a:pt x="14913" y="8531"/>
                    </a:lnTo>
                    <a:cubicBezTo>
                      <a:pt x="14848" y="8506"/>
                      <a:pt x="11913" y="7710"/>
                      <a:pt x="10873" y="7458"/>
                    </a:cubicBezTo>
                    <a:cubicBezTo>
                      <a:pt x="10062" y="7262"/>
                      <a:pt x="8143" y="7244"/>
                      <a:pt x="7221" y="7235"/>
                    </a:cubicBezTo>
                    <a:cubicBezTo>
                      <a:pt x="6870" y="7232"/>
                      <a:pt x="6789" y="7230"/>
                      <a:pt x="6765" y="7226"/>
                    </a:cubicBezTo>
                    <a:cubicBezTo>
                      <a:pt x="6629" y="7269"/>
                      <a:pt x="1598" y="10208"/>
                      <a:pt x="1021" y="10584"/>
                    </a:cubicBezTo>
                    <a:cubicBezTo>
                      <a:pt x="669" y="10813"/>
                      <a:pt x="507" y="11344"/>
                      <a:pt x="430" y="11599"/>
                    </a:cubicBezTo>
                    <a:cubicBezTo>
                      <a:pt x="403" y="11688"/>
                      <a:pt x="389" y="11736"/>
                      <a:pt x="370" y="11763"/>
                    </a:cubicBezTo>
                    <a:cubicBezTo>
                      <a:pt x="270" y="11906"/>
                      <a:pt x="207" y="12015"/>
                      <a:pt x="168" y="12095"/>
                    </a:cubicBezTo>
                    <a:cubicBezTo>
                      <a:pt x="385" y="12065"/>
                      <a:pt x="598" y="12525"/>
                      <a:pt x="707" y="12981"/>
                    </a:cubicBezTo>
                    <a:cubicBezTo>
                      <a:pt x="733" y="13089"/>
                      <a:pt x="768" y="13262"/>
                      <a:pt x="770" y="13412"/>
                    </a:cubicBezTo>
                    <a:cubicBezTo>
                      <a:pt x="1413" y="13528"/>
                      <a:pt x="5684" y="14672"/>
                      <a:pt x="6373" y="14876"/>
                    </a:cubicBezTo>
                    <a:cubicBezTo>
                      <a:pt x="7122" y="15097"/>
                      <a:pt x="7599" y="18138"/>
                      <a:pt x="7676" y="18661"/>
                    </a:cubicBezTo>
                    <a:close/>
                    <a:moveTo>
                      <a:pt x="10756" y="21600"/>
                    </a:moveTo>
                    <a:cubicBezTo>
                      <a:pt x="10499" y="21600"/>
                      <a:pt x="10423" y="19755"/>
                      <a:pt x="10406" y="19176"/>
                    </a:cubicBezTo>
                    <a:lnTo>
                      <a:pt x="7610" y="18873"/>
                    </a:lnTo>
                    <a:lnTo>
                      <a:pt x="7600" y="18802"/>
                    </a:lnTo>
                    <a:cubicBezTo>
                      <a:pt x="7595" y="18767"/>
                      <a:pt x="7107" y="15314"/>
                      <a:pt x="6361" y="15093"/>
                    </a:cubicBezTo>
                    <a:cubicBezTo>
                      <a:pt x="5513" y="14842"/>
                      <a:pt x="1098" y="13668"/>
                      <a:pt x="715" y="13623"/>
                    </a:cubicBezTo>
                    <a:lnTo>
                      <a:pt x="639" y="13614"/>
                    </a:lnTo>
                    <a:lnTo>
                      <a:pt x="677" y="13458"/>
                    </a:lnTo>
                    <a:cubicBezTo>
                      <a:pt x="684" y="13432"/>
                      <a:pt x="679" y="13299"/>
                      <a:pt x="625" y="13078"/>
                    </a:cubicBezTo>
                    <a:cubicBezTo>
                      <a:pt x="535" y="12710"/>
                      <a:pt x="359" y="12313"/>
                      <a:pt x="188" y="12313"/>
                    </a:cubicBezTo>
                    <a:cubicBezTo>
                      <a:pt x="148" y="12313"/>
                      <a:pt x="110" y="12334"/>
                      <a:pt x="74" y="12375"/>
                    </a:cubicBezTo>
                    <a:lnTo>
                      <a:pt x="0" y="12459"/>
                    </a:lnTo>
                    <a:lnTo>
                      <a:pt x="9" y="12264"/>
                    </a:lnTo>
                    <a:cubicBezTo>
                      <a:pt x="17" y="12086"/>
                      <a:pt x="112" y="11876"/>
                      <a:pt x="317" y="11583"/>
                    </a:cubicBezTo>
                    <a:cubicBezTo>
                      <a:pt x="327" y="11566"/>
                      <a:pt x="342" y="11515"/>
                      <a:pt x="356" y="11471"/>
                    </a:cubicBezTo>
                    <a:cubicBezTo>
                      <a:pt x="440" y="11195"/>
                      <a:pt x="613" y="10621"/>
                      <a:pt x="997" y="10372"/>
                    </a:cubicBezTo>
                    <a:cubicBezTo>
                      <a:pt x="1402" y="10109"/>
                      <a:pt x="6673" y="7006"/>
                      <a:pt x="6766" y="7006"/>
                    </a:cubicBezTo>
                    <a:lnTo>
                      <a:pt x="6778" y="7009"/>
                    </a:lnTo>
                    <a:cubicBezTo>
                      <a:pt x="6792" y="7012"/>
                      <a:pt x="6982" y="7013"/>
                      <a:pt x="7221" y="7016"/>
                    </a:cubicBezTo>
                    <a:cubicBezTo>
                      <a:pt x="8145" y="7024"/>
                      <a:pt x="10067" y="7043"/>
                      <a:pt x="10882" y="7240"/>
                    </a:cubicBezTo>
                    <a:cubicBezTo>
                      <a:pt x="11911" y="7489"/>
                      <a:pt x="14709" y="8248"/>
                      <a:pt x="14916" y="8311"/>
                    </a:cubicBezTo>
                    <a:cubicBezTo>
                      <a:pt x="14916" y="8295"/>
                      <a:pt x="14916" y="8275"/>
                      <a:pt x="14914" y="8260"/>
                    </a:cubicBezTo>
                    <a:lnTo>
                      <a:pt x="14912" y="8235"/>
                    </a:lnTo>
                    <a:lnTo>
                      <a:pt x="14914" y="8211"/>
                    </a:lnTo>
                    <a:lnTo>
                      <a:pt x="15480" y="2473"/>
                    </a:lnTo>
                    <a:cubicBezTo>
                      <a:pt x="15250" y="2303"/>
                      <a:pt x="14042" y="1476"/>
                      <a:pt x="12338" y="1435"/>
                    </a:cubicBezTo>
                    <a:cubicBezTo>
                      <a:pt x="11730" y="1420"/>
                      <a:pt x="11194" y="1412"/>
                      <a:pt x="10746" y="1412"/>
                    </a:cubicBezTo>
                    <a:cubicBezTo>
                      <a:pt x="9102" y="1412"/>
                      <a:pt x="8775" y="1516"/>
                      <a:pt x="8727" y="1577"/>
                    </a:cubicBezTo>
                    <a:lnTo>
                      <a:pt x="8681" y="1387"/>
                    </a:lnTo>
                    <a:cubicBezTo>
                      <a:pt x="8718" y="1332"/>
                      <a:pt x="9614" y="25"/>
                      <a:pt x="11978" y="1"/>
                    </a:cubicBezTo>
                    <a:cubicBezTo>
                      <a:pt x="12049" y="0"/>
                      <a:pt x="12121" y="0"/>
                      <a:pt x="12191" y="0"/>
                    </a:cubicBezTo>
                    <a:cubicBezTo>
                      <a:pt x="14148" y="0"/>
                      <a:pt x="15699" y="283"/>
                      <a:pt x="17072" y="890"/>
                    </a:cubicBezTo>
                    <a:cubicBezTo>
                      <a:pt x="18254" y="1413"/>
                      <a:pt x="19192" y="3237"/>
                      <a:pt x="19481" y="4085"/>
                    </a:cubicBezTo>
                    <a:cubicBezTo>
                      <a:pt x="19531" y="4081"/>
                      <a:pt x="19657" y="4073"/>
                      <a:pt x="19818" y="4073"/>
                    </a:cubicBezTo>
                    <a:cubicBezTo>
                      <a:pt x="20749" y="4073"/>
                      <a:pt x="21242" y="4314"/>
                      <a:pt x="21286" y="4789"/>
                    </a:cubicBezTo>
                    <a:cubicBezTo>
                      <a:pt x="21484" y="5625"/>
                      <a:pt x="21600" y="6765"/>
                      <a:pt x="21590" y="7772"/>
                    </a:cubicBezTo>
                    <a:cubicBezTo>
                      <a:pt x="21580" y="8799"/>
                      <a:pt x="20701" y="11659"/>
                      <a:pt x="20664" y="11780"/>
                    </a:cubicBezTo>
                    <a:lnTo>
                      <a:pt x="20609" y="11957"/>
                    </a:lnTo>
                    <a:lnTo>
                      <a:pt x="20583" y="11745"/>
                    </a:lnTo>
                    <a:cubicBezTo>
                      <a:pt x="20525" y="11273"/>
                      <a:pt x="20317" y="10046"/>
                      <a:pt x="20050" y="10046"/>
                    </a:cubicBezTo>
                    <a:cubicBezTo>
                      <a:pt x="19919" y="10046"/>
                      <a:pt x="19779" y="10335"/>
                      <a:pt x="19635" y="10905"/>
                    </a:cubicBezTo>
                    <a:cubicBezTo>
                      <a:pt x="19195" y="12651"/>
                      <a:pt x="19086" y="13950"/>
                      <a:pt x="19050" y="14377"/>
                    </a:cubicBezTo>
                    <a:cubicBezTo>
                      <a:pt x="19042" y="14478"/>
                      <a:pt x="19039" y="14516"/>
                      <a:pt x="19033" y="14543"/>
                    </a:cubicBezTo>
                    <a:cubicBezTo>
                      <a:pt x="19011" y="14649"/>
                      <a:pt x="18851" y="15162"/>
                      <a:pt x="18748" y="15272"/>
                    </a:cubicBezTo>
                    <a:cubicBezTo>
                      <a:pt x="18661" y="15365"/>
                      <a:pt x="14511" y="19554"/>
                      <a:pt x="14334" y="19732"/>
                    </a:cubicBezTo>
                    <a:lnTo>
                      <a:pt x="14280" y="19786"/>
                    </a:lnTo>
                    <a:lnTo>
                      <a:pt x="14125" y="17430"/>
                    </a:lnTo>
                    <a:lnTo>
                      <a:pt x="14095" y="16900"/>
                    </a:lnTo>
                    <a:lnTo>
                      <a:pt x="14095" y="16886"/>
                    </a:lnTo>
                    <a:cubicBezTo>
                      <a:pt x="14096" y="16875"/>
                      <a:pt x="14148" y="15747"/>
                      <a:pt x="13933" y="15124"/>
                    </a:cubicBezTo>
                    <a:cubicBezTo>
                      <a:pt x="13850" y="14882"/>
                      <a:pt x="13735" y="14746"/>
                      <a:pt x="13592" y="14721"/>
                    </a:cubicBezTo>
                    <a:cubicBezTo>
                      <a:pt x="13208" y="14653"/>
                      <a:pt x="12825" y="15508"/>
                      <a:pt x="12575" y="16069"/>
                    </a:cubicBezTo>
                    <a:cubicBezTo>
                      <a:pt x="12571" y="16079"/>
                      <a:pt x="11858" y="18140"/>
                      <a:pt x="11630" y="19282"/>
                    </a:cubicBezTo>
                    <a:cubicBezTo>
                      <a:pt x="11385" y="20503"/>
                      <a:pt x="11085" y="21340"/>
                      <a:pt x="10805" y="21579"/>
                    </a:cubicBezTo>
                    <a:cubicBezTo>
                      <a:pt x="10789" y="21593"/>
                      <a:pt x="10772" y="21600"/>
                      <a:pt x="10756" y="21600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35" name="Shape"/>
              <p:cNvSpPr/>
              <p:nvPr/>
            </p:nvSpPr>
            <p:spPr>
              <a:xfrm>
                <a:off x="1346199" y="139700"/>
                <a:ext cx="427316" cy="4478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78" h="21052" extrusionOk="0">
                    <a:moveTo>
                      <a:pt x="18144" y="220"/>
                    </a:moveTo>
                    <a:cubicBezTo>
                      <a:pt x="18144" y="220"/>
                      <a:pt x="375" y="19627"/>
                      <a:pt x="26" y="20613"/>
                    </a:cubicBezTo>
                    <a:cubicBezTo>
                      <a:pt x="-322" y="21600"/>
                      <a:pt x="2930" y="20613"/>
                      <a:pt x="2930" y="20613"/>
                    </a:cubicBezTo>
                    <a:lnTo>
                      <a:pt x="21278" y="0"/>
                    </a:lnTo>
                    <a:cubicBezTo>
                      <a:pt x="21278" y="0"/>
                      <a:pt x="18144" y="220"/>
                      <a:pt x="18144" y="220"/>
                    </a:cubicBezTo>
                    <a:close/>
                  </a:path>
                </a:pathLst>
              </a:custGeom>
              <a:solidFill>
                <a:srgbClr val="E5932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36" name="Shape"/>
              <p:cNvSpPr/>
              <p:nvPr/>
            </p:nvSpPr>
            <p:spPr>
              <a:xfrm>
                <a:off x="2679699" y="990599"/>
                <a:ext cx="909217" cy="4760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17" y="16824"/>
                    </a:moveTo>
                    <a:lnTo>
                      <a:pt x="21518" y="635"/>
                    </a:lnTo>
                    <a:lnTo>
                      <a:pt x="21600" y="0"/>
                    </a:lnTo>
                    <a:lnTo>
                      <a:pt x="21110" y="159"/>
                    </a:lnTo>
                    <a:lnTo>
                      <a:pt x="20951" y="283"/>
                    </a:lnTo>
                    <a:lnTo>
                      <a:pt x="535" y="16348"/>
                    </a:lnTo>
                    <a:cubicBezTo>
                      <a:pt x="535" y="16348"/>
                      <a:pt x="617" y="16824"/>
                      <a:pt x="617" y="16824"/>
                    </a:cubicBezTo>
                    <a:close/>
                    <a:moveTo>
                      <a:pt x="0" y="21125"/>
                    </a:moveTo>
                    <a:lnTo>
                      <a:pt x="20234" y="4211"/>
                    </a:lnTo>
                    <a:lnTo>
                      <a:pt x="20390" y="4078"/>
                    </a:lnTo>
                    <a:lnTo>
                      <a:pt x="20878" y="3898"/>
                    </a:lnTo>
                    <a:lnTo>
                      <a:pt x="20804" y="4538"/>
                    </a:lnTo>
                    <a:lnTo>
                      <a:pt x="87" y="21600"/>
                    </a:lnTo>
                    <a:cubicBezTo>
                      <a:pt x="87" y="21600"/>
                      <a:pt x="0" y="21125"/>
                      <a:pt x="0" y="2112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37" name="Shape"/>
              <p:cNvSpPr/>
              <p:nvPr/>
            </p:nvSpPr>
            <p:spPr>
              <a:xfrm>
                <a:off x="38100" y="1193799"/>
                <a:ext cx="2148902" cy="4860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27" h="21236" extrusionOk="0">
                    <a:moveTo>
                      <a:pt x="2778" y="130"/>
                    </a:moveTo>
                    <a:cubicBezTo>
                      <a:pt x="2778" y="130"/>
                      <a:pt x="1721" y="217"/>
                      <a:pt x="1581" y="12"/>
                    </a:cubicBezTo>
                    <a:cubicBezTo>
                      <a:pt x="1442" y="-190"/>
                      <a:pt x="0" y="2153"/>
                      <a:pt x="0" y="2663"/>
                    </a:cubicBezTo>
                    <a:cubicBezTo>
                      <a:pt x="0" y="3171"/>
                      <a:pt x="0" y="3784"/>
                      <a:pt x="163" y="4293"/>
                    </a:cubicBezTo>
                    <a:cubicBezTo>
                      <a:pt x="326" y="4802"/>
                      <a:pt x="1381" y="7754"/>
                      <a:pt x="1590" y="8569"/>
                    </a:cubicBezTo>
                    <a:cubicBezTo>
                      <a:pt x="1800" y="9383"/>
                      <a:pt x="2651" y="11219"/>
                      <a:pt x="2883" y="11628"/>
                    </a:cubicBezTo>
                    <a:cubicBezTo>
                      <a:pt x="3116" y="12036"/>
                      <a:pt x="3860" y="14175"/>
                      <a:pt x="4302" y="15295"/>
                    </a:cubicBezTo>
                    <a:cubicBezTo>
                      <a:pt x="4302" y="15295"/>
                      <a:pt x="6744" y="17538"/>
                      <a:pt x="6837" y="17538"/>
                    </a:cubicBezTo>
                    <a:cubicBezTo>
                      <a:pt x="6930" y="17538"/>
                      <a:pt x="12023" y="20493"/>
                      <a:pt x="12349" y="20493"/>
                    </a:cubicBezTo>
                    <a:cubicBezTo>
                      <a:pt x="12349" y="20493"/>
                      <a:pt x="17860" y="21410"/>
                      <a:pt x="18116" y="21206"/>
                    </a:cubicBezTo>
                    <a:cubicBezTo>
                      <a:pt x="18116" y="21206"/>
                      <a:pt x="20120" y="20762"/>
                      <a:pt x="20674" y="18469"/>
                    </a:cubicBezTo>
                    <a:cubicBezTo>
                      <a:pt x="21193" y="16320"/>
                      <a:pt x="21415" y="12890"/>
                      <a:pt x="21415" y="12890"/>
                    </a:cubicBezTo>
                    <a:cubicBezTo>
                      <a:pt x="21415" y="12890"/>
                      <a:pt x="21600" y="8331"/>
                      <a:pt x="20511" y="8980"/>
                    </a:cubicBezTo>
                    <a:cubicBezTo>
                      <a:pt x="19094" y="9825"/>
                      <a:pt x="17488" y="10304"/>
                      <a:pt x="14791" y="9591"/>
                    </a:cubicBezTo>
                    <a:cubicBezTo>
                      <a:pt x="12093" y="8877"/>
                      <a:pt x="3372" y="5618"/>
                      <a:pt x="2883" y="2868"/>
                    </a:cubicBezTo>
                    <a:cubicBezTo>
                      <a:pt x="2883" y="2868"/>
                      <a:pt x="2778" y="130"/>
                      <a:pt x="2778" y="130"/>
                    </a:cubicBezTo>
                    <a:close/>
                  </a:path>
                </a:pathLst>
              </a:custGeom>
              <a:solidFill>
                <a:srgbClr val="928C9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38" name="Shape"/>
              <p:cNvSpPr/>
              <p:nvPr/>
            </p:nvSpPr>
            <p:spPr>
              <a:xfrm>
                <a:off x="25399" y="1168400"/>
                <a:ext cx="2181728" cy="5189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30" h="21600" extrusionOk="0">
                    <a:moveTo>
                      <a:pt x="6939" y="16711"/>
                    </a:moveTo>
                    <a:cubicBezTo>
                      <a:pt x="6968" y="16711"/>
                      <a:pt x="7185" y="16824"/>
                      <a:pt x="8436" y="17500"/>
                    </a:cubicBezTo>
                    <a:cubicBezTo>
                      <a:pt x="9838" y="18257"/>
                      <a:pt x="12184" y="19523"/>
                      <a:pt x="12383" y="19523"/>
                    </a:cubicBezTo>
                    <a:cubicBezTo>
                      <a:pt x="12434" y="19531"/>
                      <a:pt x="16819" y="20232"/>
                      <a:pt x="17871" y="20232"/>
                    </a:cubicBezTo>
                    <a:cubicBezTo>
                      <a:pt x="18024" y="20232"/>
                      <a:pt x="18059" y="20217"/>
                      <a:pt x="18064" y="20213"/>
                    </a:cubicBezTo>
                    <a:lnTo>
                      <a:pt x="18083" y="20204"/>
                    </a:lnTo>
                    <a:cubicBezTo>
                      <a:pt x="18618" y="20090"/>
                      <a:pt x="20098" y="19431"/>
                      <a:pt x="20512" y="17782"/>
                    </a:cubicBezTo>
                    <a:cubicBezTo>
                      <a:pt x="20959" y="15998"/>
                      <a:pt x="21172" y="13170"/>
                      <a:pt x="21198" y="12815"/>
                    </a:cubicBezTo>
                    <a:cubicBezTo>
                      <a:pt x="21205" y="12601"/>
                      <a:pt x="21240" y="11312"/>
                      <a:pt x="21082" y="10525"/>
                    </a:cubicBezTo>
                    <a:cubicBezTo>
                      <a:pt x="20968" y="9955"/>
                      <a:pt x="20769" y="9753"/>
                      <a:pt x="20484" y="9917"/>
                    </a:cubicBezTo>
                    <a:cubicBezTo>
                      <a:pt x="19378" y="10552"/>
                      <a:pt x="18358" y="10835"/>
                      <a:pt x="17177" y="10835"/>
                    </a:cubicBezTo>
                    <a:cubicBezTo>
                      <a:pt x="16447" y="10835"/>
                      <a:pt x="15666" y="10727"/>
                      <a:pt x="14790" y="10504"/>
                    </a:cubicBezTo>
                    <a:cubicBezTo>
                      <a:pt x="14678" y="10476"/>
                      <a:pt x="3528" y="7308"/>
                      <a:pt x="2888" y="3836"/>
                    </a:cubicBezTo>
                    <a:lnTo>
                      <a:pt x="2863" y="3700"/>
                    </a:lnTo>
                    <a:lnTo>
                      <a:pt x="2775" y="1501"/>
                    </a:lnTo>
                    <a:cubicBezTo>
                      <a:pt x="2688" y="1505"/>
                      <a:pt x="2569" y="1510"/>
                      <a:pt x="2442" y="1510"/>
                    </a:cubicBezTo>
                    <a:cubicBezTo>
                      <a:pt x="1881" y="1510"/>
                      <a:pt x="1746" y="1427"/>
                      <a:pt x="1695" y="1369"/>
                    </a:cubicBezTo>
                    <a:cubicBezTo>
                      <a:pt x="1498" y="1417"/>
                      <a:pt x="550" y="2905"/>
                      <a:pt x="326" y="3497"/>
                    </a:cubicBezTo>
                    <a:cubicBezTo>
                      <a:pt x="330" y="3809"/>
                      <a:pt x="347" y="4005"/>
                      <a:pt x="417" y="4218"/>
                    </a:cubicBezTo>
                    <a:cubicBezTo>
                      <a:pt x="465" y="4362"/>
                      <a:pt x="593" y="4717"/>
                      <a:pt x="753" y="5162"/>
                    </a:cubicBezTo>
                    <a:cubicBezTo>
                      <a:pt x="1247" y="6532"/>
                      <a:pt x="1702" y="7807"/>
                      <a:pt x="1843" y="8336"/>
                    </a:cubicBezTo>
                    <a:cubicBezTo>
                      <a:pt x="2023" y="9007"/>
                      <a:pt x="2827" y="10705"/>
                      <a:pt x="3076" y="11128"/>
                    </a:cubicBezTo>
                    <a:cubicBezTo>
                      <a:pt x="3235" y="11396"/>
                      <a:pt x="3580" y="12293"/>
                      <a:pt x="3944" y="13242"/>
                    </a:cubicBezTo>
                    <a:cubicBezTo>
                      <a:pt x="4134" y="13736"/>
                      <a:pt x="4324" y="14229"/>
                      <a:pt x="4479" y="14609"/>
                    </a:cubicBezTo>
                    <a:cubicBezTo>
                      <a:pt x="5381" y="15407"/>
                      <a:pt x="6825" y="16663"/>
                      <a:pt x="6938" y="16711"/>
                    </a:cubicBezTo>
                    <a:cubicBezTo>
                      <a:pt x="6938" y="16711"/>
                      <a:pt x="6938" y="16711"/>
                      <a:pt x="6939" y="16711"/>
                    </a:cubicBezTo>
                    <a:close/>
                    <a:moveTo>
                      <a:pt x="17871" y="21600"/>
                    </a:moveTo>
                    <a:cubicBezTo>
                      <a:pt x="16813" y="21600"/>
                      <a:pt x="12422" y="20898"/>
                      <a:pt x="12377" y="20891"/>
                    </a:cubicBezTo>
                    <a:lnTo>
                      <a:pt x="12377" y="20891"/>
                    </a:lnTo>
                    <a:cubicBezTo>
                      <a:pt x="12179" y="20891"/>
                      <a:pt x="10456" y="19970"/>
                      <a:pt x="8395" y="18857"/>
                    </a:cubicBezTo>
                    <a:cubicBezTo>
                      <a:pt x="7636" y="18447"/>
                      <a:pt x="6980" y="18093"/>
                      <a:pt x="6922" y="18076"/>
                    </a:cubicBezTo>
                    <a:lnTo>
                      <a:pt x="6921" y="18076"/>
                    </a:lnTo>
                    <a:cubicBezTo>
                      <a:pt x="6838" y="18076"/>
                      <a:pt x="5496" y="16907"/>
                      <a:pt x="4387" y="15925"/>
                    </a:cubicBezTo>
                    <a:lnTo>
                      <a:pt x="4361" y="15904"/>
                    </a:lnTo>
                    <a:lnTo>
                      <a:pt x="4339" y="15849"/>
                    </a:lnTo>
                    <a:cubicBezTo>
                      <a:pt x="4178" y="15456"/>
                      <a:pt x="3976" y="14931"/>
                      <a:pt x="3774" y="14406"/>
                    </a:cubicBezTo>
                    <a:cubicBezTo>
                      <a:pt x="3453" y="13570"/>
                      <a:pt x="3089" y="12622"/>
                      <a:pt x="2956" y="12398"/>
                    </a:cubicBezTo>
                    <a:cubicBezTo>
                      <a:pt x="2720" y="11999"/>
                      <a:pt x="1857" y="10217"/>
                      <a:pt x="1628" y="9359"/>
                    </a:cubicBezTo>
                    <a:cubicBezTo>
                      <a:pt x="1492" y="8851"/>
                      <a:pt x="918" y="7257"/>
                      <a:pt x="575" y="6304"/>
                    </a:cubicBezTo>
                    <a:cubicBezTo>
                      <a:pt x="410" y="5845"/>
                      <a:pt x="278" y="5481"/>
                      <a:pt x="229" y="5331"/>
                    </a:cubicBezTo>
                    <a:cubicBezTo>
                      <a:pt x="0" y="4641"/>
                      <a:pt x="0" y="3752"/>
                      <a:pt x="0" y="3221"/>
                    </a:cubicBezTo>
                    <a:cubicBezTo>
                      <a:pt x="0" y="1764"/>
                      <a:pt x="1687" y="0"/>
                      <a:pt x="1704" y="0"/>
                    </a:cubicBezTo>
                    <a:cubicBezTo>
                      <a:pt x="1731" y="0"/>
                      <a:pt x="1756" y="15"/>
                      <a:pt x="1778" y="47"/>
                    </a:cubicBezTo>
                    <a:cubicBezTo>
                      <a:pt x="1791" y="60"/>
                      <a:pt x="1893" y="142"/>
                      <a:pt x="2442" y="142"/>
                    </a:cubicBezTo>
                    <a:cubicBezTo>
                      <a:pt x="2691" y="142"/>
                      <a:pt x="2908" y="124"/>
                      <a:pt x="2909" y="124"/>
                    </a:cubicBezTo>
                    <a:lnTo>
                      <a:pt x="3048" y="114"/>
                    </a:lnTo>
                    <a:lnTo>
                      <a:pt x="3167" y="3080"/>
                    </a:lnTo>
                    <a:cubicBezTo>
                      <a:pt x="3592" y="4321"/>
                      <a:pt x="8144" y="7442"/>
                      <a:pt x="14810" y="9139"/>
                    </a:cubicBezTo>
                    <a:cubicBezTo>
                      <a:pt x="15679" y="9360"/>
                      <a:pt x="16454" y="9467"/>
                      <a:pt x="17177" y="9467"/>
                    </a:cubicBezTo>
                    <a:cubicBezTo>
                      <a:pt x="18342" y="9467"/>
                      <a:pt x="19349" y="9188"/>
                      <a:pt x="20440" y="8561"/>
                    </a:cubicBezTo>
                    <a:cubicBezTo>
                      <a:pt x="20842" y="8332"/>
                      <a:pt x="21143" y="8703"/>
                      <a:pt x="21332" y="9651"/>
                    </a:cubicBezTo>
                    <a:cubicBezTo>
                      <a:pt x="21600" y="11001"/>
                      <a:pt x="21520" y="13000"/>
                      <a:pt x="21516" y="13084"/>
                    </a:cubicBezTo>
                    <a:lnTo>
                      <a:pt x="21512" y="13152"/>
                    </a:lnTo>
                    <a:cubicBezTo>
                      <a:pt x="21503" y="13292"/>
                      <a:pt x="21274" y="16625"/>
                      <a:pt x="20734" y="18778"/>
                    </a:cubicBezTo>
                    <a:cubicBezTo>
                      <a:pt x="20166" y="21040"/>
                      <a:pt x="18354" y="21515"/>
                      <a:pt x="18108" y="21569"/>
                    </a:cubicBezTo>
                    <a:cubicBezTo>
                      <a:pt x="18080" y="21585"/>
                      <a:pt x="18027" y="21600"/>
                      <a:pt x="17871" y="21600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39" name="Shape"/>
              <p:cNvSpPr/>
              <p:nvPr/>
            </p:nvSpPr>
            <p:spPr>
              <a:xfrm>
                <a:off x="279400" y="1028700"/>
                <a:ext cx="1262524" cy="4696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58" h="18949" extrusionOk="0">
                    <a:moveTo>
                      <a:pt x="608" y="11767"/>
                    </a:moveTo>
                    <a:cubicBezTo>
                      <a:pt x="608" y="11767"/>
                      <a:pt x="16379" y="20037"/>
                      <a:pt x="20658" y="18829"/>
                    </a:cubicBezTo>
                    <a:cubicBezTo>
                      <a:pt x="20516" y="14952"/>
                      <a:pt x="19655" y="5443"/>
                      <a:pt x="16590" y="4455"/>
                    </a:cubicBezTo>
                    <a:cubicBezTo>
                      <a:pt x="13525" y="3467"/>
                      <a:pt x="961" y="62"/>
                      <a:pt x="961" y="62"/>
                    </a:cubicBezTo>
                    <a:cubicBezTo>
                      <a:pt x="961" y="62"/>
                      <a:pt x="-942" y="-1563"/>
                      <a:pt x="608" y="11767"/>
                    </a:cubicBezTo>
                    <a:close/>
                  </a:path>
                </a:pathLst>
              </a:custGeom>
              <a:solidFill>
                <a:srgbClr val="A8A8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40" name="Shape"/>
              <p:cNvSpPr/>
              <p:nvPr/>
            </p:nvSpPr>
            <p:spPr>
              <a:xfrm>
                <a:off x="2501900" y="393700"/>
                <a:ext cx="342951" cy="1503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0" h="21600" extrusionOk="0">
                    <a:moveTo>
                      <a:pt x="19662" y="21531"/>
                    </a:moveTo>
                    <a:cubicBezTo>
                      <a:pt x="19664" y="21368"/>
                      <a:pt x="19664" y="21206"/>
                      <a:pt x="19664" y="21035"/>
                    </a:cubicBezTo>
                    <a:lnTo>
                      <a:pt x="19664" y="21035"/>
                    </a:lnTo>
                    <a:cubicBezTo>
                      <a:pt x="19652" y="15581"/>
                      <a:pt x="18439" y="11644"/>
                      <a:pt x="16498" y="8752"/>
                    </a:cubicBezTo>
                    <a:lnTo>
                      <a:pt x="16498" y="8752"/>
                    </a:lnTo>
                    <a:cubicBezTo>
                      <a:pt x="14564" y="5898"/>
                      <a:pt x="11912" y="4387"/>
                      <a:pt x="9404" y="4399"/>
                    </a:cubicBezTo>
                    <a:lnTo>
                      <a:pt x="9404" y="4399"/>
                    </a:lnTo>
                    <a:cubicBezTo>
                      <a:pt x="7467" y="4387"/>
                      <a:pt x="5620" y="5302"/>
                      <a:pt x="4276" y="6961"/>
                    </a:cubicBezTo>
                    <a:lnTo>
                      <a:pt x="4276" y="6961"/>
                    </a:lnTo>
                    <a:cubicBezTo>
                      <a:pt x="2924" y="8661"/>
                      <a:pt x="2110" y="10897"/>
                      <a:pt x="1904" y="13862"/>
                    </a:cubicBezTo>
                    <a:lnTo>
                      <a:pt x="1904" y="13862"/>
                    </a:lnTo>
                    <a:lnTo>
                      <a:pt x="1904" y="13865"/>
                    </a:lnTo>
                    <a:lnTo>
                      <a:pt x="0" y="13192"/>
                    </a:lnTo>
                    <a:cubicBezTo>
                      <a:pt x="303" y="8613"/>
                      <a:pt x="1647" y="5187"/>
                      <a:pt x="3361" y="3098"/>
                    </a:cubicBezTo>
                    <a:lnTo>
                      <a:pt x="3361" y="3098"/>
                    </a:lnTo>
                    <a:cubicBezTo>
                      <a:pt x="5083" y="987"/>
                      <a:pt x="7208" y="9"/>
                      <a:pt x="9404" y="0"/>
                    </a:cubicBezTo>
                    <a:lnTo>
                      <a:pt x="9404" y="0"/>
                    </a:lnTo>
                    <a:cubicBezTo>
                      <a:pt x="12238" y="9"/>
                      <a:pt x="15200" y="1637"/>
                      <a:pt x="17541" y="5053"/>
                    </a:cubicBezTo>
                    <a:lnTo>
                      <a:pt x="17541" y="5053"/>
                    </a:lnTo>
                    <a:cubicBezTo>
                      <a:pt x="19874" y="8438"/>
                      <a:pt x="21600" y="13921"/>
                      <a:pt x="21590" y="21035"/>
                    </a:cubicBezTo>
                    <a:lnTo>
                      <a:pt x="21590" y="21035"/>
                    </a:lnTo>
                    <a:cubicBezTo>
                      <a:pt x="21590" y="21206"/>
                      <a:pt x="21590" y="21395"/>
                      <a:pt x="21590" y="21600"/>
                    </a:cubicBezTo>
                    <a:lnTo>
                      <a:pt x="21590" y="21600"/>
                    </a:lnTo>
                    <a:lnTo>
                      <a:pt x="19662" y="21531"/>
                    </a:lnTo>
                    <a:cubicBezTo>
                      <a:pt x="19662" y="21531"/>
                      <a:pt x="19662" y="21531"/>
                      <a:pt x="19662" y="215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41" name="Shape"/>
              <p:cNvSpPr/>
              <p:nvPr/>
            </p:nvSpPr>
            <p:spPr>
              <a:xfrm>
                <a:off x="1422400" y="101600"/>
                <a:ext cx="1552712" cy="5853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2" y="17357"/>
                    </a:moveTo>
                    <a:cubicBezTo>
                      <a:pt x="126" y="17357"/>
                      <a:pt x="112" y="17352"/>
                      <a:pt x="98" y="17339"/>
                    </a:cubicBezTo>
                    <a:lnTo>
                      <a:pt x="98" y="17339"/>
                    </a:lnTo>
                    <a:cubicBezTo>
                      <a:pt x="113" y="17353"/>
                      <a:pt x="128" y="17361"/>
                      <a:pt x="142" y="17357"/>
                    </a:cubicBezTo>
                    <a:cubicBezTo>
                      <a:pt x="142" y="17357"/>
                      <a:pt x="142" y="17357"/>
                      <a:pt x="142" y="17357"/>
                    </a:cubicBezTo>
                    <a:close/>
                    <a:moveTo>
                      <a:pt x="19664" y="20832"/>
                    </a:moveTo>
                    <a:cubicBezTo>
                      <a:pt x="19677" y="20790"/>
                      <a:pt x="19695" y="20721"/>
                      <a:pt x="19713" y="20631"/>
                    </a:cubicBezTo>
                    <a:lnTo>
                      <a:pt x="19713" y="20631"/>
                    </a:lnTo>
                    <a:cubicBezTo>
                      <a:pt x="19763" y="20401"/>
                      <a:pt x="19824" y="20034"/>
                      <a:pt x="19888" y="19575"/>
                    </a:cubicBezTo>
                    <a:lnTo>
                      <a:pt x="19888" y="19575"/>
                    </a:lnTo>
                    <a:cubicBezTo>
                      <a:pt x="20017" y="18653"/>
                      <a:pt x="20164" y="17353"/>
                      <a:pt x="20313" y="15898"/>
                    </a:cubicBezTo>
                    <a:lnTo>
                      <a:pt x="20313" y="15898"/>
                    </a:lnTo>
                    <a:cubicBezTo>
                      <a:pt x="20609" y="12989"/>
                      <a:pt x="20912" y="9454"/>
                      <a:pt x="21107" y="6992"/>
                    </a:cubicBezTo>
                    <a:lnTo>
                      <a:pt x="21107" y="6992"/>
                    </a:lnTo>
                    <a:cubicBezTo>
                      <a:pt x="21217" y="5619"/>
                      <a:pt x="21293" y="4522"/>
                      <a:pt x="21312" y="4174"/>
                    </a:cubicBezTo>
                    <a:lnTo>
                      <a:pt x="21312" y="4174"/>
                    </a:lnTo>
                    <a:cubicBezTo>
                      <a:pt x="21301" y="4151"/>
                      <a:pt x="21286" y="4121"/>
                      <a:pt x="21265" y="4089"/>
                    </a:cubicBezTo>
                    <a:lnTo>
                      <a:pt x="21265" y="4089"/>
                    </a:lnTo>
                    <a:cubicBezTo>
                      <a:pt x="21216" y="4007"/>
                      <a:pt x="21139" y="3911"/>
                      <a:pt x="21040" y="3813"/>
                    </a:cubicBezTo>
                    <a:lnTo>
                      <a:pt x="21040" y="3813"/>
                    </a:lnTo>
                    <a:cubicBezTo>
                      <a:pt x="20843" y="3619"/>
                      <a:pt x="20560" y="3410"/>
                      <a:pt x="20209" y="3204"/>
                    </a:cubicBezTo>
                    <a:lnTo>
                      <a:pt x="20209" y="3204"/>
                    </a:lnTo>
                    <a:cubicBezTo>
                      <a:pt x="19508" y="2789"/>
                      <a:pt x="18541" y="2378"/>
                      <a:pt x="17425" y="2015"/>
                    </a:cubicBezTo>
                    <a:lnTo>
                      <a:pt x="17425" y="2015"/>
                    </a:lnTo>
                    <a:cubicBezTo>
                      <a:pt x="15194" y="1288"/>
                      <a:pt x="12369" y="752"/>
                      <a:pt x="9885" y="754"/>
                    </a:cubicBezTo>
                    <a:lnTo>
                      <a:pt x="9885" y="754"/>
                    </a:lnTo>
                    <a:cubicBezTo>
                      <a:pt x="7428" y="741"/>
                      <a:pt x="5284" y="1304"/>
                      <a:pt x="4436" y="2612"/>
                    </a:cubicBezTo>
                    <a:lnTo>
                      <a:pt x="4436" y="2612"/>
                    </a:lnTo>
                    <a:cubicBezTo>
                      <a:pt x="3103" y="7345"/>
                      <a:pt x="1037" y="14504"/>
                      <a:pt x="428" y="16609"/>
                    </a:cubicBezTo>
                    <a:lnTo>
                      <a:pt x="428" y="16609"/>
                    </a:lnTo>
                    <a:cubicBezTo>
                      <a:pt x="2144" y="16646"/>
                      <a:pt x="11263" y="17018"/>
                      <a:pt x="19664" y="20832"/>
                    </a:cubicBezTo>
                    <a:cubicBezTo>
                      <a:pt x="19664" y="20832"/>
                      <a:pt x="19664" y="20832"/>
                      <a:pt x="19664" y="20832"/>
                    </a:cubicBezTo>
                    <a:close/>
                    <a:moveTo>
                      <a:pt x="19675" y="21600"/>
                    </a:moveTo>
                    <a:lnTo>
                      <a:pt x="19663" y="21594"/>
                    </a:lnTo>
                    <a:cubicBezTo>
                      <a:pt x="15016" y="19477"/>
                      <a:pt x="10135" y="18417"/>
                      <a:pt x="6416" y="17887"/>
                    </a:cubicBezTo>
                    <a:lnTo>
                      <a:pt x="6416" y="17887"/>
                    </a:lnTo>
                    <a:cubicBezTo>
                      <a:pt x="3052" y="17408"/>
                      <a:pt x="212" y="17357"/>
                      <a:pt x="212" y="17357"/>
                    </a:cubicBezTo>
                    <a:lnTo>
                      <a:pt x="0" y="16981"/>
                    </a:lnTo>
                    <a:lnTo>
                      <a:pt x="0" y="16981"/>
                    </a:lnTo>
                    <a:cubicBezTo>
                      <a:pt x="0" y="16890"/>
                      <a:pt x="13" y="16800"/>
                      <a:pt x="35" y="16732"/>
                    </a:cubicBezTo>
                    <a:lnTo>
                      <a:pt x="35" y="16732"/>
                    </a:lnTo>
                    <a:cubicBezTo>
                      <a:pt x="103" y="16498"/>
                      <a:pt x="732" y="14324"/>
                      <a:pt x="1538" y="11523"/>
                    </a:cubicBezTo>
                    <a:lnTo>
                      <a:pt x="1538" y="11523"/>
                    </a:lnTo>
                    <a:cubicBezTo>
                      <a:pt x="2390" y="8559"/>
                      <a:pt x="3439" y="4896"/>
                      <a:pt x="4226" y="2102"/>
                    </a:cubicBezTo>
                    <a:lnTo>
                      <a:pt x="4226" y="2102"/>
                    </a:lnTo>
                    <a:lnTo>
                      <a:pt x="4243" y="2042"/>
                    </a:lnTo>
                    <a:lnTo>
                      <a:pt x="4267" y="2004"/>
                    </a:lnTo>
                    <a:cubicBezTo>
                      <a:pt x="5228" y="508"/>
                      <a:pt x="7380" y="12"/>
                      <a:pt x="9885" y="0"/>
                    </a:cubicBezTo>
                    <a:lnTo>
                      <a:pt x="9885" y="0"/>
                    </a:lnTo>
                    <a:cubicBezTo>
                      <a:pt x="14265" y="7"/>
                      <a:pt x="19637" y="1629"/>
                      <a:pt x="21140" y="3109"/>
                    </a:cubicBezTo>
                    <a:lnTo>
                      <a:pt x="21140" y="3109"/>
                    </a:lnTo>
                    <a:cubicBezTo>
                      <a:pt x="21357" y="3343"/>
                      <a:pt x="21504" y="3499"/>
                      <a:pt x="21587" y="3907"/>
                    </a:cubicBezTo>
                    <a:lnTo>
                      <a:pt x="21587" y="3907"/>
                    </a:lnTo>
                    <a:lnTo>
                      <a:pt x="21600" y="3982"/>
                    </a:lnTo>
                    <a:lnTo>
                      <a:pt x="21600" y="4063"/>
                    </a:lnTo>
                    <a:cubicBezTo>
                      <a:pt x="21598" y="4302"/>
                      <a:pt x="21557" y="4869"/>
                      <a:pt x="21488" y="5817"/>
                    </a:cubicBezTo>
                    <a:lnTo>
                      <a:pt x="21488" y="5817"/>
                    </a:lnTo>
                    <a:cubicBezTo>
                      <a:pt x="21418" y="6748"/>
                      <a:pt x="21319" y="7985"/>
                      <a:pt x="21204" y="9358"/>
                    </a:cubicBezTo>
                    <a:lnTo>
                      <a:pt x="21204" y="9358"/>
                    </a:lnTo>
                    <a:cubicBezTo>
                      <a:pt x="20974" y="12104"/>
                      <a:pt x="20675" y="15390"/>
                      <a:pt x="20401" y="17835"/>
                    </a:cubicBezTo>
                    <a:lnTo>
                      <a:pt x="20401" y="17835"/>
                    </a:lnTo>
                    <a:cubicBezTo>
                      <a:pt x="20214" y="19476"/>
                      <a:pt x="20055" y="20700"/>
                      <a:pt x="19895" y="21268"/>
                    </a:cubicBezTo>
                    <a:lnTo>
                      <a:pt x="19895" y="21268"/>
                    </a:lnTo>
                    <a:cubicBezTo>
                      <a:pt x="19850" y="21413"/>
                      <a:pt x="19801" y="21581"/>
                      <a:pt x="19687" y="21600"/>
                    </a:cubicBezTo>
                    <a:lnTo>
                      <a:pt x="19687" y="21600"/>
                    </a:lnTo>
                    <a:lnTo>
                      <a:pt x="19675" y="21600"/>
                    </a:lnTo>
                    <a:cubicBezTo>
                      <a:pt x="19675" y="21600"/>
                      <a:pt x="19675" y="21600"/>
                      <a:pt x="19675" y="216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42" name="Shape"/>
              <p:cNvSpPr/>
              <p:nvPr/>
            </p:nvSpPr>
            <p:spPr>
              <a:xfrm>
                <a:off x="3530599" y="723899"/>
                <a:ext cx="59483" cy="2277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379" extrusionOk="0">
                    <a:moveTo>
                      <a:pt x="9534" y="192"/>
                    </a:moveTo>
                    <a:lnTo>
                      <a:pt x="0" y="20229"/>
                    </a:lnTo>
                    <a:cubicBezTo>
                      <a:pt x="0" y="20229"/>
                      <a:pt x="10165" y="21168"/>
                      <a:pt x="12079" y="18350"/>
                    </a:cubicBezTo>
                    <a:cubicBezTo>
                      <a:pt x="13980" y="13967"/>
                      <a:pt x="20330" y="8331"/>
                      <a:pt x="21600" y="2541"/>
                    </a:cubicBezTo>
                    <a:cubicBezTo>
                      <a:pt x="19051" y="-432"/>
                      <a:pt x="11440" y="-119"/>
                      <a:pt x="9534" y="192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43" name="Shape"/>
              <p:cNvSpPr/>
              <p:nvPr/>
            </p:nvSpPr>
            <p:spPr>
              <a:xfrm>
                <a:off x="2997199" y="165100"/>
                <a:ext cx="446045" cy="4546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69" h="21266" extrusionOk="0">
                    <a:moveTo>
                      <a:pt x="1123" y="21266"/>
                    </a:moveTo>
                    <a:lnTo>
                      <a:pt x="20969" y="16792"/>
                    </a:lnTo>
                    <a:lnTo>
                      <a:pt x="19762" y="4138"/>
                    </a:lnTo>
                    <a:cubicBezTo>
                      <a:pt x="19762" y="4138"/>
                      <a:pt x="19716" y="1192"/>
                      <a:pt x="16035" y="320"/>
                    </a:cubicBezTo>
                    <a:cubicBezTo>
                      <a:pt x="12300" y="-334"/>
                      <a:pt x="803" y="-205"/>
                      <a:pt x="136" y="2829"/>
                    </a:cubicBezTo>
                    <a:cubicBezTo>
                      <a:pt x="-631" y="6320"/>
                      <a:pt x="2142" y="20175"/>
                      <a:pt x="1123" y="21266"/>
                    </a:cubicBezTo>
                    <a:close/>
                  </a:path>
                </a:pathLst>
              </a:custGeom>
              <a:solidFill>
                <a:srgbClr val="54B2C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44" name="Shape"/>
              <p:cNvSpPr/>
              <p:nvPr/>
            </p:nvSpPr>
            <p:spPr>
              <a:xfrm>
                <a:off x="2984499" y="152399"/>
                <a:ext cx="467235" cy="4819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59" y="2284"/>
                    </a:moveTo>
                    <a:cubicBezTo>
                      <a:pt x="1441" y="2605"/>
                      <a:pt x="1130" y="2953"/>
                      <a:pt x="1068" y="3266"/>
                    </a:cubicBezTo>
                    <a:lnTo>
                      <a:pt x="1068" y="3266"/>
                    </a:lnTo>
                    <a:cubicBezTo>
                      <a:pt x="984" y="3624"/>
                      <a:pt x="943" y="4170"/>
                      <a:pt x="943" y="4834"/>
                    </a:cubicBezTo>
                    <a:lnTo>
                      <a:pt x="943" y="4834"/>
                    </a:lnTo>
                    <a:cubicBezTo>
                      <a:pt x="940" y="8688"/>
                      <a:pt x="2266" y="16284"/>
                      <a:pt x="2271" y="19498"/>
                    </a:cubicBezTo>
                    <a:lnTo>
                      <a:pt x="2271" y="19498"/>
                    </a:lnTo>
                    <a:cubicBezTo>
                      <a:pt x="2260" y="19770"/>
                      <a:pt x="2257" y="20006"/>
                      <a:pt x="2241" y="20218"/>
                    </a:cubicBezTo>
                    <a:lnTo>
                      <a:pt x="2241" y="20218"/>
                    </a:lnTo>
                    <a:lnTo>
                      <a:pt x="20583" y="16189"/>
                    </a:lnTo>
                    <a:lnTo>
                      <a:pt x="19433" y="4448"/>
                    </a:lnTo>
                    <a:lnTo>
                      <a:pt x="19433" y="4428"/>
                    </a:lnTo>
                    <a:cubicBezTo>
                      <a:pt x="19433" y="4428"/>
                      <a:pt x="19433" y="4409"/>
                      <a:pt x="19428" y="4344"/>
                    </a:cubicBezTo>
                    <a:lnTo>
                      <a:pt x="19428" y="4344"/>
                    </a:lnTo>
                    <a:cubicBezTo>
                      <a:pt x="19420" y="4280"/>
                      <a:pt x="19407" y="4183"/>
                      <a:pt x="19381" y="4062"/>
                    </a:cubicBezTo>
                    <a:lnTo>
                      <a:pt x="19381" y="4062"/>
                    </a:lnTo>
                    <a:cubicBezTo>
                      <a:pt x="19328" y="3821"/>
                      <a:pt x="19223" y="3484"/>
                      <a:pt x="19018" y="3129"/>
                    </a:cubicBezTo>
                    <a:lnTo>
                      <a:pt x="19018" y="3129"/>
                    </a:lnTo>
                    <a:cubicBezTo>
                      <a:pt x="18604" y="2415"/>
                      <a:pt x="17822" y="1604"/>
                      <a:pt x="16159" y="1213"/>
                    </a:cubicBezTo>
                    <a:lnTo>
                      <a:pt x="16159" y="1213"/>
                    </a:lnTo>
                    <a:cubicBezTo>
                      <a:pt x="15112" y="1034"/>
                      <a:pt x="13354" y="912"/>
                      <a:pt x="11411" y="913"/>
                    </a:cubicBezTo>
                    <a:lnTo>
                      <a:pt x="11411" y="913"/>
                    </a:lnTo>
                    <a:cubicBezTo>
                      <a:pt x="11374" y="913"/>
                      <a:pt x="11336" y="913"/>
                      <a:pt x="11297" y="913"/>
                    </a:cubicBezTo>
                    <a:lnTo>
                      <a:pt x="11297" y="913"/>
                    </a:lnTo>
                    <a:cubicBezTo>
                      <a:pt x="7892" y="913"/>
                      <a:pt x="3881" y="1321"/>
                      <a:pt x="2059" y="2284"/>
                    </a:cubicBezTo>
                    <a:cubicBezTo>
                      <a:pt x="2059" y="2284"/>
                      <a:pt x="2059" y="2284"/>
                      <a:pt x="2059" y="2284"/>
                    </a:cubicBezTo>
                    <a:close/>
                    <a:moveTo>
                      <a:pt x="1217" y="20535"/>
                    </a:moveTo>
                    <a:cubicBezTo>
                      <a:pt x="1222" y="20530"/>
                      <a:pt x="1226" y="20518"/>
                      <a:pt x="1232" y="20501"/>
                    </a:cubicBezTo>
                    <a:lnTo>
                      <a:pt x="1232" y="20501"/>
                    </a:lnTo>
                    <a:cubicBezTo>
                      <a:pt x="1247" y="20459"/>
                      <a:pt x="1267" y="20387"/>
                      <a:pt x="1281" y="20292"/>
                    </a:cubicBezTo>
                    <a:lnTo>
                      <a:pt x="1281" y="20292"/>
                    </a:lnTo>
                    <a:cubicBezTo>
                      <a:pt x="1311" y="20105"/>
                      <a:pt x="1327" y="19830"/>
                      <a:pt x="1327" y="19498"/>
                    </a:cubicBezTo>
                    <a:lnTo>
                      <a:pt x="1327" y="19498"/>
                    </a:lnTo>
                    <a:cubicBezTo>
                      <a:pt x="1331" y="16445"/>
                      <a:pt x="3" y="8823"/>
                      <a:pt x="0" y="4834"/>
                    </a:cubicBezTo>
                    <a:lnTo>
                      <a:pt x="0" y="4834"/>
                    </a:lnTo>
                    <a:cubicBezTo>
                      <a:pt x="2" y="4133"/>
                      <a:pt x="39" y="3542"/>
                      <a:pt x="146" y="3070"/>
                    </a:cubicBezTo>
                    <a:lnTo>
                      <a:pt x="146" y="3070"/>
                    </a:lnTo>
                    <a:cubicBezTo>
                      <a:pt x="310" y="2359"/>
                      <a:pt x="886" y="1858"/>
                      <a:pt x="1613" y="1479"/>
                    </a:cubicBezTo>
                    <a:lnTo>
                      <a:pt x="1613" y="1479"/>
                    </a:lnTo>
                    <a:cubicBezTo>
                      <a:pt x="2351" y="1098"/>
                      <a:pt x="3287" y="815"/>
                      <a:pt x="4347" y="599"/>
                    </a:cubicBezTo>
                    <a:lnTo>
                      <a:pt x="4347" y="599"/>
                    </a:lnTo>
                    <a:cubicBezTo>
                      <a:pt x="6463" y="167"/>
                      <a:pt x="9072" y="0"/>
                      <a:pt x="11411" y="0"/>
                    </a:cubicBezTo>
                    <a:lnTo>
                      <a:pt x="11411" y="0"/>
                    </a:lnTo>
                    <a:cubicBezTo>
                      <a:pt x="13398" y="0"/>
                      <a:pt x="15181" y="117"/>
                      <a:pt x="16348" y="319"/>
                    </a:cubicBezTo>
                    <a:lnTo>
                      <a:pt x="16348" y="319"/>
                    </a:lnTo>
                    <a:cubicBezTo>
                      <a:pt x="18279" y="758"/>
                      <a:pt x="19330" y="1777"/>
                      <a:pt x="19843" y="2684"/>
                    </a:cubicBezTo>
                    <a:lnTo>
                      <a:pt x="19843" y="2684"/>
                    </a:lnTo>
                    <a:cubicBezTo>
                      <a:pt x="20319" y="3522"/>
                      <a:pt x="20368" y="4247"/>
                      <a:pt x="20375" y="4390"/>
                    </a:cubicBezTo>
                    <a:lnTo>
                      <a:pt x="20375" y="4390"/>
                    </a:lnTo>
                    <a:lnTo>
                      <a:pt x="21600" y="16903"/>
                    </a:lnTo>
                    <a:lnTo>
                      <a:pt x="1679" y="21279"/>
                    </a:lnTo>
                    <a:lnTo>
                      <a:pt x="1575" y="20833"/>
                    </a:lnTo>
                    <a:lnTo>
                      <a:pt x="1679" y="21279"/>
                    </a:lnTo>
                    <a:lnTo>
                      <a:pt x="208" y="21600"/>
                    </a:lnTo>
                    <a:lnTo>
                      <a:pt x="1217" y="20535"/>
                    </a:lnTo>
                    <a:cubicBezTo>
                      <a:pt x="1217" y="20535"/>
                      <a:pt x="1217" y="20535"/>
                      <a:pt x="1217" y="20535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45" name="Shape"/>
              <p:cNvSpPr/>
              <p:nvPr/>
            </p:nvSpPr>
            <p:spPr>
              <a:xfrm>
                <a:off x="2844799" y="241299"/>
                <a:ext cx="166067" cy="4441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43" h="20942" extrusionOk="0">
                    <a:moveTo>
                      <a:pt x="16972" y="0"/>
                    </a:moveTo>
                    <a:cubicBezTo>
                      <a:pt x="16972" y="0"/>
                      <a:pt x="0" y="20008"/>
                      <a:pt x="0" y="20802"/>
                    </a:cubicBezTo>
                    <a:cubicBezTo>
                      <a:pt x="0" y="21600"/>
                      <a:pt x="20122" y="18736"/>
                      <a:pt x="20863" y="18510"/>
                    </a:cubicBezTo>
                    <a:cubicBezTo>
                      <a:pt x="21600" y="18282"/>
                      <a:pt x="16972" y="3689"/>
                      <a:pt x="16972" y="0"/>
                    </a:cubicBezTo>
                    <a:close/>
                  </a:path>
                </a:pathLst>
              </a:custGeom>
              <a:solidFill>
                <a:srgbClr val="F5B55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46" name="Shape"/>
              <p:cNvSpPr/>
              <p:nvPr/>
            </p:nvSpPr>
            <p:spPr>
              <a:xfrm>
                <a:off x="292100" y="1054100"/>
                <a:ext cx="1215682" cy="3593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50" h="19928" extrusionOk="0">
                    <a:moveTo>
                      <a:pt x="530" y="11128"/>
                    </a:moveTo>
                    <a:cubicBezTo>
                      <a:pt x="530" y="11128"/>
                      <a:pt x="15931" y="21214"/>
                      <a:pt x="20850" y="19791"/>
                    </a:cubicBezTo>
                    <a:cubicBezTo>
                      <a:pt x="19651" y="12806"/>
                      <a:pt x="19571" y="6211"/>
                      <a:pt x="16811" y="5305"/>
                    </a:cubicBezTo>
                    <a:cubicBezTo>
                      <a:pt x="14050" y="4399"/>
                      <a:pt x="690" y="2"/>
                      <a:pt x="690" y="2"/>
                    </a:cubicBezTo>
                    <a:cubicBezTo>
                      <a:pt x="690" y="2"/>
                      <a:pt x="-750" y="-386"/>
                      <a:pt x="530" y="11128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47" name="Shape"/>
              <p:cNvSpPr/>
              <p:nvPr/>
            </p:nvSpPr>
            <p:spPr>
              <a:xfrm>
                <a:off x="266700" y="1016000"/>
                <a:ext cx="1280332" cy="4086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36" h="21600" extrusionOk="0">
                    <a:moveTo>
                      <a:pt x="1243" y="10776"/>
                    </a:moveTo>
                    <a:cubicBezTo>
                      <a:pt x="3017" y="11887"/>
                      <a:pt x="14563" y="18992"/>
                      <a:pt x="19692" y="18994"/>
                    </a:cubicBezTo>
                    <a:cubicBezTo>
                      <a:pt x="19693" y="18994"/>
                      <a:pt x="19693" y="18994"/>
                      <a:pt x="19693" y="18994"/>
                    </a:cubicBezTo>
                    <a:cubicBezTo>
                      <a:pt x="19837" y="18994"/>
                      <a:pt x="19976" y="18987"/>
                      <a:pt x="20108" y="18977"/>
                    </a:cubicBezTo>
                    <a:cubicBezTo>
                      <a:pt x="19957" y="17996"/>
                      <a:pt x="19824" y="17039"/>
                      <a:pt x="19694" y="16103"/>
                    </a:cubicBezTo>
                    <a:cubicBezTo>
                      <a:pt x="19035" y="11366"/>
                      <a:pt x="18601" y="8237"/>
                      <a:pt x="16782" y="7655"/>
                    </a:cubicBezTo>
                    <a:cubicBezTo>
                      <a:pt x="14088" y="6791"/>
                      <a:pt x="1046" y="2600"/>
                      <a:pt x="1046" y="2600"/>
                    </a:cubicBezTo>
                    <a:cubicBezTo>
                      <a:pt x="1057" y="2608"/>
                      <a:pt x="997" y="2633"/>
                      <a:pt x="943" y="2890"/>
                    </a:cubicBezTo>
                    <a:cubicBezTo>
                      <a:pt x="854" y="3303"/>
                      <a:pt x="625" y="5065"/>
                      <a:pt x="1243" y="10776"/>
                    </a:cubicBezTo>
                    <a:close/>
                    <a:moveTo>
                      <a:pt x="19693" y="21600"/>
                    </a:moveTo>
                    <a:cubicBezTo>
                      <a:pt x="19693" y="21600"/>
                      <a:pt x="19693" y="21600"/>
                      <a:pt x="19692" y="21600"/>
                    </a:cubicBezTo>
                    <a:cubicBezTo>
                      <a:pt x="14072" y="21598"/>
                      <a:pt x="1386" y="13529"/>
                      <a:pt x="849" y="13185"/>
                    </a:cubicBezTo>
                    <a:lnTo>
                      <a:pt x="621" y="13039"/>
                    </a:lnTo>
                    <a:lnTo>
                      <a:pt x="543" y="12348"/>
                    </a:lnTo>
                    <a:cubicBezTo>
                      <a:pt x="-75" y="6919"/>
                      <a:pt x="-164" y="3329"/>
                      <a:pt x="271" y="1375"/>
                    </a:cubicBezTo>
                    <a:cubicBezTo>
                      <a:pt x="555" y="98"/>
                      <a:pt x="956" y="0"/>
                      <a:pt x="1072" y="0"/>
                    </a:cubicBezTo>
                    <a:lnTo>
                      <a:pt x="1122" y="5"/>
                    </a:lnTo>
                    <a:cubicBezTo>
                      <a:pt x="1129" y="9"/>
                      <a:pt x="14171" y="4199"/>
                      <a:pt x="16866" y="5062"/>
                    </a:cubicBezTo>
                    <a:cubicBezTo>
                      <a:pt x="19163" y="5798"/>
                      <a:pt x="19788" y="10295"/>
                      <a:pt x="20450" y="15055"/>
                    </a:cubicBezTo>
                    <a:cubicBezTo>
                      <a:pt x="20652" y="16510"/>
                      <a:pt x="20861" y="18015"/>
                      <a:pt x="21128" y="19533"/>
                    </a:cubicBezTo>
                    <a:lnTo>
                      <a:pt x="21436" y="21284"/>
                    </a:lnTo>
                    <a:lnTo>
                      <a:pt x="20804" y="21463"/>
                    </a:lnTo>
                    <a:cubicBezTo>
                      <a:pt x="20484" y="21553"/>
                      <a:pt x="20110" y="21600"/>
                      <a:pt x="19693" y="21600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48" name="Shape"/>
              <p:cNvSpPr/>
              <p:nvPr/>
            </p:nvSpPr>
            <p:spPr>
              <a:xfrm>
                <a:off x="254000" y="1384300"/>
                <a:ext cx="1916820" cy="2799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39" h="21539" extrusionOk="0">
                    <a:moveTo>
                      <a:pt x="0" y="0"/>
                    </a:moveTo>
                    <a:cubicBezTo>
                      <a:pt x="0" y="0"/>
                      <a:pt x="12524" y="13359"/>
                      <a:pt x="18862" y="10349"/>
                    </a:cubicBezTo>
                    <a:cubicBezTo>
                      <a:pt x="18862" y="10349"/>
                      <a:pt x="21131" y="7101"/>
                      <a:pt x="21366" y="5484"/>
                    </a:cubicBezTo>
                    <a:cubicBezTo>
                      <a:pt x="21600" y="3865"/>
                      <a:pt x="21420" y="21433"/>
                      <a:pt x="18621" y="21521"/>
                    </a:cubicBezTo>
                    <a:cubicBezTo>
                      <a:pt x="16143" y="21600"/>
                      <a:pt x="13628" y="21468"/>
                      <a:pt x="11286" y="20257"/>
                    </a:cubicBezTo>
                    <a:cubicBezTo>
                      <a:pt x="7184" y="18133"/>
                      <a:pt x="3745" y="14152"/>
                      <a:pt x="2897" y="12615"/>
                    </a:cubicBezTo>
                    <a:cubicBezTo>
                      <a:pt x="1567" y="10205"/>
                      <a:pt x="313" y="2151"/>
                      <a:pt x="0" y="0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49" name="Shape"/>
              <p:cNvSpPr/>
              <p:nvPr/>
            </p:nvSpPr>
            <p:spPr>
              <a:xfrm>
                <a:off x="37448" y="1281856"/>
                <a:ext cx="2113633" cy="2496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84" y="4076"/>
                    </a:moveTo>
                    <a:cubicBezTo>
                      <a:pt x="43" y="2063"/>
                      <a:pt x="3" y="533"/>
                      <a:pt x="0" y="231"/>
                    </a:cubicBezTo>
                    <a:lnTo>
                      <a:pt x="0" y="231"/>
                    </a:lnTo>
                    <a:lnTo>
                      <a:pt x="0" y="231"/>
                    </a:lnTo>
                    <a:lnTo>
                      <a:pt x="161" y="91"/>
                    </a:lnTo>
                    <a:lnTo>
                      <a:pt x="207" y="0"/>
                    </a:lnTo>
                    <a:cubicBezTo>
                      <a:pt x="207" y="0"/>
                      <a:pt x="207" y="0"/>
                      <a:pt x="207" y="2"/>
                    </a:cubicBezTo>
                    <a:lnTo>
                      <a:pt x="207" y="2"/>
                    </a:lnTo>
                    <a:cubicBezTo>
                      <a:pt x="207" y="11"/>
                      <a:pt x="208" y="33"/>
                      <a:pt x="209" y="69"/>
                    </a:cubicBezTo>
                    <a:lnTo>
                      <a:pt x="209" y="69"/>
                    </a:lnTo>
                    <a:cubicBezTo>
                      <a:pt x="212" y="147"/>
                      <a:pt x="221" y="305"/>
                      <a:pt x="239" y="533"/>
                    </a:cubicBezTo>
                    <a:lnTo>
                      <a:pt x="239" y="533"/>
                    </a:lnTo>
                    <a:cubicBezTo>
                      <a:pt x="275" y="985"/>
                      <a:pt x="350" y="1716"/>
                      <a:pt x="504" y="2632"/>
                    </a:cubicBezTo>
                    <a:lnTo>
                      <a:pt x="504" y="2632"/>
                    </a:lnTo>
                    <a:cubicBezTo>
                      <a:pt x="812" y="4468"/>
                      <a:pt x="1434" y="7017"/>
                      <a:pt x="2662" y="9572"/>
                    </a:cubicBezTo>
                    <a:lnTo>
                      <a:pt x="2662" y="9572"/>
                    </a:lnTo>
                    <a:cubicBezTo>
                      <a:pt x="5119" y="14686"/>
                      <a:pt x="9994" y="19837"/>
                      <a:pt x="19624" y="19835"/>
                    </a:cubicBezTo>
                    <a:lnTo>
                      <a:pt x="19624" y="19835"/>
                    </a:lnTo>
                    <a:cubicBezTo>
                      <a:pt x="20087" y="19837"/>
                      <a:pt x="20511" y="18740"/>
                      <a:pt x="20836" y="17460"/>
                    </a:cubicBezTo>
                    <a:lnTo>
                      <a:pt x="20836" y="17460"/>
                    </a:lnTo>
                    <a:cubicBezTo>
                      <a:pt x="21158" y="16197"/>
                      <a:pt x="21388" y="14665"/>
                      <a:pt x="21437" y="14113"/>
                    </a:cubicBezTo>
                    <a:lnTo>
                      <a:pt x="21437" y="14113"/>
                    </a:lnTo>
                    <a:lnTo>
                      <a:pt x="21600" y="15217"/>
                    </a:lnTo>
                    <a:cubicBezTo>
                      <a:pt x="21506" y="16181"/>
                      <a:pt x="21271" y="17669"/>
                      <a:pt x="20924" y="19059"/>
                    </a:cubicBezTo>
                    <a:lnTo>
                      <a:pt x="20924" y="19059"/>
                    </a:lnTo>
                    <a:cubicBezTo>
                      <a:pt x="20578" y="20423"/>
                      <a:pt x="20126" y="21598"/>
                      <a:pt x="19624" y="21600"/>
                    </a:cubicBezTo>
                    <a:lnTo>
                      <a:pt x="19624" y="21600"/>
                    </a:lnTo>
                    <a:cubicBezTo>
                      <a:pt x="5163" y="21569"/>
                      <a:pt x="1406" y="10094"/>
                      <a:pt x="384" y="4076"/>
                    </a:cubicBezTo>
                    <a:cubicBezTo>
                      <a:pt x="384" y="4076"/>
                      <a:pt x="384" y="4076"/>
                      <a:pt x="384" y="4076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50" name="Shape"/>
              <p:cNvSpPr/>
              <p:nvPr/>
            </p:nvSpPr>
            <p:spPr>
              <a:xfrm>
                <a:off x="482599" y="876299"/>
                <a:ext cx="1040366" cy="1136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788" h="21600" extrusionOk="0">
                    <a:moveTo>
                      <a:pt x="10623" y="4984"/>
                    </a:moveTo>
                    <a:cubicBezTo>
                      <a:pt x="10413" y="4984"/>
                      <a:pt x="9084" y="18278"/>
                      <a:pt x="9084" y="18278"/>
                    </a:cubicBezTo>
                    <a:lnTo>
                      <a:pt x="11252" y="10299"/>
                    </a:lnTo>
                    <a:cubicBezTo>
                      <a:pt x="11252" y="10299"/>
                      <a:pt x="10832" y="4984"/>
                      <a:pt x="10623" y="4984"/>
                    </a:cubicBezTo>
                    <a:close/>
                    <a:moveTo>
                      <a:pt x="20537" y="21600"/>
                    </a:moveTo>
                    <a:cubicBezTo>
                      <a:pt x="20537" y="21600"/>
                      <a:pt x="21306" y="17279"/>
                      <a:pt x="20153" y="15947"/>
                    </a:cubicBezTo>
                    <a:cubicBezTo>
                      <a:pt x="18999" y="14618"/>
                      <a:pt x="10436" y="4984"/>
                      <a:pt x="10436" y="4984"/>
                    </a:cubicBezTo>
                    <a:lnTo>
                      <a:pt x="10926" y="12960"/>
                    </a:lnTo>
                    <a:cubicBezTo>
                      <a:pt x="10926" y="12960"/>
                      <a:pt x="20537" y="21600"/>
                      <a:pt x="20537" y="21600"/>
                    </a:cubicBezTo>
                    <a:close/>
                    <a:moveTo>
                      <a:pt x="125" y="3318"/>
                    </a:moveTo>
                    <a:cubicBezTo>
                      <a:pt x="-294" y="2653"/>
                      <a:pt x="475" y="0"/>
                      <a:pt x="475" y="0"/>
                    </a:cubicBezTo>
                    <a:cubicBezTo>
                      <a:pt x="475" y="0"/>
                      <a:pt x="6347" y="1324"/>
                      <a:pt x="7360" y="1659"/>
                    </a:cubicBezTo>
                    <a:cubicBezTo>
                      <a:pt x="8374" y="1993"/>
                      <a:pt x="8024" y="5313"/>
                      <a:pt x="8024" y="5313"/>
                    </a:cubicBezTo>
                    <a:lnTo>
                      <a:pt x="7676" y="9969"/>
                    </a:lnTo>
                    <a:cubicBezTo>
                      <a:pt x="7676" y="9969"/>
                      <a:pt x="545" y="3982"/>
                      <a:pt x="125" y="3318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51" name="Shape"/>
              <p:cNvSpPr/>
              <p:nvPr/>
            </p:nvSpPr>
            <p:spPr>
              <a:xfrm>
                <a:off x="1003300" y="634999"/>
                <a:ext cx="2630834" cy="4594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89" h="20707" extrusionOk="0">
                    <a:moveTo>
                      <a:pt x="5180" y="53"/>
                    </a:moveTo>
                    <a:cubicBezTo>
                      <a:pt x="4331" y="999"/>
                      <a:pt x="0" y="11089"/>
                      <a:pt x="0" y="11089"/>
                    </a:cubicBezTo>
                    <a:cubicBezTo>
                      <a:pt x="0" y="11089"/>
                      <a:pt x="6030" y="-893"/>
                      <a:pt x="5180" y="53"/>
                    </a:cubicBezTo>
                    <a:close/>
                    <a:moveTo>
                      <a:pt x="9795" y="20707"/>
                    </a:moveTo>
                    <a:cubicBezTo>
                      <a:pt x="9795" y="20707"/>
                      <a:pt x="20864" y="1788"/>
                      <a:pt x="21232" y="2891"/>
                    </a:cubicBezTo>
                    <a:cubicBezTo>
                      <a:pt x="21600" y="3994"/>
                      <a:pt x="20071" y="1155"/>
                      <a:pt x="19845" y="13927"/>
                    </a:cubicBezTo>
                    <a:cubicBezTo>
                      <a:pt x="19618" y="15450"/>
                      <a:pt x="19940" y="5255"/>
                      <a:pt x="19043" y="6674"/>
                    </a:cubicBezTo>
                    <a:cubicBezTo>
                      <a:pt x="18278" y="7883"/>
                      <a:pt x="9795" y="20707"/>
                      <a:pt x="9795" y="20707"/>
                    </a:cubicBezTo>
                    <a:close/>
                  </a:path>
                </a:pathLst>
              </a:custGeom>
              <a:solidFill>
                <a:srgbClr val="E5932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52" name="Shape"/>
              <p:cNvSpPr/>
              <p:nvPr/>
            </p:nvSpPr>
            <p:spPr>
              <a:xfrm>
                <a:off x="520699" y="609599"/>
                <a:ext cx="3024673" cy="6435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158" extrusionOk="0">
                    <a:moveTo>
                      <a:pt x="21231" y="10679"/>
                    </a:moveTo>
                    <a:cubicBezTo>
                      <a:pt x="21106" y="12077"/>
                      <a:pt x="19682" y="14734"/>
                      <a:pt x="19682" y="14734"/>
                    </a:cubicBezTo>
                    <a:cubicBezTo>
                      <a:pt x="19682" y="14734"/>
                      <a:pt x="21156" y="12213"/>
                      <a:pt x="21325" y="11612"/>
                    </a:cubicBezTo>
                    <a:cubicBezTo>
                      <a:pt x="21494" y="11009"/>
                      <a:pt x="21600" y="4872"/>
                      <a:pt x="21600" y="4872"/>
                    </a:cubicBezTo>
                    <a:cubicBezTo>
                      <a:pt x="21432" y="4900"/>
                      <a:pt x="21356" y="9282"/>
                      <a:pt x="21231" y="10679"/>
                    </a:cubicBezTo>
                    <a:close/>
                    <a:moveTo>
                      <a:pt x="6246" y="185"/>
                    </a:moveTo>
                    <a:cubicBezTo>
                      <a:pt x="5246" y="-1442"/>
                      <a:pt x="0" y="8178"/>
                      <a:pt x="0" y="8178"/>
                    </a:cubicBezTo>
                    <a:cubicBezTo>
                      <a:pt x="0" y="8178"/>
                      <a:pt x="4570" y="2849"/>
                      <a:pt x="6246" y="185"/>
                    </a:cubicBezTo>
                    <a:close/>
                    <a:moveTo>
                      <a:pt x="6995" y="13657"/>
                    </a:moveTo>
                    <a:cubicBezTo>
                      <a:pt x="6995" y="13657"/>
                      <a:pt x="9144" y="7410"/>
                      <a:pt x="14191" y="2808"/>
                    </a:cubicBezTo>
                    <a:cubicBezTo>
                      <a:pt x="9944" y="6753"/>
                      <a:pt x="7295" y="10808"/>
                      <a:pt x="7270" y="11137"/>
                    </a:cubicBezTo>
                    <a:cubicBezTo>
                      <a:pt x="7245" y="11466"/>
                      <a:pt x="6995" y="13657"/>
                      <a:pt x="6995" y="13657"/>
                    </a:cubicBezTo>
                    <a:close/>
                    <a:moveTo>
                      <a:pt x="11384" y="15994"/>
                    </a:moveTo>
                    <a:cubicBezTo>
                      <a:pt x="11384" y="16944"/>
                      <a:pt x="11018" y="19428"/>
                      <a:pt x="10634" y="19428"/>
                    </a:cubicBezTo>
                    <a:cubicBezTo>
                      <a:pt x="10568" y="13291"/>
                      <a:pt x="8353" y="15192"/>
                      <a:pt x="7287" y="15555"/>
                    </a:cubicBezTo>
                    <a:cubicBezTo>
                      <a:pt x="6221" y="15920"/>
                      <a:pt x="6920" y="20158"/>
                      <a:pt x="6920" y="20158"/>
                    </a:cubicBezTo>
                    <a:lnTo>
                      <a:pt x="6071" y="16432"/>
                    </a:lnTo>
                    <a:cubicBezTo>
                      <a:pt x="10051" y="11612"/>
                      <a:pt x="11384" y="15045"/>
                      <a:pt x="11384" y="15994"/>
                    </a:cubicBezTo>
                    <a:close/>
                  </a:path>
                </a:pathLst>
              </a:custGeom>
              <a:solidFill>
                <a:srgbClr val="E5932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53" name="Shape"/>
              <p:cNvSpPr/>
              <p:nvPr/>
            </p:nvSpPr>
            <p:spPr>
              <a:xfrm>
                <a:off x="2908300" y="685799"/>
                <a:ext cx="80950" cy="7180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29" y="185"/>
                    </a:moveTo>
                    <a:lnTo>
                      <a:pt x="529" y="185"/>
                    </a:lnTo>
                    <a:lnTo>
                      <a:pt x="529" y="185"/>
                    </a:lnTo>
                    <a:lnTo>
                      <a:pt x="539" y="185"/>
                    </a:lnTo>
                    <a:lnTo>
                      <a:pt x="529" y="185"/>
                    </a:lnTo>
                    <a:cubicBezTo>
                      <a:pt x="529" y="185"/>
                      <a:pt x="529" y="185"/>
                      <a:pt x="529" y="185"/>
                    </a:cubicBezTo>
                    <a:close/>
                    <a:moveTo>
                      <a:pt x="6758" y="21566"/>
                    </a:moveTo>
                    <a:lnTo>
                      <a:pt x="9541" y="20204"/>
                    </a:lnTo>
                    <a:cubicBezTo>
                      <a:pt x="17384" y="14251"/>
                      <a:pt x="20237" y="10051"/>
                      <a:pt x="20237" y="7093"/>
                    </a:cubicBezTo>
                    <a:lnTo>
                      <a:pt x="20237" y="7093"/>
                    </a:lnTo>
                    <a:cubicBezTo>
                      <a:pt x="20237" y="3907"/>
                      <a:pt x="16914" y="2162"/>
                      <a:pt x="13009" y="1223"/>
                    </a:cubicBezTo>
                    <a:lnTo>
                      <a:pt x="13009" y="1223"/>
                    </a:lnTo>
                    <a:cubicBezTo>
                      <a:pt x="9077" y="285"/>
                      <a:pt x="4762" y="156"/>
                      <a:pt x="2389" y="153"/>
                    </a:cubicBezTo>
                    <a:lnTo>
                      <a:pt x="2389" y="153"/>
                    </a:lnTo>
                    <a:cubicBezTo>
                      <a:pt x="1251" y="153"/>
                      <a:pt x="599" y="182"/>
                      <a:pt x="529" y="185"/>
                    </a:cubicBezTo>
                    <a:lnTo>
                      <a:pt x="529" y="185"/>
                    </a:lnTo>
                    <a:lnTo>
                      <a:pt x="0" y="44"/>
                    </a:lnTo>
                    <a:cubicBezTo>
                      <a:pt x="50" y="41"/>
                      <a:pt x="960" y="0"/>
                      <a:pt x="2389" y="0"/>
                    </a:cubicBezTo>
                    <a:lnTo>
                      <a:pt x="2389" y="0"/>
                    </a:lnTo>
                    <a:cubicBezTo>
                      <a:pt x="8333" y="7"/>
                      <a:pt x="21574" y="710"/>
                      <a:pt x="21600" y="7093"/>
                    </a:cubicBezTo>
                    <a:lnTo>
                      <a:pt x="21600" y="7093"/>
                    </a:lnTo>
                    <a:cubicBezTo>
                      <a:pt x="21590" y="10063"/>
                      <a:pt x="18737" y="14269"/>
                      <a:pt x="10874" y="20232"/>
                    </a:cubicBezTo>
                    <a:lnTo>
                      <a:pt x="10874" y="20232"/>
                    </a:lnTo>
                    <a:lnTo>
                      <a:pt x="8085" y="21600"/>
                    </a:lnTo>
                    <a:lnTo>
                      <a:pt x="6758" y="21566"/>
                    </a:lnTo>
                    <a:cubicBezTo>
                      <a:pt x="6758" y="21566"/>
                      <a:pt x="6758" y="21566"/>
                      <a:pt x="6758" y="21566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54" name="Shape"/>
              <p:cNvSpPr/>
              <p:nvPr/>
            </p:nvSpPr>
            <p:spPr>
              <a:xfrm>
                <a:off x="3441699" y="533400"/>
                <a:ext cx="106278" cy="6605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5" h="21600" extrusionOk="0">
                    <a:moveTo>
                      <a:pt x="0" y="21552"/>
                    </a:moveTo>
                    <a:lnTo>
                      <a:pt x="10426" y="16133"/>
                    </a:lnTo>
                    <a:cubicBezTo>
                      <a:pt x="17852" y="12833"/>
                      <a:pt x="20550" y="10146"/>
                      <a:pt x="20550" y="7984"/>
                    </a:cubicBezTo>
                    <a:lnTo>
                      <a:pt x="20550" y="7984"/>
                    </a:lnTo>
                    <a:cubicBezTo>
                      <a:pt x="20550" y="5076"/>
                      <a:pt x="15673" y="3115"/>
                      <a:pt x="10816" y="1880"/>
                    </a:cubicBezTo>
                    <a:lnTo>
                      <a:pt x="10816" y="1880"/>
                    </a:lnTo>
                    <a:cubicBezTo>
                      <a:pt x="5960" y="645"/>
                      <a:pt x="1169" y="142"/>
                      <a:pt x="1154" y="141"/>
                    </a:cubicBezTo>
                    <a:lnTo>
                      <a:pt x="1154" y="141"/>
                    </a:lnTo>
                    <a:lnTo>
                      <a:pt x="1154" y="141"/>
                    </a:lnTo>
                    <a:lnTo>
                      <a:pt x="1720" y="0"/>
                    </a:lnTo>
                    <a:cubicBezTo>
                      <a:pt x="1814" y="9"/>
                      <a:pt x="21600" y="2104"/>
                      <a:pt x="21585" y="7984"/>
                    </a:cubicBezTo>
                    <a:lnTo>
                      <a:pt x="21585" y="7984"/>
                    </a:lnTo>
                    <a:cubicBezTo>
                      <a:pt x="21585" y="10170"/>
                      <a:pt x="18862" y="12875"/>
                      <a:pt x="11408" y="16186"/>
                    </a:cubicBezTo>
                    <a:lnTo>
                      <a:pt x="11408" y="16186"/>
                    </a:lnTo>
                    <a:lnTo>
                      <a:pt x="990" y="21600"/>
                    </a:lnTo>
                    <a:lnTo>
                      <a:pt x="0" y="21552"/>
                    </a:lnTo>
                    <a:cubicBezTo>
                      <a:pt x="0" y="21552"/>
                      <a:pt x="0" y="21552"/>
                      <a:pt x="0" y="21552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55" name="Shape"/>
              <p:cNvSpPr/>
              <p:nvPr/>
            </p:nvSpPr>
            <p:spPr>
              <a:xfrm>
                <a:off x="2755899" y="1155699"/>
                <a:ext cx="759373" cy="3236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290"/>
                    </a:moveTo>
                    <a:lnTo>
                      <a:pt x="21545" y="0"/>
                    </a:lnTo>
                    <a:lnTo>
                      <a:pt x="21600" y="313"/>
                    </a:lnTo>
                    <a:lnTo>
                      <a:pt x="55" y="21600"/>
                    </a:lnTo>
                    <a:lnTo>
                      <a:pt x="0" y="21290"/>
                    </a:lnTo>
                    <a:cubicBezTo>
                      <a:pt x="0" y="21290"/>
                      <a:pt x="0" y="21290"/>
                      <a:pt x="0" y="2129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56" name="Shape"/>
              <p:cNvSpPr/>
              <p:nvPr/>
            </p:nvSpPr>
            <p:spPr>
              <a:xfrm>
                <a:off x="3390899" y="609599"/>
                <a:ext cx="112245" cy="345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074" h="18815" extrusionOk="0">
                    <a:moveTo>
                      <a:pt x="923" y="18815"/>
                    </a:moveTo>
                    <a:cubicBezTo>
                      <a:pt x="923" y="18815"/>
                      <a:pt x="-2462" y="4852"/>
                      <a:pt x="3735" y="6114"/>
                    </a:cubicBezTo>
                    <a:cubicBezTo>
                      <a:pt x="9938" y="7384"/>
                      <a:pt x="13690" y="4852"/>
                      <a:pt x="15380" y="1023"/>
                    </a:cubicBezTo>
                    <a:cubicBezTo>
                      <a:pt x="17065" y="-2785"/>
                      <a:pt x="19138" y="4852"/>
                      <a:pt x="17443" y="10571"/>
                    </a:cubicBezTo>
                    <a:cubicBezTo>
                      <a:pt x="15759" y="16283"/>
                      <a:pt x="5808" y="15648"/>
                      <a:pt x="4863" y="16891"/>
                    </a:cubicBezTo>
                    <a:cubicBezTo>
                      <a:pt x="3921" y="18187"/>
                      <a:pt x="923" y="18815"/>
                      <a:pt x="923" y="1881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57" name="Shape"/>
              <p:cNvSpPr/>
              <p:nvPr/>
            </p:nvSpPr>
            <p:spPr>
              <a:xfrm>
                <a:off x="3390899" y="622299"/>
                <a:ext cx="102180" cy="220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914" h="17024" extrusionOk="0">
                    <a:moveTo>
                      <a:pt x="983" y="6908"/>
                    </a:moveTo>
                    <a:cubicBezTo>
                      <a:pt x="983" y="6908"/>
                      <a:pt x="-1069" y="15000"/>
                      <a:pt x="756" y="15920"/>
                    </a:cubicBezTo>
                    <a:cubicBezTo>
                      <a:pt x="2579" y="16793"/>
                      <a:pt x="16891" y="18595"/>
                      <a:pt x="18032" y="14108"/>
                    </a:cubicBezTo>
                    <a:cubicBezTo>
                      <a:pt x="19163" y="9612"/>
                      <a:pt x="20531" y="4185"/>
                      <a:pt x="19612" y="581"/>
                    </a:cubicBezTo>
                    <a:cubicBezTo>
                      <a:pt x="18704" y="-3005"/>
                      <a:pt x="2579" y="11376"/>
                      <a:pt x="983" y="690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58" name="Shape"/>
              <p:cNvSpPr/>
              <p:nvPr/>
            </p:nvSpPr>
            <p:spPr>
              <a:xfrm>
                <a:off x="381000" y="1422399"/>
                <a:ext cx="1133602" cy="1898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28" h="20305" extrusionOk="0">
                    <a:moveTo>
                      <a:pt x="24" y="8"/>
                    </a:moveTo>
                    <a:cubicBezTo>
                      <a:pt x="-172" y="-263"/>
                      <a:pt x="834" y="6741"/>
                      <a:pt x="1645" y="9361"/>
                    </a:cubicBezTo>
                    <a:cubicBezTo>
                      <a:pt x="2455" y="11981"/>
                      <a:pt x="19064" y="21337"/>
                      <a:pt x="20144" y="20212"/>
                    </a:cubicBezTo>
                    <a:cubicBezTo>
                      <a:pt x="21225" y="19092"/>
                      <a:pt x="21428" y="11232"/>
                      <a:pt x="21428" y="11232"/>
                    </a:cubicBezTo>
                    <a:cubicBezTo>
                      <a:pt x="15216" y="10109"/>
                      <a:pt x="1915" y="2625"/>
                      <a:pt x="24" y="8"/>
                    </a:cubicBezTo>
                    <a:close/>
                  </a:path>
                </a:pathLst>
              </a:custGeom>
              <a:solidFill>
                <a:srgbClr val="A9A1A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59" name="Line"/>
              <p:cNvSpPr/>
              <p:nvPr/>
            </p:nvSpPr>
            <p:spPr>
              <a:xfrm flipH="1" flipV="1">
                <a:off x="432271" y="1126852"/>
                <a:ext cx="883804" cy="99740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defRPr sz="12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11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60" name="Shape"/>
              <p:cNvSpPr/>
              <p:nvPr/>
            </p:nvSpPr>
            <p:spPr>
              <a:xfrm>
                <a:off x="431799" y="1117599"/>
                <a:ext cx="885653" cy="1160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555" y="21600"/>
                    </a:moveTo>
                    <a:lnTo>
                      <a:pt x="0" y="3042"/>
                    </a:lnTo>
                    <a:lnTo>
                      <a:pt x="45" y="0"/>
                    </a:lnTo>
                    <a:lnTo>
                      <a:pt x="21600" y="18561"/>
                    </a:lnTo>
                    <a:cubicBezTo>
                      <a:pt x="21600" y="18561"/>
                      <a:pt x="21555" y="21600"/>
                      <a:pt x="21555" y="21600"/>
                    </a:cubicBezTo>
                    <a:close/>
                  </a:path>
                </a:pathLst>
              </a:custGeom>
              <a:solidFill>
                <a:srgbClr val="92929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61" name="Line"/>
              <p:cNvSpPr/>
              <p:nvPr/>
            </p:nvSpPr>
            <p:spPr>
              <a:xfrm flipH="1" flipV="1">
                <a:off x="433152" y="1173670"/>
                <a:ext cx="883841" cy="99754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defRPr sz="12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11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62" name="Shape"/>
              <p:cNvSpPr/>
              <p:nvPr/>
            </p:nvSpPr>
            <p:spPr>
              <a:xfrm>
                <a:off x="431799" y="1168399"/>
                <a:ext cx="885665" cy="1160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555" y="21600"/>
                    </a:moveTo>
                    <a:lnTo>
                      <a:pt x="0" y="3039"/>
                    </a:lnTo>
                    <a:lnTo>
                      <a:pt x="45" y="0"/>
                    </a:lnTo>
                    <a:lnTo>
                      <a:pt x="21600" y="18561"/>
                    </a:lnTo>
                    <a:cubicBezTo>
                      <a:pt x="21600" y="18561"/>
                      <a:pt x="21555" y="21600"/>
                      <a:pt x="21555" y="21600"/>
                    </a:cubicBezTo>
                    <a:close/>
                  </a:path>
                </a:pathLst>
              </a:custGeom>
              <a:solidFill>
                <a:srgbClr val="92929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63" name="Line"/>
              <p:cNvSpPr/>
              <p:nvPr/>
            </p:nvSpPr>
            <p:spPr>
              <a:xfrm flipH="1" flipV="1">
                <a:off x="428959" y="1227509"/>
                <a:ext cx="883829" cy="9974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defRPr sz="12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11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64" name="Shape"/>
              <p:cNvSpPr/>
              <p:nvPr/>
            </p:nvSpPr>
            <p:spPr>
              <a:xfrm>
                <a:off x="431799" y="1219199"/>
                <a:ext cx="885678" cy="116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554" y="21600"/>
                    </a:moveTo>
                    <a:lnTo>
                      <a:pt x="0" y="3040"/>
                    </a:lnTo>
                    <a:lnTo>
                      <a:pt x="45" y="0"/>
                    </a:lnTo>
                    <a:lnTo>
                      <a:pt x="21600" y="18563"/>
                    </a:lnTo>
                    <a:cubicBezTo>
                      <a:pt x="21600" y="18563"/>
                      <a:pt x="21554" y="21600"/>
                      <a:pt x="21554" y="21600"/>
                    </a:cubicBezTo>
                    <a:close/>
                  </a:path>
                </a:pathLst>
              </a:custGeom>
              <a:solidFill>
                <a:srgbClr val="92929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65" name="Shape"/>
              <p:cNvSpPr/>
              <p:nvPr/>
            </p:nvSpPr>
            <p:spPr>
              <a:xfrm>
                <a:off x="1422399" y="101600"/>
                <a:ext cx="1532348" cy="564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460" extrusionOk="0">
                    <a:moveTo>
                      <a:pt x="0" y="15500"/>
                    </a:moveTo>
                    <a:cubicBezTo>
                      <a:pt x="0" y="15500"/>
                      <a:pt x="10368" y="15500"/>
                      <a:pt x="19806" y="19460"/>
                    </a:cubicBezTo>
                    <a:cubicBezTo>
                      <a:pt x="20271" y="19460"/>
                      <a:pt x="21600" y="4161"/>
                      <a:pt x="21600" y="3440"/>
                    </a:cubicBezTo>
                    <a:cubicBezTo>
                      <a:pt x="21201" y="1280"/>
                      <a:pt x="6978" y="-2140"/>
                      <a:pt x="4254" y="1820"/>
                    </a:cubicBezTo>
                    <a:cubicBezTo>
                      <a:pt x="2659" y="7040"/>
                      <a:pt x="0" y="15500"/>
                      <a:pt x="0" y="15500"/>
                    </a:cubicBezTo>
                    <a:close/>
                  </a:path>
                </a:pathLst>
              </a:custGeom>
              <a:solidFill>
                <a:srgbClr val="54B2C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66" name="Shape"/>
              <p:cNvSpPr/>
              <p:nvPr/>
            </p:nvSpPr>
            <p:spPr>
              <a:xfrm>
                <a:off x="1391090" y="100322"/>
                <a:ext cx="1582106" cy="5978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07" y="16268"/>
                    </a:moveTo>
                    <a:cubicBezTo>
                      <a:pt x="2961" y="16329"/>
                      <a:pt x="11642" y="16797"/>
                      <a:pt x="19579" y="20377"/>
                    </a:cubicBezTo>
                    <a:cubicBezTo>
                      <a:pt x="19978" y="18792"/>
                      <a:pt x="21043" y="6489"/>
                      <a:pt x="21144" y="4383"/>
                    </a:cubicBezTo>
                    <a:cubicBezTo>
                      <a:pt x="20563" y="3234"/>
                      <a:pt x="14898" y="1188"/>
                      <a:pt x="10017" y="1188"/>
                    </a:cubicBezTo>
                    <a:cubicBezTo>
                      <a:pt x="7373" y="1188"/>
                      <a:pt x="5500" y="1815"/>
                      <a:pt x="4727" y="2956"/>
                    </a:cubicBezTo>
                    <a:cubicBezTo>
                      <a:pt x="3494" y="7325"/>
                      <a:pt x="1607" y="13849"/>
                      <a:pt x="907" y="16268"/>
                    </a:cubicBezTo>
                    <a:close/>
                    <a:moveTo>
                      <a:pt x="19638" y="21600"/>
                    </a:moveTo>
                    <a:lnTo>
                      <a:pt x="19599" y="21591"/>
                    </a:lnTo>
                    <a:cubicBezTo>
                      <a:pt x="10583" y="17494"/>
                      <a:pt x="555" y="17446"/>
                      <a:pt x="455" y="17446"/>
                    </a:cubicBezTo>
                    <a:lnTo>
                      <a:pt x="0" y="17446"/>
                    </a:lnTo>
                    <a:lnTo>
                      <a:pt x="277" y="16491"/>
                    </a:lnTo>
                    <a:cubicBezTo>
                      <a:pt x="303" y="16403"/>
                      <a:pt x="2869" y="7557"/>
                      <a:pt x="4395" y="2147"/>
                    </a:cubicBezTo>
                    <a:lnTo>
                      <a:pt x="4422" y="2053"/>
                    </a:lnTo>
                    <a:lnTo>
                      <a:pt x="4460" y="1993"/>
                    </a:lnTo>
                    <a:cubicBezTo>
                      <a:pt x="5506" y="346"/>
                      <a:pt x="8060" y="0"/>
                      <a:pt x="10017" y="0"/>
                    </a:cubicBezTo>
                    <a:cubicBezTo>
                      <a:pt x="14217" y="0"/>
                      <a:pt x="21214" y="1811"/>
                      <a:pt x="21580" y="3957"/>
                    </a:cubicBezTo>
                    <a:lnTo>
                      <a:pt x="21600" y="4074"/>
                    </a:lnTo>
                    <a:lnTo>
                      <a:pt x="21600" y="4202"/>
                    </a:lnTo>
                    <a:cubicBezTo>
                      <a:pt x="21600" y="4696"/>
                      <a:pt x="21251" y="9150"/>
                      <a:pt x="20893" y="13027"/>
                    </a:cubicBezTo>
                    <a:cubicBezTo>
                      <a:pt x="20104" y="21600"/>
                      <a:pt x="19856" y="21600"/>
                      <a:pt x="19638" y="21600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67" name="Shape"/>
              <p:cNvSpPr/>
              <p:nvPr/>
            </p:nvSpPr>
            <p:spPr>
              <a:xfrm>
                <a:off x="1460500" y="126999"/>
                <a:ext cx="1486210" cy="4274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8950" extrusionOk="0">
                    <a:moveTo>
                      <a:pt x="6934" y="8261"/>
                    </a:moveTo>
                    <a:cubicBezTo>
                      <a:pt x="8849" y="4789"/>
                      <a:pt x="16858" y="6187"/>
                      <a:pt x="21282" y="8083"/>
                    </a:cubicBezTo>
                    <a:cubicBezTo>
                      <a:pt x="21427" y="5996"/>
                      <a:pt x="21600" y="4500"/>
                      <a:pt x="21600" y="4263"/>
                    </a:cubicBezTo>
                    <a:cubicBezTo>
                      <a:pt x="21205" y="1593"/>
                      <a:pt x="6765" y="-2650"/>
                      <a:pt x="4066" y="2246"/>
                    </a:cubicBezTo>
                    <a:cubicBezTo>
                      <a:pt x="2486" y="8700"/>
                      <a:pt x="0" y="18580"/>
                      <a:pt x="0" y="18580"/>
                    </a:cubicBezTo>
                    <a:cubicBezTo>
                      <a:pt x="0" y="18580"/>
                      <a:pt x="1574" y="18605"/>
                      <a:pt x="4283" y="18950"/>
                    </a:cubicBezTo>
                    <a:cubicBezTo>
                      <a:pt x="5143" y="15513"/>
                      <a:pt x="6138" y="11516"/>
                      <a:pt x="6934" y="8261"/>
                    </a:cubicBezTo>
                    <a:close/>
                  </a:path>
                </a:pathLst>
              </a:custGeom>
              <a:solidFill>
                <a:srgbClr val="3996A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68" name="Shape"/>
              <p:cNvSpPr/>
              <p:nvPr/>
            </p:nvSpPr>
            <p:spPr>
              <a:xfrm>
                <a:off x="2997199" y="177800"/>
                <a:ext cx="397602" cy="4315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20" h="21266" extrusionOk="0">
                    <a:moveTo>
                      <a:pt x="6509" y="20157"/>
                    </a:moveTo>
                    <a:cubicBezTo>
                      <a:pt x="6059" y="15491"/>
                      <a:pt x="4769" y="7964"/>
                      <a:pt x="5348" y="5520"/>
                    </a:cubicBezTo>
                    <a:cubicBezTo>
                      <a:pt x="5990" y="2809"/>
                      <a:pt x="15934" y="2418"/>
                      <a:pt x="20920" y="2831"/>
                    </a:cubicBezTo>
                    <a:cubicBezTo>
                      <a:pt x="20472" y="1927"/>
                      <a:pt x="19479" y="804"/>
                      <a:pt x="17277" y="320"/>
                    </a:cubicBezTo>
                    <a:cubicBezTo>
                      <a:pt x="13252" y="-334"/>
                      <a:pt x="865" y="-206"/>
                      <a:pt x="146" y="2830"/>
                    </a:cubicBezTo>
                    <a:cubicBezTo>
                      <a:pt x="-680" y="6321"/>
                      <a:pt x="2307" y="20174"/>
                      <a:pt x="1210" y="21266"/>
                    </a:cubicBezTo>
                    <a:cubicBezTo>
                      <a:pt x="1210" y="21266"/>
                      <a:pt x="6509" y="20157"/>
                      <a:pt x="6509" y="20157"/>
                    </a:cubicBezTo>
                    <a:close/>
                  </a:path>
                </a:pathLst>
              </a:custGeom>
              <a:solidFill>
                <a:srgbClr val="3996A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69" name="Shape"/>
              <p:cNvSpPr/>
              <p:nvPr/>
            </p:nvSpPr>
            <p:spPr>
              <a:xfrm>
                <a:off x="3022600" y="507999"/>
                <a:ext cx="185560" cy="1764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75" h="19687" extrusionOk="0">
                    <a:moveTo>
                      <a:pt x="20540" y="3131"/>
                    </a:moveTo>
                    <a:cubicBezTo>
                      <a:pt x="20412" y="-769"/>
                      <a:pt x="17564" y="140"/>
                      <a:pt x="17564" y="140"/>
                    </a:cubicBezTo>
                    <a:lnTo>
                      <a:pt x="3339" y="12"/>
                    </a:lnTo>
                    <a:cubicBezTo>
                      <a:pt x="1663" y="-250"/>
                      <a:pt x="1531" y="3783"/>
                      <a:pt x="2307" y="7426"/>
                    </a:cubicBezTo>
                    <a:cubicBezTo>
                      <a:pt x="3082" y="11073"/>
                      <a:pt x="4505" y="10683"/>
                      <a:pt x="4893" y="10683"/>
                    </a:cubicBezTo>
                    <a:cubicBezTo>
                      <a:pt x="4903" y="10683"/>
                      <a:pt x="4950" y="10683"/>
                      <a:pt x="4972" y="10683"/>
                    </a:cubicBezTo>
                    <a:lnTo>
                      <a:pt x="110" y="16406"/>
                    </a:lnTo>
                    <a:cubicBezTo>
                      <a:pt x="110" y="16406"/>
                      <a:pt x="-668" y="20831"/>
                      <a:pt x="1919" y="19403"/>
                    </a:cubicBezTo>
                    <a:cubicBezTo>
                      <a:pt x="4505" y="17969"/>
                      <a:pt x="8770" y="10944"/>
                      <a:pt x="8770" y="10944"/>
                    </a:cubicBezTo>
                    <a:cubicBezTo>
                      <a:pt x="8770" y="10944"/>
                      <a:pt x="8799" y="10841"/>
                      <a:pt x="8839" y="10677"/>
                    </a:cubicBezTo>
                    <a:cubicBezTo>
                      <a:pt x="12706" y="10666"/>
                      <a:pt x="18164" y="10636"/>
                      <a:pt x="19245" y="10550"/>
                    </a:cubicBezTo>
                    <a:cubicBezTo>
                      <a:pt x="20932" y="10421"/>
                      <a:pt x="20408" y="7688"/>
                      <a:pt x="20408" y="7688"/>
                    </a:cubicBezTo>
                    <a:cubicBezTo>
                      <a:pt x="20408" y="7688"/>
                      <a:pt x="20668" y="7036"/>
                      <a:pt x="20540" y="3131"/>
                    </a:cubicBezTo>
                    <a:close/>
                  </a:path>
                </a:pathLst>
              </a:custGeom>
              <a:solidFill>
                <a:srgbClr val="AAABA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70" name="Shape"/>
              <p:cNvSpPr/>
              <p:nvPr/>
            </p:nvSpPr>
            <p:spPr>
              <a:xfrm>
                <a:off x="3022599" y="622299"/>
                <a:ext cx="33689" cy="522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597" h="19883" extrusionOk="0">
                    <a:moveTo>
                      <a:pt x="399" y="12192"/>
                    </a:moveTo>
                    <a:cubicBezTo>
                      <a:pt x="399" y="12192"/>
                      <a:pt x="-2748" y="18490"/>
                      <a:pt x="8642" y="19883"/>
                    </a:cubicBezTo>
                    <a:cubicBezTo>
                      <a:pt x="8257" y="10554"/>
                      <a:pt x="13683" y="2452"/>
                      <a:pt x="16261" y="370"/>
                    </a:cubicBezTo>
                    <a:cubicBezTo>
                      <a:pt x="18852" y="-1717"/>
                      <a:pt x="5758" y="5417"/>
                      <a:pt x="399" y="12192"/>
                    </a:cubicBezTo>
                    <a:close/>
                  </a:path>
                </a:pathLst>
              </a:custGeom>
              <a:solidFill>
                <a:srgbClr val="EBEB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71" name="Shape"/>
              <p:cNvSpPr/>
              <p:nvPr/>
            </p:nvSpPr>
            <p:spPr>
              <a:xfrm>
                <a:off x="3047999" y="520699"/>
                <a:ext cx="46851" cy="420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96" h="16403" extrusionOk="0">
                    <a:moveTo>
                      <a:pt x="10201" y="934"/>
                    </a:moveTo>
                    <a:cubicBezTo>
                      <a:pt x="10201" y="934"/>
                      <a:pt x="3930" y="-3034"/>
                      <a:pt x="0" y="5390"/>
                    </a:cubicBezTo>
                    <a:cubicBezTo>
                      <a:pt x="10335" y="7393"/>
                      <a:pt x="18103" y="13553"/>
                      <a:pt x="19846" y="16060"/>
                    </a:cubicBezTo>
                    <a:cubicBezTo>
                      <a:pt x="21600" y="18566"/>
                      <a:pt x="16510" y="6731"/>
                      <a:pt x="10201" y="934"/>
                    </a:cubicBezTo>
                    <a:close/>
                  </a:path>
                </a:pathLst>
              </a:custGeom>
              <a:solidFill>
                <a:srgbClr val="EBEB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72" name="Shape"/>
              <p:cNvSpPr/>
              <p:nvPr/>
            </p:nvSpPr>
            <p:spPr>
              <a:xfrm>
                <a:off x="2298700" y="1295399"/>
                <a:ext cx="366949" cy="5878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64" h="21269" extrusionOk="0">
                    <a:moveTo>
                      <a:pt x="19527" y="11203"/>
                    </a:moveTo>
                    <a:cubicBezTo>
                      <a:pt x="18713" y="16704"/>
                      <a:pt x="13954" y="20967"/>
                      <a:pt x="8802" y="20658"/>
                    </a:cubicBezTo>
                    <a:cubicBezTo>
                      <a:pt x="6377" y="20509"/>
                      <a:pt x="4231" y="19345"/>
                      <a:pt x="2759" y="17380"/>
                    </a:cubicBezTo>
                    <a:cubicBezTo>
                      <a:pt x="1251" y="15366"/>
                      <a:pt x="641" y="12768"/>
                      <a:pt x="1040" y="10065"/>
                    </a:cubicBezTo>
                    <a:cubicBezTo>
                      <a:pt x="1825" y="4754"/>
                      <a:pt x="6304" y="593"/>
                      <a:pt x="11237" y="593"/>
                    </a:cubicBezTo>
                    <a:cubicBezTo>
                      <a:pt x="11413" y="593"/>
                      <a:pt x="11589" y="599"/>
                      <a:pt x="11765" y="610"/>
                    </a:cubicBezTo>
                    <a:cubicBezTo>
                      <a:pt x="16862" y="924"/>
                      <a:pt x="20342" y="5676"/>
                      <a:pt x="19527" y="11203"/>
                    </a:cubicBezTo>
                    <a:close/>
                    <a:moveTo>
                      <a:pt x="11853" y="19"/>
                    </a:moveTo>
                    <a:cubicBezTo>
                      <a:pt x="6229" y="-331"/>
                      <a:pt x="985" y="4183"/>
                      <a:pt x="124" y="10008"/>
                    </a:cubicBezTo>
                    <a:cubicBezTo>
                      <a:pt x="-292" y="12819"/>
                      <a:pt x="350" y="15529"/>
                      <a:pt x="1931" y="17639"/>
                    </a:cubicBezTo>
                    <a:cubicBezTo>
                      <a:pt x="3548" y="19798"/>
                      <a:pt x="5957" y="21081"/>
                      <a:pt x="8714" y="21249"/>
                    </a:cubicBezTo>
                    <a:cubicBezTo>
                      <a:pt x="8922" y="21262"/>
                      <a:pt x="9127" y="21269"/>
                      <a:pt x="9331" y="21269"/>
                    </a:cubicBezTo>
                    <a:cubicBezTo>
                      <a:pt x="14734" y="21269"/>
                      <a:pt x="19613" y="16873"/>
                      <a:pt x="20443" y="11260"/>
                    </a:cubicBezTo>
                    <a:cubicBezTo>
                      <a:pt x="21308" y="5407"/>
                      <a:pt x="17454" y="363"/>
                      <a:pt x="11853" y="19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73" name="Shape"/>
              <p:cNvSpPr/>
              <p:nvPr/>
            </p:nvSpPr>
            <p:spPr>
              <a:xfrm>
                <a:off x="139699" y="952500"/>
                <a:ext cx="171932" cy="2392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06" h="21600" extrusionOk="0">
                    <a:moveTo>
                      <a:pt x="7605" y="0"/>
                    </a:moveTo>
                    <a:cubicBezTo>
                      <a:pt x="6992" y="0"/>
                      <a:pt x="6387" y="73"/>
                      <a:pt x="5806" y="216"/>
                    </a:cubicBezTo>
                    <a:cubicBezTo>
                      <a:pt x="969" y="1414"/>
                      <a:pt x="-1297" y="7144"/>
                      <a:pt x="759" y="12987"/>
                    </a:cubicBezTo>
                    <a:cubicBezTo>
                      <a:pt x="2513" y="17978"/>
                      <a:pt x="6987" y="21600"/>
                      <a:pt x="11396" y="21600"/>
                    </a:cubicBezTo>
                    <a:cubicBezTo>
                      <a:pt x="12007" y="21600"/>
                      <a:pt x="12612" y="21526"/>
                      <a:pt x="13192" y="21383"/>
                    </a:cubicBezTo>
                    <a:cubicBezTo>
                      <a:pt x="18035" y="20184"/>
                      <a:pt x="20303" y="14456"/>
                      <a:pt x="18248" y="8612"/>
                    </a:cubicBezTo>
                    <a:cubicBezTo>
                      <a:pt x="16494" y="3622"/>
                      <a:pt x="12018" y="0"/>
                      <a:pt x="7605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74" name="Shape"/>
              <p:cNvSpPr/>
              <p:nvPr/>
            </p:nvSpPr>
            <p:spPr>
              <a:xfrm>
                <a:off x="101599" y="914399"/>
                <a:ext cx="237316" cy="3050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95" h="21600" extrusionOk="0">
                    <a:moveTo>
                      <a:pt x="12232" y="19101"/>
                    </a:moveTo>
                    <a:cubicBezTo>
                      <a:pt x="11810" y="19214"/>
                      <a:pt x="11370" y="19272"/>
                      <a:pt x="10925" y="19272"/>
                    </a:cubicBezTo>
                    <a:cubicBezTo>
                      <a:pt x="7715" y="19272"/>
                      <a:pt x="4459" y="16431"/>
                      <a:pt x="3183" y="12516"/>
                    </a:cubicBezTo>
                    <a:cubicBezTo>
                      <a:pt x="1686" y="7932"/>
                      <a:pt x="3335" y="3437"/>
                      <a:pt x="6856" y="2498"/>
                    </a:cubicBezTo>
                    <a:cubicBezTo>
                      <a:pt x="7279" y="2385"/>
                      <a:pt x="7719" y="2328"/>
                      <a:pt x="8165" y="2328"/>
                    </a:cubicBezTo>
                    <a:cubicBezTo>
                      <a:pt x="11378" y="2328"/>
                      <a:pt x="14636" y="5169"/>
                      <a:pt x="15912" y="9084"/>
                    </a:cubicBezTo>
                    <a:cubicBezTo>
                      <a:pt x="17408" y="13668"/>
                      <a:pt x="15758" y="18161"/>
                      <a:pt x="12232" y="19101"/>
                    </a:cubicBezTo>
                    <a:close/>
                    <a:moveTo>
                      <a:pt x="18455" y="8441"/>
                    </a:moveTo>
                    <a:cubicBezTo>
                      <a:pt x="16832" y="3472"/>
                      <a:pt x="12601" y="0"/>
                      <a:pt x="8165" y="0"/>
                    </a:cubicBezTo>
                    <a:cubicBezTo>
                      <a:pt x="7459" y="0"/>
                      <a:pt x="6762" y="91"/>
                      <a:pt x="6089" y="270"/>
                    </a:cubicBezTo>
                    <a:cubicBezTo>
                      <a:pt x="1191" y="1578"/>
                      <a:pt x="-1253" y="7360"/>
                      <a:pt x="641" y="13158"/>
                    </a:cubicBezTo>
                    <a:cubicBezTo>
                      <a:pt x="2262" y="18127"/>
                      <a:pt x="6490" y="21600"/>
                      <a:pt x="10924" y="21600"/>
                    </a:cubicBezTo>
                    <a:cubicBezTo>
                      <a:pt x="10925" y="21600"/>
                      <a:pt x="10925" y="21600"/>
                      <a:pt x="10925" y="21600"/>
                    </a:cubicBezTo>
                    <a:cubicBezTo>
                      <a:pt x="11630" y="21600"/>
                      <a:pt x="12329" y="21509"/>
                      <a:pt x="13000" y="21329"/>
                    </a:cubicBezTo>
                    <a:cubicBezTo>
                      <a:pt x="17898" y="20023"/>
                      <a:pt x="20347" y="14240"/>
                      <a:pt x="18455" y="8441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75" name="Shape"/>
              <p:cNvSpPr/>
              <p:nvPr/>
            </p:nvSpPr>
            <p:spPr>
              <a:xfrm>
                <a:off x="139699" y="977900"/>
                <a:ext cx="158941" cy="1214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126" h="10587" extrusionOk="0">
                    <a:moveTo>
                      <a:pt x="521" y="10587"/>
                    </a:moveTo>
                    <a:cubicBezTo>
                      <a:pt x="521" y="10587"/>
                      <a:pt x="13971" y="5037"/>
                      <a:pt x="15992" y="6172"/>
                    </a:cubicBezTo>
                    <a:cubicBezTo>
                      <a:pt x="18012" y="7318"/>
                      <a:pt x="-3588" y="-11013"/>
                      <a:pt x="521" y="10587"/>
                    </a:cubicBezTo>
                    <a:close/>
                  </a:path>
                </a:pathLst>
              </a:custGeom>
              <a:solidFill>
                <a:srgbClr val="F5F5F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76" name="Shape"/>
              <p:cNvSpPr/>
              <p:nvPr/>
            </p:nvSpPr>
            <p:spPr>
              <a:xfrm>
                <a:off x="1777999" y="1117600"/>
                <a:ext cx="171932" cy="2392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06" h="21600" extrusionOk="0">
                    <a:moveTo>
                      <a:pt x="7605" y="0"/>
                    </a:moveTo>
                    <a:cubicBezTo>
                      <a:pt x="6992" y="0"/>
                      <a:pt x="6387" y="73"/>
                      <a:pt x="5806" y="216"/>
                    </a:cubicBezTo>
                    <a:cubicBezTo>
                      <a:pt x="969" y="1414"/>
                      <a:pt x="-1297" y="7144"/>
                      <a:pt x="759" y="12987"/>
                    </a:cubicBezTo>
                    <a:cubicBezTo>
                      <a:pt x="2513" y="17978"/>
                      <a:pt x="6987" y="21600"/>
                      <a:pt x="11396" y="21600"/>
                    </a:cubicBezTo>
                    <a:cubicBezTo>
                      <a:pt x="12007" y="21600"/>
                      <a:pt x="12612" y="21526"/>
                      <a:pt x="13192" y="21383"/>
                    </a:cubicBezTo>
                    <a:cubicBezTo>
                      <a:pt x="18035" y="20184"/>
                      <a:pt x="20303" y="14456"/>
                      <a:pt x="18248" y="8612"/>
                    </a:cubicBezTo>
                    <a:cubicBezTo>
                      <a:pt x="16494" y="3622"/>
                      <a:pt x="12018" y="0"/>
                      <a:pt x="7605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77" name="Shape"/>
              <p:cNvSpPr/>
              <p:nvPr/>
            </p:nvSpPr>
            <p:spPr>
              <a:xfrm>
                <a:off x="1739899" y="1079499"/>
                <a:ext cx="237316" cy="3050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95" h="21600" extrusionOk="0">
                    <a:moveTo>
                      <a:pt x="12232" y="19101"/>
                    </a:moveTo>
                    <a:cubicBezTo>
                      <a:pt x="11810" y="19214"/>
                      <a:pt x="11370" y="19272"/>
                      <a:pt x="10925" y="19272"/>
                    </a:cubicBezTo>
                    <a:cubicBezTo>
                      <a:pt x="7715" y="19272"/>
                      <a:pt x="4459" y="16431"/>
                      <a:pt x="3183" y="12516"/>
                    </a:cubicBezTo>
                    <a:cubicBezTo>
                      <a:pt x="1686" y="7932"/>
                      <a:pt x="3335" y="3437"/>
                      <a:pt x="6856" y="2498"/>
                    </a:cubicBezTo>
                    <a:cubicBezTo>
                      <a:pt x="7279" y="2385"/>
                      <a:pt x="7719" y="2328"/>
                      <a:pt x="8165" y="2328"/>
                    </a:cubicBezTo>
                    <a:cubicBezTo>
                      <a:pt x="11378" y="2328"/>
                      <a:pt x="14636" y="5169"/>
                      <a:pt x="15912" y="9084"/>
                    </a:cubicBezTo>
                    <a:cubicBezTo>
                      <a:pt x="17408" y="13668"/>
                      <a:pt x="15758" y="18161"/>
                      <a:pt x="12232" y="19101"/>
                    </a:cubicBezTo>
                    <a:close/>
                    <a:moveTo>
                      <a:pt x="18455" y="8441"/>
                    </a:moveTo>
                    <a:cubicBezTo>
                      <a:pt x="16832" y="3472"/>
                      <a:pt x="12601" y="0"/>
                      <a:pt x="8165" y="0"/>
                    </a:cubicBezTo>
                    <a:cubicBezTo>
                      <a:pt x="7459" y="0"/>
                      <a:pt x="6762" y="91"/>
                      <a:pt x="6089" y="270"/>
                    </a:cubicBezTo>
                    <a:cubicBezTo>
                      <a:pt x="1191" y="1578"/>
                      <a:pt x="-1253" y="7360"/>
                      <a:pt x="641" y="13158"/>
                    </a:cubicBezTo>
                    <a:cubicBezTo>
                      <a:pt x="2262" y="18127"/>
                      <a:pt x="6490" y="21600"/>
                      <a:pt x="10924" y="21600"/>
                    </a:cubicBezTo>
                    <a:cubicBezTo>
                      <a:pt x="10925" y="21600"/>
                      <a:pt x="10925" y="21600"/>
                      <a:pt x="10925" y="21600"/>
                    </a:cubicBezTo>
                    <a:cubicBezTo>
                      <a:pt x="11630" y="21600"/>
                      <a:pt x="12329" y="21509"/>
                      <a:pt x="13000" y="21329"/>
                    </a:cubicBezTo>
                    <a:cubicBezTo>
                      <a:pt x="17898" y="20023"/>
                      <a:pt x="20347" y="14240"/>
                      <a:pt x="18455" y="8441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78" name="Shape"/>
              <p:cNvSpPr/>
              <p:nvPr/>
            </p:nvSpPr>
            <p:spPr>
              <a:xfrm>
                <a:off x="1777999" y="1117600"/>
                <a:ext cx="163787" cy="1104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764" h="9343" extrusionOk="0">
                    <a:moveTo>
                      <a:pt x="0" y="9343"/>
                    </a:moveTo>
                    <a:cubicBezTo>
                      <a:pt x="0" y="9343"/>
                      <a:pt x="17642" y="6832"/>
                      <a:pt x="19620" y="8309"/>
                    </a:cubicBezTo>
                    <a:cubicBezTo>
                      <a:pt x="21600" y="9786"/>
                      <a:pt x="2517" y="-11814"/>
                      <a:pt x="0" y="9343"/>
                    </a:cubicBezTo>
                    <a:close/>
                  </a:path>
                </a:pathLst>
              </a:custGeom>
              <a:solidFill>
                <a:srgbClr val="D6D6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79" name="Shape"/>
              <p:cNvSpPr/>
              <p:nvPr/>
            </p:nvSpPr>
            <p:spPr>
              <a:xfrm>
                <a:off x="1803399" y="1219200"/>
                <a:ext cx="136706" cy="1330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28" h="21600" extrusionOk="0">
                    <a:moveTo>
                      <a:pt x="0" y="16478"/>
                    </a:moveTo>
                    <a:cubicBezTo>
                      <a:pt x="0" y="16478"/>
                      <a:pt x="5780" y="21600"/>
                      <a:pt x="7789" y="21600"/>
                    </a:cubicBezTo>
                    <a:cubicBezTo>
                      <a:pt x="9799" y="21600"/>
                      <a:pt x="21600" y="5122"/>
                      <a:pt x="19342" y="0"/>
                    </a:cubicBezTo>
                    <a:cubicBezTo>
                      <a:pt x="17084" y="6540"/>
                      <a:pt x="13065" y="15918"/>
                      <a:pt x="0" y="164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80" name="Shape"/>
              <p:cNvSpPr/>
              <p:nvPr/>
            </p:nvSpPr>
            <p:spPr>
              <a:xfrm>
                <a:off x="165099" y="1054100"/>
                <a:ext cx="136706" cy="1330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28" h="21600" extrusionOk="0">
                    <a:moveTo>
                      <a:pt x="0" y="16478"/>
                    </a:moveTo>
                    <a:cubicBezTo>
                      <a:pt x="0" y="16478"/>
                      <a:pt x="5780" y="21600"/>
                      <a:pt x="7789" y="21600"/>
                    </a:cubicBezTo>
                    <a:cubicBezTo>
                      <a:pt x="9799" y="21600"/>
                      <a:pt x="21600" y="5122"/>
                      <a:pt x="19342" y="0"/>
                    </a:cubicBezTo>
                    <a:cubicBezTo>
                      <a:pt x="17084" y="6540"/>
                      <a:pt x="13065" y="15918"/>
                      <a:pt x="0" y="164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grpSp>
            <p:nvGrpSpPr>
              <p:cNvPr id="994" name="Group"/>
              <p:cNvGrpSpPr/>
              <p:nvPr/>
            </p:nvGrpSpPr>
            <p:grpSpPr>
              <a:xfrm>
                <a:off x="3595241" y="857259"/>
                <a:ext cx="268289" cy="429761"/>
                <a:chOff x="0" y="0"/>
                <a:chExt cx="268287" cy="429759"/>
              </a:xfrm>
            </p:grpSpPr>
            <p:sp>
              <p:nvSpPr>
                <p:cNvPr id="981" name="Shape"/>
                <p:cNvSpPr/>
                <p:nvPr/>
              </p:nvSpPr>
              <p:spPr>
                <a:xfrm>
                  <a:off x="9285" y="9285"/>
                  <a:ext cx="256282" cy="4177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121" h="20965" extrusionOk="0">
                      <a:moveTo>
                        <a:pt x="11623" y="17"/>
                      </a:moveTo>
                      <a:cubicBezTo>
                        <a:pt x="6134" y="-317"/>
                        <a:pt x="986" y="4098"/>
                        <a:pt x="124" y="9877"/>
                      </a:cubicBezTo>
                      <a:cubicBezTo>
                        <a:pt x="-740" y="15658"/>
                        <a:pt x="3011" y="20614"/>
                        <a:pt x="8498" y="20947"/>
                      </a:cubicBezTo>
                      <a:cubicBezTo>
                        <a:pt x="13988" y="21283"/>
                        <a:pt x="19136" y="16868"/>
                        <a:pt x="19998" y="11089"/>
                      </a:cubicBezTo>
                      <a:cubicBezTo>
                        <a:pt x="20860" y="5308"/>
                        <a:pt x="17110" y="352"/>
                        <a:pt x="11623" y="17"/>
                      </a:cubicBezTo>
                      <a:close/>
                    </a:path>
                  </a:pathLst>
                </a:custGeom>
                <a:solidFill>
                  <a:srgbClr val="A8A8A8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982" name="Shape"/>
                <p:cNvSpPr/>
                <p:nvPr/>
              </p:nvSpPr>
              <p:spPr>
                <a:xfrm>
                  <a:off x="18570" y="37141"/>
                  <a:ext cx="188602" cy="3308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038" h="21008" extrusionOk="0">
                      <a:moveTo>
                        <a:pt x="11694" y="15"/>
                      </a:moveTo>
                      <a:cubicBezTo>
                        <a:pt x="6238" y="-296"/>
                        <a:pt x="1068" y="4148"/>
                        <a:pt x="142" y="9941"/>
                      </a:cubicBezTo>
                      <a:cubicBezTo>
                        <a:pt x="-780" y="15734"/>
                        <a:pt x="2890" y="20681"/>
                        <a:pt x="8345" y="20992"/>
                      </a:cubicBezTo>
                      <a:cubicBezTo>
                        <a:pt x="13798" y="21304"/>
                        <a:pt x="18969" y="16860"/>
                        <a:pt x="19895" y="11067"/>
                      </a:cubicBezTo>
                      <a:cubicBezTo>
                        <a:pt x="20820" y="5275"/>
                        <a:pt x="17147" y="325"/>
                        <a:pt x="11694" y="15"/>
                      </a:cubicBezTo>
                      <a:close/>
                    </a:path>
                  </a:pathLst>
                </a:custGeom>
                <a:solidFill>
                  <a:srgbClr val="00243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983" name="Shape"/>
                <p:cNvSpPr/>
                <p:nvPr/>
              </p:nvSpPr>
              <p:spPr>
                <a:xfrm>
                  <a:off x="64997" y="129995"/>
                  <a:ext cx="114708" cy="16941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29" h="20909" extrusionOk="0">
                      <a:moveTo>
                        <a:pt x="11539" y="21"/>
                      </a:moveTo>
                      <a:cubicBezTo>
                        <a:pt x="6001" y="-346"/>
                        <a:pt x="891" y="4024"/>
                        <a:pt x="103" y="9785"/>
                      </a:cubicBezTo>
                      <a:cubicBezTo>
                        <a:pt x="-687" y="15545"/>
                        <a:pt x="3162" y="20515"/>
                        <a:pt x="8695" y="20887"/>
                      </a:cubicBezTo>
                      <a:cubicBezTo>
                        <a:pt x="14220" y="21254"/>
                        <a:pt x="19349" y="16884"/>
                        <a:pt x="20128" y="11123"/>
                      </a:cubicBezTo>
                      <a:cubicBezTo>
                        <a:pt x="20913" y="5363"/>
                        <a:pt x="17073" y="391"/>
                        <a:pt x="11539" y="2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984" name="Shape"/>
                <p:cNvSpPr/>
                <p:nvPr/>
              </p:nvSpPr>
              <p:spPr>
                <a:xfrm>
                  <a:off x="83568" y="148565"/>
                  <a:ext cx="99419" cy="1468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29" h="20904" extrusionOk="0">
                      <a:moveTo>
                        <a:pt x="11536" y="22"/>
                      </a:moveTo>
                      <a:cubicBezTo>
                        <a:pt x="6002" y="-347"/>
                        <a:pt x="892" y="4023"/>
                        <a:pt x="102" y="9782"/>
                      </a:cubicBezTo>
                      <a:cubicBezTo>
                        <a:pt x="-684" y="15543"/>
                        <a:pt x="3161" y="20512"/>
                        <a:pt x="8696" y="20882"/>
                      </a:cubicBezTo>
                      <a:cubicBezTo>
                        <a:pt x="14220" y="21253"/>
                        <a:pt x="19344" y="16880"/>
                        <a:pt x="20126" y="11122"/>
                      </a:cubicBezTo>
                      <a:cubicBezTo>
                        <a:pt x="20916" y="5362"/>
                        <a:pt x="17071" y="391"/>
                        <a:pt x="11536" y="22"/>
                      </a:cubicBezTo>
                      <a:close/>
                    </a:path>
                  </a:pathLst>
                </a:custGeom>
                <a:solidFill>
                  <a:srgbClr val="A9A1AC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985" name="Shape"/>
                <p:cNvSpPr/>
                <p:nvPr/>
              </p:nvSpPr>
              <p:spPr>
                <a:xfrm>
                  <a:off x="92853" y="167136"/>
                  <a:ext cx="79916" cy="11804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30" h="20909" extrusionOk="0">
                      <a:moveTo>
                        <a:pt x="11538" y="21"/>
                      </a:moveTo>
                      <a:cubicBezTo>
                        <a:pt x="6006" y="-348"/>
                        <a:pt x="892" y="4026"/>
                        <a:pt x="102" y="9784"/>
                      </a:cubicBezTo>
                      <a:cubicBezTo>
                        <a:pt x="-683" y="15548"/>
                        <a:pt x="3160" y="20516"/>
                        <a:pt x="8696" y="20887"/>
                      </a:cubicBezTo>
                      <a:cubicBezTo>
                        <a:pt x="14217" y="21252"/>
                        <a:pt x="19349" y="16883"/>
                        <a:pt x="20127" y="11125"/>
                      </a:cubicBezTo>
                      <a:cubicBezTo>
                        <a:pt x="20917" y="5364"/>
                        <a:pt x="17074" y="392"/>
                        <a:pt x="11538" y="2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986" name="Shape"/>
                <p:cNvSpPr/>
                <p:nvPr/>
              </p:nvSpPr>
              <p:spPr>
                <a:xfrm>
                  <a:off x="18570" y="46426"/>
                  <a:ext cx="197796" cy="31427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5029" y="12646"/>
                      </a:moveTo>
                      <a:lnTo>
                        <a:pt x="21600" y="13044"/>
                      </a:lnTo>
                      <a:lnTo>
                        <a:pt x="21382" y="10115"/>
                      </a:lnTo>
                      <a:lnTo>
                        <a:pt x="14152" y="10381"/>
                      </a:lnTo>
                      <a:cubicBezTo>
                        <a:pt x="14152" y="10381"/>
                        <a:pt x="15029" y="12646"/>
                        <a:pt x="15029" y="12646"/>
                      </a:cubicBezTo>
                      <a:close/>
                      <a:moveTo>
                        <a:pt x="12848" y="12986"/>
                      </a:moveTo>
                      <a:lnTo>
                        <a:pt x="15557" y="20780"/>
                      </a:lnTo>
                      <a:lnTo>
                        <a:pt x="17874" y="19412"/>
                      </a:lnTo>
                      <a:lnTo>
                        <a:pt x="14588" y="12577"/>
                      </a:lnTo>
                      <a:cubicBezTo>
                        <a:pt x="14588" y="12577"/>
                        <a:pt x="12848" y="12986"/>
                        <a:pt x="12848" y="12986"/>
                      </a:cubicBezTo>
                      <a:close/>
                      <a:moveTo>
                        <a:pt x="17630" y="2262"/>
                      </a:moveTo>
                      <a:lnTo>
                        <a:pt x="13407" y="8652"/>
                      </a:lnTo>
                      <a:lnTo>
                        <a:pt x="15852" y="10583"/>
                      </a:lnTo>
                      <a:lnTo>
                        <a:pt x="20298" y="5235"/>
                      </a:lnTo>
                      <a:cubicBezTo>
                        <a:pt x="20298" y="5235"/>
                        <a:pt x="17630" y="2262"/>
                        <a:pt x="17630" y="2262"/>
                      </a:cubicBezTo>
                      <a:close/>
                      <a:moveTo>
                        <a:pt x="3725" y="21600"/>
                      </a:moveTo>
                      <a:lnTo>
                        <a:pt x="13033" y="12928"/>
                      </a:lnTo>
                      <a:lnTo>
                        <a:pt x="9496" y="11755"/>
                      </a:lnTo>
                      <a:lnTo>
                        <a:pt x="1490" y="19374"/>
                      </a:lnTo>
                      <a:cubicBezTo>
                        <a:pt x="1490" y="19374"/>
                        <a:pt x="3725" y="21600"/>
                        <a:pt x="3725" y="21600"/>
                      </a:cubicBezTo>
                      <a:close/>
                      <a:moveTo>
                        <a:pt x="7236" y="1336"/>
                      </a:moveTo>
                      <a:lnTo>
                        <a:pt x="10989" y="9138"/>
                      </a:lnTo>
                      <a:lnTo>
                        <a:pt x="13335" y="9529"/>
                      </a:lnTo>
                      <a:lnTo>
                        <a:pt x="9814" y="0"/>
                      </a:lnTo>
                      <a:cubicBezTo>
                        <a:pt x="9814" y="0"/>
                        <a:pt x="7236" y="944"/>
                        <a:pt x="7236" y="1336"/>
                      </a:cubicBezTo>
                      <a:close/>
                      <a:moveTo>
                        <a:pt x="0" y="8357"/>
                      </a:moveTo>
                      <a:lnTo>
                        <a:pt x="10800" y="9646"/>
                      </a:lnTo>
                      <a:lnTo>
                        <a:pt x="9496" y="11755"/>
                      </a:lnTo>
                      <a:lnTo>
                        <a:pt x="0" y="11404"/>
                      </a:lnTo>
                      <a:cubicBezTo>
                        <a:pt x="0" y="11404"/>
                        <a:pt x="0" y="8357"/>
                        <a:pt x="0" y="8357"/>
                      </a:cubicBezTo>
                      <a:close/>
                    </a:path>
                  </a:pathLst>
                </a:custGeom>
                <a:solidFill>
                  <a:srgbClr val="D0CAD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987" name="Shape"/>
                <p:cNvSpPr/>
                <p:nvPr/>
              </p:nvSpPr>
              <p:spPr>
                <a:xfrm>
                  <a:off x="102139" y="167136"/>
                  <a:ext cx="51247" cy="7569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37" h="20911" extrusionOk="0">
                      <a:moveTo>
                        <a:pt x="11540" y="21"/>
                      </a:moveTo>
                      <a:cubicBezTo>
                        <a:pt x="6008" y="-342"/>
                        <a:pt x="880" y="4027"/>
                        <a:pt x="103" y="9790"/>
                      </a:cubicBezTo>
                      <a:cubicBezTo>
                        <a:pt x="-685" y="15554"/>
                        <a:pt x="3161" y="20527"/>
                        <a:pt x="8683" y="20890"/>
                      </a:cubicBezTo>
                      <a:cubicBezTo>
                        <a:pt x="14226" y="21258"/>
                        <a:pt x="19354" y="16889"/>
                        <a:pt x="20138" y="11128"/>
                      </a:cubicBezTo>
                      <a:cubicBezTo>
                        <a:pt x="20915" y="5369"/>
                        <a:pt x="17073" y="404"/>
                        <a:pt x="11540" y="2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988" name="Shape"/>
                <p:cNvSpPr/>
                <p:nvPr/>
              </p:nvSpPr>
              <p:spPr>
                <a:xfrm>
                  <a:off x="111424" y="167136"/>
                  <a:ext cx="51275" cy="7569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35" h="20911" extrusionOk="0">
                      <a:moveTo>
                        <a:pt x="11540" y="21"/>
                      </a:moveTo>
                      <a:cubicBezTo>
                        <a:pt x="6000" y="-342"/>
                        <a:pt x="887" y="4027"/>
                        <a:pt x="103" y="9790"/>
                      </a:cubicBezTo>
                      <a:cubicBezTo>
                        <a:pt x="-688" y="15554"/>
                        <a:pt x="3166" y="20527"/>
                        <a:pt x="8695" y="20890"/>
                      </a:cubicBezTo>
                      <a:cubicBezTo>
                        <a:pt x="14217" y="21258"/>
                        <a:pt x="19337" y="16889"/>
                        <a:pt x="20135" y="11128"/>
                      </a:cubicBezTo>
                      <a:cubicBezTo>
                        <a:pt x="20912" y="5369"/>
                        <a:pt x="17065" y="404"/>
                        <a:pt x="11540" y="21"/>
                      </a:cubicBezTo>
                      <a:close/>
                    </a:path>
                  </a:pathLst>
                </a:custGeom>
                <a:solidFill>
                  <a:srgbClr val="D8DBD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989" name="Shape"/>
                <p:cNvSpPr/>
                <p:nvPr/>
              </p:nvSpPr>
              <p:spPr>
                <a:xfrm>
                  <a:off x="122351" y="179516"/>
                  <a:ext cx="39765" cy="5870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31" h="20915" extrusionOk="0">
                      <a:moveTo>
                        <a:pt x="11538" y="21"/>
                      </a:moveTo>
                      <a:cubicBezTo>
                        <a:pt x="6016" y="-338"/>
                        <a:pt x="895" y="4027"/>
                        <a:pt x="101" y="9796"/>
                      </a:cubicBezTo>
                      <a:cubicBezTo>
                        <a:pt x="-683" y="15550"/>
                        <a:pt x="3174" y="20525"/>
                        <a:pt x="8687" y="20894"/>
                      </a:cubicBezTo>
                      <a:cubicBezTo>
                        <a:pt x="14214" y="21262"/>
                        <a:pt x="19339" y="16897"/>
                        <a:pt x="20128" y="11124"/>
                      </a:cubicBezTo>
                      <a:cubicBezTo>
                        <a:pt x="20917" y="5377"/>
                        <a:pt x="17074" y="399"/>
                        <a:pt x="11538" y="21"/>
                      </a:cubicBezTo>
                      <a:close/>
                    </a:path>
                  </a:pathLst>
                </a:custGeom>
                <a:solidFill>
                  <a:srgbClr val="484948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990" name="Shape"/>
                <p:cNvSpPr/>
                <p:nvPr/>
              </p:nvSpPr>
              <p:spPr>
                <a:xfrm>
                  <a:off x="120795" y="181004"/>
                  <a:ext cx="28822" cy="4256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46" h="20904" extrusionOk="0">
                      <a:moveTo>
                        <a:pt x="11543" y="22"/>
                      </a:moveTo>
                      <a:cubicBezTo>
                        <a:pt x="6008" y="-348"/>
                        <a:pt x="899" y="4021"/>
                        <a:pt x="103" y="9771"/>
                      </a:cubicBezTo>
                      <a:cubicBezTo>
                        <a:pt x="-687" y="15547"/>
                        <a:pt x="3154" y="20517"/>
                        <a:pt x="8708" y="20882"/>
                      </a:cubicBezTo>
                      <a:cubicBezTo>
                        <a:pt x="14237" y="21252"/>
                        <a:pt x="19359" y="16883"/>
                        <a:pt x="20149" y="11120"/>
                      </a:cubicBezTo>
                      <a:cubicBezTo>
                        <a:pt x="20913" y="5370"/>
                        <a:pt x="17085" y="387"/>
                        <a:pt x="11543" y="22"/>
                      </a:cubicBezTo>
                      <a:close/>
                    </a:path>
                  </a:pathLst>
                </a:custGeom>
                <a:solidFill>
                  <a:srgbClr val="FFF9F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991" name="Shape"/>
                <p:cNvSpPr/>
                <p:nvPr/>
              </p:nvSpPr>
              <p:spPr>
                <a:xfrm>
                  <a:off x="34639" y="29092"/>
                  <a:ext cx="219704" cy="37812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055" h="17913" extrusionOk="0">
                      <a:moveTo>
                        <a:pt x="19775" y="6622"/>
                      </a:moveTo>
                      <a:cubicBezTo>
                        <a:pt x="16514" y="-3532"/>
                        <a:pt x="5325" y="1016"/>
                        <a:pt x="5325" y="1016"/>
                      </a:cubicBezTo>
                      <a:cubicBezTo>
                        <a:pt x="14908" y="-1351"/>
                        <a:pt x="18254" y="3385"/>
                        <a:pt x="19091" y="6622"/>
                      </a:cubicBezTo>
                      <a:cubicBezTo>
                        <a:pt x="20886" y="13571"/>
                        <a:pt x="12170" y="17872"/>
                        <a:pt x="8138" y="17674"/>
                      </a:cubicBezTo>
                      <a:cubicBezTo>
                        <a:pt x="4108" y="17477"/>
                        <a:pt x="1369" y="15858"/>
                        <a:pt x="0" y="13964"/>
                      </a:cubicBezTo>
                      <a:cubicBezTo>
                        <a:pt x="456" y="14833"/>
                        <a:pt x="2586" y="17752"/>
                        <a:pt x="8367" y="17910"/>
                      </a:cubicBezTo>
                      <a:cubicBezTo>
                        <a:pt x="14145" y="18068"/>
                        <a:pt x="21600" y="12304"/>
                        <a:pt x="19775" y="6622"/>
                      </a:cubicBezTo>
                      <a:close/>
                    </a:path>
                  </a:pathLst>
                </a:custGeom>
                <a:solidFill>
                  <a:srgbClr val="DDDDD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992" name="Shape"/>
                <p:cNvSpPr/>
                <p:nvPr/>
              </p:nvSpPr>
              <p:spPr>
                <a:xfrm>
                  <a:off x="37141" y="37141"/>
                  <a:ext cx="184737" cy="34031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056" h="17911" extrusionOk="0">
                      <a:moveTo>
                        <a:pt x="19776" y="6620"/>
                      </a:moveTo>
                      <a:cubicBezTo>
                        <a:pt x="16514" y="-3533"/>
                        <a:pt x="5324" y="1016"/>
                        <a:pt x="5324" y="1016"/>
                      </a:cubicBezTo>
                      <a:cubicBezTo>
                        <a:pt x="14907" y="-1352"/>
                        <a:pt x="18255" y="3384"/>
                        <a:pt x="19091" y="6620"/>
                      </a:cubicBezTo>
                      <a:cubicBezTo>
                        <a:pt x="20886" y="13569"/>
                        <a:pt x="12168" y="17869"/>
                        <a:pt x="8138" y="17672"/>
                      </a:cubicBezTo>
                      <a:cubicBezTo>
                        <a:pt x="4104" y="17474"/>
                        <a:pt x="1367" y="15856"/>
                        <a:pt x="0" y="13962"/>
                      </a:cubicBezTo>
                      <a:cubicBezTo>
                        <a:pt x="456" y="14828"/>
                        <a:pt x="2586" y="17751"/>
                        <a:pt x="8366" y="17908"/>
                      </a:cubicBezTo>
                      <a:cubicBezTo>
                        <a:pt x="14148" y="18067"/>
                        <a:pt x="21600" y="12304"/>
                        <a:pt x="19776" y="6620"/>
                      </a:cubicBezTo>
                      <a:close/>
                    </a:path>
                  </a:pathLst>
                </a:custGeom>
                <a:solidFill>
                  <a:srgbClr val="00243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993" name="Shape"/>
                <p:cNvSpPr/>
                <p:nvPr/>
              </p:nvSpPr>
              <p:spPr>
                <a:xfrm>
                  <a:off x="0" y="-1"/>
                  <a:ext cx="268288" cy="4297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64" h="21269" extrusionOk="0">
                      <a:moveTo>
                        <a:pt x="19527" y="11203"/>
                      </a:moveTo>
                      <a:cubicBezTo>
                        <a:pt x="18713" y="16704"/>
                        <a:pt x="13954" y="20967"/>
                        <a:pt x="8802" y="20658"/>
                      </a:cubicBezTo>
                      <a:cubicBezTo>
                        <a:pt x="6377" y="20509"/>
                        <a:pt x="4231" y="19345"/>
                        <a:pt x="2759" y="17380"/>
                      </a:cubicBezTo>
                      <a:cubicBezTo>
                        <a:pt x="1251" y="15366"/>
                        <a:pt x="641" y="12768"/>
                        <a:pt x="1040" y="10065"/>
                      </a:cubicBezTo>
                      <a:cubicBezTo>
                        <a:pt x="1825" y="4754"/>
                        <a:pt x="6304" y="593"/>
                        <a:pt x="11237" y="593"/>
                      </a:cubicBezTo>
                      <a:cubicBezTo>
                        <a:pt x="11413" y="593"/>
                        <a:pt x="11589" y="599"/>
                        <a:pt x="11765" y="610"/>
                      </a:cubicBezTo>
                      <a:cubicBezTo>
                        <a:pt x="16862" y="924"/>
                        <a:pt x="20342" y="5676"/>
                        <a:pt x="19527" y="11203"/>
                      </a:cubicBezTo>
                      <a:close/>
                      <a:moveTo>
                        <a:pt x="11853" y="19"/>
                      </a:moveTo>
                      <a:cubicBezTo>
                        <a:pt x="6229" y="-331"/>
                        <a:pt x="985" y="4183"/>
                        <a:pt x="124" y="10008"/>
                      </a:cubicBezTo>
                      <a:cubicBezTo>
                        <a:pt x="-292" y="12819"/>
                        <a:pt x="350" y="15529"/>
                        <a:pt x="1931" y="17639"/>
                      </a:cubicBezTo>
                      <a:cubicBezTo>
                        <a:pt x="3548" y="19798"/>
                        <a:pt x="5957" y="21081"/>
                        <a:pt x="8714" y="21249"/>
                      </a:cubicBezTo>
                      <a:cubicBezTo>
                        <a:pt x="8922" y="21262"/>
                        <a:pt x="9127" y="21269"/>
                        <a:pt x="9331" y="21269"/>
                      </a:cubicBezTo>
                      <a:cubicBezTo>
                        <a:pt x="14734" y="21269"/>
                        <a:pt x="19613" y="16873"/>
                        <a:pt x="20443" y="11260"/>
                      </a:cubicBezTo>
                      <a:cubicBezTo>
                        <a:pt x="21308" y="5407"/>
                        <a:pt x="17454" y="363"/>
                        <a:pt x="11853" y="19"/>
                      </a:cubicBezTo>
                      <a:close/>
                    </a:path>
                  </a:pathLst>
                </a:custGeom>
                <a:solidFill>
                  <a:srgbClr val="003A5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</p:grpSp>
        </p:grpSp>
      </p:grpSp>
      <p:sp>
        <p:nvSpPr>
          <p:cNvPr id="997" name="회사소개2…"/>
          <p:cNvSpPr txBox="1">
            <a:spLocks noGrp="1"/>
          </p:cNvSpPr>
          <p:nvPr>
            <p:ph type="title" idx="4294967295"/>
          </p:nvPr>
        </p:nvSpPr>
        <p:spPr>
          <a:xfrm>
            <a:off x="430558" y="176743"/>
            <a:ext cx="9975653" cy="2232349"/>
          </a:xfrm>
          <a:prstGeom prst="rect">
            <a:avLst/>
          </a:prstGeom>
        </p:spPr>
        <p:txBody>
          <a:bodyPr/>
          <a:lstStyle/>
          <a:p>
            <a:pPr>
              <a:defRPr sz="5800">
                <a:solidFill>
                  <a:srgbClr val="111111"/>
                </a:solidFill>
              </a:defRPr>
            </a:pPr>
            <a:r>
              <a:rPr lang="en-US" sz="7200" dirty="0" err="1" smtClean="0">
                <a:latin typeface="배달의민족 한나체 Pro" pitchFamily="50" charset="-127"/>
                <a:ea typeface="배달의민족 한나체 Pro" pitchFamily="50" charset="-127"/>
              </a:rPr>
              <a:t>CD</a:t>
            </a:r>
            <a:r>
              <a:rPr sz="7200" dirty="0" err="1" smtClean="0">
                <a:latin typeface="배달의민족 한나체 Pro" pitchFamily="50" charset="-127"/>
                <a:ea typeface="배달의민족 한나체 Pro" pitchFamily="50" charset="-127"/>
              </a:rPr>
              <a:t>모터스</a:t>
            </a:r>
            <a:r>
              <a:rPr sz="7200" dirty="0" smtClean="0"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7200" dirty="0">
                <a:latin typeface="배달의민족 한나체 Pro" pitchFamily="50" charset="-127"/>
                <a:ea typeface="배달의민족 한나체 Pro" pitchFamily="50" charset="-127"/>
              </a:rPr>
              <a:t>제품 소개</a:t>
            </a:r>
            <a:endParaRPr sz="7200" dirty="0"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grpSp>
        <p:nvGrpSpPr>
          <p:cNvPr id="474" name="Group"/>
          <p:cNvGrpSpPr/>
          <p:nvPr/>
        </p:nvGrpSpPr>
        <p:grpSpPr>
          <a:xfrm>
            <a:off x="22165020" y="11590211"/>
            <a:ext cx="1678265" cy="1858728"/>
            <a:chOff x="-1" y="-1"/>
            <a:chExt cx="3647568" cy="4419477"/>
          </a:xfrm>
        </p:grpSpPr>
        <p:sp>
          <p:nvSpPr>
            <p:cNvPr id="475" name="Shape"/>
            <p:cNvSpPr/>
            <p:nvPr/>
          </p:nvSpPr>
          <p:spPr>
            <a:xfrm>
              <a:off x="63499" y="76199"/>
              <a:ext cx="3584068" cy="434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0882" y="11752"/>
                  </a:moveTo>
                  <a:lnTo>
                    <a:pt x="20457" y="11303"/>
                  </a:lnTo>
                  <a:cubicBezTo>
                    <a:pt x="20438" y="11284"/>
                    <a:pt x="20417" y="11265"/>
                    <a:pt x="20396" y="11248"/>
                  </a:cubicBezTo>
                  <a:cubicBezTo>
                    <a:pt x="20434" y="11220"/>
                    <a:pt x="20467" y="11188"/>
                    <a:pt x="20493" y="11153"/>
                  </a:cubicBezTo>
                  <a:lnTo>
                    <a:pt x="20586" y="11034"/>
                  </a:lnTo>
                  <a:cubicBezTo>
                    <a:pt x="20685" y="10912"/>
                    <a:pt x="20704" y="10757"/>
                    <a:pt x="20638" y="10620"/>
                  </a:cubicBezTo>
                  <a:lnTo>
                    <a:pt x="20536" y="10408"/>
                  </a:lnTo>
                  <a:cubicBezTo>
                    <a:pt x="20443" y="10212"/>
                    <a:pt x="20231" y="10083"/>
                    <a:pt x="19983" y="10073"/>
                  </a:cubicBezTo>
                  <a:lnTo>
                    <a:pt x="19848" y="10066"/>
                  </a:lnTo>
                  <a:lnTo>
                    <a:pt x="19848" y="6043"/>
                  </a:lnTo>
                  <a:cubicBezTo>
                    <a:pt x="19848" y="5318"/>
                    <a:pt x="19272" y="4414"/>
                    <a:pt x="18536" y="3986"/>
                  </a:cubicBezTo>
                  <a:lnTo>
                    <a:pt x="12279" y="346"/>
                  </a:lnTo>
                  <a:cubicBezTo>
                    <a:pt x="11895" y="123"/>
                    <a:pt x="11393" y="0"/>
                    <a:pt x="10864" y="0"/>
                  </a:cubicBezTo>
                  <a:cubicBezTo>
                    <a:pt x="10335" y="0"/>
                    <a:pt x="9833" y="123"/>
                    <a:pt x="9449" y="346"/>
                  </a:cubicBezTo>
                  <a:lnTo>
                    <a:pt x="3191" y="3986"/>
                  </a:lnTo>
                  <a:cubicBezTo>
                    <a:pt x="2456" y="4414"/>
                    <a:pt x="1879" y="5318"/>
                    <a:pt x="1879" y="6043"/>
                  </a:cubicBezTo>
                  <a:lnTo>
                    <a:pt x="1879" y="10057"/>
                  </a:lnTo>
                  <a:lnTo>
                    <a:pt x="1585" y="10073"/>
                  </a:lnTo>
                  <a:cubicBezTo>
                    <a:pt x="1332" y="10083"/>
                    <a:pt x="1118" y="10212"/>
                    <a:pt x="1026" y="10408"/>
                  </a:cubicBezTo>
                  <a:lnTo>
                    <a:pt x="925" y="10619"/>
                  </a:lnTo>
                  <a:cubicBezTo>
                    <a:pt x="858" y="10756"/>
                    <a:pt x="876" y="10910"/>
                    <a:pt x="973" y="11030"/>
                  </a:cubicBezTo>
                  <a:lnTo>
                    <a:pt x="1065" y="11148"/>
                  </a:lnTo>
                  <a:cubicBezTo>
                    <a:pt x="1092" y="11185"/>
                    <a:pt x="1127" y="11219"/>
                    <a:pt x="1167" y="11248"/>
                  </a:cubicBezTo>
                  <a:cubicBezTo>
                    <a:pt x="1143" y="11267"/>
                    <a:pt x="1121" y="11287"/>
                    <a:pt x="1099" y="11309"/>
                  </a:cubicBezTo>
                  <a:lnTo>
                    <a:pt x="679" y="11753"/>
                  </a:lnTo>
                  <a:cubicBezTo>
                    <a:pt x="222" y="12241"/>
                    <a:pt x="-19" y="12848"/>
                    <a:pt x="1" y="13462"/>
                  </a:cubicBezTo>
                  <a:lnTo>
                    <a:pt x="123" y="17275"/>
                  </a:lnTo>
                  <a:lnTo>
                    <a:pt x="339" y="18066"/>
                  </a:lnTo>
                  <a:cubicBezTo>
                    <a:pt x="348" y="18099"/>
                    <a:pt x="359" y="18131"/>
                    <a:pt x="372" y="18163"/>
                  </a:cubicBezTo>
                  <a:lnTo>
                    <a:pt x="372" y="19124"/>
                  </a:lnTo>
                  <a:cubicBezTo>
                    <a:pt x="372" y="19620"/>
                    <a:pt x="862" y="20024"/>
                    <a:pt x="1464" y="20024"/>
                  </a:cubicBezTo>
                  <a:lnTo>
                    <a:pt x="1879" y="20024"/>
                  </a:lnTo>
                  <a:lnTo>
                    <a:pt x="1879" y="20082"/>
                  </a:lnTo>
                  <a:cubicBezTo>
                    <a:pt x="1879" y="20919"/>
                    <a:pt x="2735" y="21600"/>
                    <a:pt x="3786" y="21600"/>
                  </a:cubicBezTo>
                  <a:lnTo>
                    <a:pt x="17942" y="21600"/>
                  </a:lnTo>
                  <a:cubicBezTo>
                    <a:pt x="18993" y="21600"/>
                    <a:pt x="19848" y="20919"/>
                    <a:pt x="19848" y="20082"/>
                  </a:cubicBezTo>
                  <a:lnTo>
                    <a:pt x="19848" y="20024"/>
                  </a:lnTo>
                  <a:lnTo>
                    <a:pt x="20098" y="20024"/>
                  </a:lnTo>
                  <a:cubicBezTo>
                    <a:pt x="20700" y="20024"/>
                    <a:pt x="21190" y="19620"/>
                    <a:pt x="21190" y="19124"/>
                  </a:cubicBezTo>
                  <a:lnTo>
                    <a:pt x="21190" y="18164"/>
                  </a:lnTo>
                  <a:cubicBezTo>
                    <a:pt x="21204" y="18131"/>
                    <a:pt x="21420" y="17361"/>
                    <a:pt x="21420" y="17361"/>
                  </a:cubicBezTo>
                  <a:lnTo>
                    <a:pt x="21451" y="16944"/>
                  </a:lnTo>
                  <a:lnTo>
                    <a:pt x="21561" y="13462"/>
                  </a:lnTo>
                  <a:cubicBezTo>
                    <a:pt x="21581" y="12848"/>
                    <a:pt x="21340" y="12241"/>
                    <a:pt x="20882" y="11752"/>
                  </a:cubicBezTo>
                  <a:close/>
                </a:path>
              </a:pathLst>
            </a:custGeom>
            <a:solidFill>
              <a:srgbClr val="559EA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76" name="Shape"/>
            <p:cNvSpPr/>
            <p:nvPr/>
          </p:nvSpPr>
          <p:spPr>
            <a:xfrm>
              <a:off x="304800" y="-1"/>
              <a:ext cx="2986876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23" y="3986"/>
                  </a:moveTo>
                  <a:lnTo>
                    <a:pt x="12501" y="346"/>
                  </a:lnTo>
                  <a:cubicBezTo>
                    <a:pt x="12040" y="123"/>
                    <a:pt x="11436" y="0"/>
                    <a:pt x="10800" y="0"/>
                  </a:cubicBezTo>
                  <a:cubicBezTo>
                    <a:pt x="10165" y="0"/>
                    <a:pt x="9560" y="123"/>
                    <a:pt x="9099" y="346"/>
                  </a:cubicBezTo>
                  <a:lnTo>
                    <a:pt x="1577" y="3986"/>
                  </a:lnTo>
                  <a:cubicBezTo>
                    <a:pt x="693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028" y="21600"/>
                    <a:pt x="2292" y="21600"/>
                  </a:cubicBezTo>
                  <a:lnTo>
                    <a:pt x="19308" y="21600"/>
                  </a:lnTo>
                  <a:cubicBezTo>
                    <a:pt x="20572" y="21600"/>
                    <a:pt x="21600" y="20919"/>
                    <a:pt x="21600" y="20082"/>
                  </a:cubicBezTo>
                  <a:lnTo>
                    <a:pt x="21600" y="6043"/>
                  </a:lnTo>
                  <a:cubicBezTo>
                    <a:pt x="21600" y="5318"/>
                    <a:pt x="20907" y="4414"/>
                    <a:pt x="20023" y="3986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77" name="Shape"/>
            <p:cNvSpPr/>
            <p:nvPr/>
          </p:nvSpPr>
          <p:spPr>
            <a:xfrm>
              <a:off x="304799" y="-1"/>
              <a:ext cx="1759950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97" y="20533"/>
                  </a:moveTo>
                  <a:lnTo>
                    <a:pt x="2897" y="6494"/>
                  </a:lnTo>
                  <a:cubicBezTo>
                    <a:pt x="2897" y="5768"/>
                    <a:pt x="4073" y="4865"/>
                    <a:pt x="5574" y="4437"/>
                  </a:cubicBezTo>
                  <a:lnTo>
                    <a:pt x="18340" y="797"/>
                  </a:lnTo>
                  <a:cubicBezTo>
                    <a:pt x="19122" y="574"/>
                    <a:pt x="20148" y="450"/>
                    <a:pt x="21226" y="450"/>
                  </a:cubicBezTo>
                  <a:cubicBezTo>
                    <a:pt x="21352" y="450"/>
                    <a:pt x="21476" y="453"/>
                    <a:pt x="21600" y="456"/>
                  </a:cubicBezTo>
                  <a:lnTo>
                    <a:pt x="21216" y="346"/>
                  </a:lnTo>
                  <a:cubicBezTo>
                    <a:pt x="20434" y="123"/>
                    <a:pt x="19408" y="0"/>
                    <a:pt x="18330" y="0"/>
                  </a:cubicBezTo>
                  <a:cubicBezTo>
                    <a:pt x="17251" y="0"/>
                    <a:pt x="16225" y="123"/>
                    <a:pt x="15443" y="346"/>
                  </a:cubicBezTo>
                  <a:lnTo>
                    <a:pt x="2677" y="3986"/>
                  </a:lnTo>
                  <a:cubicBezTo>
                    <a:pt x="1176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745" y="21600"/>
                    <a:pt x="3890" y="21600"/>
                  </a:cubicBezTo>
                  <a:lnTo>
                    <a:pt x="4024" y="21600"/>
                  </a:lnTo>
                  <a:cubicBezTo>
                    <a:pt x="3328" y="21326"/>
                    <a:pt x="2897" y="20948"/>
                    <a:pt x="2897" y="20533"/>
                  </a:cubicBezTo>
                  <a:close/>
                </a:path>
              </a:pathLst>
            </a:custGeom>
            <a:solidFill>
              <a:srgbClr val="FDEDBE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78" name="Shape"/>
            <p:cNvSpPr/>
            <p:nvPr/>
          </p:nvSpPr>
          <p:spPr>
            <a:xfrm>
              <a:off x="368213" y="61075"/>
              <a:ext cx="2860050" cy="422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21" y="20351"/>
                  </a:moveTo>
                  <a:cubicBezTo>
                    <a:pt x="21121" y="20867"/>
                    <a:pt x="20477" y="21288"/>
                    <a:pt x="19685" y="21288"/>
                  </a:cubicBezTo>
                  <a:lnTo>
                    <a:pt x="1915" y="21288"/>
                  </a:lnTo>
                  <a:cubicBezTo>
                    <a:pt x="1123" y="21288"/>
                    <a:pt x="479" y="20867"/>
                    <a:pt x="479" y="20351"/>
                  </a:cubicBezTo>
                  <a:lnTo>
                    <a:pt x="479" y="5906"/>
                  </a:lnTo>
                  <a:cubicBezTo>
                    <a:pt x="479" y="5356"/>
                    <a:pt x="1053" y="4618"/>
                    <a:pt x="1733" y="4294"/>
                  </a:cubicBezTo>
                  <a:lnTo>
                    <a:pt x="9588" y="548"/>
                  </a:lnTo>
                  <a:cubicBezTo>
                    <a:pt x="9907" y="396"/>
                    <a:pt x="10338" y="312"/>
                    <a:pt x="10800" y="312"/>
                  </a:cubicBezTo>
                  <a:cubicBezTo>
                    <a:pt x="11262" y="312"/>
                    <a:pt x="11692" y="396"/>
                    <a:pt x="12011" y="548"/>
                  </a:cubicBezTo>
                  <a:lnTo>
                    <a:pt x="19867" y="4294"/>
                  </a:lnTo>
                  <a:cubicBezTo>
                    <a:pt x="20547" y="4618"/>
                    <a:pt x="21121" y="5356"/>
                    <a:pt x="21121" y="5906"/>
                  </a:cubicBezTo>
                  <a:cubicBezTo>
                    <a:pt x="21121" y="5906"/>
                    <a:pt x="21121" y="20351"/>
                    <a:pt x="21121" y="20351"/>
                  </a:cubicBezTo>
                  <a:close/>
                  <a:moveTo>
                    <a:pt x="20149" y="4041"/>
                  </a:moveTo>
                  <a:lnTo>
                    <a:pt x="12294" y="296"/>
                  </a:lnTo>
                  <a:cubicBezTo>
                    <a:pt x="11893" y="105"/>
                    <a:pt x="11363" y="0"/>
                    <a:pt x="10800" y="0"/>
                  </a:cubicBezTo>
                  <a:cubicBezTo>
                    <a:pt x="10237" y="0"/>
                    <a:pt x="9707" y="105"/>
                    <a:pt x="9306" y="296"/>
                  </a:cubicBezTo>
                  <a:lnTo>
                    <a:pt x="1451" y="4041"/>
                  </a:lnTo>
                  <a:cubicBezTo>
                    <a:pt x="651" y="4423"/>
                    <a:pt x="0" y="5259"/>
                    <a:pt x="0" y="5906"/>
                  </a:cubicBezTo>
                  <a:lnTo>
                    <a:pt x="0" y="20351"/>
                  </a:lnTo>
                  <a:cubicBezTo>
                    <a:pt x="0" y="21040"/>
                    <a:pt x="859" y="21600"/>
                    <a:pt x="1915" y="21600"/>
                  </a:cubicBezTo>
                  <a:lnTo>
                    <a:pt x="19685" y="21600"/>
                  </a:lnTo>
                  <a:cubicBezTo>
                    <a:pt x="20741" y="21600"/>
                    <a:pt x="21600" y="21040"/>
                    <a:pt x="21600" y="20351"/>
                  </a:cubicBezTo>
                  <a:lnTo>
                    <a:pt x="21600" y="5906"/>
                  </a:lnTo>
                  <a:cubicBezTo>
                    <a:pt x="21600" y="5259"/>
                    <a:pt x="20949" y="4423"/>
                    <a:pt x="20149" y="404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79" name="Shape"/>
            <p:cNvSpPr/>
            <p:nvPr/>
          </p:nvSpPr>
          <p:spPr>
            <a:xfrm>
              <a:off x="-1" y="1689100"/>
              <a:ext cx="3584077" cy="2368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1451" y="15951"/>
                  </a:moveTo>
                  <a:lnTo>
                    <a:pt x="21561" y="9566"/>
                  </a:lnTo>
                  <a:cubicBezTo>
                    <a:pt x="21581" y="8439"/>
                    <a:pt x="21340" y="7325"/>
                    <a:pt x="20882" y="6429"/>
                  </a:cubicBezTo>
                  <a:lnTo>
                    <a:pt x="20457" y="5605"/>
                  </a:lnTo>
                  <a:cubicBezTo>
                    <a:pt x="20438" y="5569"/>
                    <a:pt x="20417" y="5536"/>
                    <a:pt x="20396" y="5504"/>
                  </a:cubicBezTo>
                  <a:cubicBezTo>
                    <a:pt x="20434" y="5453"/>
                    <a:pt x="20467" y="5394"/>
                    <a:pt x="20493" y="5330"/>
                  </a:cubicBezTo>
                  <a:lnTo>
                    <a:pt x="20586" y="5112"/>
                  </a:lnTo>
                  <a:cubicBezTo>
                    <a:pt x="20685" y="4888"/>
                    <a:pt x="20705" y="4603"/>
                    <a:pt x="20638" y="4353"/>
                  </a:cubicBezTo>
                  <a:lnTo>
                    <a:pt x="20536" y="3964"/>
                  </a:lnTo>
                  <a:cubicBezTo>
                    <a:pt x="20443" y="3604"/>
                    <a:pt x="20231" y="3368"/>
                    <a:pt x="19983" y="3350"/>
                  </a:cubicBezTo>
                  <a:lnTo>
                    <a:pt x="19071" y="3259"/>
                  </a:lnTo>
                  <a:cubicBezTo>
                    <a:pt x="18775" y="3229"/>
                    <a:pt x="18498" y="3466"/>
                    <a:pt x="18352" y="3864"/>
                  </a:cubicBezTo>
                  <a:lnTo>
                    <a:pt x="17212" y="1353"/>
                  </a:lnTo>
                  <a:cubicBezTo>
                    <a:pt x="16950" y="772"/>
                    <a:pt x="16532" y="405"/>
                    <a:pt x="16064" y="346"/>
                  </a:cubicBezTo>
                  <a:cubicBezTo>
                    <a:pt x="14986" y="217"/>
                    <a:pt x="12865" y="1"/>
                    <a:pt x="10778" y="0"/>
                  </a:cubicBezTo>
                  <a:cubicBezTo>
                    <a:pt x="8702" y="1"/>
                    <a:pt x="6582" y="217"/>
                    <a:pt x="5503" y="346"/>
                  </a:cubicBezTo>
                  <a:cubicBezTo>
                    <a:pt x="5036" y="404"/>
                    <a:pt x="4618" y="771"/>
                    <a:pt x="4357" y="1352"/>
                  </a:cubicBezTo>
                  <a:lnTo>
                    <a:pt x="3214" y="3868"/>
                  </a:lnTo>
                  <a:cubicBezTo>
                    <a:pt x="3081" y="3495"/>
                    <a:pt x="2825" y="3257"/>
                    <a:pt x="2539" y="3257"/>
                  </a:cubicBezTo>
                  <a:cubicBezTo>
                    <a:pt x="2523" y="3257"/>
                    <a:pt x="2507" y="3257"/>
                    <a:pt x="2490" y="3259"/>
                  </a:cubicBezTo>
                  <a:lnTo>
                    <a:pt x="1585" y="3349"/>
                  </a:lnTo>
                  <a:cubicBezTo>
                    <a:pt x="1332" y="3368"/>
                    <a:pt x="1118" y="3604"/>
                    <a:pt x="1026" y="3963"/>
                  </a:cubicBezTo>
                  <a:lnTo>
                    <a:pt x="924" y="4350"/>
                  </a:lnTo>
                  <a:cubicBezTo>
                    <a:pt x="858" y="4602"/>
                    <a:pt x="876" y="4885"/>
                    <a:pt x="973" y="5104"/>
                  </a:cubicBezTo>
                  <a:lnTo>
                    <a:pt x="1065" y="5321"/>
                  </a:lnTo>
                  <a:cubicBezTo>
                    <a:pt x="1092" y="5388"/>
                    <a:pt x="1127" y="5450"/>
                    <a:pt x="1167" y="5504"/>
                  </a:cubicBezTo>
                  <a:cubicBezTo>
                    <a:pt x="1143" y="5539"/>
                    <a:pt x="1121" y="5576"/>
                    <a:pt x="1099" y="5616"/>
                  </a:cubicBezTo>
                  <a:lnTo>
                    <a:pt x="679" y="6431"/>
                  </a:lnTo>
                  <a:cubicBezTo>
                    <a:pt x="222" y="7326"/>
                    <a:pt x="-19" y="8439"/>
                    <a:pt x="1" y="9565"/>
                  </a:cubicBezTo>
                  <a:lnTo>
                    <a:pt x="123" y="16559"/>
                  </a:lnTo>
                  <a:lnTo>
                    <a:pt x="339" y="18009"/>
                  </a:lnTo>
                  <a:cubicBezTo>
                    <a:pt x="347" y="18069"/>
                    <a:pt x="359" y="18128"/>
                    <a:pt x="372" y="18187"/>
                  </a:cubicBezTo>
                  <a:lnTo>
                    <a:pt x="372" y="19949"/>
                  </a:lnTo>
                  <a:cubicBezTo>
                    <a:pt x="372" y="20859"/>
                    <a:pt x="862" y="21600"/>
                    <a:pt x="1464" y="21600"/>
                  </a:cubicBezTo>
                  <a:lnTo>
                    <a:pt x="3722" y="21600"/>
                  </a:lnTo>
                  <a:cubicBezTo>
                    <a:pt x="4328" y="21600"/>
                    <a:pt x="4820" y="20859"/>
                    <a:pt x="4820" y="19949"/>
                  </a:cubicBezTo>
                  <a:lnTo>
                    <a:pt x="4820" y="19175"/>
                  </a:lnTo>
                  <a:lnTo>
                    <a:pt x="10437" y="19722"/>
                  </a:lnTo>
                  <a:lnTo>
                    <a:pt x="10776" y="19755"/>
                  </a:lnTo>
                  <a:lnTo>
                    <a:pt x="11125" y="19722"/>
                  </a:lnTo>
                  <a:lnTo>
                    <a:pt x="16742" y="19175"/>
                  </a:lnTo>
                  <a:lnTo>
                    <a:pt x="16742" y="19949"/>
                  </a:lnTo>
                  <a:cubicBezTo>
                    <a:pt x="16742" y="20859"/>
                    <a:pt x="17234" y="21600"/>
                    <a:pt x="17840" y="21600"/>
                  </a:cubicBezTo>
                  <a:lnTo>
                    <a:pt x="20098" y="21600"/>
                  </a:lnTo>
                  <a:cubicBezTo>
                    <a:pt x="20700" y="21600"/>
                    <a:pt x="21190" y="20859"/>
                    <a:pt x="21190" y="19949"/>
                  </a:cubicBezTo>
                  <a:lnTo>
                    <a:pt x="21190" y="18188"/>
                  </a:lnTo>
                  <a:cubicBezTo>
                    <a:pt x="21204" y="18128"/>
                    <a:pt x="21420" y="16717"/>
                    <a:pt x="21420" y="16717"/>
                  </a:cubicBezTo>
                  <a:cubicBezTo>
                    <a:pt x="21420" y="16717"/>
                    <a:pt x="21451" y="15951"/>
                    <a:pt x="21451" y="15951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80" name="Shape"/>
            <p:cNvSpPr/>
            <p:nvPr/>
          </p:nvSpPr>
          <p:spPr>
            <a:xfrm>
              <a:off x="63500" y="2108199"/>
              <a:ext cx="3455847" cy="169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7" extrusionOk="0">
                  <a:moveTo>
                    <a:pt x="20939" y="4150"/>
                  </a:moveTo>
                  <a:lnTo>
                    <a:pt x="20506" y="3012"/>
                  </a:lnTo>
                  <a:cubicBezTo>
                    <a:pt x="20450" y="2873"/>
                    <a:pt x="20376" y="2771"/>
                    <a:pt x="20283" y="2734"/>
                  </a:cubicBezTo>
                  <a:lnTo>
                    <a:pt x="19390" y="2361"/>
                  </a:lnTo>
                  <a:lnTo>
                    <a:pt x="20376" y="1963"/>
                  </a:lnTo>
                  <a:cubicBezTo>
                    <a:pt x="20431" y="1937"/>
                    <a:pt x="20487" y="1862"/>
                    <a:pt x="20518" y="1759"/>
                  </a:cubicBezTo>
                  <a:lnTo>
                    <a:pt x="20617" y="1443"/>
                  </a:lnTo>
                  <a:cubicBezTo>
                    <a:pt x="20655" y="1330"/>
                    <a:pt x="20661" y="1191"/>
                    <a:pt x="20636" y="1065"/>
                  </a:cubicBezTo>
                  <a:lnTo>
                    <a:pt x="20530" y="520"/>
                  </a:lnTo>
                  <a:cubicBezTo>
                    <a:pt x="20487" y="293"/>
                    <a:pt x="20388" y="141"/>
                    <a:pt x="20271" y="129"/>
                  </a:cubicBezTo>
                  <a:lnTo>
                    <a:pt x="19330" y="2"/>
                  </a:lnTo>
                  <a:cubicBezTo>
                    <a:pt x="19131" y="-23"/>
                    <a:pt x="18952" y="230"/>
                    <a:pt x="18890" y="622"/>
                  </a:cubicBezTo>
                  <a:lnTo>
                    <a:pt x="18717" y="1747"/>
                  </a:lnTo>
                  <a:lnTo>
                    <a:pt x="18878" y="2228"/>
                  </a:lnTo>
                  <a:lnTo>
                    <a:pt x="19027" y="2265"/>
                  </a:lnTo>
                  <a:lnTo>
                    <a:pt x="14723" y="1684"/>
                  </a:lnTo>
                  <a:lnTo>
                    <a:pt x="14197" y="1141"/>
                  </a:lnTo>
                  <a:lnTo>
                    <a:pt x="14036" y="4276"/>
                  </a:lnTo>
                  <a:lnTo>
                    <a:pt x="10783" y="4755"/>
                  </a:lnTo>
                  <a:lnTo>
                    <a:pt x="7530" y="4276"/>
                  </a:lnTo>
                  <a:lnTo>
                    <a:pt x="7369" y="1141"/>
                  </a:lnTo>
                  <a:lnTo>
                    <a:pt x="6842" y="1684"/>
                  </a:lnTo>
                  <a:lnTo>
                    <a:pt x="2539" y="2265"/>
                  </a:lnTo>
                  <a:lnTo>
                    <a:pt x="2688" y="2228"/>
                  </a:lnTo>
                  <a:lnTo>
                    <a:pt x="2849" y="1747"/>
                  </a:lnTo>
                  <a:lnTo>
                    <a:pt x="2676" y="622"/>
                  </a:lnTo>
                  <a:cubicBezTo>
                    <a:pt x="2614" y="230"/>
                    <a:pt x="2434" y="-23"/>
                    <a:pt x="2237" y="2"/>
                  </a:cubicBezTo>
                  <a:lnTo>
                    <a:pt x="1295" y="129"/>
                  </a:lnTo>
                  <a:cubicBezTo>
                    <a:pt x="1178" y="141"/>
                    <a:pt x="1079" y="293"/>
                    <a:pt x="1035" y="520"/>
                  </a:cubicBezTo>
                  <a:lnTo>
                    <a:pt x="930" y="1065"/>
                  </a:lnTo>
                  <a:cubicBezTo>
                    <a:pt x="906" y="1191"/>
                    <a:pt x="912" y="1330"/>
                    <a:pt x="949" y="1443"/>
                  </a:cubicBezTo>
                  <a:lnTo>
                    <a:pt x="1048" y="1759"/>
                  </a:lnTo>
                  <a:cubicBezTo>
                    <a:pt x="1079" y="1862"/>
                    <a:pt x="1135" y="1937"/>
                    <a:pt x="1190" y="1963"/>
                  </a:cubicBezTo>
                  <a:lnTo>
                    <a:pt x="2176" y="2361"/>
                  </a:lnTo>
                  <a:lnTo>
                    <a:pt x="1283" y="2734"/>
                  </a:lnTo>
                  <a:cubicBezTo>
                    <a:pt x="1190" y="2771"/>
                    <a:pt x="1116" y="2873"/>
                    <a:pt x="1060" y="3012"/>
                  </a:cubicBezTo>
                  <a:lnTo>
                    <a:pt x="627" y="4150"/>
                  </a:lnTo>
                  <a:cubicBezTo>
                    <a:pt x="206" y="5263"/>
                    <a:pt x="-17" y="6641"/>
                    <a:pt x="2" y="8058"/>
                  </a:cubicBezTo>
                  <a:lnTo>
                    <a:pt x="125" y="17796"/>
                  </a:lnTo>
                  <a:lnTo>
                    <a:pt x="342" y="19718"/>
                  </a:lnTo>
                  <a:cubicBezTo>
                    <a:pt x="416" y="20401"/>
                    <a:pt x="701" y="20907"/>
                    <a:pt x="1048" y="20970"/>
                  </a:cubicBezTo>
                  <a:lnTo>
                    <a:pt x="3128" y="21362"/>
                  </a:lnTo>
                  <a:cubicBezTo>
                    <a:pt x="3289" y="21387"/>
                    <a:pt x="3444" y="21261"/>
                    <a:pt x="3549" y="21021"/>
                  </a:cubicBezTo>
                  <a:cubicBezTo>
                    <a:pt x="3654" y="20780"/>
                    <a:pt x="3803" y="20654"/>
                    <a:pt x="3958" y="20679"/>
                  </a:cubicBezTo>
                  <a:lnTo>
                    <a:pt x="10780" y="21577"/>
                  </a:lnTo>
                  <a:lnTo>
                    <a:pt x="10786" y="21577"/>
                  </a:lnTo>
                  <a:lnTo>
                    <a:pt x="17608" y="20679"/>
                  </a:lnTo>
                  <a:cubicBezTo>
                    <a:pt x="17763" y="20654"/>
                    <a:pt x="17912" y="20780"/>
                    <a:pt x="18017" y="21021"/>
                  </a:cubicBezTo>
                  <a:cubicBezTo>
                    <a:pt x="18122" y="21261"/>
                    <a:pt x="18277" y="21387"/>
                    <a:pt x="18438" y="21362"/>
                  </a:cubicBezTo>
                  <a:lnTo>
                    <a:pt x="20518" y="20970"/>
                  </a:lnTo>
                  <a:cubicBezTo>
                    <a:pt x="20865" y="20907"/>
                    <a:pt x="21150" y="20401"/>
                    <a:pt x="21224" y="19718"/>
                  </a:cubicBezTo>
                  <a:lnTo>
                    <a:pt x="21440" y="17796"/>
                  </a:lnTo>
                  <a:lnTo>
                    <a:pt x="21564" y="8058"/>
                  </a:lnTo>
                  <a:cubicBezTo>
                    <a:pt x="21583" y="6641"/>
                    <a:pt x="21360" y="5263"/>
                    <a:pt x="20939" y="415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81" name="Shape"/>
            <p:cNvSpPr/>
            <p:nvPr/>
          </p:nvSpPr>
          <p:spPr>
            <a:xfrm>
              <a:off x="25399" y="2082800"/>
              <a:ext cx="3513830" cy="175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67" extrusionOk="0">
                  <a:moveTo>
                    <a:pt x="2404" y="715"/>
                  </a:moveTo>
                  <a:lnTo>
                    <a:pt x="1463" y="838"/>
                  </a:lnTo>
                  <a:cubicBezTo>
                    <a:pt x="1416" y="843"/>
                    <a:pt x="1379" y="899"/>
                    <a:pt x="1362" y="989"/>
                  </a:cubicBezTo>
                  <a:lnTo>
                    <a:pt x="1258" y="1518"/>
                  </a:lnTo>
                  <a:cubicBezTo>
                    <a:pt x="1254" y="1536"/>
                    <a:pt x="1256" y="1547"/>
                    <a:pt x="1259" y="1555"/>
                  </a:cubicBezTo>
                  <a:lnTo>
                    <a:pt x="1358" y="1865"/>
                  </a:lnTo>
                  <a:cubicBezTo>
                    <a:pt x="1363" y="1881"/>
                    <a:pt x="1375" y="1900"/>
                    <a:pt x="1387" y="1905"/>
                  </a:cubicBezTo>
                  <a:lnTo>
                    <a:pt x="2664" y="2412"/>
                  </a:lnTo>
                  <a:lnTo>
                    <a:pt x="2653" y="2191"/>
                  </a:lnTo>
                  <a:lnTo>
                    <a:pt x="2720" y="2175"/>
                  </a:lnTo>
                  <a:lnTo>
                    <a:pt x="2784" y="1988"/>
                  </a:lnTo>
                  <a:lnTo>
                    <a:pt x="2640" y="1065"/>
                  </a:lnTo>
                  <a:cubicBezTo>
                    <a:pt x="2606" y="857"/>
                    <a:pt x="2511" y="715"/>
                    <a:pt x="2404" y="715"/>
                  </a:cubicBezTo>
                  <a:close/>
                  <a:moveTo>
                    <a:pt x="18844" y="2175"/>
                  </a:moveTo>
                  <a:lnTo>
                    <a:pt x="18911" y="2191"/>
                  </a:lnTo>
                  <a:lnTo>
                    <a:pt x="18901" y="2412"/>
                  </a:lnTo>
                  <a:lnTo>
                    <a:pt x="20181" y="1904"/>
                  </a:lnTo>
                  <a:cubicBezTo>
                    <a:pt x="20188" y="1901"/>
                    <a:pt x="20201" y="1882"/>
                    <a:pt x="20204" y="1870"/>
                  </a:cubicBezTo>
                  <a:lnTo>
                    <a:pt x="20304" y="1559"/>
                  </a:lnTo>
                  <a:lnTo>
                    <a:pt x="20304" y="1559"/>
                  </a:lnTo>
                  <a:lnTo>
                    <a:pt x="20306" y="1518"/>
                  </a:lnTo>
                  <a:lnTo>
                    <a:pt x="20203" y="991"/>
                  </a:lnTo>
                  <a:cubicBezTo>
                    <a:pt x="20185" y="899"/>
                    <a:pt x="20148" y="843"/>
                    <a:pt x="20104" y="838"/>
                  </a:cubicBezTo>
                  <a:lnTo>
                    <a:pt x="19176" y="716"/>
                  </a:lnTo>
                  <a:cubicBezTo>
                    <a:pt x="19175" y="716"/>
                    <a:pt x="19175" y="716"/>
                    <a:pt x="19174" y="716"/>
                  </a:cubicBezTo>
                  <a:cubicBezTo>
                    <a:pt x="19053" y="716"/>
                    <a:pt x="18958" y="857"/>
                    <a:pt x="18924" y="1068"/>
                  </a:cubicBezTo>
                  <a:lnTo>
                    <a:pt x="18780" y="1988"/>
                  </a:lnTo>
                  <a:cubicBezTo>
                    <a:pt x="18780" y="1988"/>
                    <a:pt x="18844" y="2175"/>
                    <a:pt x="18844" y="2175"/>
                  </a:cubicBezTo>
                  <a:close/>
                  <a:moveTo>
                    <a:pt x="4031" y="19982"/>
                  </a:moveTo>
                  <a:cubicBezTo>
                    <a:pt x="4049" y="19982"/>
                    <a:pt x="4066" y="19983"/>
                    <a:pt x="4084" y="19986"/>
                  </a:cubicBezTo>
                  <a:lnTo>
                    <a:pt x="10782" y="20853"/>
                  </a:lnTo>
                  <a:lnTo>
                    <a:pt x="17483" y="19986"/>
                  </a:lnTo>
                  <a:cubicBezTo>
                    <a:pt x="17498" y="19983"/>
                    <a:pt x="17515" y="19982"/>
                    <a:pt x="17533" y="19982"/>
                  </a:cubicBezTo>
                  <a:cubicBezTo>
                    <a:pt x="17720" y="19982"/>
                    <a:pt x="17901" y="20147"/>
                    <a:pt x="18029" y="20434"/>
                  </a:cubicBezTo>
                  <a:cubicBezTo>
                    <a:pt x="18096" y="20583"/>
                    <a:pt x="18195" y="20662"/>
                    <a:pt x="18297" y="20646"/>
                  </a:cubicBezTo>
                  <a:lnTo>
                    <a:pt x="20340" y="20268"/>
                  </a:lnTo>
                  <a:cubicBezTo>
                    <a:pt x="20605" y="20220"/>
                    <a:pt x="20820" y="19846"/>
                    <a:pt x="20877" y="19336"/>
                  </a:cubicBezTo>
                  <a:lnTo>
                    <a:pt x="21086" y="17510"/>
                  </a:lnTo>
                  <a:lnTo>
                    <a:pt x="21207" y="8136"/>
                  </a:lnTo>
                  <a:cubicBezTo>
                    <a:pt x="21224" y="6860"/>
                    <a:pt x="21019" y="5599"/>
                    <a:pt x="20629" y="4586"/>
                  </a:cubicBezTo>
                  <a:lnTo>
                    <a:pt x="20204" y="3488"/>
                  </a:lnTo>
                  <a:cubicBezTo>
                    <a:pt x="20174" y="3415"/>
                    <a:pt x="20136" y="3368"/>
                    <a:pt x="20090" y="3350"/>
                  </a:cubicBezTo>
                  <a:lnTo>
                    <a:pt x="18880" y="2853"/>
                  </a:lnTo>
                  <a:lnTo>
                    <a:pt x="18878" y="2902"/>
                  </a:lnTo>
                  <a:lnTo>
                    <a:pt x="14609" y="2337"/>
                  </a:lnTo>
                  <a:lnTo>
                    <a:pt x="14290" y="2012"/>
                  </a:lnTo>
                  <a:lnTo>
                    <a:pt x="14143" y="4825"/>
                  </a:lnTo>
                  <a:lnTo>
                    <a:pt x="10782" y="5311"/>
                  </a:lnTo>
                  <a:lnTo>
                    <a:pt x="10769" y="5309"/>
                  </a:lnTo>
                  <a:lnTo>
                    <a:pt x="7421" y="4825"/>
                  </a:lnTo>
                  <a:lnTo>
                    <a:pt x="7274" y="2012"/>
                  </a:lnTo>
                  <a:lnTo>
                    <a:pt x="6955" y="2337"/>
                  </a:lnTo>
                  <a:lnTo>
                    <a:pt x="2687" y="2902"/>
                  </a:lnTo>
                  <a:lnTo>
                    <a:pt x="2684" y="2853"/>
                  </a:lnTo>
                  <a:lnTo>
                    <a:pt x="1475" y="3349"/>
                  </a:lnTo>
                  <a:cubicBezTo>
                    <a:pt x="1428" y="3368"/>
                    <a:pt x="1390" y="3415"/>
                    <a:pt x="1358" y="3495"/>
                  </a:cubicBezTo>
                  <a:lnTo>
                    <a:pt x="934" y="4587"/>
                  </a:lnTo>
                  <a:cubicBezTo>
                    <a:pt x="545" y="5599"/>
                    <a:pt x="340" y="6860"/>
                    <a:pt x="357" y="8136"/>
                  </a:cubicBezTo>
                  <a:lnTo>
                    <a:pt x="478" y="17510"/>
                  </a:lnTo>
                  <a:lnTo>
                    <a:pt x="687" y="19333"/>
                  </a:lnTo>
                  <a:cubicBezTo>
                    <a:pt x="744" y="19846"/>
                    <a:pt x="960" y="20220"/>
                    <a:pt x="1224" y="20268"/>
                  </a:cubicBezTo>
                  <a:lnTo>
                    <a:pt x="3270" y="20647"/>
                  </a:lnTo>
                  <a:cubicBezTo>
                    <a:pt x="3276" y="20648"/>
                    <a:pt x="3284" y="20648"/>
                    <a:pt x="3293" y="20648"/>
                  </a:cubicBezTo>
                  <a:cubicBezTo>
                    <a:pt x="3386" y="20648"/>
                    <a:pt x="3475" y="20570"/>
                    <a:pt x="3535" y="20434"/>
                  </a:cubicBezTo>
                  <a:cubicBezTo>
                    <a:pt x="3663" y="20147"/>
                    <a:pt x="3844" y="19982"/>
                    <a:pt x="4031" y="19982"/>
                  </a:cubicBezTo>
                  <a:close/>
                  <a:moveTo>
                    <a:pt x="10791" y="21567"/>
                  </a:moveTo>
                  <a:lnTo>
                    <a:pt x="10779" y="21567"/>
                  </a:lnTo>
                  <a:lnTo>
                    <a:pt x="4058" y="20699"/>
                  </a:lnTo>
                  <a:cubicBezTo>
                    <a:pt x="4048" y="20697"/>
                    <a:pt x="4039" y="20696"/>
                    <a:pt x="4031" y="20696"/>
                  </a:cubicBezTo>
                  <a:cubicBezTo>
                    <a:pt x="3944" y="20696"/>
                    <a:pt x="3862" y="20772"/>
                    <a:pt x="3801" y="20910"/>
                  </a:cubicBezTo>
                  <a:cubicBezTo>
                    <a:pt x="3661" y="21224"/>
                    <a:pt x="3452" y="21392"/>
                    <a:pt x="3240" y="21358"/>
                  </a:cubicBezTo>
                  <a:lnTo>
                    <a:pt x="1192" y="20979"/>
                  </a:lnTo>
                  <a:cubicBezTo>
                    <a:pt x="773" y="20904"/>
                    <a:pt x="430" y="20306"/>
                    <a:pt x="340" y="19491"/>
                  </a:cubicBezTo>
                  <a:lnTo>
                    <a:pt x="123" y="17565"/>
                  </a:lnTo>
                  <a:lnTo>
                    <a:pt x="1" y="8154"/>
                  </a:lnTo>
                  <a:cubicBezTo>
                    <a:pt x="-18" y="6715"/>
                    <a:pt x="214" y="5293"/>
                    <a:pt x="653" y="4150"/>
                  </a:cubicBezTo>
                  <a:lnTo>
                    <a:pt x="1080" y="3049"/>
                  </a:lnTo>
                  <a:cubicBezTo>
                    <a:pt x="1167" y="2835"/>
                    <a:pt x="1279" y="2699"/>
                    <a:pt x="1405" y="2649"/>
                  </a:cubicBezTo>
                  <a:lnTo>
                    <a:pt x="1415" y="2645"/>
                  </a:lnTo>
                  <a:lnTo>
                    <a:pt x="1314" y="2604"/>
                  </a:lnTo>
                  <a:cubicBezTo>
                    <a:pt x="1205" y="2556"/>
                    <a:pt x="1111" y="2422"/>
                    <a:pt x="1056" y="2244"/>
                  </a:cubicBezTo>
                  <a:lnTo>
                    <a:pt x="961" y="1945"/>
                  </a:lnTo>
                  <a:cubicBezTo>
                    <a:pt x="894" y="1745"/>
                    <a:pt x="881" y="1485"/>
                    <a:pt x="927" y="1255"/>
                  </a:cubicBezTo>
                  <a:lnTo>
                    <a:pt x="1031" y="729"/>
                  </a:lnTo>
                  <a:cubicBezTo>
                    <a:pt x="1099" y="376"/>
                    <a:pt x="1257" y="144"/>
                    <a:pt x="1443" y="125"/>
                  </a:cubicBezTo>
                  <a:lnTo>
                    <a:pt x="2365" y="3"/>
                  </a:lnTo>
                  <a:cubicBezTo>
                    <a:pt x="2379" y="1"/>
                    <a:pt x="2391" y="1"/>
                    <a:pt x="2404" y="1"/>
                  </a:cubicBezTo>
                  <a:cubicBezTo>
                    <a:pt x="2666" y="1"/>
                    <a:pt x="2897" y="341"/>
                    <a:pt x="2979" y="849"/>
                  </a:cubicBezTo>
                  <a:lnTo>
                    <a:pt x="3175" y="2105"/>
                  </a:lnTo>
                  <a:lnTo>
                    <a:pt x="3169" y="2122"/>
                  </a:lnTo>
                  <a:lnTo>
                    <a:pt x="6859" y="1634"/>
                  </a:lnTo>
                  <a:lnTo>
                    <a:pt x="7574" y="907"/>
                  </a:lnTo>
                  <a:lnTo>
                    <a:pt x="7744" y="4156"/>
                  </a:lnTo>
                  <a:lnTo>
                    <a:pt x="10782" y="4595"/>
                  </a:lnTo>
                  <a:lnTo>
                    <a:pt x="13820" y="4156"/>
                  </a:lnTo>
                  <a:lnTo>
                    <a:pt x="13989" y="907"/>
                  </a:lnTo>
                  <a:lnTo>
                    <a:pt x="14705" y="1634"/>
                  </a:lnTo>
                  <a:lnTo>
                    <a:pt x="18395" y="2122"/>
                  </a:lnTo>
                  <a:lnTo>
                    <a:pt x="18389" y="2105"/>
                  </a:lnTo>
                  <a:lnTo>
                    <a:pt x="18585" y="851"/>
                  </a:lnTo>
                  <a:cubicBezTo>
                    <a:pt x="18671" y="317"/>
                    <a:pt x="18919" y="-33"/>
                    <a:pt x="19198" y="3"/>
                  </a:cubicBezTo>
                  <a:lnTo>
                    <a:pt x="20125" y="125"/>
                  </a:lnTo>
                  <a:cubicBezTo>
                    <a:pt x="20307" y="144"/>
                    <a:pt x="20465" y="376"/>
                    <a:pt x="20534" y="730"/>
                  </a:cubicBezTo>
                  <a:lnTo>
                    <a:pt x="20637" y="1255"/>
                  </a:lnTo>
                  <a:cubicBezTo>
                    <a:pt x="20683" y="1485"/>
                    <a:pt x="20670" y="1745"/>
                    <a:pt x="20602" y="1951"/>
                  </a:cubicBezTo>
                  <a:lnTo>
                    <a:pt x="20505" y="2251"/>
                  </a:lnTo>
                  <a:cubicBezTo>
                    <a:pt x="20453" y="2423"/>
                    <a:pt x="20358" y="2556"/>
                    <a:pt x="20254" y="2603"/>
                  </a:cubicBezTo>
                  <a:lnTo>
                    <a:pt x="20149" y="2645"/>
                  </a:lnTo>
                  <a:lnTo>
                    <a:pt x="20161" y="2649"/>
                  </a:lnTo>
                  <a:cubicBezTo>
                    <a:pt x="20286" y="2699"/>
                    <a:pt x="20397" y="2835"/>
                    <a:pt x="20482" y="3042"/>
                  </a:cubicBezTo>
                  <a:lnTo>
                    <a:pt x="20911" y="4148"/>
                  </a:lnTo>
                  <a:cubicBezTo>
                    <a:pt x="21351" y="5293"/>
                    <a:pt x="21582" y="6715"/>
                    <a:pt x="21563" y="8155"/>
                  </a:cubicBezTo>
                  <a:lnTo>
                    <a:pt x="21437" y="17636"/>
                  </a:lnTo>
                  <a:lnTo>
                    <a:pt x="21224" y="19493"/>
                  </a:lnTo>
                  <a:cubicBezTo>
                    <a:pt x="21134" y="20306"/>
                    <a:pt x="20792" y="20904"/>
                    <a:pt x="20372" y="20979"/>
                  </a:cubicBezTo>
                  <a:lnTo>
                    <a:pt x="18327" y="21358"/>
                  </a:lnTo>
                  <a:cubicBezTo>
                    <a:pt x="18306" y="21361"/>
                    <a:pt x="18289" y="21363"/>
                    <a:pt x="18271" y="21363"/>
                  </a:cubicBezTo>
                  <a:cubicBezTo>
                    <a:pt x="18077" y="21363"/>
                    <a:pt x="17892" y="21198"/>
                    <a:pt x="17764" y="20910"/>
                  </a:cubicBezTo>
                  <a:cubicBezTo>
                    <a:pt x="17697" y="20760"/>
                    <a:pt x="17604" y="20681"/>
                    <a:pt x="17508" y="20698"/>
                  </a:cubicBezTo>
                  <a:cubicBezTo>
                    <a:pt x="17508" y="20698"/>
                    <a:pt x="10791" y="21567"/>
                    <a:pt x="10791" y="2156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82" name="Shape"/>
            <p:cNvSpPr/>
            <p:nvPr/>
          </p:nvSpPr>
          <p:spPr>
            <a:xfrm>
              <a:off x="127000" y="3594100"/>
              <a:ext cx="621091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7" y="21600"/>
                  </a:moveTo>
                  <a:lnTo>
                    <a:pt x="4279" y="21600"/>
                  </a:lnTo>
                  <a:cubicBezTo>
                    <a:pt x="1898" y="21600"/>
                    <a:pt x="0" y="18690"/>
                    <a:pt x="0" y="15160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5160"/>
                  </a:lnTo>
                  <a:cubicBezTo>
                    <a:pt x="21600" y="18690"/>
                    <a:pt x="19667" y="21600"/>
                    <a:pt x="1728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83" name="Shape"/>
            <p:cNvSpPr/>
            <p:nvPr/>
          </p:nvSpPr>
          <p:spPr>
            <a:xfrm>
              <a:off x="660400" y="3327400"/>
              <a:ext cx="1150622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21600" y="3600"/>
                  </a:moveTo>
                  <a:lnTo>
                    <a:pt x="5123" y="31"/>
                  </a:lnTo>
                  <a:cubicBezTo>
                    <a:pt x="2813" y="-481"/>
                    <a:pt x="745" y="5358"/>
                    <a:pt x="131" y="14114"/>
                  </a:cubicBezTo>
                  <a:lnTo>
                    <a:pt x="0" y="15863"/>
                  </a:lnTo>
                  <a:lnTo>
                    <a:pt x="21288" y="21119"/>
                  </a:lnTo>
                  <a:cubicBezTo>
                    <a:pt x="21288" y="21119"/>
                    <a:pt x="21600" y="3600"/>
                    <a:pt x="21600" y="3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84" name="Circle"/>
            <p:cNvSpPr/>
            <p:nvPr/>
          </p:nvSpPr>
          <p:spPr>
            <a:xfrm>
              <a:off x="190500" y="3175000"/>
              <a:ext cx="293651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85" name="Shape"/>
            <p:cNvSpPr/>
            <p:nvPr/>
          </p:nvSpPr>
          <p:spPr>
            <a:xfrm>
              <a:off x="1650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2" y="6809"/>
                    <a:pt x="3562" y="10801"/>
                  </a:cubicBezTo>
                  <a:cubicBezTo>
                    <a:pt x="3562" y="14792"/>
                    <a:pt x="6808" y="18038"/>
                    <a:pt x="10797" y="18038"/>
                  </a:cubicBezTo>
                  <a:cubicBezTo>
                    <a:pt x="14790" y="18038"/>
                    <a:pt x="18039" y="14792"/>
                    <a:pt x="18039" y="10801"/>
                  </a:cubicBezTo>
                  <a:cubicBezTo>
                    <a:pt x="18039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5" y="21600"/>
                    <a:pt x="0" y="16755"/>
                    <a:pt x="0" y="10801"/>
                  </a:cubicBezTo>
                  <a:cubicBezTo>
                    <a:pt x="0" y="4844"/>
                    <a:pt x="4845" y="0"/>
                    <a:pt x="10797" y="0"/>
                  </a:cubicBezTo>
                  <a:cubicBezTo>
                    <a:pt x="16754" y="0"/>
                    <a:pt x="21600" y="4844"/>
                    <a:pt x="21600" y="10801"/>
                  </a:cubicBezTo>
                  <a:cubicBezTo>
                    <a:pt x="21600" y="16755"/>
                    <a:pt x="16754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86" name="Shape"/>
            <p:cNvSpPr/>
            <p:nvPr/>
          </p:nvSpPr>
          <p:spPr>
            <a:xfrm>
              <a:off x="673099" y="2641599"/>
              <a:ext cx="1119127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0" y="3976"/>
                  </a:moveTo>
                  <a:lnTo>
                    <a:pt x="612" y="0"/>
                  </a:lnTo>
                  <a:cubicBezTo>
                    <a:pt x="937" y="1882"/>
                    <a:pt x="1129" y="3921"/>
                    <a:pt x="1129" y="6017"/>
                  </a:cubicBezTo>
                  <a:cubicBezTo>
                    <a:pt x="1129" y="9244"/>
                    <a:pt x="728" y="12252"/>
                    <a:pt x="0" y="14724"/>
                  </a:cubicBezTo>
                  <a:lnTo>
                    <a:pt x="21600" y="21600"/>
                  </a:lnTo>
                  <a:lnTo>
                    <a:pt x="21600" y="3976"/>
                  </a:lnTo>
                  <a:cubicBezTo>
                    <a:pt x="21600" y="3976"/>
                    <a:pt x="21580" y="3976"/>
                    <a:pt x="21580" y="3976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87" name="Shape"/>
            <p:cNvSpPr/>
            <p:nvPr/>
          </p:nvSpPr>
          <p:spPr>
            <a:xfrm>
              <a:off x="241300" y="2616200"/>
              <a:ext cx="452408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84" y="2017"/>
                  </a:moveTo>
                  <a:lnTo>
                    <a:pt x="3126" y="288"/>
                  </a:lnTo>
                  <a:lnTo>
                    <a:pt x="0" y="0"/>
                  </a:lnTo>
                  <a:lnTo>
                    <a:pt x="1138" y="6190"/>
                  </a:lnTo>
                  <a:lnTo>
                    <a:pt x="2606" y="13968"/>
                  </a:lnTo>
                  <a:cubicBezTo>
                    <a:pt x="3175" y="17062"/>
                    <a:pt x="4926" y="19295"/>
                    <a:pt x="7012" y="19655"/>
                  </a:cubicBezTo>
                  <a:lnTo>
                    <a:pt x="18473" y="21600"/>
                  </a:lnTo>
                  <a:cubicBezTo>
                    <a:pt x="20417" y="18720"/>
                    <a:pt x="21600" y="14685"/>
                    <a:pt x="21600" y="10292"/>
                  </a:cubicBezTo>
                  <a:cubicBezTo>
                    <a:pt x="21600" y="7271"/>
                    <a:pt x="21031" y="4462"/>
                    <a:pt x="20084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88" name="Shape"/>
            <p:cNvSpPr/>
            <p:nvPr/>
          </p:nvSpPr>
          <p:spPr>
            <a:xfrm>
              <a:off x="203200" y="2578100"/>
              <a:ext cx="520260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28" y="3774"/>
                  </a:moveTo>
                  <a:lnTo>
                    <a:pt x="5037" y="12975"/>
                  </a:lnTo>
                  <a:cubicBezTo>
                    <a:pt x="5401" y="14860"/>
                    <a:pt x="6503" y="16214"/>
                    <a:pt x="7847" y="16434"/>
                  </a:cubicBezTo>
                  <a:lnTo>
                    <a:pt x="17219" y="17950"/>
                  </a:lnTo>
                  <a:cubicBezTo>
                    <a:pt x="18480" y="15893"/>
                    <a:pt x="19193" y="13188"/>
                    <a:pt x="19193" y="10411"/>
                  </a:cubicBezTo>
                  <a:cubicBezTo>
                    <a:pt x="19193" y="8619"/>
                    <a:pt x="18906" y="6881"/>
                    <a:pt x="18339" y="5232"/>
                  </a:cubicBezTo>
                  <a:cubicBezTo>
                    <a:pt x="18339" y="5232"/>
                    <a:pt x="3228" y="3774"/>
                    <a:pt x="3228" y="3774"/>
                  </a:cubicBezTo>
                  <a:close/>
                  <a:moveTo>
                    <a:pt x="18110" y="21600"/>
                  </a:moveTo>
                  <a:lnTo>
                    <a:pt x="7578" y="19896"/>
                  </a:lnTo>
                  <a:cubicBezTo>
                    <a:pt x="5253" y="19516"/>
                    <a:pt x="3348" y="17171"/>
                    <a:pt x="2720" y="13925"/>
                  </a:cubicBezTo>
                  <a:lnTo>
                    <a:pt x="0" y="0"/>
                  </a:lnTo>
                  <a:lnTo>
                    <a:pt x="4405" y="386"/>
                  </a:lnTo>
                  <a:lnTo>
                    <a:pt x="19794" y="1881"/>
                  </a:lnTo>
                  <a:lnTo>
                    <a:pt x="20117" y="2675"/>
                  </a:lnTo>
                  <a:cubicBezTo>
                    <a:pt x="21086" y="5064"/>
                    <a:pt x="21600" y="7739"/>
                    <a:pt x="21600" y="10411"/>
                  </a:cubicBezTo>
                  <a:cubicBezTo>
                    <a:pt x="21600" y="14391"/>
                    <a:pt x="20476" y="18260"/>
                    <a:pt x="18518" y="21024"/>
                  </a:cubicBezTo>
                  <a:cubicBezTo>
                    <a:pt x="18518" y="21024"/>
                    <a:pt x="18110" y="21600"/>
                    <a:pt x="1811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89" name="Shape"/>
            <p:cNvSpPr/>
            <p:nvPr/>
          </p:nvSpPr>
          <p:spPr>
            <a:xfrm>
              <a:off x="1295399" y="2514599"/>
              <a:ext cx="49303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593"/>
                  </a:lnTo>
                  <a:lnTo>
                    <a:pt x="21600" y="21600"/>
                  </a:lnTo>
                  <a:lnTo>
                    <a:pt x="2084" y="14054"/>
                  </a:lnTo>
                  <a:cubicBezTo>
                    <a:pt x="1171" y="13720"/>
                    <a:pt x="390" y="8916"/>
                    <a:pt x="130" y="2388"/>
                  </a:cubicBezTo>
                  <a:cubicBezTo>
                    <a:pt x="130" y="238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90" name="Shape"/>
            <p:cNvSpPr/>
            <p:nvPr/>
          </p:nvSpPr>
          <p:spPr>
            <a:xfrm>
              <a:off x="2832100" y="3594100"/>
              <a:ext cx="620999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13" y="21600"/>
                  </a:moveTo>
                  <a:lnTo>
                    <a:pt x="17322" y="21600"/>
                  </a:lnTo>
                  <a:cubicBezTo>
                    <a:pt x="19703" y="21600"/>
                    <a:pt x="21600" y="18690"/>
                    <a:pt x="21600" y="15160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15160"/>
                  </a:lnTo>
                  <a:cubicBezTo>
                    <a:pt x="0" y="18690"/>
                    <a:pt x="1932" y="21600"/>
                    <a:pt x="4313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91" name="Shape"/>
            <p:cNvSpPr/>
            <p:nvPr/>
          </p:nvSpPr>
          <p:spPr>
            <a:xfrm>
              <a:off x="1752599" y="3327400"/>
              <a:ext cx="1167670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0" y="3387"/>
                  </a:moveTo>
                  <a:lnTo>
                    <a:pt x="16553" y="31"/>
                  </a:lnTo>
                  <a:cubicBezTo>
                    <a:pt x="18828" y="-481"/>
                    <a:pt x="20865" y="5358"/>
                    <a:pt x="21471" y="14114"/>
                  </a:cubicBezTo>
                  <a:lnTo>
                    <a:pt x="21600" y="15863"/>
                  </a:lnTo>
                  <a:lnTo>
                    <a:pt x="623" y="21119"/>
                  </a:lnTo>
                  <a:cubicBezTo>
                    <a:pt x="623" y="21119"/>
                    <a:pt x="0" y="3387"/>
                    <a:pt x="0" y="338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92" name="Circle"/>
            <p:cNvSpPr/>
            <p:nvPr/>
          </p:nvSpPr>
          <p:spPr>
            <a:xfrm>
              <a:off x="3098800" y="3175000"/>
              <a:ext cx="293663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93" name="Shape"/>
            <p:cNvSpPr/>
            <p:nvPr/>
          </p:nvSpPr>
          <p:spPr>
            <a:xfrm>
              <a:off x="30606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1" y="6809"/>
                    <a:pt x="3561" y="10801"/>
                  </a:cubicBezTo>
                  <a:cubicBezTo>
                    <a:pt x="3561" y="14792"/>
                    <a:pt x="6808" y="18038"/>
                    <a:pt x="10797" y="18038"/>
                  </a:cubicBezTo>
                  <a:cubicBezTo>
                    <a:pt x="14790" y="18038"/>
                    <a:pt x="18038" y="14792"/>
                    <a:pt x="18038" y="10801"/>
                  </a:cubicBezTo>
                  <a:cubicBezTo>
                    <a:pt x="18038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2" y="21600"/>
                    <a:pt x="0" y="16755"/>
                    <a:pt x="0" y="10801"/>
                  </a:cubicBezTo>
                  <a:cubicBezTo>
                    <a:pt x="0" y="4844"/>
                    <a:pt x="4842" y="0"/>
                    <a:pt x="10797" y="0"/>
                  </a:cubicBezTo>
                  <a:cubicBezTo>
                    <a:pt x="16753" y="0"/>
                    <a:pt x="21600" y="4844"/>
                    <a:pt x="21600" y="10801"/>
                  </a:cubicBezTo>
                  <a:cubicBezTo>
                    <a:pt x="21600" y="16755"/>
                    <a:pt x="16753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94" name="Shape"/>
            <p:cNvSpPr/>
            <p:nvPr/>
          </p:nvSpPr>
          <p:spPr>
            <a:xfrm>
              <a:off x="1777999" y="2641599"/>
              <a:ext cx="1123691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949"/>
                  </a:moveTo>
                  <a:lnTo>
                    <a:pt x="20991" y="0"/>
                  </a:lnTo>
                  <a:cubicBezTo>
                    <a:pt x="20665" y="1882"/>
                    <a:pt x="20475" y="3921"/>
                    <a:pt x="20475" y="6017"/>
                  </a:cubicBezTo>
                  <a:cubicBezTo>
                    <a:pt x="20475" y="9244"/>
                    <a:pt x="20877" y="12252"/>
                    <a:pt x="21600" y="14724"/>
                  </a:cubicBezTo>
                  <a:lnTo>
                    <a:pt x="88" y="21600"/>
                  </a:lnTo>
                  <a:lnTo>
                    <a:pt x="0" y="4125"/>
                  </a:lnTo>
                  <a:cubicBezTo>
                    <a:pt x="0" y="4125"/>
                    <a:pt x="0" y="3949"/>
                    <a:pt x="0" y="3949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95" name="Shape"/>
            <p:cNvSpPr/>
            <p:nvPr/>
          </p:nvSpPr>
          <p:spPr>
            <a:xfrm>
              <a:off x="2870200" y="2616200"/>
              <a:ext cx="452475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0" y="2017"/>
                  </a:moveTo>
                  <a:lnTo>
                    <a:pt x="18473" y="288"/>
                  </a:lnTo>
                  <a:lnTo>
                    <a:pt x="21600" y="0"/>
                  </a:lnTo>
                  <a:lnTo>
                    <a:pt x="20461" y="6190"/>
                  </a:lnTo>
                  <a:lnTo>
                    <a:pt x="18994" y="13968"/>
                  </a:lnTo>
                  <a:cubicBezTo>
                    <a:pt x="18427" y="17062"/>
                    <a:pt x="16673" y="19295"/>
                    <a:pt x="14590" y="19655"/>
                  </a:cubicBezTo>
                  <a:lnTo>
                    <a:pt x="3126" y="21600"/>
                  </a:lnTo>
                  <a:cubicBezTo>
                    <a:pt x="1188" y="18720"/>
                    <a:pt x="0" y="14685"/>
                    <a:pt x="0" y="10292"/>
                  </a:cubicBezTo>
                  <a:cubicBezTo>
                    <a:pt x="0" y="7271"/>
                    <a:pt x="570" y="4462"/>
                    <a:pt x="1520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96" name="Shape"/>
            <p:cNvSpPr/>
            <p:nvPr/>
          </p:nvSpPr>
          <p:spPr>
            <a:xfrm>
              <a:off x="2844799" y="2578100"/>
              <a:ext cx="520342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64" y="5232"/>
                  </a:moveTo>
                  <a:cubicBezTo>
                    <a:pt x="2695" y="6881"/>
                    <a:pt x="2407" y="8619"/>
                    <a:pt x="2407" y="10411"/>
                  </a:cubicBezTo>
                  <a:cubicBezTo>
                    <a:pt x="2407" y="13184"/>
                    <a:pt x="3120" y="15887"/>
                    <a:pt x="4382" y="17950"/>
                  </a:cubicBezTo>
                  <a:lnTo>
                    <a:pt x="13757" y="16434"/>
                  </a:lnTo>
                  <a:cubicBezTo>
                    <a:pt x="15100" y="16213"/>
                    <a:pt x="16200" y="14860"/>
                    <a:pt x="16561" y="12988"/>
                  </a:cubicBezTo>
                  <a:lnTo>
                    <a:pt x="18372" y="3774"/>
                  </a:lnTo>
                  <a:lnTo>
                    <a:pt x="17339" y="3865"/>
                  </a:lnTo>
                  <a:cubicBezTo>
                    <a:pt x="17339" y="3865"/>
                    <a:pt x="3264" y="5232"/>
                    <a:pt x="3264" y="5232"/>
                  </a:cubicBezTo>
                  <a:close/>
                  <a:moveTo>
                    <a:pt x="3488" y="21600"/>
                  </a:moveTo>
                  <a:lnTo>
                    <a:pt x="3080" y="21022"/>
                  </a:lnTo>
                  <a:cubicBezTo>
                    <a:pt x="1123" y="18251"/>
                    <a:pt x="0" y="14384"/>
                    <a:pt x="0" y="10411"/>
                  </a:cubicBezTo>
                  <a:cubicBezTo>
                    <a:pt x="0" y="7738"/>
                    <a:pt x="515" y="5062"/>
                    <a:pt x="1488" y="2673"/>
                  </a:cubicBezTo>
                  <a:lnTo>
                    <a:pt x="1810" y="1881"/>
                  </a:lnTo>
                  <a:lnTo>
                    <a:pt x="21600" y="0"/>
                  </a:lnTo>
                  <a:lnTo>
                    <a:pt x="18877" y="13936"/>
                  </a:lnTo>
                  <a:cubicBezTo>
                    <a:pt x="18253" y="17170"/>
                    <a:pt x="16350" y="19515"/>
                    <a:pt x="14028" y="19896"/>
                  </a:cubicBezTo>
                  <a:cubicBezTo>
                    <a:pt x="14028" y="19896"/>
                    <a:pt x="3488" y="21600"/>
                    <a:pt x="3488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97" name="Shape"/>
            <p:cNvSpPr/>
            <p:nvPr/>
          </p:nvSpPr>
          <p:spPr>
            <a:xfrm>
              <a:off x="634999" y="2641599"/>
              <a:ext cx="2312604" cy="40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435"/>
                  </a:moveTo>
                  <a:lnTo>
                    <a:pt x="21257" y="14648"/>
                  </a:lnTo>
                  <a:cubicBezTo>
                    <a:pt x="21220" y="14383"/>
                    <a:pt x="21183" y="14115"/>
                    <a:pt x="21146" y="13796"/>
                  </a:cubicBezTo>
                  <a:cubicBezTo>
                    <a:pt x="21137" y="13691"/>
                    <a:pt x="21119" y="13584"/>
                    <a:pt x="21109" y="13479"/>
                  </a:cubicBezTo>
                  <a:cubicBezTo>
                    <a:pt x="21091" y="13318"/>
                    <a:pt x="21072" y="13108"/>
                    <a:pt x="21044" y="12950"/>
                  </a:cubicBezTo>
                  <a:cubicBezTo>
                    <a:pt x="21026" y="12790"/>
                    <a:pt x="21016" y="12631"/>
                    <a:pt x="20998" y="12525"/>
                  </a:cubicBezTo>
                  <a:cubicBezTo>
                    <a:pt x="20989" y="12367"/>
                    <a:pt x="20970" y="12257"/>
                    <a:pt x="20960" y="12099"/>
                  </a:cubicBezTo>
                  <a:cubicBezTo>
                    <a:pt x="20943" y="11939"/>
                    <a:pt x="20923" y="11729"/>
                    <a:pt x="20914" y="11515"/>
                  </a:cubicBezTo>
                  <a:cubicBezTo>
                    <a:pt x="20905" y="11463"/>
                    <a:pt x="20905" y="11356"/>
                    <a:pt x="20896" y="11304"/>
                  </a:cubicBezTo>
                  <a:cubicBezTo>
                    <a:pt x="20813" y="10189"/>
                    <a:pt x="20757" y="9072"/>
                    <a:pt x="20729" y="7853"/>
                  </a:cubicBezTo>
                  <a:lnTo>
                    <a:pt x="19200" y="8704"/>
                  </a:lnTo>
                  <a:lnTo>
                    <a:pt x="19015" y="16134"/>
                  </a:lnTo>
                  <a:lnTo>
                    <a:pt x="18783" y="16293"/>
                  </a:lnTo>
                  <a:lnTo>
                    <a:pt x="18969" y="8863"/>
                  </a:lnTo>
                  <a:lnTo>
                    <a:pt x="17273" y="9816"/>
                  </a:lnTo>
                  <a:lnTo>
                    <a:pt x="17087" y="17458"/>
                  </a:lnTo>
                  <a:lnTo>
                    <a:pt x="16856" y="17619"/>
                  </a:lnTo>
                  <a:lnTo>
                    <a:pt x="17041" y="9976"/>
                  </a:lnTo>
                  <a:lnTo>
                    <a:pt x="15318" y="10932"/>
                  </a:lnTo>
                  <a:lnTo>
                    <a:pt x="15151" y="18734"/>
                  </a:lnTo>
                  <a:lnTo>
                    <a:pt x="14919" y="18894"/>
                  </a:lnTo>
                  <a:lnTo>
                    <a:pt x="15086" y="11091"/>
                  </a:lnTo>
                  <a:lnTo>
                    <a:pt x="13177" y="12152"/>
                  </a:lnTo>
                  <a:lnTo>
                    <a:pt x="13084" y="20113"/>
                  </a:lnTo>
                  <a:lnTo>
                    <a:pt x="12852" y="20271"/>
                  </a:lnTo>
                  <a:lnTo>
                    <a:pt x="12945" y="12312"/>
                  </a:lnTo>
                  <a:lnTo>
                    <a:pt x="10981" y="13373"/>
                  </a:lnTo>
                  <a:lnTo>
                    <a:pt x="10981" y="21493"/>
                  </a:lnTo>
                  <a:lnTo>
                    <a:pt x="10814" y="21600"/>
                  </a:lnTo>
                  <a:lnTo>
                    <a:pt x="10814" y="21493"/>
                  </a:lnTo>
                  <a:lnTo>
                    <a:pt x="10619" y="21493"/>
                  </a:lnTo>
                  <a:lnTo>
                    <a:pt x="10619" y="13373"/>
                  </a:lnTo>
                  <a:lnTo>
                    <a:pt x="8655" y="12312"/>
                  </a:lnTo>
                  <a:lnTo>
                    <a:pt x="8747" y="20271"/>
                  </a:lnTo>
                  <a:lnTo>
                    <a:pt x="8516" y="20113"/>
                  </a:lnTo>
                  <a:lnTo>
                    <a:pt x="8423" y="12152"/>
                  </a:lnTo>
                  <a:lnTo>
                    <a:pt x="6514" y="11091"/>
                  </a:lnTo>
                  <a:lnTo>
                    <a:pt x="6681" y="18894"/>
                  </a:lnTo>
                  <a:lnTo>
                    <a:pt x="6449" y="18734"/>
                  </a:lnTo>
                  <a:lnTo>
                    <a:pt x="6283" y="10932"/>
                  </a:lnTo>
                  <a:lnTo>
                    <a:pt x="4559" y="9976"/>
                  </a:lnTo>
                  <a:lnTo>
                    <a:pt x="4744" y="17619"/>
                  </a:lnTo>
                  <a:lnTo>
                    <a:pt x="4513" y="17458"/>
                  </a:lnTo>
                  <a:lnTo>
                    <a:pt x="4328" y="9816"/>
                  </a:lnTo>
                  <a:lnTo>
                    <a:pt x="2632" y="8863"/>
                  </a:lnTo>
                  <a:lnTo>
                    <a:pt x="2817" y="16293"/>
                  </a:lnTo>
                  <a:lnTo>
                    <a:pt x="2585" y="16134"/>
                  </a:lnTo>
                  <a:lnTo>
                    <a:pt x="2400" y="8704"/>
                  </a:lnTo>
                  <a:lnTo>
                    <a:pt x="871" y="7853"/>
                  </a:lnTo>
                  <a:cubicBezTo>
                    <a:pt x="843" y="9072"/>
                    <a:pt x="787" y="10189"/>
                    <a:pt x="704" y="11304"/>
                  </a:cubicBezTo>
                  <a:cubicBezTo>
                    <a:pt x="695" y="11356"/>
                    <a:pt x="695" y="11463"/>
                    <a:pt x="686" y="11515"/>
                  </a:cubicBezTo>
                  <a:cubicBezTo>
                    <a:pt x="676" y="11729"/>
                    <a:pt x="658" y="11939"/>
                    <a:pt x="640" y="12099"/>
                  </a:cubicBezTo>
                  <a:cubicBezTo>
                    <a:pt x="630" y="12257"/>
                    <a:pt x="611" y="12367"/>
                    <a:pt x="602" y="12525"/>
                  </a:cubicBezTo>
                  <a:cubicBezTo>
                    <a:pt x="584" y="12631"/>
                    <a:pt x="574" y="12790"/>
                    <a:pt x="556" y="12950"/>
                  </a:cubicBezTo>
                  <a:cubicBezTo>
                    <a:pt x="528" y="13108"/>
                    <a:pt x="509" y="13318"/>
                    <a:pt x="491" y="13479"/>
                  </a:cubicBezTo>
                  <a:cubicBezTo>
                    <a:pt x="482" y="13584"/>
                    <a:pt x="463" y="13691"/>
                    <a:pt x="454" y="13796"/>
                  </a:cubicBezTo>
                  <a:cubicBezTo>
                    <a:pt x="417" y="14115"/>
                    <a:pt x="380" y="14383"/>
                    <a:pt x="343" y="14648"/>
                  </a:cubicBezTo>
                  <a:lnTo>
                    <a:pt x="0" y="14435"/>
                  </a:lnTo>
                  <a:cubicBezTo>
                    <a:pt x="380" y="12312"/>
                    <a:pt x="611" y="9393"/>
                    <a:pt x="611" y="6102"/>
                  </a:cubicBezTo>
                  <a:cubicBezTo>
                    <a:pt x="611" y="3875"/>
                    <a:pt x="500" y="1752"/>
                    <a:pt x="315" y="0"/>
                  </a:cubicBezTo>
                  <a:lnTo>
                    <a:pt x="648" y="107"/>
                  </a:lnTo>
                  <a:cubicBezTo>
                    <a:pt x="815" y="1911"/>
                    <a:pt x="899" y="3979"/>
                    <a:pt x="899" y="6048"/>
                  </a:cubicBezTo>
                  <a:cubicBezTo>
                    <a:pt x="899" y="6157"/>
                    <a:pt x="899" y="6313"/>
                    <a:pt x="899" y="6473"/>
                  </a:cubicBezTo>
                  <a:lnTo>
                    <a:pt x="2382" y="7270"/>
                  </a:lnTo>
                  <a:lnTo>
                    <a:pt x="2224" y="636"/>
                  </a:lnTo>
                  <a:lnTo>
                    <a:pt x="2456" y="740"/>
                  </a:lnTo>
                  <a:lnTo>
                    <a:pt x="2622" y="7378"/>
                  </a:lnTo>
                  <a:lnTo>
                    <a:pt x="4318" y="8330"/>
                  </a:lnTo>
                  <a:lnTo>
                    <a:pt x="4151" y="1379"/>
                  </a:lnTo>
                  <a:lnTo>
                    <a:pt x="4383" y="1484"/>
                  </a:lnTo>
                  <a:lnTo>
                    <a:pt x="4549" y="8489"/>
                  </a:lnTo>
                  <a:lnTo>
                    <a:pt x="6283" y="9446"/>
                  </a:lnTo>
                  <a:lnTo>
                    <a:pt x="6134" y="2176"/>
                  </a:lnTo>
                  <a:lnTo>
                    <a:pt x="6366" y="2281"/>
                  </a:lnTo>
                  <a:lnTo>
                    <a:pt x="6514" y="9605"/>
                  </a:lnTo>
                  <a:lnTo>
                    <a:pt x="8441" y="10668"/>
                  </a:lnTo>
                  <a:lnTo>
                    <a:pt x="8358" y="3080"/>
                  </a:lnTo>
                  <a:lnTo>
                    <a:pt x="8590" y="3181"/>
                  </a:lnTo>
                  <a:lnTo>
                    <a:pt x="8673" y="10826"/>
                  </a:lnTo>
                  <a:lnTo>
                    <a:pt x="10648" y="11939"/>
                  </a:lnTo>
                  <a:lnTo>
                    <a:pt x="10648" y="3979"/>
                  </a:lnTo>
                  <a:lnTo>
                    <a:pt x="10953" y="3979"/>
                  </a:lnTo>
                  <a:lnTo>
                    <a:pt x="10953" y="11939"/>
                  </a:lnTo>
                  <a:lnTo>
                    <a:pt x="12927" y="10826"/>
                  </a:lnTo>
                  <a:lnTo>
                    <a:pt x="13010" y="3181"/>
                  </a:lnTo>
                  <a:lnTo>
                    <a:pt x="13242" y="3080"/>
                  </a:lnTo>
                  <a:lnTo>
                    <a:pt x="13159" y="10668"/>
                  </a:lnTo>
                  <a:lnTo>
                    <a:pt x="15086" y="9605"/>
                  </a:lnTo>
                  <a:lnTo>
                    <a:pt x="15234" y="2281"/>
                  </a:lnTo>
                  <a:lnTo>
                    <a:pt x="15465" y="2176"/>
                  </a:lnTo>
                  <a:lnTo>
                    <a:pt x="15318" y="9446"/>
                  </a:lnTo>
                  <a:lnTo>
                    <a:pt x="17050" y="8489"/>
                  </a:lnTo>
                  <a:lnTo>
                    <a:pt x="17217" y="1484"/>
                  </a:lnTo>
                  <a:lnTo>
                    <a:pt x="17448" y="1379"/>
                  </a:lnTo>
                  <a:lnTo>
                    <a:pt x="17282" y="8330"/>
                  </a:lnTo>
                  <a:lnTo>
                    <a:pt x="18978" y="7378"/>
                  </a:lnTo>
                  <a:lnTo>
                    <a:pt x="19145" y="740"/>
                  </a:lnTo>
                  <a:lnTo>
                    <a:pt x="19376" y="636"/>
                  </a:lnTo>
                  <a:lnTo>
                    <a:pt x="19219" y="7270"/>
                  </a:lnTo>
                  <a:lnTo>
                    <a:pt x="20701" y="6473"/>
                  </a:lnTo>
                  <a:cubicBezTo>
                    <a:pt x="20701" y="6313"/>
                    <a:pt x="20701" y="6157"/>
                    <a:pt x="20701" y="6048"/>
                  </a:cubicBezTo>
                  <a:cubicBezTo>
                    <a:pt x="20701" y="3979"/>
                    <a:pt x="20784" y="1911"/>
                    <a:pt x="20952" y="107"/>
                  </a:cubicBezTo>
                  <a:lnTo>
                    <a:pt x="21285" y="0"/>
                  </a:lnTo>
                  <a:cubicBezTo>
                    <a:pt x="21099" y="1752"/>
                    <a:pt x="20989" y="3875"/>
                    <a:pt x="20989" y="6102"/>
                  </a:cubicBezTo>
                  <a:cubicBezTo>
                    <a:pt x="20989" y="9393"/>
                    <a:pt x="21220" y="12312"/>
                    <a:pt x="21600" y="14435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98" name="Shape"/>
            <p:cNvSpPr/>
            <p:nvPr/>
          </p:nvSpPr>
          <p:spPr>
            <a:xfrm>
              <a:off x="1778000" y="2514599"/>
              <a:ext cx="49768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445"/>
                  </a:lnTo>
                  <a:lnTo>
                    <a:pt x="0" y="21600"/>
                  </a:lnTo>
                  <a:lnTo>
                    <a:pt x="19531" y="14054"/>
                  </a:lnTo>
                  <a:cubicBezTo>
                    <a:pt x="20438" y="13720"/>
                    <a:pt x="21215" y="8916"/>
                    <a:pt x="21471" y="2388"/>
                  </a:cubicBezTo>
                  <a:cubicBezTo>
                    <a:pt x="21471" y="2388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99" name="Shape"/>
            <p:cNvSpPr/>
            <p:nvPr/>
          </p:nvSpPr>
          <p:spPr>
            <a:xfrm>
              <a:off x="444499" y="1714500"/>
              <a:ext cx="2688669" cy="56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85" y="4310"/>
                  </a:moveTo>
                  <a:cubicBezTo>
                    <a:pt x="18914" y="2293"/>
                    <a:pt x="18368" y="1453"/>
                    <a:pt x="17890" y="1251"/>
                  </a:cubicBezTo>
                  <a:cubicBezTo>
                    <a:pt x="16577" y="726"/>
                    <a:pt x="13673" y="5"/>
                    <a:pt x="10849" y="0"/>
                  </a:cubicBezTo>
                  <a:lnTo>
                    <a:pt x="10849" y="0"/>
                  </a:lnTo>
                  <a:cubicBezTo>
                    <a:pt x="10846" y="0"/>
                    <a:pt x="10843" y="0"/>
                    <a:pt x="10841" y="0"/>
                  </a:cubicBezTo>
                  <a:cubicBezTo>
                    <a:pt x="10838" y="0"/>
                    <a:pt x="10836" y="0"/>
                    <a:pt x="10833" y="0"/>
                  </a:cubicBezTo>
                  <a:lnTo>
                    <a:pt x="10833" y="0"/>
                  </a:lnTo>
                  <a:cubicBezTo>
                    <a:pt x="8009" y="5"/>
                    <a:pt x="4958" y="836"/>
                    <a:pt x="3646" y="1360"/>
                  </a:cubicBezTo>
                  <a:cubicBezTo>
                    <a:pt x="3168" y="1562"/>
                    <a:pt x="2658" y="3125"/>
                    <a:pt x="2387" y="5142"/>
                  </a:cubicBezTo>
                  <a:lnTo>
                    <a:pt x="0" y="21123"/>
                  </a:lnTo>
                  <a:lnTo>
                    <a:pt x="750" y="21600"/>
                  </a:lnTo>
                  <a:lnTo>
                    <a:pt x="5756" y="19904"/>
                  </a:lnTo>
                  <a:lnTo>
                    <a:pt x="6433" y="18170"/>
                  </a:lnTo>
                  <a:lnTo>
                    <a:pt x="10841" y="17240"/>
                  </a:lnTo>
                  <a:lnTo>
                    <a:pt x="15248" y="18170"/>
                  </a:lnTo>
                  <a:lnTo>
                    <a:pt x="15926" y="19904"/>
                  </a:lnTo>
                  <a:lnTo>
                    <a:pt x="20931" y="21600"/>
                  </a:lnTo>
                  <a:lnTo>
                    <a:pt x="21600" y="21143"/>
                  </a:lnTo>
                  <a:cubicBezTo>
                    <a:pt x="21600" y="21143"/>
                    <a:pt x="19185" y="4310"/>
                    <a:pt x="19185" y="431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00" name="Shape"/>
            <p:cNvSpPr/>
            <p:nvPr/>
          </p:nvSpPr>
          <p:spPr>
            <a:xfrm>
              <a:off x="381000" y="1689099"/>
              <a:ext cx="2790503" cy="621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" y="19377"/>
                  </a:moveTo>
                  <a:lnTo>
                    <a:pt x="1129" y="19575"/>
                  </a:lnTo>
                  <a:lnTo>
                    <a:pt x="5881" y="18060"/>
                  </a:lnTo>
                  <a:lnTo>
                    <a:pt x="6537" y="16481"/>
                  </a:lnTo>
                  <a:lnTo>
                    <a:pt x="10834" y="15629"/>
                  </a:lnTo>
                  <a:lnTo>
                    <a:pt x="15152" y="16481"/>
                  </a:lnTo>
                  <a:lnTo>
                    <a:pt x="15808" y="18060"/>
                  </a:lnTo>
                  <a:lnTo>
                    <a:pt x="20559" y="19575"/>
                  </a:lnTo>
                  <a:lnTo>
                    <a:pt x="20822" y="19405"/>
                  </a:lnTo>
                  <a:lnTo>
                    <a:pt x="18699" y="5484"/>
                  </a:lnTo>
                  <a:cubicBezTo>
                    <a:pt x="18438" y="3655"/>
                    <a:pt x="17855" y="3241"/>
                    <a:pt x="17616" y="3145"/>
                  </a:cubicBezTo>
                  <a:cubicBezTo>
                    <a:pt x="16415" y="2694"/>
                    <a:pt x="13620" y="2020"/>
                    <a:pt x="10852" y="2016"/>
                  </a:cubicBezTo>
                  <a:cubicBezTo>
                    <a:pt x="8159" y="2020"/>
                    <a:pt x="5240" y="2753"/>
                    <a:pt x="3931" y="3245"/>
                  </a:cubicBezTo>
                  <a:cubicBezTo>
                    <a:pt x="3545" y="3398"/>
                    <a:pt x="3116" y="4619"/>
                    <a:pt x="2888" y="6213"/>
                  </a:cubicBezTo>
                  <a:cubicBezTo>
                    <a:pt x="2888" y="6213"/>
                    <a:pt x="798" y="19377"/>
                    <a:pt x="798" y="19377"/>
                  </a:cubicBezTo>
                  <a:close/>
                  <a:moveTo>
                    <a:pt x="20575" y="21600"/>
                  </a:moveTo>
                  <a:lnTo>
                    <a:pt x="20551" y="21593"/>
                  </a:lnTo>
                  <a:lnTo>
                    <a:pt x="15680" y="20041"/>
                  </a:lnTo>
                  <a:lnTo>
                    <a:pt x="15030" y="18474"/>
                  </a:lnTo>
                  <a:lnTo>
                    <a:pt x="10834" y="17642"/>
                  </a:lnTo>
                  <a:lnTo>
                    <a:pt x="6659" y="18474"/>
                  </a:lnTo>
                  <a:lnTo>
                    <a:pt x="6008" y="20041"/>
                  </a:lnTo>
                  <a:lnTo>
                    <a:pt x="1115" y="21600"/>
                  </a:lnTo>
                  <a:lnTo>
                    <a:pt x="0" y="20932"/>
                  </a:lnTo>
                  <a:lnTo>
                    <a:pt x="2517" y="5084"/>
                  </a:lnTo>
                  <a:cubicBezTo>
                    <a:pt x="2813" y="3008"/>
                    <a:pt x="3368" y="1446"/>
                    <a:pt x="3893" y="1238"/>
                  </a:cubicBezTo>
                  <a:cubicBezTo>
                    <a:pt x="5210" y="742"/>
                    <a:pt x="8146" y="4"/>
                    <a:pt x="10837" y="0"/>
                  </a:cubicBezTo>
                  <a:cubicBezTo>
                    <a:pt x="13634" y="4"/>
                    <a:pt x="16444" y="683"/>
                    <a:pt x="17655" y="1137"/>
                  </a:cubicBezTo>
                  <a:cubicBezTo>
                    <a:pt x="18034" y="1288"/>
                    <a:pt x="18721" y="1908"/>
                    <a:pt x="19073" y="4370"/>
                  </a:cubicBezTo>
                  <a:lnTo>
                    <a:pt x="21600" y="20941"/>
                  </a:lnTo>
                  <a:cubicBezTo>
                    <a:pt x="21600" y="20941"/>
                    <a:pt x="20575" y="21600"/>
                    <a:pt x="20575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01" name="Shape"/>
            <p:cNvSpPr/>
            <p:nvPr/>
          </p:nvSpPr>
          <p:spPr>
            <a:xfrm>
              <a:off x="533400" y="1803400"/>
              <a:ext cx="2512028" cy="484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70" y="1773"/>
                  </a:moveTo>
                  <a:cubicBezTo>
                    <a:pt x="18870" y="1773"/>
                    <a:pt x="15381" y="5"/>
                    <a:pt x="10808" y="0"/>
                  </a:cubicBezTo>
                  <a:lnTo>
                    <a:pt x="10808" y="0"/>
                  </a:lnTo>
                  <a:cubicBezTo>
                    <a:pt x="10805" y="0"/>
                    <a:pt x="10803" y="0"/>
                    <a:pt x="10800" y="0"/>
                  </a:cubicBezTo>
                  <a:cubicBezTo>
                    <a:pt x="10797" y="0"/>
                    <a:pt x="10794" y="0"/>
                    <a:pt x="10792" y="0"/>
                  </a:cubicBezTo>
                  <a:lnTo>
                    <a:pt x="10792" y="0"/>
                  </a:lnTo>
                  <a:cubicBezTo>
                    <a:pt x="6219" y="5"/>
                    <a:pt x="2730" y="1773"/>
                    <a:pt x="2730" y="1773"/>
                  </a:cubicBezTo>
                  <a:lnTo>
                    <a:pt x="0" y="21600"/>
                  </a:lnTo>
                  <a:lnTo>
                    <a:pt x="5357" y="19741"/>
                  </a:lnTo>
                  <a:lnTo>
                    <a:pt x="6083" y="17839"/>
                  </a:lnTo>
                  <a:lnTo>
                    <a:pt x="10800" y="16821"/>
                  </a:lnTo>
                  <a:lnTo>
                    <a:pt x="15518" y="17839"/>
                  </a:lnTo>
                  <a:lnTo>
                    <a:pt x="16243" y="19741"/>
                  </a:lnTo>
                  <a:lnTo>
                    <a:pt x="21600" y="21600"/>
                  </a:lnTo>
                  <a:cubicBezTo>
                    <a:pt x="21600" y="21600"/>
                    <a:pt x="18870" y="1773"/>
                    <a:pt x="18870" y="1773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02" name="Shape"/>
            <p:cNvSpPr/>
            <p:nvPr/>
          </p:nvSpPr>
          <p:spPr>
            <a:xfrm>
              <a:off x="469900" y="1765299"/>
              <a:ext cx="2630457" cy="54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62" y="17518"/>
                  </a:moveTo>
                  <a:lnTo>
                    <a:pt x="20628" y="18989"/>
                  </a:lnTo>
                  <a:lnTo>
                    <a:pt x="18377" y="3811"/>
                  </a:lnTo>
                  <a:cubicBezTo>
                    <a:pt x="17772" y="3548"/>
                    <a:pt x="14680" y="2297"/>
                    <a:pt x="10808" y="2293"/>
                  </a:cubicBezTo>
                  <a:cubicBezTo>
                    <a:pt x="6921" y="2297"/>
                    <a:pt x="3828" y="3548"/>
                    <a:pt x="3224" y="3811"/>
                  </a:cubicBezTo>
                  <a:lnTo>
                    <a:pt x="973" y="18989"/>
                  </a:lnTo>
                  <a:lnTo>
                    <a:pt x="5538" y="17518"/>
                  </a:lnTo>
                  <a:lnTo>
                    <a:pt x="6233" y="15825"/>
                  </a:lnTo>
                  <a:lnTo>
                    <a:pt x="10790" y="14912"/>
                  </a:lnTo>
                  <a:lnTo>
                    <a:pt x="15366" y="15825"/>
                  </a:lnTo>
                  <a:cubicBezTo>
                    <a:pt x="15366" y="15825"/>
                    <a:pt x="16062" y="17518"/>
                    <a:pt x="16062" y="17518"/>
                  </a:cubicBezTo>
                  <a:close/>
                  <a:moveTo>
                    <a:pt x="21600" y="21600"/>
                  </a:moveTo>
                  <a:lnTo>
                    <a:pt x="15934" y="19775"/>
                  </a:lnTo>
                  <a:lnTo>
                    <a:pt x="15244" y="18096"/>
                  </a:lnTo>
                  <a:lnTo>
                    <a:pt x="10790" y="17203"/>
                  </a:lnTo>
                  <a:lnTo>
                    <a:pt x="6356" y="18096"/>
                  </a:lnTo>
                  <a:lnTo>
                    <a:pt x="5666" y="19775"/>
                  </a:lnTo>
                  <a:lnTo>
                    <a:pt x="0" y="21600"/>
                  </a:lnTo>
                  <a:lnTo>
                    <a:pt x="2962" y="1628"/>
                  </a:lnTo>
                  <a:lnTo>
                    <a:pt x="3070" y="1577"/>
                  </a:lnTo>
                  <a:cubicBezTo>
                    <a:pt x="3103" y="1561"/>
                    <a:pt x="6464" y="4"/>
                    <a:pt x="10792" y="0"/>
                  </a:cubicBezTo>
                  <a:cubicBezTo>
                    <a:pt x="15137" y="4"/>
                    <a:pt x="18497" y="1561"/>
                    <a:pt x="18530" y="1577"/>
                  </a:cubicBezTo>
                  <a:lnTo>
                    <a:pt x="18638" y="1628"/>
                  </a:lnTo>
                  <a:cubicBezTo>
                    <a:pt x="18638" y="1628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03" name="Shape"/>
            <p:cNvSpPr/>
            <p:nvPr/>
          </p:nvSpPr>
          <p:spPr>
            <a:xfrm>
              <a:off x="76200" y="3505200"/>
              <a:ext cx="3416847" cy="171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3726"/>
                  </a:moveTo>
                  <a:lnTo>
                    <a:pt x="0" y="0"/>
                  </a:lnTo>
                  <a:cubicBezTo>
                    <a:pt x="107" y="6119"/>
                    <a:pt x="382" y="10235"/>
                    <a:pt x="702" y="10612"/>
                  </a:cubicBezTo>
                  <a:lnTo>
                    <a:pt x="10794" y="21586"/>
                  </a:lnTo>
                  <a:lnTo>
                    <a:pt x="10794" y="21600"/>
                  </a:lnTo>
                  <a:lnTo>
                    <a:pt x="10800" y="21592"/>
                  </a:lnTo>
                  <a:lnTo>
                    <a:pt x="10806" y="21600"/>
                  </a:lnTo>
                  <a:lnTo>
                    <a:pt x="10806" y="21586"/>
                  </a:lnTo>
                  <a:lnTo>
                    <a:pt x="20897" y="10612"/>
                  </a:lnTo>
                  <a:cubicBezTo>
                    <a:pt x="21217" y="10235"/>
                    <a:pt x="21493" y="6119"/>
                    <a:pt x="21600" y="0"/>
                  </a:cubicBezTo>
                  <a:cubicBezTo>
                    <a:pt x="21600" y="0"/>
                    <a:pt x="10800" y="13726"/>
                    <a:pt x="10800" y="1372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04" name="Shape"/>
            <p:cNvSpPr/>
            <p:nvPr/>
          </p:nvSpPr>
          <p:spPr>
            <a:xfrm>
              <a:off x="63500" y="3492499"/>
              <a:ext cx="3458506" cy="20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6" y="3394"/>
                  </a:moveTo>
                  <a:cubicBezTo>
                    <a:pt x="392" y="6717"/>
                    <a:pt x="597" y="8896"/>
                    <a:pt x="829" y="9132"/>
                  </a:cubicBezTo>
                  <a:lnTo>
                    <a:pt x="10801" y="18420"/>
                  </a:lnTo>
                  <a:lnTo>
                    <a:pt x="20771" y="9132"/>
                  </a:lnTo>
                  <a:cubicBezTo>
                    <a:pt x="21003" y="8896"/>
                    <a:pt x="21208" y="6717"/>
                    <a:pt x="21324" y="3394"/>
                  </a:cubicBezTo>
                  <a:lnTo>
                    <a:pt x="10806" y="14849"/>
                  </a:lnTo>
                  <a:cubicBezTo>
                    <a:pt x="10806" y="14849"/>
                    <a:pt x="276" y="3394"/>
                    <a:pt x="276" y="3394"/>
                  </a:cubicBezTo>
                  <a:close/>
                  <a:moveTo>
                    <a:pt x="10699" y="21600"/>
                  </a:moveTo>
                  <a:lnTo>
                    <a:pt x="10699" y="21418"/>
                  </a:lnTo>
                  <a:lnTo>
                    <a:pt x="819" y="12214"/>
                  </a:lnTo>
                  <a:cubicBezTo>
                    <a:pt x="465" y="11856"/>
                    <a:pt x="161" y="7924"/>
                    <a:pt x="45" y="2194"/>
                  </a:cubicBezTo>
                  <a:lnTo>
                    <a:pt x="0" y="0"/>
                  </a:lnTo>
                  <a:lnTo>
                    <a:pt x="10806" y="11767"/>
                  </a:lnTo>
                  <a:lnTo>
                    <a:pt x="21600" y="0"/>
                  </a:lnTo>
                  <a:lnTo>
                    <a:pt x="21555" y="2194"/>
                  </a:lnTo>
                  <a:cubicBezTo>
                    <a:pt x="21439" y="7922"/>
                    <a:pt x="21135" y="11856"/>
                    <a:pt x="20781" y="12214"/>
                  </a:cubicBezTo>
                  <a:lnTo>
                    <a:pt x="10896" y="21423"/>
                  </a:lnTo>
                  <a:lnTo>
                    <a:pt x="10896" y="21598"/>
                  </a:lnTo>
                  <a:lnTo>
                    <a:pt x="10795" y="21508"/>
                  </a:lnTo>
                  <a:cubicBezTo>
                    <a:pt x="10795" y="21508"/>
                    <a:pt x="10699" y="21600"/>
                    <a:pt x="10699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05" name="Shape"/>
            <p:cNvSpPr/>
            <p:nvPr/>
          </p:nvSpPr>
          <p:spPr>
            <a:xfrm>
              <a:off x="1282699" y="1828800"/>
              <a:ext cx="840552" cy="339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043" y="0"/>
                  </a:lnTo>
                  <a:lnTo>
                    <a:pt x="21600" y="376"/>
                  </a:lnTo>
                  <a:lnTo>
                    <a:pt x="15180" y="20677"/>
                  </a:lnTo>
                  <a:lnTo>
                    <a:pt x="12892" y="20331"/>
                  </a:lnTo>
                  <a:cubicBezTo>
                    <a:pt x="12892" y="20331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06" name="Shape"/>
            <p:cNvSpPr/>
            <p:nvPr/>
          </p:nvSpPr>
          <p:spPr>
            <a:xfrm>
              <a:off x="1244599" y="2171699"/>
              <a:ext cx="1096312" cy="306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76"/>
                  </a:moveTo>
                  <a:lnTo>
                    <a:pt x="10828" y="0"/>
                  </a:lnTo>
                  <a:lnTo>
                    <a:pt x="0" y="1676"/>
                  </a:lnTo>
                  <a:lnTo>
                    <a:pt x="508" y="18944"/>
                  </a:lnTo>
                  <a:lnTo>
                    <a:pt x="10809" y="21594"/>
                  </a:lnTo>
                  <a:lnTo>
                    <a:pt x="10828" y="21600"/>
                  </a:lnTo>
                  <a:lnTo>
                    <a:pt x="21091" y="18944"/>
                  </a:lnTo>
                  <a:cubicBezTo>
                    <a:pt x="21091" y="18944"/>
                    <a:pt x="21600" y="1676"/>
                    <a:pt x="21600" y="1676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07" name="Shape"/>
            <p:cNvSpPr/>
            <p:nvPr/>
          </p:nvSpPr>
          <p:spPr>
            <a:xfrm>
              <a:off x="1219200" y="2159000"/>
              <a:ext cx="1128354" cy="335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1" y="17363"/>
                  </a:moveTo>
                  <a:lnTo>
                    <a:pt x="10829" y="19728"/>
                  </a:lnTo>
                  <a:lnTo>
                    <a:pt x="20548" y="17363"/>
                  </a:lnTo>
                  <a:lnTo>
                    <a:pt x="20987" y="3353"/>
                  </a:lnTo>
                  <a:lnTo>
                    <a:pt x="10816" y="1864"/>
                  </a:lnTo>
                  <a:lnTo>
                    <a:pt x="613" y="3353"/>
                  </a:lnTo>
                  <a:cubicBezTo>
                    <a:pt x="613" y="3353"/>
                    <a:pt x="1051" y="17363"/>
                    <a:pt x="1051" y="17363"/>
                  </a:cubicBezTo>
                  <a:close/>
                  <a:moveTo>
                    <a:pt x="10826" y="21600"/>
                  </a:moveTo>
                  <a:lnTo>
                    <a:pt x="10785" y="21588"/>
                  </a:lnTo>
                  <a:lnTo>
                    <a:pt x="548" y="19112"/>
                  </a:lnTo>
                  <a:lnTo>
                    <a:pt x="0" y="1574"/>
                  </a:lnTo>
                  <a:lnTo>
                    <a:pt x="10816" y="0"/>
                  </a:lnTo>
                  <a:lnTo>
                    <a:pt x="21600" y="1574"/>
                  </a:lnTo>
                  <a:lnTo>
                    <a:pt x="21051" y="19112"/>
                  </a:lnTo>
                  <a:cubicBezTo>
                    <a:pt x="21051" y="19112"/>
                    <a:pt x="10826" y="21600"/>
                    <a:pt x="10826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08" name="Shape"/>
            <p:cNvSpPr/>
            <p:nvPr/>
          </p:nvSpPr>
          <p:spPr>
            <a:xfrm>
              <a:off x="990600" y="1828800"/>
              <a:ext cx="499065" cy="38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547" y="21116"/>
                  </a:lnTo>
                  <a:lnTo>
                    <a:pt x="21600" y="0"/>
                  </a:lnTo>
                  <a:lnTo>
                    <a:pt x="16050" y="40"/>
                  </a:lnTo>
                  <a:cubicBezTo>
                    <a:pt x="16050" y="4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09" name="Shape"/>
            <p:cNvSpPr/>
            <p:nvPr/>
          </p:nvSpPr>
          <p:spPr>
            <a:xfrm>
              <a:off x="215900" y="3225800"/>
              <a:ext cx="20889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7" y="18694"/>
                  </a:moveTo>
                  <a:cubicBezTo>
                    <a:pt x="9212" y="18694"/>
                    <a:pt x="3746" y="13540"/>
                    <a:pt x="3746" y="7204"/>
                  </a:cubicBezTo>
                  <a:cubicBezTo>
                    <a:pt x="3746" y="4463"/>
                    <a:pt x="4813" y="1976"/>
                    <a:pt x="6515" y="0"/>
                  </a:cubicBezTo>
                  <a:cubicBezTo>
                    <a:pt x="2662" y="1931"/>
                    <a:pt x="0" y="5713"/>
                    <a:pt x="0" y="10111"/>
                  </a:cubicBezTo>
                  <a:cubicBezTo>
                    <a:pt x="0" y="16446"/>
                    <a:pt x="5464" y="21600"/>
                    <a:pt x="12180" y="21600"/>
                  </a:cubicBezTo>
                  <a:cubicBezTo>
                    <a:pt x="15996" y="21600"/>
                    <a:pt x="19364" y="19906"/>
                    <a:pt x="21600" y="17311"/>
                  </a:cubicBezTo>
                  <a:cubicBezTo>
                    <a:pt x="19899" y="18164"/>
                    <a:pt x="17989" y="18694"/>
                    <a:pt x="15927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10" name="Shape"/>
            <p:cNvSpPr/>
            <p:nvPr/>
          </p:nvSpPr>
          <p:spPr>
            <a:xfrm>
              <a:off x="3124199" y="3225800"/>
              <a:ext cx="20894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8" y="18694"/>
                  </a:moveTo>
                  <a:cubicBezTo>
                    <a:pt x="9215" y="18694"/>
                    <a:pt x="3748" y="13540"/>
                    <a:pt x="3748" y="7204"/>
                  </a:cubicBezTo>
                  <a:cubicBezTo>
                    <a:pt x="3748" y="4463"/>
                    <a:pt x="4812" y="1976"/>
                    <a:pt x="6514" y="0"/>
                  </a:cubicBezTo>
                  <a:cubicBezTo>
                    <a:pt x="2663" y="1931"/>
                    <a:pt x="0" y="5713"/>
                    <a:pt x="0" y="10111"/>
                  </a:cubicBezTo>
                  <a:cubicBezTo>
                    <a:pt x="0" y="16446"/>
                    <a:pt x="5467" y="21600"/>
                    <a:pt x="12179" y="21600"/>
                  </a:cubicBezTo>
                  <a:cubicBezTo>
                    <a:pt x="15992" y="21600"/>
                    <a:pt x="19363" y="19906"/>
                    <a:pt x="21600" y="17311"/>
                  </a:cubicBezTo>
                  <a:cubicBezTo>
                    <a:pt x="19896" y="18164"/>
                    <a:pt x="17987" y="18694"/>
                    <a:pt x="15928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11" name="Shape"/>
            <p:cNvSpPr/>
            <p:nvPr/>
          </p:nvSpPr>
          <p:spPr>
            <a:xfrm>
              <a:off x="279400" y="2641600"/>
              <a:ext cx="358378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54" y="16638"/>
                  </a:moveTo>
                  <a:cubicBezTo>
                    <a:pt x="6504" y="16301"/>
                    <a:pt x="4903" y="14237"/>
                    <a:pt x="4375" y="11367"/>
                  </a:cubicBezTo>
                  <a:lnTo>
                    <a:pt x="2289" y="230"/>
                  </a:lnTo>
                  <a:lnTo>
                    <a:pt x="0" y="0"/>
                  </a:lnTo>
                  <a:lnTo>
                    <a:pt x="2627" y="14022"/>
                  </a:lnTo>
                  <a:cubicBezTo>
                    <a:pt x="3156" y="16892"/>
                    <a:pt x="4756" y="18956"/>
                    <a:pt x="6707" y="19293"/>
                  </a:cubicBezTo>
                  <a:lnTo>
                    <a:pt x="20313" y="21600"/>
                  </a:lnTo>
                  <a:cubicBezTo>
                    <a:pt x="20804" y="20758"/>
                    <a:pt x="21228" y="19835"/>
                    <a:pt x="21600" y="18868"/>
                  </a:cubicBezTo>
                  <a:cubicBezTo>
                    <a:pt x="21600" y="18868"/>
                    <a:pt x="8454" y="16638"/>
                    <a:pt x="8454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12" name="Shape"/>
            <p:cNvSpPr/>
            <p:nvPr/>
          </p:nvSpPr>
          <p:spPr>
            <a:xfrm>
              <a:off x="2933700" y="2641600"/>
              <a:ext cx="358341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45" y="16638"/>
                  </a:moveTo>
                  <a:cubicBezTo>
                    <a:pt x="15097" y="16301"/>
                    <a:pt x="16698" y="14237"/>
                    <a:pt x="17227" y="11367"/>
                  </a:cubicBezTo>
                  <a:lnTo>
                    <a:pt x="19313" y="230"/>
                  </a:lnTo>
                  <a:lnTo>
                    <a:pt x="21600" y="0"/>
                  </a:lnTo>
                  <a:lnTo>
                    <a:pt x="18974" y="14022"/>
                  </a:lnTo>
                  <a:cubicBezTo>
                    <a:pt x="18445" y="16892"/>
                    <a:pt x="16845" y="18956"/>
                    <a:pt x="14892" y="19293"/>
                  </a:cubicBezTo>
                  <a:lnTo>
                    <a:pt x="1286" y="21600"/>
                  </a:lnTo>
                  <a:cubicBezTo>
                    <a:pt x="795" y="20758"/>
                    <a:pt x="373" y="19835"/>
                    <a:pt x="0" y="18868"/>
                  </a:cubicBezTo>
                  <a:cubicBezTo>
                    <a:pt x="0" y="18868"/>
                    <a:pt x="13145" y="16638"/>
                    <a:pt x="13145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13" name="Line"/>
            <p:cNvSpPr/>
            <p:nvPr/>
          </p:nvSpPr>
          <p:spPr>
            <a:xfrm>
              <a:off x="1536700" y="2184400"/>
              <a:ext cx="502941" cy="280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62"/>
                  </a:moveTo>
                  <a:lnTo>
                    <a:pt x="10264" y="0"/>
                  </a:lnTo>
                  <a:lnTo>
                    <a:pt x="21232" y="1119"/>
                  </a:lnTo>
                  <a:lnTo>
                    <a:pt x="21600" y="20208"/>
                  </a:lnTo>
                  <a:lnTo>
                    <a:pt x="10633" y="21600"/>
                  </a:lnTo>
                  <a:lnTo>
                    <a:pt x="0" y="20255"/>
                  </a:lnTo>
                </a:path>
              </a:pathLst>
            </a:custGeom>
            <a:solidFill>
              <a:srgbClr val="E45A3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14" name="Shape"/>
            <p:cNvSpPr/>
            <p:nvPr/>
          </p:nvSpPr>
          <p:spPr>
            <a:xfrm>
              <a:off x="1828800" y="3936999"/>
              <a:ext cx="149709" cy="14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87" y="12697"/>
                  </a:moveTo>
                  <a:lnTo>
                    <a:pt x="21600" y="7736"/>
                  </a:lnTo>
                  <a:lnTo>
                    <a:pt x="13698" y="7804"/>
                  </a:lnTo>
                  <a:lnTo>
                    <a:pt x="11162" y="0"/>
                  </a:lnTo>
                  <a:lnTo>
                    <a:pt x="8546" y="7845"/>
                  </a:lnTo>
                  <a:lnTo>
                    <a:pt x="0" y="7918"/>
                  </a:lnTo>
                  <a:lnTo>
                    <a:pt x="6811" y="13044"/>
                  </a:lnTo>
                  <a:lnTo>
                    <a:pt x="3960" y="21600"/>
                  </a:lnTo>
                  <a:lnTo>
                    <a:pt x="10919" y="16132"/>
                  </a:lnTo>
                  <a:lnTo>
                    <a:pt x="18180" y="21600"/>
                  </a:lnTo>
                  <a:cubicBezTo>
                    <a:pt x="18180" y="21600"/>
                    <a:pt x="15287" y="12697"/>
                    <a:pt x="15287" y="12697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15" name="SINCE         2021"/>
            <p:cNvSpPr txBox="1"/>
            <p:nvPr/>
          </p:nvSpPr>
          <p:spPr>
            <a:xfrm>
              <a:off x="696014" y="3760538"/>
              <a:ext cx="2265571" cy="5793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l" defTabSz="457200">
                <a:lnSpc>
                  <a:spcPts val="1300"/>
                </a:lnSpc>
                <a:tabLst>
                  <a:tab pos="1066800" algn="l"/>
                </a:tabLst>
                <a:defRPr sz="1095" spc="131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dirty="0" smtClean="0"/>
                <a:t>SINCE</a:t>
              </a:r>
              <a:r>
                <a:rPr lang="en-US" dirty="0" smtClean="0"/>
                <a:t>  </a:t>
              </a:r>
              <a:r>
                <a:rPr dirty="0" smtClean="0"/>
                <a:t>2021</a:t>
              </a:r>
              <a:endParaRPr dirty="0"/>
            </a:p>
          </p:txBody>
        </p:sp>
        <p:sp>
          <p:nvSpPr>
            <p:cNvPr id="516" name="ABAP MOTORS"/>
            <p:cNvSpPr txBox="1"/>
            <p:nvPr/>
          </p:nvSpPr>
          <p:spPr>
            <a:xfrm>
              <a:off x="344201" y="504045"/>
              <a:ext cx="2895199" cy="11780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457200">
                <a:lnSpc>
                  <a:spcPts val="3800"/>
                </a:lnSpc>
                <a:tabLst>
                  <a:tab pos="1066800" algn="l"/>
                </a:tabLst>
                <a:defRPr sz="3200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lang="en-US" sz="1800" dirty="0" smtClean="0"/>
                <a:t>CD</a:t>
              </a:r>
              <a:r>
                <a:rPr sz="1800" dirty="0" smtClean="0"/>
                <a:t> </a:t>
              </a:r>
              <a:r>
                <a:rPr sz="1800" dirty="0"/>
                <a:t>MOTORS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venir Next"/>
        <a:ea typeface="Avenir Next"/>
        <a:cs typeface="Avenir Next"/>
      </a:majorFont>
      <a:minorFont>
        <a:latin typeface="Avenir Next"/>
        <a:ea typeface="Avenir Next"/>
        <a:cs typeface="Avenir Nex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2D53D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venir Next"/>
        <a:ea typeface="Avenir Next"/>
        <a:cs typeface="Avenir Next"/>
      </a:majorFont>
      <a:minorFont>
        <a:latin typeface="Avenir Next"/>
        <a:ea typeface="Avenir Next"/>
        <a:cs typeface="Avenir Nex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2D53D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531</Words>
  <Application>Microsoft Office PowerPoint</Application>
  <PresentationFormat>사용자 지정</PresentationFormat>
  <Paragraphs>222</Paragraphs>
  <Slides>22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White</vt:lpstr>
      <vt:lpstr>프로젝트 수행 계획서</vt:lpstr>
      <vt:lpstr>프로젝트 수행 계획서</vt:lpstr>
      <vt:lpstr>PowerPoint 프레젠테이션</vt:lpstr>
      <vt:lpstr>PowerPoint 프레젠테이션</vt:lpstr>
      <vt:lpstr>CD Motors 회사 개요</vt:lpstr>
      <vt:lpstr>CD모터스 MM 구성</vt:lpstr>
      <vt:lpstr>CD Motors MM 조직 구조</vt:lpstr>
      <vt:lpstr>PowerPoint 프레젠테이션</vt:lpstr>
      <vt:lpstr>CD모터스 제품 소개</vt:lpstr>
      <vt:lpstr>PowerPoint 프레젠테이션</vt:lpstr>
      <vt:lpstr>AS - IS</vt:lpstr>
      <vt:lpstr>PowerPoint 프레젠테이션</vt:lpstr>
      <vt:lpstr>프로젝트 일정</vt:lpstr>
      <vt:lpstr>PowerPoint 프레젠테이션</vt:lpstr>
      <vt:lpstr>요구사항 정의서 </vt:lpstr>
      <vt:lpstr>개발 프로그램 리스트</vt:lpstr>
      <vt:lpstr>1. SO 생성 관리</vt:lpstr>
      <vt:lpstr>2. PR 생성 관리</vt:lpstr>
      <vt:lpstr>3. PO 생성</vt:lpstr>
      <vt:lpstr>4. Goods Receipt</vt:lpstr>
      <vt:lpstr>PowerPoint 프레젠테이션</vt:lpstr>
      <vt:lpstr>기대 효과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수행 계획서</dc:title>
  <dc:creator>MIN</dc:creator>
  <cp:lastModifiedBy>Windows 사용자</cp:lastModifiedBy>
  <cp:revision>41</cp:revision>
  <dcterms:modified xsi:type="dcterms:W3CDTF">2021-07-29T07:59:51Z</dcterms:modified>
</cp:coreProperties>
</file>