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1" r:id="rId4"/>
    <p:sldId id="274" r:id="rId5"/>
    <p:sldId id="257" r:id="rId6"/>
    <p:sldId id="270" r:id="rId7"/>
    <p:sldId id="272" r:id="rId8"/>
    <p:sldId id="258" r:id="rId9"/>
    <p:sldId id="273" r:id="rId10"/>
    <p:sldId id="266" r:id="rId11"/>
    <p:sldId id="267" r:id="rId12"/>
    <p:sldId id="269" r:id="rId13"/>
    <p:sldId id="275" r:id="rId14"/>
    <p:sldId id="279" r:id="rId15"/>
    <p:sldId id="278" r:id="rId16"/>
    <p:sldId id="261" r:id="rId17"/>
    <p:sldId id="268" r:id="rId18"/>
    <p:sldId id="263" r:id="rId19"/>
    <p:sldId id="264" r:id="rId20"/>
    <p:sldId id="276" r:id="rId21"/>
    <p:sldId id="265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-341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139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68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10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457698" y="1210745"/>
              <a:ext cx="2706648" cy="25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54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1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7695" y="504066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5" y="6672499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66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				   - WBS							  </a:t>
            </a:r>
            <a:endParaRPr lang="ko-KR" altLang="en-US" sz="60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26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527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8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9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0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1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2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3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4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5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6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7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8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9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0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1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2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3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4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5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6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7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8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9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0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1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2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3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4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5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6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7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8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9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0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1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2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3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4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6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7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68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581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07307" y="4688378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1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77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아밥모터스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Pur.Org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Pur.Org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아밥모터스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38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39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431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466</Words>
  <Application>Microsoft Office PowerPoint</Application>
  <PresentationFormat>사용자 지정</PresentationFormat>
  <Paragraphs>205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White</vt:lpstr>
      <vt:lpstr>프로젝트 수행 계획서</vt:lpstr>
      <vt:lpstr>프로젝트 수행 계획서</vt:lpstr>
      <vt:lpstr>PowerPoint 프레젠테이션</vt:lpstr>
      <vt:lpstr>PowerPoint 프레젠테이션</vt:lpstr>
      <vt:lpstr>아밥모터스 MM 구성</vt:lpstr>
      <vt:lpstr>CD Motors MM 조직 구조</vt:lpstr>
      <vt:lpstr>PowerPoint 프레젠테이션</vt:lpstr>
      <vt:lpstr>아밥모터스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Windows 사용자</cp:lastModifiedBy>
  <cp:revision>31</cp:revision>
  <dcterms:modified xsi:type="dcterms:W3CDTF">2021-07-29T06:15:24Z</dcterms:modified>
</cp:coreProperties>
</file>