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60" r:id="rId4"/>
    <p:sldId id="262" r:id="rId5"/>
    <p:sldId id="269" r:id="rId6"/>
    <p:sldId id="267"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3C0C"/>
    <a:srgbClr val="536511"/>
    <a:srgbClr val="FFD966"/>
    <a:srgbClr val="EB6E19"/>
    <a:srgbClr val="595959"/>
    <a:srgbClr val="FFFFFF"/>
    <a:srgbClr val="E54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195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00858E-C069-471B-B68A-E74422CDE58C}"/>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7E88C09-9000-4EE9-AA2F-C7437770A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E2E43F24-605D-440D-A87E-7667313415DD}"/>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5" name="Chỗ dành sẵn cho Chân trang 4">
            <a:extLst>
              <a:ext uri="{FF2B5EF4-FFF2-40B4-BE49-F238E27FC236}">
                <a16:creationId xmlns:a16="http://schemas.microsoft.com/office/drawing/2014/main" id="{3FB615BD-AFD3-4121-8254-C4E059C7747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2BF154E-022F-4C1D-93A9-8D2635DC89C2}"/>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118587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C3CED1-D97B-425B-9812-D86F334F07D9}"/>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F1B64CD7-EBF7-4333-A5FE-EA33EEDABCC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6B04BB3-F2C2-4FE5-B264-8B89E88485A4}"/>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5" name="Chỗ dành sẵn cho Chân trang 4">
            <a:extLst>
              <a:ext uri="{FF2B5EF4-FFF2-40B4-BE49-F238E27FC236}">
                <a16:creationId xmlns:a16="http://schemas.microsoft.com/office/drawing/2014/main" id="{C9DCF501-9176-4658-934D-73F876215FE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885C008-012F-4AFE-B928-A48B4B2958A9}"/>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1247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2749E20-0C99-4EE1-AADA-79DACF180A63}"/>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F9565A7-B4C1-49C0-9803-B8C55922B0A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2B0D81B-F0FE-4035-B028-2E009A86B23A}"/>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5" name="Chỗ dành sẵn cho Chân trang 4">
            <a:extLst>
              <a:ext uri="{FF2B5EF4-FFF2-40B4-BE49-F238E27FC236}">
                <a16:creationId xmlns:a16="http://schemas.microsoft.com/office/drawing/2014/main" id="{9468C0E8-1DDF-4D1A-81BD-46B3FBF1EB7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36F0D3D-B180-4C47-AEB8-6780D682BB1F}"/>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27864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ACE9B7-6844-432E-A228-FDC6DF9C0F4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9C6D591-08DC-4E00-AA23-0BDB9BA7B1B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18B3FA6-9FB9-4ED2-829A-34FFA36B6DE4}"/>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5" name="Chỗ dành sẵn cho Chân trang 4">
            <a:extLst>
              <a:ext uri="{FF2B5EF4-FFF2-40B4-BE49-F238E27FC236}">
                <a16:creationId xmlns:a16="http://schemas.microsoft.com/office/drawing/2014/main" id="{5372F095-9C99-4867-B5BA-7BB0F27D7EA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C7048ED-3FE4-4B94-95FB-1EE6F19FA52D}"/>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68096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EC270D-A1F5-4799-B866-6C507708D10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E41D13D-01A4-485A-BE3C-5AECF06A3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F58B26D-7125-4901-923E-5377C8A15C8D}"/>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5" name="Chỗ dành sẵn cho Chân trang 4">
            <a:extLst>
              <a:ext uri="{FF2B5EF4-FFF2-40B4-BE49-F238E27FC236}">
                <a16:creationId xmlns:a16="http://schemas.microsoft.com/office/drawing/2014/main" id="{74FD1495-8B1E-42E2-BF02-476AA81EC30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BE4EA49-2DCC-4F03-95F4-E6973FD4C70C}"/>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55117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82826A-71FF-4AF8-9C89-64DB7A24197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C720B6F0-A0B2-44DA-806F-17DDF7B6563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70A79208-CC2C-4532-A9D2-8A1A9375D45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05DB0585-3AFC-4DC9-B2DA-EDCB0DFB43FE}"/>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6" name="Chỗ dành sẵn cho Chân trang 5">
            <a:extLst>
              <a:ext uri="{FF2B5EF4-FFF2-40B4-BE49-F238E27FC236}">
                <a16:creationId xmlns:a16="http://schemas.microsoft.com/office/drawing/2014/main" id="{426A62D9-E14C-4146-981D-1AA2D737EC0D}"/>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C6783A8A-40D5-4DB8-8A91-A9CFA2C1DCA6}"/>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1232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43A6C4-0FA7-4ED5-925D-AEE31E1D2B76}"/>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1C54F2E-B421-42C3-ACEB-773519197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8C1A960-7405-4050-B2D6-2FFA1A56CFEA}"/>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3A2496FF-38DC-4625-9584-42D776DAA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D2CEC90-F652-4F87-81FA-A1A50AA15F12}"/>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409D39F6-34B7-49CD-B83F-7F2905837669}"/>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8" name="Chỗ dành sẵn cho Chân trang 7">
            <a:extLst>
              <a:ext uri="{FF2B5EF4-FFF2-40B4-BE49-F238E27FC236}">
                <a16:creationId xmlns:a16="http://schemas.microsoft.com/office/drawing/2014/main" id="{40EC9237-7ADA-4625-9633-7CC1DD896074}"/>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CB8F830-42F0-489E-BE4B-B0407F726B83}"/>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402027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085777-83CF-43DC-B67D-02628E9639A8}"/>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96145B4F-2B9C-43AD-BC08-B42A546F4338}"/>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4" name="Chỗ dành sẵn cho Chân trang 3">
            <a:extLst>
              <a:ext uri="{FF2B5EF4-FFF2-40B4-BE49-F238E27FC236}">
                <a16:creationId xmlns:a16="http://schemas.microsoft.com/office/drawing/2014/main" id="{C131A137-5855-4FF2-BDCD-FCC3C6694CF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DF2824B8-0C06-4386-BCFD-C09113F4DDA7}"/>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6471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01C5BFA-9D34-47B7-B182-AEFD6478EDF7}"/>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3" name="Chỗ dành sẵn cho Chân trang 2">
            <a:extLst>
              <a:ext uri="{FF2B5EF4-FFF2-40B4-BE49-F238E27FC236}">
                <a16:creationId xmlns:a16="http://schemas.microsoft.com/office/drawing/2014/main" id="{44DE55F8-4864-4040-A29A-994B11EA432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0D646FDE-71AB-4E2A-86F3-5712BD24317F}"/>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213002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554812-E880-42FB-98EE-1B3EC9990F8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89EB7C4-DE37-4D88-AE15-52C87BC6C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2AE26A07-24B1-4EF9-BEC6-D61581624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C08276A-0524-4EBB-A1DC-2DF8304FAF41}"/>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6" name="Chỗ dành sẵn cho Chân trang 5">
            <a:extLst>
              <a:ext uri="{FF2B5EF4-FFF2-40B4-BE49-F238E27FC236}">
                <a16:creationId xmlns:a16="http://schemas.microsoft.com/office/drawing/2014/main" id="{75DA88CF-FA75-4BAD-A5EF-ED5C5BDF2AC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1D40FE2-0DE1-44F3-B882-ED39920E94F0}"/>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330625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F9011B-E636-4E15-9AE5-A9193C76CF2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51C3B490-E634-44CF-B751-8E8EE2C3C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062C3256-695F-4D2B-902F-CF779154C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EF4EBF0-5759-4D06-9A92-C331CCD99690}"/>
              </a:ext>
            </a:extLst>
          </p:cNvPr>
          <p:cNvSpPr>
            <a:spLocks noGrp="1"/>
          </p:cNvSpPr>
          <p:nvPr>
            <p:ph type="dt" sz="half" idx="10"/>
          </p:nvPr>
        </p:nvSpPr>
        <p:spPr/>
        <p:txBody>
          <a:bodyPr/>
          <a:lstStyle/>
          <a:p>
            <a:fld id="{D353532D-E497-4EA2-84EC-170C2679688C}" type="datetimeFigureOut">
              <a:rPr lang="en-US" smtClean="0"/>
              <a:t>8/9/2023</a:t>
            </a:fld>
            <a:endParaRPr lang="en-US"/>
          </a:p>
        </p:txBody>
      </p:sp>
      <p:sp>
        <p:nvSpPr>
          <p:cNvPr id="6" name="Chỗ dành sẵn cho Chân trang 5">
            <a:extLst>
              <a:ext uri="{FF2B5EF4-FFF2-40B4-BE49-F238E27FC236}">
                <a16:creationId xmlns:a16="http://schemas.microsoft.com/office/drawing/2014/main" id="{EA86028F-9C03-4C4D-931F-C5BE6FA2E6C9}"/>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BDB9287-86D4-41E2-8878-B306E59036DF}"/>
              </a:ext>
            </a:extLst>
          </p:cNvPr>
          <p:cNvSpPr>
            <a:spLocks noGrp="1"/>
          </p:cNvSpPr>
          <p:nvPr>
            <p:ph type="sldNum" sz="quarter" idx="12"/>
          </p:nvPr>
        </p:nvSpPr>
        <p:spPr/>
        <p:txBody>
          <a:bodyPr/>
          <a:lstStyle/>
          <a:p>
            <a:fld id="{E8BBDDDD-9508-49C7-97FB-C451B47E8C00}" type="slidenum">
              <a:rPr lang="en-US" smtClean="0"/>
              <a:t>‹#›</a:t>
            </a:fld>
            <a:endParaRPr lang="en-US"/>
          </a:p>
        </p:txBody>
      </p:sp>
    </p:spTree>
    <p:extLst>
      <p:ext uri="{BB962C8B-B14F-4D97-AF65-F5344CB8AC3E}">
        <p14:creationId xmlns:p14="http://schemas.microsoft.com/office/powerpoint/2010/main" val="275864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A4821BCF-7121-4957-B87E-50FDE087F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13D38C5-115B-4B52-9FF6-CCF7EB86F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37E25313-C5C4-4E9F-9CD1-C992D081D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532D-E497-4EA2-84EC-170C2679688C}" type="datetimeFigureOut">
              <a:rPr lang="en-US" smtClean="0"/>
              <a:t>8/9/2023</a:t>
            </a:fld>
            <a:endParaRPr lang="en-US"/>
          </a:p>
        </p:txBody>
      </p:sp>
      <p:sp>
        <p:nvSpPr>
          <p:cNvPr id="5" name="Chỗ dành sẵn cho Chân trang 4">
            <a:extLst>
              <a:ext uri="{FF2B5EF4-FFF2-40B4-BE49-F238E27FC236}">
                <a16:creationId xmlns:a16="http://schemas.microsoft.com/office/drawing/2014/main" id="{94780949-35CB-40A9-96D6-83E845F6B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E8BAC009-F63B-4713-8BF0-E01F0B4E3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BDDDD-9508-49C7-97FB-C451B47E8C00}" type="slidenum">
              <a:rPr lang="en-US" smtClean="0"/>
              <a:t>‹#›</a:t>
            </a:fld>
            <a:endParaRPr lang="en-US"/>
          </a:p>
        </p:txBody>
      </p:sp>
    </p:spTree>
    <p:extLst>
      <p:ext uri="{BB962C8B-B14F-4D97-AF65-F5344CB8AC3E}">
        <p14:creationId xmlns:p14="http://schemas.microsoft.com/office/powerpoint/2010/main" val="312052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CADB74C6-C599-47D2-9315-6C0A1E1D1041}"/>
              </a:ext>
            </a:extLst>
          </p:cNvPr>
          <p:cNvSpPr txBox="1"/>
          <p:nvPr/>
        </p:nvSpPr>
        <p:spPr>
          <a:xfrm>
            <a:off x="1129246" y="2072158"/>
            <a:ext cx="10585133" cy="2862322"/>
          </a:xfrm>
          <a:prstGeom prst="rect">
            <a:avLst/>
          </a:prstGeom>
          <a:noFill/>
        </p:spPr>
        <p:txBody>
          <a:bodyPr wrap="square" rtlCol="0">
            <a:spAutoFit/>
          </a:bodyPr>
          <a:lstStyle/>
          <a:p>
            <a:r>
              <a:rPr lang="en-US" sz="6000" dirty="0" smtClean="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Welcome to MY presentation</a:t>
            </a:r>
          </a:p>
          <a:p>
            <a:r>
              <a:rPr lang="en-US" sz="6000" dirty="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6000" dirty="0" smtClean="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p>
          <a:p>
            <a:r>
              <a:rPr lang="en-US" sz="6000" dirty="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6000" dirty="0" smtClean="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-by </a:t>
            </a:r>
            <a:r>
              <a:rPr lang="en-US" sz="6000" dirty="0" err="1" smtClean="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Phạm</a:t>
            </a:r>
            <a:r>
              <a:rPr lang="en-US" sz="6000" dirty="0" smtClean="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6000" dirty="0" err="1" smtClean="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Lợi</a:t>
            </a:r>
            <a:r>
              <a:rPr lang="en-US" sz="6000" dirty="0" smtClean="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endParaRPr lang="en-US" sz="6000" dirty="0">
              <a:solidFill>
                <a:schemeClr val="accent2">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endParaRPr>
          </a:p>
        </p:txBody>
      </p:sp>
      <p:grpSp>
        <p:nvGrpSpPr>
          <p:cNvPr id="3" name="Group 2">
            <a:extLst>
              <a:ext uri="{FF2B5EF4-FFF2-40B4-BE49-F238E27FC236}">
                <a16:creationId xmlns:a16="http://schemas.microsoft.com/office/drawing/2014/main" id="{6CE2DBEE-BE23-45AD-851C-46CAEBB752E9}"/>
              </a:ext>
            </a:extLst>
          </p:cNvPr>
          <p:cNvGrpSpPr/>
          <p:nvPr/>
        </p:nvGrpSpPr>
        <p:grpSpPr>
          <a:xfrm>
            <a:off x="2032896" y="7974404"/>
            <a:ext cx="1730188" cy="2213442"/>
            <a:chOff x="2012576" y="3971364"/>
            <a:chExt cx="1730188" cy="2213442"/>
          </a:xfrm>
        </p:grpSpPr>
        <p:grpSp>
          <p:nvGrpSpPr>
            <p:cNvPr id="8" name="Nhóm 7">
              <a:extLst>
                <a:ext uri="{FF2B5EF4-FFF2-40B4-BE49-F238E27FC236}">
                  <a16:creationId xmlns:a16="http://schemas.microsoft.com/office/drawing/2014/main" id="{9766F263-C7EF-4AB1-A669-E7D50354ADDC}"/>
                </a:ext>
              </a:extLst>
            </p:cNvPr>
            <p:cNvGrpSpPr/>
            <p:nvPr/>
          </p:nvGrpSpPr>
          <p:grpSpPr>
            <a:xfrm>
              <a:off x="2012576" y="3971364"/>
              <a:ext cx="1730188" cy="2187388"/>
              <a:chOff x="2438400" y="3881717"/>
              <a:chExt cx="1730188" cy="2187388"/>
            </a:xfrm>
          </p:grpSpPr>
          <p:sp>
            <p:nvSpPr>
              <p:cNvPr id="6" name="Hình chữ nhật: Góc Tròn 5">
                <a:extLst>
                  <a:ext uri="{FF2B5EF4-FFF2-40B4-BE49-F238E27FC236}">
                    <a16:creationId xmlns:a16="http://schemas.microsoft.com/office/drawing/2014/main" id="{70B934B0-2AFD-47D1-B329-BE0EBB540B84}"/>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Góc Tròn 6">
                <a:extLst>
                  <a:ext uri="{FF2B5EF4-FFF2-40B4-BE49-F238E27FC236}">
                    <a16:creationId xmlns:a16="http://schemas.microsoft.com/office/drawing/2014/main" id="{9F56EC05-CB9C-4494-AE5A-1A83489E764F}"/>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27F5C96A-D31F-4345-A756-EB76FA0A72A0}"/>
                </a:ext>
              </a:extLst>
            </p:cNvPr>
            <p:cNvSpPr/>
            <p:nvPr/>
          </p:nvSpPr>
          <p:spPr>
            <a:xfrm>
              <a:off x="2211557" y="4195072"/>
              <a:ext cx="1284678" cy="1300292"/>
            </a:xfrm>
            <a:prstGeom prst="rect">
              <a:avLst/>
            </a:prstGeom>
            <a:blipFill dpi="0" rotWithShape="1">
              <a:blip r:embed="rId2">
                <a:extLst>
                  <a:ext uri="{28A0092B-C50C-407E-A947-70E740481C1C}">
                    <a14:useLocalDpi xmlns:a14="http://schemas.microsoft.com/office/drawing/2010/main" val="0"/>
                  </a:ext>
                </a:extLst>
              </a:blip>
              <a:srcRect/>
              <a:stretch>
                <a:fillRect l="-39969" r="-3996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ộp Văn bản 3">
              <a:extLst>
                <a:ext uri="{FF2B5EF4-FFF2-40B4-BE49-F238E27FC236}">
                  <a16:creationId xmlns:a16="http://schemas.microsoft.com/office/drawing/2014/main" id="{2B080F49-2C23-4253-996A-4E777B30C206}"/>
                </a:ext>
              </a:extLst>
            </p:cNvPr>
            <p:cNvSpPr txBox="1"/>
            <p:nvPr/>
          </p:nvSpPr>
          <p:spPr>
            <a:xfrm>
              <a:off x="2302660" y="5661586"/>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6F4135D1-B9D6-4756-A5C8-9EE34AA4CFE2}"/>
              </a:ext>
            </a:extLst>
          </p:cNvPr>
          <p:cNvGrpSpPr/>
          <p:nvPr/>
        </p:nvGrpSpPr>
        <p:grpSpPr>
          <a:xfrm>
            <a:off x="4148567" y="11174162"/>
            <a:ext cx="1730188" cy="2187388"/>
            <a:chOff x="4128247" y="3971364"/>
            <a:chExt cx="1730188" cy="2187388"/>
          </a:xfrm>
        </p:grpSpPr>
        <p:grpSp>
          <p:nvGrpSpPr>
            <p:cNvPr id="9" name="Nhóm 8">
              <a:extLst>
                <a:ext uri="{FF2B5EF4-FFF2-40B4-BE49-F238E27FC236}">
                  <a16:creationId xmlns:a16="http://schemas.microsoft.com/office/drawing/2014/main" id="{D5F24E97-20EC-417C-BC65-310DAB70AF80}"/>
                </a:ext>
              </a:extLst>
            </p:cNvPr>
            <p:cNvGrpSpPr/>
            <p:nvPr/>
          </p:nvGrpSpPr>
          <p:grpSpPr>
            <a:xfrm>
              <a:off x="4128247" y="3971364"/>
              <a:ext cx="1730188" cy="2187388"/>
              <a:chOff x="2438400" y="3881717"/>
              <a:chExt cx="1730188" cy="2187388"/>
            </a:xfrm>
          </p:grpSpPr>
          <p:sp>
            <p:nvSpPr>
              <p:cNvPr id="10" name="Hình chữ nhật: Góc Tròn 9">
                <a:extLst>
                  <a:ext uri="{FF2B5EF4-FFF2-40B4-BE49-F238E27FC236}">
                    <a16:creationId xmlns:a16="http://schemas.microsoft.com/office/drawing/2014/main" id="{C6D32222-565A-4E5B-A289-66B370DF3046}"/>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ình chữ nhật: Góc Tròn 10">
                <a:extLst>
                  <a:ext uri="{FF2B5EF4-FFF2-40B4-BE49-F238E27FC236}">
                    <a16:creationId xmlns:a16="http://schemas.microsoft.com/office/drawing/2014/main" id="{C9C7A9FF-B6B2-4774-BD4D-A491A7B3EAE3}"/>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76303C8-BCB4-497A-A856-EABCCB26759A}"/>
                </a:ext>
              </a:extLst>
            </p:cNvPr>
            <p:cNvSpPr/>
            <p:nvPr/>
          </p:nvSpPr>
          <p:spPr>
            <a:xfrm>
              <a:off x="4351002" y="4195072"/>
              <a:ext cx="1284678" cy="1300292"/>
            </a:xfrm>
            <a:prstGeom prst="rect">
              <a:avLst/>
            </a:prstGeom>
            <a:blipFill dpi="0" rotWithShape="1">
              <a:blip r:embed="rId3">
                <a:extLst>
                  <a:ext uri="{28A0092B-C50C-407E-A947-70E740481C1C}">
                    <a14:useLocalDpi xmlns:a14="http://schemas.microsoft.com/office/drawing/2010/main" val="0"/>
                  </a:ext>
                </a:extLst>
              </a:blip>
              <a:srcRect/>
              <a:stretch>
                <a:fillRect t="-8750" b="-65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ộp Văn bản 3">
              <a:extLst>
                <a:ext uri="{FF2B5EF4-FFF2-40B4-BE49-F238E27FC236}">
                  <a16:creationId xmlns:a16="http://schemas.microsoft.com/office/drawing/2014/main" id="{64F5AA0A-47F3-4146-9C01-43AB876778A8}"/>
                </a:ext>
              </a:extLst>
            </p:cNvPr>
            <p:cNvSpPr txBox="1"/>
            <p:nvPr/>
          </p:nvSpPr>
          <p:spPr>
            <a:xfrm>
              <a:off x="4442105" y="5635532"/>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301C5670-FE08-41EB-A58F-F76C9C4C5BAF}"/>
              </a:ext>
            </a:extLst>
          </p:cNvPr>
          <p:cNvGrpSpPr/>
          <p:nvPr/>
        </p:nvGrpSpPr>
        <p:grpSpPr>
          <a:xfrm>
            <a:off x="6264238" y="15139344"/>
            <a:ext cx="1730188" cy="2187388"/>
            <a:chOff x="6243918" y="3971364"/>
            <a:chExt cx="1730188" cy="2187388"/>
          </a:xfrm>
        </p:grpSpPr>
        <p:grpSp>
          <p:nvGrpSpPr>
            <p:cNvPr id="12" name="Nhóm 11">
              <a:extLst>
                <a:ext uri="{FF2B5EF4-FFF2-40B4-BE49-F238E27FC236}">
                  <a16:creationId xmlns:a16="http://schemas.microsoft.com/office/drawing/2014/main" id="{0E3B0177-7125-4A32-B3A7-3DB73BBC36E8}"/>
                </a:ext>
              </a:extLst>
            </p:cNvPr>
            <p:cNvGrpSpPr/>
            <p:nvPr/>
          </p:nvGrpSpPr>
          <p:grpSpPr>
            <a:xfrm>
              <a:off x="6243918" y="3971364"/>
              <a:ext cx="1730188" cy="2187388"/>
              <a:chOff x="2438400" y="3881717"/>
              <a:chExt cx="1730188" cy="2187388"/>
            </a:xfrm>
          </p:grpSpPr>
          <p:sp>
            <p:nvSpPr>
              <p:cNvPr id="13" name="Hình chữ nhật: Góc Tròn 12">
                <a:extLst>
                  <a:ext uri="{FF2B5EF4-FFF2-40B4-BE49-F238E27FC236}">
                    <a16:creationId xmlns:a16="http://schemas.microsoft.com/office/drawing/2014/main" id="{C709BE83-99EF-40E9-A0B7-8589B36ADA45}"/>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chữ nhật: Góc Tròn 13">
                <a:extLst>
                  <a:ext uri="{FF2B5EF4-FFF2-40B4-BE49-F238E27FC236}">
                    <a16:creationId xmlns:a16="http://schemas.microsoft.com/office/drawing/2014/main" id="{55B329EE-4F85-4834-AAC8-FB2AD6D06B25}"/>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8197E4F-3EA1-4B40-8A7B-E349AF55A140}"/>
                </a:ext>
              </a:extLst>
            </p:cNvPr>
            <p:cNvSpPr/>
            <p:nvPr/>
          </p:nvSpPr>
          <p:spPr>
            <a:xfrm>
              <a:off x="6466673" y="4179355"/>
              <a:ext cx="1284678" cy="130029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ộp Văn bản 3">
              <a:extLst>
                <a:ext uri="{FF2B5EF4-FFF2-40B4-BE49-F238E27FC236}">
                  <a16:creationId xmlns:a16="http://schemas.microsoft.com/office/drawing/2014/main" id="{3F081590-A675-4A15-8958-C31492BC4FCE}"/>
                </a:ext>
              </a:extLst>
            </p:cNvPr>
            <p:cNvSpPr txBox="1"/>
            <p:nvPr/>
          </p:nvSpPr>
          <p:spPr>
            <a:xfrm>
              <a:off x="6557776" y="5635532"/>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FF6DF782-8B13-4F0A-80FE-55AF99EB7AEF}"/>
              </a:ext>
            </a:extLst>
          </p:cNvPr>
          <p:cNvGrpSpPr/>
          <p:nvPr/>
        </p:nvGrpSpPr>
        <p:grpSpPr>
          <a:xfrm>
            <a:off x="8379909" y="18795726"/>
            <a:ext cx="1730188" cy="2187388"/>
            <a:chOff x="8359589" y="3971364"/>
            <a:chExt cx="1730188" cy="2187388"/>
          </a:xfrm>
        </p:grpSpPr>
        <p:grpSp>
          <p:nvGrpSpPr>
            <p:cNvPr id="15" name="Nhóm 14">
              <a:extLst>
                <a:ext uri="{FF2B5EF4-FFF2-40B4-BE49-F238E27FC236}">
                  <a16:creationId xmlns:a16="http://schemas.microsoft.com/office/drawing/2014/main" id="{6063440B-7B72-4258-BEBA-A7E9EA43C8DC}"/>
                </a:ext>
              </a:extLst>
            </p:cNvPr>
            <p:cNvGrpSpPr/>
            <p:nvPr/>
          </p:nvGrpSpPr>
          <p:grpSpPr>
            <a:xfrm>
              <a:off x="8359589" y="3971364"/>
              <a:ext cx="1730188" cy="2187388"/>
              <a:chOff x="2438400" y="3881717"/>
              <a:chExt cx="1730188" cy="2187388"/>
            </a:xfrm>
          </p:grpSpPr>
          <p:sp>
            <p:nvSpPr>
              <p:cNvPr id="16" name="Hình chữ nhật: Góc Tròn 15">
                <a:extLst>
                  <a:ext uri="{FF2B5EF4-FFF2-40B4-BE49-F238E27FC236}">
                    <a16:creationId xmlns:a16="http://schemas.microsoft.com/office/drawing/2014/main" id="{DCFD6D9C-7F09-42A8-8735-2DB4FDC88497}"/>
                  </a:ext>
                </a:extLst>
              </p:cNvPr>
              <p:cNvSpPr/>
              <p:nvPr/>
            </p:nvSpPr>
            <p:spPr>
              <a:xfrm>
                <a:off x="2438400" y="3881717"/>
                <a:ext cx="1730188" cy="2187388"/>
              </a:xfrm>
              <a:prstGeom prst="roundRect">
                <a:avLst>
                  <a:gd name="adj" fmla="val 1148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ình chữ nhật: Góc Tròn 16">
                <a:extLst>
                  <a:ext uri="{FF2B5EF4-FFF2-40B4-BE49-F238E27FC236}">
                    <a16:creationId xmlns:a16="http://schemas.microsoft.com/office/drawing/2014/main" id="{9E96581C-9004-4405-B0FD-0E8F2B53996A}"/>
                  </a:ext>
                </a:extLst>
              </p:cNvPr>
              <p:cNvSpPr/>
              <p:nvPr/>
            </p:nvSpPr>
            <p:spPr>
              <a:xfrm>
                <a:off x="2438400" y="3881717"/>
                <a:ext cx="1730188" cy="1716275"/>
              </a:xfrm>
              <a:prstGeom prst="roundRect">
                <a:avLst>
                  <a:gd name="adj" fmla="val 1148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08724508-34A2-4873-B4FE-A9DAFF19C0BA}"/>
                </a:ext>
              </a:extLst>
            </p:cNvPr>
            <p:cNvSpPr/>
            <p:nvPr/>
          </p:nvSpPr>
          <p:spPr>
            <a:xfrm>
              <a:off x="8582344" y="4179355"/>
              <a:ext cx="1284678" cy="1300292"/>
            </a:xfrm>
            <a:prstGeom prst="rect">
              <a:avLst/>
            </a:prstGeom>
            <a:blipFill dpi="0" rotWithShape="1">
              <a:blip r:embed="rId5">
                <a:extLst>
                  <a:ext uri="{28A0092B-C50C-407E-A947-70E740481C1C}">
                    <a14:useLocalDpi xmlns:a14="http://schemas.microsoft.com/office/drawing/2010/main" val="0"/>
                  </a:ext>
                </a:extLst>
              </a:blip>
              <a:srcRect/>
              <a:stretch>
                <a:fillRect l="-30006" t="1209" r="-49932" b="-1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ộp Văn bản 3">
              <a:extLst>
                <a:ext uri="{FF2B5EF4-FFF2-40B4-BE49-F238E27FC236}">
                  <a16:creationId xmlns:a16="http://schemas.microsoft.com/office/drawing/2014/main" id="{E2D9FE23-81CB-4DE9-AA44-B60E8B6CEDAA}"/>
                </a:ext>
              </a:extLst>
            </p:cNvPr>
            <p:cNvSpPr txBox="1"/>
            <p:nvPr/>
          </p:nvSpPr>
          <p:spPr>
            <a:xfrm>
              <a:off x="8673447" y="5635532"/>
              <a:ext cx="1102471" cy="523220"/>
            </a:xfrm>
            <a:prstGeom prst="rect">
              <a:avLst/>
            </a:prstGeom>
            <a:noFill/>
          </p:spPr>
          <p:txBody>
            <a:bodyPr wrap="square" rtlCol="0">
              <a:spAutoFit/>
            </a:bodyPr>
            <a:lstStyle/>
            <a:p>
              <a:pPr algn="ctr"/>
              <a:r>
                <a:rPr lang="en-US" sz="2800">
                  <a:solidFill>
                    <a:schemeClr val="accent2">
                      <a:lumMod val="20000"/>
                      <a:lumOff val="80000"/>
                    </a:schemeClr>
                  </a:solidFill>
                  <a:latin typeface="Times New Roman" panose="02020603050405020304" pitchFamily="18" charset="0"/>
                  <a:cs typeface="Times New Roman" panose="02020603050405020304" pitchFamily="18" charset="0"/>
                </a:rPr>
                <a:t>Tên</a:t>
              </a:r>
              <a:endParaRPr lang="en-US" sz="4800">
                <a:solidFill>
                  <a:schemeClr val="accent2">
                    <a:lumMod val="20000"/>
                    <a:lumOff val="80000"/>
                  </a:schemeClr>
                </a:solidFill>
                <a:latin typeface="Times New Roman" panose="02020603050405020304" pitchFamily="18" charset="0"/>
                <a:cs typeface="Times New Roman" panose="02020603050405020304" pitchFamily="18" charset="0"/>
              </a:endParaRPr>
            </a:p>
          </p:txBody>
        </p:sp>
      </p:grpSp>
      <p:grpSp>
        <p:nvGrpSpPr>
          <p:cNvPr id="34" name="Group 33"/>
          <p:cNvGrpSpPr/>
          <p:nvPr/>
        </p:nvGrpSpPr>
        <p:grpSpPr>
          <a:xfrm>
            <a:off x="98903" y="3334871"/>
            <a:ext cx="3326548" cy="3307229"/>
            <a:chOff x="1262337" y="1864831"/>
            <a:chExt cx="1939080" cy="1939080"/>
          </a:xfrm>
        </p:grpSpPr>
        <p:sp>
          <p:nvSpPr>
            <p:cNvPr id="32" name="Oval 31">
              <a:extLst>
                <a:ext uri="{FF2B5EF4-FFF2-40B4-BE49-F238E27FC236}">
                  <a16:creationId xmlns:a16="http://schemas.microsoft.com/office/drawing/2014/main" id="{D44E56F3-F65B-437C-9CA7-20CDDBB0E849}"/>
                </a:ext>
              </a:extLst>
            </p:cNvPr>
            <p:cNvSpPr/>
            <p:nvPr/>
          </p:nvSpPr>
          <p:spPr>
            <a:xfrm>
              <a:off x="1517078" y="2159783"/>
              <a:ext cx="1357137" cy="1336431"/>
            </a:xfrm>
            <a:prstGeom prst="ellipse">
              <a:avLst/>
            </a:prstGeom>
            <a:solidFill>
              <a:srgbClr val="843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262337" y="1864831"/>
              <a:ext cx="1939080" cy="1939080"/>
            </a:xfrm>
            <a:prstGeom prst="rect">
              <a:avLst/>
            </a:prstGeom>
          </p:spPr>
        </p:pic>
      </p:grpSp>
      <p:sp>
        <p:nvSpPr>
          <p:cNvPr id="19" name="Rectangle 18"/>
          <p:cNvSpPr/>
          <p:nvPr/>
        </p:nvSpPr>
        <p:spPr>
          <a:xfrm rot="19025918">
            <a:off x="-1208431" y="-402289"/>
            <a:ext cx="3959533" cy="1987322"/>
          </a:xfrm>
          <a:prstGeom prst="rect">
            <a:avLst/>
          </a:prstGeom>
          <a:solidFill>
            <a:srgbClr val="536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7824033">
            <a:off x="9734613" y="5005266"/>
            <a:ext cx="3959533" cy="1987322"/>
          </a:xfrm>
          <a:prstGeom prst="rect">
            <a:avLst/>
          </a:prstGeom>
          <a:solidFill>
            <a:srgbClr val="5365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92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Hộp Văn bản 3">
            <a:extLst>
              <a:ext uri="{FF2B5EF4-FFF2-40B4-BE49-F238E27FC236}">
                <a16:creationId xmlns:a16="http://schemas.microsoft.com/office/drawing/2014/main" id="{06EDCB50-9CBC-4E6D-9984-12AC84B2C98B}"/>
              </a:ext>
            </a:extLst>
          </p:cNvPr>
          <p:cNvSpPr txBox="1"/>
          <p:nvPr/>
        </p:nvSpPr>
        <p:spPr>
          <a:xfrm>
            <a:off x="637005" y="2120750"/>
            <a:ext cx="7154409" cy="1938992"/>
          </a:xfrm>
          <a:prstGeom prst="rect">
            <a:avLst/>
          </a:prstGeom>
          <a:noFill/>
        </p:spPr>
        <p:txBody>
          <a:bodyPr wrap="square" rtlCol="0">
            <a:spAutoFit/>
          </a:bodyPr>
          <a:lstStyle/>
          <a:p>
            <a:r>
              <a:rPr lang="en-US" sz="6000" b="1" dirty="0" smtClean="0">
                <a:solidFill>
                  <a:schemeClr val="accent2">
                    <a:lumMod val="50000"/>
                  </a:schemeClr>
                </a:solidFill>
                <a:latin typeface="Vogue" panose="020B7200000000000000" pitchFamily="34" charset="0"/>
                <a:cs typeface="Times New Roman" panose="02020603050405020304" pitchFamily="18" charset="0"/>
              </a:rPr>
              <a:t>Why </a:t>
            </a:r>
            <a:r>
              <a:rPr lang="en-US" sz="6000" b="1" dirty="0">
                <a:solidFill>
                  <a:schemeClr val="accent2">
                    <a:lumMod val="50000"/>
                  </a:schemeClr>
                </a:solidFill>
                <a:latin typeface="Vogue" panose="020B7200000000000000" pitchFamily="34" charset="0"/>
                <a:cs typeface="Times New Roman" panose="02020603050405020304" pitchFamily="18" charset="0"/>
              </a:rPr>
              <a:t>w</a:t>
            </a:r>
            <a:r>
              <a:rPr lang="en-US" sz="6000" b="1" dirty="0" smtClean="0">
                <a:solidFill>
                  <a:schemeClr val="accent2">
                    <a:lumMod val="50000"/>
                  </a:schemeClr>
                </a:solidFill>
                <a:latin typeface="Vogue" panose="020B7200000000000000" pitchFamily="34" charset="0"/>
                <a:cs typeface="Times New Roman" panose="02020603050405020304" pitchFamily="18" charset="0"/>
              </a:rPr>
              <a:t>e shouldn’t do housework</a:t>
            </a:r>
            <a:endParaRPr lang="en-US" sz="6000" b="1" dirty="0">
              <a:solidFill>
                <a:schemeClr val="accent2">
                  <a:lumMod val="50000"/>
                </a:schemeClr>
              </a:solidFill>
              <a:latin typeface="Vogue" panose="020B7200000000000000"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158F03F6-4278-4DC8-B9A6-31F9138312D2}"/>
              </a:ext>
            </a:extLst>
          </p:cNvPr>
          <p:cNvSpPr/>
          <p:nvPr/>
        </p:nvSpPr>
        <p:spPr>
          <a:xfrm>
            <a:off x="-1" y="8466952"/>
            <a:ext cx="5036945" cy="2844799"/>
          </a:xfrm>
          <a:prstGeom prst="roundRect">
            <a:avLst>
              <a:gd name="adj" fmla="val 7559"/>
            </a:avLst>
          </a:prstGeom>
          <a:solidFill>
            <a:srgbClr val="8A4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7" name="Rectangle: Rounded Corners 6">
            <a:extLst>
              <a:ext uri="{FF2B5EF4-FFF2-40B4-BE49-F238E27FC236}">
                <a16:creationId xmlns:a16="http://schemas.microsoft.com/office/drawing/2014/main" id="{00F11275-3FF6-4952-9E3A-D8B97DE5707F}"/>
              </a:ext>
            </a:extLst>
          </p:cNvPr>
          <p:cNvSpPr/>
          <p:nvPr/>
        </p:nvSpPr>
        <p:spPr>
          <a:xfrm>
            <a:off x="-8888455" y="742052"/>
            <a:ext cx="7910775" cy="800998"/>
          </a:xfrm>
          <a:prstGeom prst="roundRect">
            <a:avLst>
              <a:gd name="adj" fmla="val 2434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8" name="Rectangle: Rounded Corners 7">
            <a:extLst>
              <a:ext uri="{FF2B5EF4-FFF2-40B4-BE49-F238E27FC236}">
                <a16:creationId xmlns:a16="http://schemas.microsoft.com/office/drawing/2014/main" id="{9507BD3E-5E64-4A59-B011-EB870CAA7EBC}"/>
              </a:ext>
            </a:extLst>
          </p:cNvPr>
          <p:cNvSpPr/>
          <p:nvPr/>
        </p:nvSpPr>
        <p:spPr>
          <a:xfrm>
            <a:off x="-16061210" y="1685027"/>
            <a:ext cx="6894775" cy="800998"/>
          </a:xfrm>
          <a:prstGeom prst="roundRect">
            <a:avLst>
              <a:gd name="adj" fmla="val 202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9" name="Rectangle: Rounded Corners 8">
            <a:extLst>
              <a:ext uri="{FF2B5EF4-FFF2-40B4-BE49-F238E27FC236}">
                <a16:creationId xmlns:a16="http://schemas.microsoft.com/office/drawing/2014/main" id="{7880FAD7-FE44-4FE1-91CC-126430E44B91}"/>
              </a:ext>
            </a:extLst>
          </p:cNvPr>
          <p:cNvSpPr/>
          <p:nvPr/>
        </p:nvSpPr>
        <p:spPr>
          <a:xfrm>
            <a:off x="-22596479" y="2628002"/>
            <a:ext cx="5835232" cy="924489"/>
          </a:xfrm>
          <a:prstGeom prst="roundRect">
            <a:avLst>
              <a:gd name="adj" fmla="val 2105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5" name="Isosceles Triangle 4">
            <a:extLst>
              <a:ext uri="{FF2B5EF4-FFF2-40B4-BE49-F238E27FC236}">
                <a16:creationId xmlns:a16="http://schemas.microsoft.com/office/drawing/2014/main" id="{6E7D5270-C89E-4DBF-87F2-EE2FCAF3FF30}"/>
              </a:ext>
            </a:extLst>
          </p:cNvPr>
          <p:cNvSpPr/>
          <p:nvPr/>
        </p:nvSpPr>
        <p:spPr>
          <a:xfrm rot="10800000">
            <a:off x="0" y="0"/>
            <a:ext cx="1274011" cy="1046149"/>
          </a:xfrm>
          <a:prstGeom prst="triangle">
            <a:avLst>
              <a:gd name="adj" fmla="val 10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flipH="1">
            <a:off x="8913808" y="0"/>
            <a:ext cx="3278192" cy="26978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010" y="1142551"/>
            <a:ext cx="5266274" cy="5630862"/>
          </a:xfrm>
          <a:prstGeom prst="rect">
            <a:avLst/>
          </a:prstGeom>
        </p:spPr>
      </p:pic>
    </p:spTree>
    <p:extLst>
      <p:ext uri="{BB962C8B-B14F-4D97-AF65-F5344CB8AC3E}">
        <p14:creationId xmlns:p14="http://schemas.microsoft.com/office/powerpoint/2010/main" val="36405046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C11B465-9764-4E22-A1F8-13A70826DB3B}"/>
              </a:ext>
            </a:extLst>
          </p:cNvPr>
          <p:cNvSpPr/>
          <p:nvPr/>
        </p:nvSpPr>
        <p:spPr>
          <a:xfrm>
            <a:off x="260768" y="3504454"/>
            <a:ext cx="5036945" cy="3246269"/>
          </a:xfrm>
          <a:prstGeom prst="roundRect">
            <a:avLst>
              <a:gd name="adj" fmla="val 7559"/>
            </a:avLst>
          </a:prstGeom>
          <a:solidFill>
            <a:srgbClr val="8A4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There r 3 main reasons I can think about:</a:t>
            </a:r>
          </a:p>
          <a:p>
            <a:endParaRPr lang="en-US" dirty="0"/>
          </a:p>
          <a:p>
            <a:r>
              <a:rPr lang="en-US" dirty="0" smtClean="0"/>
              <a:t>1. kids </a:t>
            </a:r>
            <a:r>
              <a:rPr lang="en-US" dirty="0"/>
              <a:t>can be clumsy. Chores can take a long time, and </a:t>
            </a:r>
            <a:r>
              <a:rPr lang="en-US" dirty="0" err="1" smtClean="0"/>
              <a:t>theres</a:t>
            </a:r>
            <a:r>
              <a:rPr lang="en-US" dirty="0" smtClean="0"/>
              <a:t> </a:t>
            </a:r>
            <a:r>
              <a:rPr lang="en-US" dirty="0"/>
              <a:t>a risk that something might get </a:t>
            </a:r>
            <a:r>
              <a:rPr lang="en-US" dirty="0" smtClean="0"/>
              <a:t>broken</a:t>
            </a:r>
          </a:p>
          <a:p>
            <a:endParaRPr lang="en-US" dirty="0" smtClean="0">
              <a:solidFill>
                <a:schemeClr val="accent4">
                  <a:lumMod val="20000"/>
                  <a:lumOff val="80000"/>
                </a:schemeClr>
              </a:solidFill>
            </a:endParaRPr>
          </a:p>
          <a:p>
            <a:r>
              <a:rPr lang="en-US" dirty="0" smtClean="0">
                <a:solidFill>
                  <a:schemeClr val="accent4">
                    <a:lumMod val="20000"/>
                    <a:lumOff val="80000"/>
                  </a:schemeClr>
                </a:solidFill>
              </a:rPr>
              <a:t>2. </a:t>
            </a:r>
            <a:r>
              <a:rPr lang="en-US" dirty="0" smtClean="0"/>
              <a:t>children </a:t>
            </a:r>
            <a:r>
              <a:rPr lang="en-US" dirty="0" err="1" smtClean="0"/>
              <a:t>shoulnt</a:t>
            </a:r>
            <a:r>
              <a:rPr lang="en-US" dirty="0" smtClean="0"/>
              <a:t> do </a:t>
            </a:r>
            <a:r>
              <a:rPr lang="en-US" dirty="0"/>
              <a:t>chores at home because they might get tired for school and they are not going to get time for homework or study at </a:t>
            </a:r>
            <a:r>
              <a:rPr lang="en-US" dirty="0" smtClean="0"/>
              <a:t>home</a:t>
            </a:r>
          </a:p>
          <a:p>
            <a:endParaRPr lang="en-US" dirty="0" smtClean="0">
              <a:solidFill>
                <a:schemeClr val="accent4">
                  <a:lumMod val="20000"/>
                  <a:lumOff val="80000"/>
                </a:schemeClr>
              </a:solidFill>
            </a:endParaRPr>
          </a:p>
          <a:p>
            <a:r>
              <a:rPr lang="en-US" dirty="0" smtClean="0">
                <a:solidFill>
                  <a:schemeClr val="accent4">
                    <a:lumMod val="20000"/>
                    <a:lumOff val="80000"/>
                  </a:schemeClr>
                </a:solidFill>
              </a:rPr>
              <a:t>3.</a:t>
            </a:r>
            <a:r>
              <a:rPr lang="en-US" dirty="0" smtClean="0"/>
              <a:t> </a:t>
            </a:r>
            <a:r>
              <a:rPr lang="en-US" dirty="0"/>
              <a:t>might not be able to go out and </a:t>
            </a:r>
            <a:r>
              <a:rPr lang="en-US" dirty="0" smtClean="0"/>
              <a:t>meet our friends </a:t>
            </a:r>
            <a:r>
              <a:rPr lang="en-US" dirty="0"/>
              <a:t>or talk with </a:t>
            </a:r>
            <a:r>
              <a:rPr lang="en-US" dirty="0" smtClean="0"/>
              <a:t>our </a:t>
            </a:r>
            <a:r>
              <a:rPr lang="en-US" dirty="0"/>
              <a:t>friends. This could get tiring and can also be </a:t>
            </a:r>
            <a:r>
              <a:rPr lang="en-US" dirty="0" smtClean="0"/>
              <a:t>boring </a:t>
            </a:r>
            <a:r>
              <a:rPr lang="en-US" dirty="0" err="1" smtClean="0"/>
              <a:t>fr.</a:t>
            </a:r>
            <a:r>
              <a:rPr lang="en-US" dirty="0" smtClean="0"/>
              <a:t>.</a:t>
            </a:r>
            <a:endParaRPr lang="en-MY" sz="1800" dirty="0">
              <a:solidFill>
                <a:schemeClr val="accent4">
                  <a:lumMod val="20000"/>
                  <a:lumOff val="80000"/>
                </a:schemeClr>
              </a:solidFill>
            </a:endParaRPr>
          </a:p>
        </p:txBody>
      </p:sp>
      <p:sp>
        <p:nvSpPr>
          <p:cNvPr id="7" name="Rectangle: Rounded Corners 6">
            <a:extLst>
              <a:ext uri="{FF2B5EF4-FFF2-40B4-BE49-F238E27FC236}">
                <a16:creationId xmlns:a16="http://schemas.microsoft.com/office/drawing/2014/main" id="{C6B733B6-001F-4738-AC36-C56AAA270F7A}"/>
              </a:ext>
            </a:extLst>
          </p:cNvPr>
          <p:cNvSpPr/>
          <p:nvPr/>
        </p:nvSpPr>
        <p:spPr>
          <a:xfrm>
            <a:off x="260768" y="330866"/>
            <a:ext cx="7359232" cy="800998"/>
          </a:xfrm>
          <a:prstGeom prst="roundRect">
            <a:avLst>
              <a:gd name="adj" fmla="val 2434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2400" dirty="0" smtClean="0">
                <a:solidFill>
                  <a:schemeClr val="accent4">
                    <a:lumMod val="20000"/>
                    <a:lumOff val="80000"/>
                  </a:schemeClr>
                </a:solidFill>
              </a:rPr>
              <a:t>Reason :</a:t>
            </a:r>
            <a:endParaRPr lang="en-MY" sz="2400" dirty="0">
              <a:solidFill>
                <a:schemeClr val="accent4">
                  <a:lumMod val="20000"/>
                  <a:lumOff val="80000"/>
                </a:schemeClr>
              </a:solidFill>
            </a:endParaRPr>
          </a:p>
        </p:txBody>
      </p:sp>
      <p:sp>
        <p:nvSpPr>
          <p:cNvPr id="9" name="Rectangle: Rounded Corners 8">
            <a:extLst>
              <a:ext uri="{FF2B5EF4-FFF2-40B4-BE49-F238E27FC236}">
                <a16:creationId xmlns:a16="http://schemas.microsoft.com/office/drawing/2014/main" id="{33701B39-41F2-40EF-AF5B-7C2FB9FFE19D}"/>
              </a:ext>
            </a:extLst>
          </p:cNvPr>
          <p:cNvSpPr/>
          <p:nvPr/>
        </p:nvSpPr>
        <p:spPr>
          <a:xfrm>
            <a:off x="260768" y="1298310"/>
            <a:ext cx="6089232" cy="2039697"/>
          </a:xfrm>
          <a:prstGeom prst="roundRect">
            <a:avLst>
              <a:gd name="adj" fmla="val 2105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parents </a:t>
            </a:r>
            <a:r>
              <a:rPr lang="en-US" dirty="0">
                <a:solidFill>
                  <a:schemeClr val="accent4">
                    <a:lumMod val="20000"/>
                    <a:lumOff val="80000"/>
                  </a:schemeClr>
                </a:solidFill>
              </a:rPr>
              <a:t>may not like their children doing housework because of the limited family time people get these days. According to the Herald news, parents feel stressed having to add housework to their kids burden, already busy with school, sports, and other </a:t>
            </a:r>
            <a:r>
              <a:rPr lang="en-US" dirty="0" smtClean="0">
                <a:solidFill>
                  <a:schemeClr val="accent4">
                    <a:lumMod val="20000"/>
                    <a:lumOff val="80000"/>
                  </a:schemeClr>
                </a:solidFill>
              </a:rPr>
              <a:t>activities…..yes </a:t>
            </a:r>
            <a:r>
              <a:rPr lang="en-US" dirty="0" smtClean="0">
                <a:solidFill>
                  <a:schemeClr val="accent4">
                    <a:lumMod val="20000"/>
                    <a:lumOff val="80000"/>
                  </a:schemeClr>
                </a:solidFill>
                <a:sym typeface="Wingdings" panose="05000000000000000000" pitchFamily="2" charset="2"/>
              </a:rPr>
              <a:t></a:t>
            </a:r>
            <a:endParaRPr lang="en-MY" sz="1800" dirty="0">
              <a:solidFill>
                <a:schemeClr val="accent4">
                  <a:lumMod val="20000"/>
                  <a:lumOff val="80000"/>
                </a:schemeClr>
              </a:solidFill>
            </a:endParaRPr>
          </a:p>
        </p:txBody>
      </p:sp>
      <p:sp>
        <p:nvSpPr>
          <p:cNvPr id="10" name="Rectangle: Rounded Corners 9">
            <a:extLst>
              <a:ext uri="{FF2B5EF4-FFF2-40B4-BE49-F238E27FC236}">
                <a16:creationId xmlns:a16="http://schemas.microsoft.com/office/drawing/2014/main" id="{5B01FC33-9F2B-4DDC-BE9C-44E410A253EB}"/>
              </a:ext>
            </a:extLst>
          </p:cNvPr>
          <p:cNvSpPr/>
          <p:nvPr/>
        </p:nvSpPr>
        <p:spPr>
          <a:xfrm>
            <a:off x="13708534" y="282801"/>
            <a:ext cx="7176655" cy="2991604"/>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1" name="Rectangle: Rounded Corners 10">
            <a:extLst>
              <a:ext uri="{FF2B5EF4-FFF2-40B4-BE49-F238E27FC236}">
                <a16:creationId xmlns:a16="http://schemas.microsoft.com/office/drawing/2014/main" id="{3A147DF8-AC67-4038-A956-2899498C9157}"/>
              </a:ext>
            </a:extLst>
          </p:cNvPr>
          <p:cNvSpPr/>
          <p:nvPr/>
        </p:nvSpPr>
        <p:spPr>
          <a:xfrm>
            <a:off x="21134554" y="3552491"/>
            <a:ext cx="7176655" cy="2991603"/>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pic>
        <p:nvPicPr>
          <p:cNvPr id="2" name="Picture 1"/>
          <p:cNvPicPr>
            <a:picLocks noChangeAspect="1"/>
          </p:cNvPicPr>
          <p:nvPr/>
        </p:nvPicPr>
        <p:blipFill>
          <a:blip r:embed="rId2"/>
          <a:stretch>
            <a:fillRect/>
          </a:stretch>
        </p:blipFill>
        <p:spPr>
          <a:xfrm rot="21424748">
            <a:off x="5863276" y="1850124"/>
            <a:ext cx="7230304" cy="4994427"/>
          </a:xfrm>
          <a:prstGeom prst="rect">
            <a:avLst/>
          </a:prstGeom>
        </p:spPr>
      </p:pic>
    </p:spTree>
    <p:extLst>
      <p:ext uri="{BB962C8B-B14F-4D97-AF65-F5344CB8AC3E}">
        <p14:creationId xmlns:p14="http://schemas.microsoft.com/office/powerpoint/2010/main" val="13617732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6A02084-F319-431F-A283-618069C6AE7F}"/>
              </a:ext>
            </a:extLst>
          </p:cNvPr>
          <p:cNvSpPr/>
          <p:nvPr/>
        </p:nvSpPr>
        <p:spPr>
          <a:xfrm>
            <a:off x="4897064" y="-10177367"/>
            <a:ext cx="7176655" cy="2991604"/>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0" name="Rectangle: Rounded Corners 9">
            <a:extLst>
              <a:ext uri="{FF2B5EF4-FFF2-40B4-BE49-F238E27FC236}">
                <a16:creationId xmlns:a16="http://schemas.microsoft.com/office/drawing/2014/main" id="{BAA3EFF6-BBDB-45D3-AB3C-FCF0AC3DF954}"/>
              </a:ext>
            </a:extLst>
          </p:cNvPr>
          <p:cNvSpPr/>
          <p:nvPr/>
        </p:nvSpPr>
        <p:spPr>
          <a:xfrm>
            <a:off x="4897064" y="-6076407"/>
            <a:ext cx="7176655" cy="2991603"/>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4" name="Rectangle: Rounded Corners 13">
            <a:extLst>
              <a:ext uri="{FF2B5EF4-FFF2-40B4-BE49-F238E27FC236}">
                <a16:creationId xmlns:a16="http://schemas.microsoft.com/office/drawing/2014/main" id="{C899EE2F-FE67-4C0B-A8AF-AA02AEC1B107}"/>
              </a:ext>
            </a:extLst>
          </p:cNvPr>
          <p:cNvSpPr/>
          <p:nvPr/>
        </p:nvSpPr>
        <p:spPr>
          <a:xfrm>
            <a:off x="3586425" y="7617359"/>
            <a:ext cx="2509576" cy="6259778"/>
          </a:xfrm>
          <a:prstGeom prst="roundRect">
            <a:avLst>
              <a:gd name="adj" fmla="val 7357"/>
            </a:avLst>
          </a:prstGeom>
          <a:solidFill>
            <a:srgbClr val="EB6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5" name="Rectangle: Rounded Corners 14">
            <a:extLst>
              <a:ext uri="{FF2B5EF4-FFF2-40B4-BE49-F238E27FC236}">
                <a16:creationId xmlns:a16="http://schemas.microsoft.com/office/drawing/2014/main" id="{5E1A7ABF-0507-4DAF-ACDF-C3FFDDE40292}"/>
              </a:ext>
            </a:extLst>
          </p:cNvPr>
          <p:cNvSpPr/>
          <p:nvPr/>
        </p:nvSpPr>
        <p:spPr>
          <a:xfrm>
            <a:off x="6536889" y="15618359"/>
            <a:ext cx="2509576" cy="6259778"/>
          </a:xfrm>
          <a:prstGeom prst="roundRect">
            <a:avLst>
              <a:gd name="adj" fmla="val 8747"/>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6" name="Rectangle: Rounded Corners 15">
            <a:extLst>
              <a:ext uri="{FF2B5EF4-FFF2-40B4-BE49-F238E27FC236}">
                <a16:creationId xmlns:a16="http://schemas.microsoft.com/office/drawing/2014/main" id="{DF458AA9-3941-4272-864A-6FD95FA90925}"/>
              </a:ext>
            </a:extLst>
          </p:cNvPr>
          <p:cNvSpPr/>
          <p:nvPr/>
        </p:nvSpPr>
        <p:spPr>
          <a:xfrm>
            <a:off x="9487353" y="21206359"/>
            <a:ext cx="2509576" cy="6259778"/>
          </a:xfrm>
          <a:prstGeom prst="roundRect">
            <a:avLst>
              <a:gd name="adj" fmla="val 874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053" y="3115246"/>
            <a:ext cx="4990338" cy="37427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9646">
            <a:off x="876917" y="1624199"/>
            <a:ext cx="3692475" cy="3692475"/>
          </a:xfrm>
          <a:prstGeom prst="rect">
            <a:avLst/>
          </a:prstGeom>
        </p:spPr>
      </p:pic>
      <p:pic>
        <p:nvPicPr>
          <p:cNvPr id="17" name="Picture 1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68171" y="1585402"/>
            <a:ext cx="1540970" cy="1540970"/>
          </a:xfrm>
          <a:prstGeom prst="rect">
            <a:avLst/>
          </a:prstGeom>
        </p:spPr>
      </p:pic>
      <p:pic>
        <p:nvPicPr>
          <p:cNvPr id="19" name="Picture 1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787367" y="5201223"/>
            <a:ext cx="707686" cy="707686"/>
          </a:xfrm>
          <a:prstGeom prst="rect">
            <a:avLst/>
          </a:prstGeom>
        </p:spPr>
      </p:pic>
      <p:pic>
        <p:nvPicPr>
          <p:cNvPr id="20" name="Picture 1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521869" y="4422683"/>
            <a:ext cx="407261" cy="407261"/>
          </a:xfrm>
          <a:prstGeom prst="rect">
            <a:avLst/>
          </a:prstGeom>
        </p:spPr>
      </p:pic>
      <p:pic>
        <p:nvPicPr>
          <p:cNvPr id="21" name="Picture 2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87083" y="3683000"/>
            <a:ext cx="584200" cy="588701"/>
          </a:xfrm>
          <a:prstGeom prst="rect">
            <a:avLst/>
          </a:prstGeom>
        </p:spPr>
      </p:pic>
      <p:sp>
        <p:nvSpPr>
          <p:cNvPr id="22" name="TextBox 21"/>
          <p:cNvSpPr txBox="1"/>
          <p:nvPr/>
        </p:nvSpPr>
        <p:spPr>
          <a:xfrm>
            <a:off x="293821" y="544077"/>
            <a:ext cx="11703108" cy="830997"/>
          </a:xfrm>
          <a:prstGeom prst="rect">
            <a:avLst/>
          </a:prstGeom>
          <a:noFill/>
        </p:spPr>
        <p:txBody>
          <a:bodyPr wrap="square" rtlCol="0">
            <a:spAutoFit/>
          </a:bodyPr>
          <a:lstStyle/>
          <a:p>
            <a:r>
              <a:rPr lang="en-US" sz="4800" b="1" dirty="0" smtClean="0">
                <a:solidFill>
                  <a:srgbClr val="843C0C"/>
                </a:solidFill>
                <a:latin typeface="Vogue" panose="020B7200000000000000" pitchFamily="34" charset="0"/>
              </a:rPr>
              <a:t>What can we do if we </a:t>
            </a:r>
            <a:r>
              <a:rPr lang="en-US" sz="4800" b="1" dirty="0" err="1" smtClean="0">
                <a:solidFill>
                  <a:srgbClr val="843C0C"/>
                </a:solidFill>
                <a:latin typeface="Vogue" panose="020B7200000000000000" pitchFamily="34" charset="0"/>
              </a:rPr>
              <a:t>dont</a:t>
            </a:r>
            <a:r>
              <a:rPr lang="en-US" sz="4800" b="1" dirty="0" smtClean="0">
                <a:solidFill>
                  <a:srgbClr val="843C0C"/>
                </a:solidFill>
                <a:latin typeface="Vogue" panose="020B7200000000000000" pitchFamily="34" charset="0"/>
              </a:rPr>
              <a:t> do housework?</a:t>
            </a:r>
            <a:endParaRPr lang="en-US" sz="4800" b="1" dirty="0">
              <a:solidFill>
                <a:srgbClr val="843C0C"/>
              </a:solidFill>
              <a:latin typeface="Vogue" panose="020B7200000000000000" pitchFamily="34" charset="0"/>
            </a:endParaRPr>
          </a:p>
        </p:txBody>
      </p:sp>
      <p:pic>
        <p:nvPicPr>
          <p:cNvPr id="2" name="Picture 1"/>
          <p:cNvPicPr>
            <a:picLocks noChangeAspect="1"/>
          </p:cNvPicPr>
          <p:nvPr/>
        </p:nvPicPr>
        <p:blipFill>
          <a:blip r:embed="rId8"/>
          <a:stretch>
            <a:fillRect/>
          </a:stretch>
        </p:blipFill>
        <p:spPr>
          <a:xfrm rot="8012956">
            <a:off x="6971639" y="1164906"/>
            <a:ext cx="4352921" cy="4352921"/>
          </a:xfrm>
          <a:prstGeom prst="rect">
            <a:avLst/>
          </a:prstGeom>
        </p:spPr>
      </p:pic>
    </p:spTree>
    <p:extLst>
      <p:ext uri="{BB962C8B-B14F-4D97-AF65-F5344CB8AC3E}">
        <p14:creationId xmlns:p14="http://schemas.microsoft.com/office/powerpoint/2010/main" val="21113188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Hộp Văn bản 4">
            <a:extLst>
              <a:ext uri="{FF2B5EF4-FFF2-40B4-BE49-F238E27FC236}">
                <a16:creationId xmlns:a16="http://schemas.microsoft.com/office/drawing/2014/main" id="{7CB54274-8368-48E4-8F0C-5D776EBD9800}"/>
              </a:ext>
            </a:extLst>
          </p:cNvPr>
          <p:cNvSpPr txBox="1"/>
          <p:nvPr/>
        </p:nvSpPr>
        <p:spPr>
          <a:xfrm>
            <a:off x="4814047" y="3973044"/>
            <a:ext cx="3052482" cy="461665"/>
          </a:xfrm>
          <a:prstGeom prst="rect">
            <a:avLst/>
          </a:prstGeom>
          <a:noFill/>
        </p:spPr>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Just kidding</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158F03F6-4278-4DC8-B9A6-31F9138312D2}"/>
              </a:ext>
            </a:extLst>
          </p:cNvPr>
          <p:cNvSpPr/>
          <p:nvPr/>
        </p:nvSpPr>
        <p:spPr>
          <a:xfrm>
            <a:off x="-1" y="8466952"/>
            <a:ext cx="5036945" cy="2844799"/>
          </a:xfrm>
          <a:prstGeom prst="roundRect">
            <a:avLst>
              <a:gd name="adj" fmla="val 7559"/>
            </a:avLst>
          </a:prstGeom>
          <a:solidFill>
            <a:srgbClr val="8A4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7" name="Rectangle: Rounded Corners 6">
            <a:extLst>
              <a:ext uri="{FF2B5EF4-FFF2-40B4-BE49-F238E27FC236}">
                <a16:creationId xmlns:a16="http://schemas.microsoft.com/office/drawing/2014/main" id="{00F11275-3FF6-4952-9E3A-D8B97DE5707F}"/>
              </a:ext>
            </a:extLst>
          </p:cNvPr>
          <p:cNvSpPr/>
          <p:nvPr/>
        </p:nvSpPr>
        <p:spPr>
          <a:xfrm>
            <a:off x="-8238149" y="742052"/>
            <a:ext cx="7910775" cy="800998"/>
          </a:xfrm>
          <a:prstGeom prst="roundRect">
            <a:avLst>
              <a:gd name="adj" fmla="val 2434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8" name="Rectangle: Rounded Corners 7">
            <a:extLst>
              <a:ext uri="{FF2B5EF4-FFF2-40B4-BE49-F238E27FC236}">
                <a16:creationId xmlns:a16="http://schemas.microsoft.com/office/drawing/2014/main" id="{9507BD3E-5E64-4A59-B011-EB870CAA7EBC}"/>
              </a:ext>
            </a:extLst>
          </p:cNvPr>
          <p:cNvSpPr/>
          <p:nvPr/>
        </p:nvSpPr>
        <p:spPr>
          <a:xfrm>
            <a:off x="-16061210" y="1685027"/>
            <a:ext cx="6894775" cy="800998"/>
          </a:xfrm>
          <a:prstGeom prst="roundRect">
            <a:avLst>
              <a:gd name="adj" fmla="val 2023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9" name="Rectangle: Rounded Corners 8">
            <a:extLst>
              <a:ext uri="{FF2B5EF4-FFF2-40B4-BE49-F238E27FC236}">
                <a16:creationId xmlns:a16="http://schemas.microsoft.com/office/drawing/2014/main" id="{7880FAD7-FE44-4FE1-91CC-126430E44B91}"/>
              </a:ext>
            </a:extLst>
          </p:cNvPr>
          <p:cNvSpPr/>
          <p:nvPr/>
        </p:nvSpPr>
        <p:spPr>
          <a:xfrm>
            <a:off x="-22596479" y="2628002"/>
            <a:ext cx="5835232" cy="924489"/>
          </a:xfrm>
          <a:prstGeom prst="roundRect">
            <a:avLst>
              <a:gd name="adj" fmla="val 2105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chemeClr val="accent4">
                    <a:lumMod val="20000"/>
                    <a:lumOff val="80000"/>
                  </a:schemeClr>
                </a:solidFill>
              </a:rPr>
              <a:t>Thuyết trình ở đây </a:t>
            </a:r>
            <a:endParaRPr lang="en-MY" sz="1800" dirty="0">
              <a:solidFill>
                <a:schemeClr val="accent4">
                  <a:lumMod val="20000"/>
                  <a:lumOff val="80000"/>
                </a:schemeClr>
              </a:solidFill>
            </a:endParaRPr>
          </a:p>
        </p:txBody>
      </p:sp>
      <p:sp>
        <p:nvSpPr>
          <p:cNvPr id="5" name="Isosceles Triangle 4">
            <a:extLst>
              <a:ext uri="{FF2B5EF4-FFF2-40B4-BE49-F238E27FC236}">
                <a16:creationId xmlns:a16="http://schemas.microsoft.com/office/drawing/2014/main" id="{6E7D5270-C89E-4DBF-87F2-EE2FCAF3FF30}"/>
              </a:ext>
            </a:extLst>
          </p:cNvPr>
          <p:cNvSpPr/>
          <p:nvPr/>
        </p:nvSpPr>
        <p:spPr>
          <a:xfrm rot="10800000">
            <a:off x="0" y="0"/>
            <a:ext cx="1274011" cy="1046149"/>
          </a:xfrm>
          <a:prstGeom prst="triangle">
            <a:avLst>
              <a:gd name="adj" fmla="val 10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flipH="1">
            <a:off x="8913808" y="0"/>
            <a:ext cx="3278192" cy="269784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 y="2012834"/>
            <a:ext cx="4724400" cy="4791075"/>
          </a:xfrm>
          <a:prstGeom prst="rect">
            <a:avLst/>
          </a:prstGeom>
        </p:spPr>
      </p:pic>
      <p:sp>
        <p:nvSpPr>
          <p:cNvPr id="13" name="Hộp Văn bản 3">
            <a:extLst>
              <a:ext uri="{FF2B5EF4-FFF2-40B4-BE49-F238E27FC236}">
                <a16:creationId xmlns:a16="http://schemas.microsoft.com/office/drawing/2014/main" id="{06EDCB50-9CBC-4E6D-9984-12AC84B2C98B}"/>
              </a:ext>
            </a:extLst>
          </p:cNvPr>
          <p:cNvSpPr txBox="1"/>
          <p:nvPr/>
        </p:nvSpPr>
        <p:spPr>
          <a:xfrm>
            <a:off x="1601384" y="349791"/>
            <a:ext cx="8757297" cy="2585323"/>
          </a:xfrm>
          <a:prstGeom prst="rect">
            <a:avLst/>
          </a:prstGeom>
          <a:noFill/>
        </p:spPr>
        <p:txBody>
          <a:bodyPr wrap="square" rtlCol="0">
            <a:spAutoFit/>
          </a:bodyPr>
          <a:lstStyle/>
          <a:p>
            <a:r>
              <a:rPr lang="en-US" sz="5400" b="1" dirty="0" smtClean="0">
                <a:solidFill>
                  <a:schemeClr val="accent2">
                    <a:lumMod val="50000"/>
                  </a:schemeClr>
                </a:solidFill>
                <a:latin typeface="Vogue" panose="020B7200000000000000" pitchFamily="34" charset="0"/>
                <a:cs typeface="Times New Roman" panose="02020603050405020304" pitchFamily="18" charset="0"/>
              </a:rPr>
              <a:t>OFC U LAZY THING ALWS USELESS NO HELP UR PARENTS</a:t>
            </a:r>
            <a:endParaRPr lang="en-US" sz="5400" b="1" dirty="0">
              <a:solidFill>
                <a:schemeClr val="accent2">
                  <a:lumMod val="50000"/>
                </a:schemeClr>
              </a:solidFill>
              <a:latin typeface="Vogue"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82583628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6B733B6-001F-4738-AC36-C56AAA270F7A}"/>
              </a:ext>
            </a:extLst>
          </p:cNvPr>
          <p:cNvSpPr/>
          <p:nvPr/>
        </p:nvSpPr>
        <p:spPr>
          <a:xfrm>
            <a:off x="395238" y="728605"/>
            <a:ext cx="7910775" cy="800998"/>
          </a:xfrm>
          <a:prstGeom prst="roundRect">
            <a:avLst>
              <a:gd name="adj" fmla="val 24349"/>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2400" dirty="0" smtClean="0">
                <a:solidFill>
                  <a:schemeClr val="accent4">
                    <a:lumMod val="20000"/>
                    <a:lumOff val="80000"/>
                  </a:schemeClr>
                </a:solidFill>
              </a:rPr>
              <a:t>We can :</a:t>
            </a:r>
            <a:endParaRPr lang="en-MY" sz="2400" dirty="0">
              <a:solidFill>
                <a:schemeClr val="accent4">
                  <a:lumMod val="20000"/>
                  <a:lumOff val="80000"/>
                </a:schemeClr>
              </a:solidFill>
            </a:endParaRPr>
          </a:p>
        </p:txBody>
      </p:sp>
      <p:sp>
        <p:nvSpPr>
          <p:cNvPr id="9" name="Rectangle: Rounded Corners 8">
            <a:extLst>
              <a:ext uri="{FF2B5EF4-FFF2-40B4-BE49-F238E27FC236}">
                <a16:creationId xmlns:a16="http://schemas.microsoft.com/office/drawing/2014/main" id="{33701B39-41F2-40EF-AF5B-7C2FB9FFE19D}"/>
              </a:ext>
            </a:extLst>
          </p:cNvPr>
          <p:cNvSpPr/>
          <p:nvPr/>
        </p:nvSpPr>
        <p:spPr>
          <a:xfrm>
            <a:off x="395238" y="2602117"/>
            <a:ext cx="6045902" cy="3096937"/>
          </a:xfrm>
          <a:prstGeom prst="roundRect">
            <a:avLst>
              <a:gd name="adj" fmla="val 2105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MY" sz="2400" dirty="0" smtClean="0">
                <a:solidFill>
                  <a:schemeClr val="accent4">
                    <a:lumMod val="20000"/>
                    <a:lumOff val="80000"/>
                  </a:schemeClr>
                </a:solidFill>
              </a:rPr>
              <a:t>Play games.</a:t>
            </a:r>
          </a:p>
          <a:p>
            <a:pPr marL="285750" indent="-285750">
              <a:buFontTx/>
              <a:buChar char="-"/>
            </a:pPr>
            <a:r>
              <a:rPr lang="en-MY" sz="2400" dirty="0" smtClean="0">
                <a:solidFill>
                  <a:schemeClr val="accent4">
                    <a:lumMod val="20000"/>
                    <a:lumOff val="80000"/>
                  </a:schemeClr>
                </a:solidFill>
              </a:rPr>
              <a:t>Hang out with friends.</a:t>
            </a:r>
          </a:p>
          <a:p>
            <a:pPr marL="285750" indent="-285750">
              <a:buFontTx/>
              <a:buChar char="-"/>
            </a:pPr>
            <a:r>
              <a:rPr lang="en-MY" sz="2400" dirty="0" smtClean="0">
                <a:solidFill>
                  <a:schemeClr val="accent4">
                    <a:lumMod val="20000"/>
                    <a:lumOff val="80000"/>
                  </a:schemeClr>
                </a:solidFill>
              </a:rPr>
              <a:t>Spend time with family.</a:t>
            </a:r>
          </a:p>
          <a:p>
            <a:pPr marL="285750" indent="-285750">
              <a:buFontTx/>
              <a:buChar char="-"/>
            </a:pPr>
            <a:r>
              <a:rPr lang="en-US" sz="2400" dirty="0" smtClean="0">
                <a:solidFill>
                  <a:schemeClr val="accent4">
                    <a:lumMod val="20000"/>
                    <a:lumOff val="80000"/>
                  </a:schemeClr>
                </a:solidFill>
              </a:rPr>
              <a:t>do </a:t>
            </a:r>
            <a:r>
              <a:rPr lang="en-US" sz="2400" dirty="0">
                <a:solidFill>
                  <a:schemeClr val="accent4">
                    <a:lumMod val="20000"/>
                    <a:lumOff val="80000"/>
                  </a:schemeClr>
                </a:solidFill>
              </a:rPr>
              <a:t>your homework so you </a:t>
            </a:r>
            <a:r>
              <a:rPr lang="en-US" sz="2400" dirty="0" err="1" smtClean="0">
                <a:solidFill>
                  <a:schemeClr val="accent4">
                    <a:lumMod val="20000"/>
                    <a:lumOff val="80000"/>
                  </a:schemeClr>
                </a:solidFill>
              </a:rPr>
              <a:t>dont</a:t>
            </a:r>
            <a:r>
              <a:rPr lang="en-US" sz="2400" dirty="0" smtClean="0">
                <a:solidFill>
                  <a:schemeClr val="accent4">
                    <a:lumMod val="20000"/>
                    <a:lumOff val="80000"/>
                  </a:schemeClr>
                </a:solidFill>
              </a:rPr>
              <a:t> </a:t>
            </a:r>
            <a:r>
              <a:rPr lang="en-US" sz="2400" dirty="0">
                <a:solidFill>
                  <a:schemeClr val="accent4">
                    <a:lumMod val="20000"/>
                    <a:lumOff val="80000"/>
                  </a:schemeClr>
                </a:solidFill>
              </a:rPr>
              <a:t>get punched by the </a:t>
            </a:r>
            <a:r>
              <a:rPr lang="en-US" sz="2400" dirty="0" smtClean="0">
                <a:solidFill>
                  <a:schemeClr val="accent4">
                    <a:lumMod val="20000"/>
                    <a:lumOff val="80000"/>
                  </a:schemeClr>
                </a:solidFill>
              </a:rPr>
              <a:t>teacher..</a:t>
            </a:r>
            <a:r>
              <a:rPr lang="en-US" sz="2400" dirty="0" err="1" smtClean="0">
                <a:solidFill>
                  <a:schemeClr val="accent4">
                    <a:lumMod val="20000"/>
                    <a:lumOff val="80000"/>
                  </a:schemeClr>
                </a:solidFill>
              </a:rPr>
              <a:t>etc</a:t>
            </a:r>
            <a:endParaRPr lang="en-US" sz="2400" dirty="0" smtClean="0">
              <a:solidFill>
                <a:schemeClr val="accent4">
                  <a:lumMod val="20000"/>
                  <a:lumOff val="80000"/>
                </a:schemeClr>
              </a:solidFill>
            </a:endParaRPr>
          </a:p>
        </p:txBody>
      </p:sp>
      <p:sp>
        <p:nvSpPr>
          <p:cNvPr id="10" name="Rectangle: Rounded Corners 9">
            <a:extLst>
              <a:ext uri="{FF2B5EF4-FFF2-40B4-BE49-F238E27FC236}">
                <a16:creationId xmlns:a16="http://schemas.microsoft.com/office/drawing/2014/main" id="{5B01FC33-9F2B-4DDC-BE9C-44E410A253EB}"/>
              </a:ext>
            </a:extLst>
          </p:cNvPr>
          <p:cNvSpPr/>
          <p:nvPr/>
        </p:nvSpPr>
        <p:spPr>
          <a:xfrm>
            <a:off x="13708534" y="282801"/>
            <a:ext cx="7176655" cy="2991604"/>
          </a:xfrm>
          <a:prstGeom prst="roundRect">
            <a:avLst>
              <a:gd name="adj" fmla="val 735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sp>
        <p:nvSpPr>
          <p:cNvPr id="11" name="Rectangle: Rounded Corners 10">
            <a:extLst>
              <a:ext uri="{FF2B5EF4-FFF2-40B4-BE49-F238E27FC236}">
                <a16:creationId xmlns:a16="http://schemas.microsoft.com/office/drawing/2014/main" id="{3A147DF8-AC67-4038-A956-2899498C9157}"/>
              </a:ext>
            </a:extLst>
          </p:cNvPr>
          <p:cNvSpPr/>
          <p:nvPr/>
        </p:nvSpPr>
        <p:spPr>
          <a:xfrm>
            <a:off x="21134554" y="3552491"/>
            <a:ext cx="7176655" cy="2991603"/>
          </a:xfrm>
          <a:prstGeom prst="roundRect">
            <a:avLst>
              <a:gd name="adj" fmla="val 874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Thuyết trình ở đây</a:t>
            </a:r>
          </a:p>
        </p:txBody>
      </p:sp>
      <p:pic>
        <p:nvPicPr>
          <p:cNvPr id="4" name="Picture 3"/>
          <p:cNvPicPr>
            <a:picLocks noChangeAspect="1"/>
          </p:cNvPicPr>
          <p:nvPr/>
        </p:nvPicPr>
        <p:blipFill>
          <a:blip r:embed="rId2"/>
          <a:stretch>
            <a:fillRect/>
          </a:stretch>
        </p:blipFill>
        <p:spPr>
          <a:xfrm>
            <a:off x="7500401" y="1778603"/>
            <a:ext cx="3864564" cy="47439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647580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0E799A-F11D-4EA3-87D6-970AFD79F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67630">
            <a:off x="2758992" y="-14543699"/>
            <a:ext cx="6297085" cy="6229042"/>
          </a:xfrm>
          <a:prstGeom prst="rect">
            <a:avLst/>
          </a:prstGeom>
        </p:spPr>
      </p:pic>
      <p:sp>
        <p:nvSpPr>
          <p:cNvPr id="3" name="TextBox 2">
            <a:extLst>
              <a:ext uri="{FF2B5EF4-FFF2-40B4-BE49-F238E27FC236}">
                <a16:creationId xmlns:a16="http://schemas.microsoft.com/office/drawing/2014/main" id="{B05CDEB1-D762-492F-8A7D-916AB8203328}"/>
              </a:ext>
            </a:extLst>
          </p:cNvPr>
          <p:cNvSpPr txBox="1"/>
          <p:nvPr/>
        </p:nvSpPr>
        <p:spPr>
          <a:xfrm>
            <a:off x="3135923" y="-6593164"/>
            <a:ext cx="5920154" cy="1323439"/>
          </a:xfrm>
          <a:prstGeom prst="rect">
            <a:avLst/>
          </a:prstGeom>
          <a:noFill/>
        </p:spPr>
        <p:txBody>
          <a:bodyPr wrap="square" rtlCol="0">
            <a:spAutoFit/>
          </a:bodyPr>
          <a:lstStyle/>
          <a:p>
            <a:pPr algn="ctr"/>
            <a:r>
              <a:rPr lang="en-US" sz="8000">
                <a:solidFill>
                  <a:schemeClr val="accent2">
                    <a:lumMod val="50000"/>
                  </a:schemeClr>
                </a:solidFill>
                <a:latin typeface="Times New Roman" panose="02020603050405020304" pitchFamily="18" charset="0"/>
                <a:cs typeface="Times New Roman" panose="02020603050405020304" pitchFamily="18" charset="0"/>
              </a:rPr>
              <a:t>KẾT LUẬN</a:t>
            </a:r>
          </a:p>
        </p:txBody>
      </p:sp>
      <p:sp>
        <p:nvSpPr>
          <p:cNvPr id="4" name="TextBox 3">
            <a:extLst>
              <a:ext uri="{FF2B5EF4-FFF2-40B4-BE49-F238E27FC236}">
                <a16:creationId xmlns:a16="http://schemas.microsoft.com/office/drawing/2014/main" id="{8362B169-DD49-4BDC-A3C4-278F895402C7}"/>
              </a:ext>
            </a:extLst>
          </p:cNvPr>
          <p:cNvSpPr txBox="1"/>
          <p:nvPr/>
        </p:nvSpPr>
        <p:spPr>
          <a:xfrm>
            <a:off x="474925" y="-3882025"/>
            <a:ext cx="2967177" cy="369332"/>
          </a:xfrm>
          <a:prstGeom prst="rect">
            <a:avLst/>
          </a:prstGeom>
          <a:noFill/>
        </p:spPr>
        <p:txBody>
          <a:bodyPr wrap="square" rtlCol="0">
            <a:spAutoFit/>
          </a:bodyPr>
          <a:lstStyle/>
          <a:p>
            <a:r>
              <a:rPr lang="en-US"/>
              <a:t>Ghi chú kết luận ở đây</a:t>
            </a:r>
          </a:p>
        </p:txBody>
      </p:sp>
      <p:sp>
        <p:nvSpPr>
          <p:cNvPr id="13" name="Hộp Văn bản 3">
            <a:extLst>
              <a:ext uri="{FF2B5EF4-FFF2-40B4-BE49-F238E27FC236}">
                <a16:creationId xmlns:a16="http://schemas.microsoft.com/office/drawing/2014/main" id="{4A11CF0A-B331-4022-93AB-5408BE068E8E}"/>
              </a:ext>
            </a:extLst>
          </p:cNvPr>
          <p:cNvSpPr txBox="1"/>
          <p:nvPr/>
        </p:nvSpPr>
        <p:spPr>
          <a:xfrm>
            <a:off x="1759867" y="3429000"/>
            <a:ext cx="8672266" cy="923330"/>
          </a:xfrm>
          <a:prstGeom prst="rect">
            <a:avLst/>
          </a:prstGeom>
          <a:noFill/>
        </p:spPr>
        <p:txBody>
          <a:bodyPr wrap="square" rtlCol="0">
            <a:spAutoFit/>
          </a:bodyPr>
          <a:lstStyle/>
          <a:p>
            <a:pPr algn="ctr"/>
            <a:r>
              <a:rPr lang="en-US" sz="5400" dirty="0">
                <a:solidFill>
                  <a:schemeClr val="accent2">
                    <a:lumMod val="50000"/>
                  </a:schemeClr>
                </a:solidFill>
                <a:latin typeface="Times New Roman" panose="02020603050405020304" pitchFamily="18" charset="0"/>
                <a:cs typeface="Times New Roman" panose="02020603050405020304" pitchFamily="18" charset="0"/>
              </a:rPr>
              <a:t>Thanks For </a:t>
            </a:r>
            <a:r>
              <a:rPr lang="en-US" sz="5400" dirty="0" smtClean="0">
                <a:solidFill>
                  <a:schemeClr val="accent2">
                    <a:lumMod val="50000"/>
                  </a:schemeClr>
                </a:solidFill>
                <a:latin typeface="Times New Roman" panose="02020603050405020304" pitchFamily="18" charset="0"/>
                <a:cs typeface="Times New Roman" panose="02020603050405020304" pitchFamily="18" charset="0"/>
              </a:rPr>
              <a:t>Listening!!</a:t>
            </a:r>
            <a:endParaRPr lang="en-US" sz="54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1B9369C-64D4-41BB-973C-07BE4EFBA6F6}"/>
              </a:ext>
            </a:extLst>
          </p:cNvPr>
          <p:cNvSpPr/>
          <p:nvPr/>
        </p:nvSpPr>
        <p:spPr>
          <a:xfrm>
            <a:off x="349957" y="293511"/>
            <a:ext cx="11492088" cy="6389511"/>
          </a:xfrm>
          <a:prstGeom prst="rect">
            <a:avLst/>
          </a:prstGeom>
          <a:noFill/>
          <a:ln w="1238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670BAB-A3E2-4411-AE61-941E3319A2E3}"/>
              </a:ext>
            </a:extLst>
          </p:cNvPr>
          <p:cNvSpPr/>
          <p:nvPr/>
        </p:nvSpPr>
        <p:spPr>
          <a:xfrm>
            <a:off x="643466" y="564444"/>
            <a:ext cx="10950224" cy="5870223"/>
          </a:xfrm>
          <a:prstGeom prst="rect">
            <a:avLst/>
          </a:prstGeom>
          <a:noFill/>
          <a:ln w="444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8654" y="1279708"/>
            <a:ext cx="2219847" cy="22198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18821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294</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Yu Gothic UI Semibold</vt:lpstr>
      <vt:lpstr>Arial</vt:lpstr>
      <vt:lpstr>Calibri</vt:lpstr>
      <vt:lpstr>Calibri Light</vt:lpstr>
      <vt:lpstr>Times New Roman</vt:lpstr>
      <vt:lpstr>Vogue</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dc:creator>
  <cp:lastModifiedBy>Pham 2015609</cp:lastModifiedBy>
  <cp:revision>21</cp:revision>
  <dcterms:created xsi:type="dcterms:W3CDTF">2021-10-09T13:34:39Z</dcterms:created>
  <dcterms:modified xsi:type="dcterms:W3CDTF">2023-08-09T13:28:43Z</dcterms:modified>
</cp:coreProperties>
</file>