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5" r:id="rId2"/>
    <p:sldId id="274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1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A6F9-D464-4BB1-B7D0-87462F6A6D7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AEP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9369-A352-4FBD-BEBD-18C4BCD3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6D1B4-6335-49CE-92CE-81115B655C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585E-390B-4C4D-A64F-94E18A496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0" y="8680731"/>
            <a:ext cx="28448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 smtClean="0"/>
              <a:t>AEP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44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6999"/>
            <a:ext cx="6400800" cy="1134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0ED982F-42D9-4144-B4C0-B15723CFE9C0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F2F67C3-E579-BF4E-A83C-736487B824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BoundlessEnergyWh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6" y="514349"/>
            <a:ext cx="4584700" cy="1026583"/>
          </a:xfrm>
          <a:prstGeom prst="rect">
            <a:avLst/>
          </a:prstGeom>
        </p:spPr>
      </p:pic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0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6933" y="274638"/>
            <a:ext cx="6129866" cy="1367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448"/>
            <a:ext cx="8229600" cy="429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0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982F-42D9-4144-B4C0-B15723CFE9C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9902" y="6356350"/>
            <a:ext cx="56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EP_2C_RG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1778527" cy="98636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1710268"/>
            <a:ext cx="8001000" cy="4571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dirty="0" smtClean="0">
                <a:solidFill>
                  <a:srgbClr val="4D4D4D"/>
                </a:solidFill>
              </a:defRPr>
            </a:lvl1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Tortoise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EP_Internal.potx" id="{1794C60B-093A-4809-B599-40E568EFEC57}" vid="{93A80ED6-8999-49D7-995B-FF7D4495B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AEP Internal</Template>
  <TotalTime>0</TotalTime>
  <Words>7</Words>
  <Application>Microsoft Office PowerPoint</Application>
  <PresentationFormat>On-screen Show (4:3)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AEP Presentation</vt:lpstr>
      <vt:lpstr>Tortoise Git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AEP Internal</cp:keywords>
  <cp:lastModifiedBy/>
  <cp:revision>1</cp:revision>
  <dcterms:created xsi:type="dcterms:W3CDTF">2018-08-06T11:38:30Z</dcterms:created>
  <dcterms:modified xsi:type="dcterms:W3CDTF">2018-08-09T10:45:00Z</dcterms:modified>
</cp:coreProperties>
</file>