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06482-23E4-4CA3-B891-2FB498357BB7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C653-242F-45FC-9A16-0E6D7676B4F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C653-242F-45FC-9A16-0E6D7676B4F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C653-242F-45FC-9A16-0E6D7676B4F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9" name="Рисунок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0" name="Рисунок 9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1026" name="Picture 2" descr="D:\System\Рабочий стол\презентация\Рисунок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9850" y="5035550"/>
            <a:ext cx="6534150" cy="1822450"/>
          </a:xfrm>
          <a:prstGeom prst="rect">
            <a:avLst/>
          </a:prstGeom>
          <a:noFill/>
        </p:spPr>
      </p:pic>
      <p:pic>
        <p:nvPicPr>
          <p:cNvPr id="1027" name="Picture 3" descr="D:\System\Рабочий стол\презентация\Рисунок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8190" y="2000240"/>
            <a:ext cx="8034338" cy="16637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ystem\Рабочий стол\презентация\Рисунок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53" y="142852"/>
            <a:ext cx="8240713" cy="1158875"/>
          </a:xfrm>
          <a:prstGeom prst="rect">
            <a:avLst/>
          </a:prstGeom>
          <a:noFill/>
        </p:spPr>
      </p:pic>
      <p:pic>
        <p:nvPicPr>
          <p:cNvPr id="9219" name="Picture 3" descr="D:\System\Рабочий стол\презентация\Рисунок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455025" cy="461486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6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7" name="Рисунок 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8" name="Рисунок 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10242" name="Picture 2" descr="D:\System\Рабочий стол\презентация\Рисунок1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2643182"/>
            <a:ext cx="8240713" cy="11588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1027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2050" name="Picture 2" descr="D:\System\Рабочий стол\презентация\Рисунок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142852"/>
            <a:ext cx="8240713" cy="1158875"/>
          </a:xfrm>
          <a:prstGeom prst="rect">
            <a:avLst/>
          </a:prstGeom>
          <a:noFill/>
        </p:spPr>
      </p:pic>
      <p:pic>
        <p:nvPicPr>
          <p:cNvPr id="2051" name="Picture 3" descr="D:\System\Рабочий стол\презентация\Рисунок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1214422"/>
            <a:ext cx="8429626" cy="50593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Презентация проект\Ан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2143108" cy="2143108"/>
          </a:xfrm>
          <a:prstGeom prst="rect">
            <a:avLst/>
          </a:prstGeom>
          <a:noFill/>
        </p:spPr>
      </p:pic>
      <p:pic>
        <p:nvPicPr>
          <p:cNvPr id="5" name="Picture 4" descr="D:\System\Рабочий стол\Презентация проект\Наташ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357298"/>
            <a:ext cx="2143140" cy="2143140"/>
          </a:xfrm>
          <a:prstGeom prst="rect">
            <a:avLst/>
          </a:prstGeom>
          <a:noFill/>
        </p:spPr>
      </p:pic>
      <p:pic>
        <p:nvPicPr>
          <p:cNvPr id="6" name="Picture 7" descr="D:\System\Рабочий стол\Презентация проект\вместе.png"/>
          <p:cNvPicPr>
            <a:picLocks noChangeAspect="1" noChangeArrowheads="1"/>
          </p:cNvPicPr>
          <p:nvPr/>
        </p:nvPicPr>
        <p:blipFill>
          <a:blip r:embed="rId4"/>
          <a:srcRect l="8438" r="25468"/>
          <a:stretch>
            <a:fillRect/>
          </a:stretch>
        </p:blipFill>
        <p:spPr bwMode="auto">
          <a:xfrm>
            <a:off x="2928926" y="1285860"/>
            <a:ext cx="3357586" cy="2540000"/>
          </a:xfrm>
          <a:prstGeom prst="rect">
            <a:avLst/>
          </a:prstGeom>
          <a:noFill/>
        </p:spPr>
      </p:pic>
      <p:pic>
        <p:nvPicPr>
          <p:cNvPr id="10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11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13" name="Рисунок 12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4" name="Рисунок 13" descr="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3074" name="Picture 2" descr="D:\System\Рабочий стол\презентация\Рисунок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0"/>
            <a:ext cx="8240712" cy="1152525"/>
          </a:xfrm>
          <a:prstGeom prst="rect">
            <a:avLst/>
          </a:prstGeom>
          <a:noFill/>
        </p:spPr>
      </p:pic>
      <p:pic>
        <p:nvPicPr>
          <p:cNvPr id="3075" name="Picture 3" descr="D:\System\Рабочий стол\презентация\Рисунок5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282" y="3500438"/>
            <a:ext cx="2779713" cy="1517650"/>
          </a:xfrm>
          <a:prstGeom prst="rect">
            <a:avLst/>
          </a:prstGeom>
          <a:noFill/>
        </p:spPr>
      </p:pic>
      <p:pic>
        <p:nvPicPr>
          <p:cNvPr id="3076" name="Picture 4" descr="D:\System\Рабочий стол\презентация\Рисунок6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57488" y="3500438"/>
            <a:ext cx="3133725" cy="1236663"/>
          </a:xfrm>
          <a:prstGeom prst="rect">
            <a:avLst/>
          </a:prstGeom>
          <a:noFill/>
        </p:spPr>
      </p:pic>
      <p:pic>
        <p:nvPicPr>
          <p:cNvPr id="3077" name="Picture 5" descr="D:\System\Рабочий стол\презентация\Рисунок7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86446" y="3429000"/>
            <a:ext cx="3224213" cy="2627312"/>
          </a:xfrm>
          <a:prstGeom prst="rect">
            <a:avLst/>
          </a:prstGeom>
          <a:noFill/>
        </p:spPr>
      </p:pic>
      <p:pic>
        <p:nvPicPr>
          <p:cNvPr id="3079" name="Picture 7" descr="D:\System\Рабочий стол\презентация\Рисунок13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4282" y="4929198"/>
            <a:ext cx="3346450" cy="123666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8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10" name="Рисунок 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11" name="Рисунок 10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4098" name="Picture 2" descr="D:\System\Рабочий стол\презентация\Рисунок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42852"/>
            <a:ext cx="7656513" cy="749300"/>
          </a:xfrm>
          <a:prstGeom prst="rect">
            <a:avLst/>
          </a:prstGeom>
          <a:noFill/>
        </p:spPr>
      </p:pic>
      <p:pic>
        <p:nvPicPr>
          <p:cNvPr id="4099" name="Picture 3" descr="D:\System\Рабочий стол\презентация\Рисунок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1357298"/>
            <a:ext cx="7991475" cy="1298575"/>
          </a:xfrm>
          <a:prstGeom prst="rect">
            <a:avLst/>
          </a:prstGeom>
          <a:noFill/>
        </p:spPr>
      </p:pic>
      <p:pic>
        <p:nvPicPr>
          <p:cNvPr id="4100" name="Picture 4" descr="D:\System\Рабочий стол\презентация\Рисунок10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00232" y="3143248"/>
            <a:ext cx="5834062" cy="29987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6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9" name="Рисунок 8" descr="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5122" name="Picture 2" descr="D:\System\Рабочий стол\презентация\Рисунок1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1815" y="0"/>
            <a:ext cx="8240713" cy="1384300"/>
          </a:xfrm>
          <a:prstGeom prst="rect">
            <a:avLst/>
          </a:prstGeom>
          <a:noFill/>
        </p:spPr>
      </p:pic>
      <p:pic>
        <p:nvPicPr>
          <p:cNvPr id="5123" name="Picture 3" descr="D:\System\Рабочий стол\презентация\Рисунок1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1968" y="1643050"/>
            <a:ext cx="8667750" cy="45593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10" name="Рисунок 9" descr="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28" y="1327572"/>
            <a:ext cx="6526528" cy="51686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8194" name="Picture 2" descr="D:\System\Рабочий стол\презентация\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1214422"/>
            <a:ext cx="6842125" cy="53943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System\Рабочий стол\project\luksium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800100" cy="714380"/>
          </a:xfrm>
          <a:prstGeom prst="rect">
            <a:avLst/>
          </a:prstGeom>
          <a:noFill/>
        </p:spPr>
      </p:pic>
      <p:pic>
        <p:nvPicPr>
          <p:cNvPr id="5" name="Picture 3" descr="D:\System\Рабочий стол\project\sunnymu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6143644"/>
            <a:ext cx="800100" cy="584200"/>
          </a:xfrm>
          <a:prstGeom prst="rect">
            <a:avLst/>
          </a:prstGeom>
          <a:noFill/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-142900"/>
            <a:ext cx="800000" cy="1066667"/>
          </a:xfrm>
          <a:prstGeom prst="rect">
            <a:avLst/>
          </a:prstGeom>
        </p:spPr>
      </p:pic>
      <p:pic>
        <p:nvPicPr>
          <p:cNvPr id="7" name="Рисунок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156" y="71414"/>
            <a:ext cx="800000" cy="711111"/>
          </a:xfrm>
          <a:prstGeom prst="rect">
            <a:avLst/>
          </a:prstGeom>
        </p:spPr>
      </p:pic>
      <p:pic>
        <p:nvPicPr>
          <p:cNvPr id="6146" name="Picture 2" descr="D:\System\Рабочий стол\презентация\Рисунок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815" y="-15891"/>
            <a:ext cx="8240713" cy="1158875"/>
          </a:xfrm>
          <a:prstGeom prst="rect">
            <a:avLst/>
          </a:prstGeom>
          <a:noFill/>
        </p:spPr>
      </p:pic>
      <p:pic>
        <p:nvPicPr>
          <p:cNvPr id="7170" name="Picture 2" descr="D:\System\Рабочий стол\презентация\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1142984"/>
            <a:ext cx="6811963" cy="54562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ystem\Рабочий стол\chec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050"/>
            <a:ext cx="8639175" cy="68389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8">
      <a:dk1>
        <a:srgbClr val="005828"/>
      </a:dk1>
      <a:lt1>
        <a:sysClr val="window" lastClr="FFFFFF"/>
      </a:lt1>
      <a:dk2>
        <a:srgbClr val="00843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</Words>
  <PresentationFormat>Экран (4:3)</PresentationFormat>
  <Paragraphs>2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Заповедник «Плюк»</dc:title>
  <dc:creator>Vadim</dc:creator>
  <cp:lastModifiedBy>Vadim</cp:lastModifiedBy>
  <cp:revision>20</cp:revision>
  <dcterms:created xsi:type="dcterms:W3CDTF">2020-01-20T19:22:02Z</dcterms:created>
  <dcterms:modified xsi:type="dcterms:W3CDTF">2020-01-21T07:59:29Z</dcterms:modified>
</cp:coreProperties>
</file>