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263" r:id="rId3"/>
    <p:sldId id="264" r:id="rId4"/>
    <p:sldId id="259" r:id="rId5"/>
    <p:sldId id="260" r:id="rId6"/>
    <p:sldId id="256"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206" autoAdjust="0"/>
  </p:normalViewPr>
  <p:slideViewPr>
    <p:cSldViewPr snapToGrid="0">
      <p:cViewPr>
        <p:scale>
          <a:sx n="74" d="100"/>
          <a:sy n="74" d="100"/>
        </p:scale>
        <p:origin x="965" y="-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C2C32-8E61-4CF6-9A0D-DB39429FE197}" type="datetimeFigureOut">
              <a:rPr lang="en-US" smtClean="0"/>
              <a:t>7/1/2023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7F8ECE-9026-4B37-94F9-FED31B4CF732}" type="slidenum">
              <a:rPr lang="en-US" smtClean="0"/>
              <a:t>‹#›</a:t>
            </a:fld>
            <a:endParaRPr lang="en-US"/>
          </a:p>
        </p:txBody>
      </p:sp>
    </p:spTree>
    <p:extLst>
      <p:ext uri="{BB962C8B-B14F-4D97-AF65-F5344CB8AC3E}">
        <p14:creationId xmlns:p14="http://schemas.microsoft.com/office/powerpoint/2010/main" val="3304737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7A7A7B"/>
                </a:solidFill>
                <a:effectLst/>
                <a:latin typeface="system-ui"/>
              </a:rPr>
              <a:t>Contemplating the fact that God wove him together in his mother's womb, David praised God for His omnipotent act of creation. He especially notes how God's creative power is beyond human comprehension.</a:t>
            </a:r>
            <a:br>
              <a:rPr lang="en-US" dirty="0"/>
            </a:br>
            <a:br>
              <a:rPr lang="en-US" dirty="0"/>
            </a:br>
            <a:r>
              <a:rPr lang="en-US" b="0" i="0" dirty="0">
                <a:solidFill>
                  <a:srgbClr val="7A7A7B"/>
                </a:solidFill>
                <a:effectLst/>
                <a:latin typeface="system-ui"/>
              </a:rPr>
              <a:t>The human body that God created in the womb is indeed wonderfully made. For instance, the heart beats about 70 times per minute and pumps about 2,000 gallons—7,500 liters—of blood per day. An average body contains nearly 100 trillion cells. The brain contains 100 billion nerve cells. Human kidneys process daily about 130 quarts—about 123 liters—of blood to filter out waste and water. Our skeletal system has 206 bones connected to an intricate system of tendons, cartilage, and ligaments. The skeletal system not only enables us to move but also helps to produce blood, and it stores calcium.</a:t>
            </a:r>
            <a:br>
              <a:rPr lang="en-US" dirty="0"/>
            </a:br>
            <a:br>
              <a:rPr lang="en-US" dirty="0"/>
            </a:br>
            <a:r>
              <a:rPr lang="en-US" b="0" i="0" dirty="0">
                <a:solidFill>
                  <a:srgbClr val="7A7A7B"/>
                </a:solidFill>
                <a:effectLst/>
                <a:latin typeface="system-ui"/>
              </a:rPr>
              <a:t>David recognized God's creation of man was both marvelous and distinct from the creation of everything else. No two persons are completely identical, and human beings are distinct from animals. David was fully convinced that God had fearfully and wonderfully made him. He wrote: "My soul knows it very well."</a:t>
            </a:r>
            <a:endParaRPr lang="en-US" dirty="0"/>
          </a:p>
        </p:txBody>
      </p:sp>
      <p:sp>
        <p:nvSpPr>
          <p:cNvPr id="4" name="Slide Number Placeholder 3"/>
          <p:cNvSpPr>
            <a:spLocks noGrp="1"/>
          </p:cNvSpPr>
          <p:nvPr>
            <p:ph type="sldNum" sz="quarter" idx="5"/>
          </p:nvPr>
        </p:nvSpPr>
        <p:spPr/>
        <p:txBody>
          <a:bodyPr/>
          <a:lstStyle/>
          <a:p>
            <a:fld id="{407F8ECE-9026-4B37-94F9-FED31B4CF732}" type="slidenum">
              <a:rPr lang="en-US" smtClean="0"/>
              <a:t>1</a:t>
            </a:fld>
            <a:endParaRPr lang="en-US"/>
          </a:p>
        </p:txBody>
      </p:sp>
    </p:spTree>
    <p:extLst>
      <p:ext uri="{BB962C8B-B14F-4D97-AF65-F5344CB8AC3E}">
        <p14:creationId xmlns:p14="http://schemas.microsoft.com/office/powerpoint/2010/main" val="3725151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7A7A7B"/>
                </a:solidFill>
                <a:effectLst/>
                <a:latin typeface="system-ui"/>
              </a:rPr>
              <a:t>Paul is confronting the Christians at the church in Corinth about sexual immorality. Apparently, some argued that since our bodies will die and decay, it doesn't really matter what we do with them. It's only the spirit in us that matters, they might say. Likewise, they might argue that they were free to pursue whatever sexual expression they liked (1 Corinthians 6:12–13). Paul has rejected these false teachings.</a:t>
            </a:r>
            <a:br>
              <a:rPr lang="en-US" dirty="0"/>
            </a:br>
            <a:br>
              <a:rPr lang="en-US" dirty="0"/>
            </a:br>
            <a:r>
              <a:rPr lang="en-US" b="0" i="0" dirty="0">
                <a:solidFill>
                  <a:srgbClr val="7A7A7B"/>
                </a:solidFill>
                <a:effectLst/>
                <a:latin typeface="system-ui"/>
              </a:rPr>
              <a:t>The idea that our bodies don't matter is ultimately false. A Christian's body is where the Holy Spirit lives. In a sense, Paul elevates our bodies to the level of being temples, holy places, that house the Spirit of God. God gives His Spirit to every person who trusts in Christ for salvation (Ephesians 1:13–14). Mysteriously, we carry His Spirit in our bodies.</a:t>
            </a:r>
            <a:br>
              <a:rPr lang="en-US" dirty="0"/>
            </a:br>
            <a:br>
              <a:rPr lang="en-US" dirty="0"/>
            </a:br>
            <a:r>
              <a:rPr lang="en-US" b="0" i="0" dirty="0">
                <a:solidFill>
                  <a:srgbClr val="7A7A7B"/>
                </a:solidFill>
                <a:effectLst/>
                <a:latin typeface="system-ui"/>
              </a:rPr>
              <a:t>With that in mind, Paul now adds, they are not really </a:t>
            </a:r>
            <a:r>
              <a:rPr lang="en-US" b="0" i="1" dirty="0">
                <a:solidFill>
                  <a:srgbClr val="7A7A7B"/>
                </a:solidFill>
                <a:effectLst/>
                <a:latin typeface="system-ui"/>
              </a:rPr>
              <a:t>our</a:t>
            </a:r>
            <a:r>
              <a:rPr lang="en-US" b="0" i="0" dirty="0">
                <a:solidFill>
                  <a:srgbClr val="7A7A7B"/>
                </a:solidFill>
                <a:effectLst/>
                <a:latin typeface="system-ui"/>
              </a:rPr>
              <a:t> bodies, after all. He will write in the following verse that God purchased us. He paid for our redemption from sin with the blood of Jesus (Ephesians 1:7). Christ bought our way out of the curse of living under the law of Moses by becoming a curse Himself (Galatians 3:13).</a:t>
            </a:r>
            <a:br>
              <a:rPr lang="en-US" dirty="0"/>
            </a:br>
            <a:br>
              <a:rPr lang="en-US" dirty="0"/>
            </a:br>
            <a:r>
              <a:rPr lang="en-US" b="0" i="0" dirty="0">
                <a:solidFill>
                  <a:srgbClr val="7A7A7B"/>
                </a:solidFill>
                <a:effectLst/>
                <a:latin typeface="system-ui"/>
              </a:rPr>
              <a:t>In that sense, we came to belong to God when we came to Him by faith in Jesus. That's why our bodies are not our own to do with as we please.</a:t>
            </a:r>
            <a:endParaRPr lang="en-US" dirty="0"/>
          </a:p>
        </p:txBody>
      </p:sp>
      <p:sp>
        <p:nvSpPr>
          <p:cNvPr id="4" name="Slide Number Placeholder 3"/>
          <p:cNvSpPr>
            <a:spLocks noGrp="1"/>
          </p:cNvSpPr>
          <p:nvPr>
            <p:ph type="sldNum" sz="quarter" idx="5"/>
          </p:nvPr>
        </p:nvSpPr>
        <p:spPr/>
        <p:txBody>
          <a:bodyPr/>
          <a:lstStyle/>
          <a:p>
            <a:fld id="{407F8ECE-9026-4B37-94F9-FED31B4CF732}" type="slidenum">
              <a:rPr lang="en-US" smtClean="0"/>
              <a:t>2</a:t>
            </a:fld>
            <a:endParaRPr lang="en-US"/>
          </a:p>
        </p:txBody>
      </p:sp>
    </p:spTree>
    <p:extLst>
      <p:ext uri="{BB962C8B-B14F-4D97-AF65-F5344CB8AC3E}">
        <p14:creationId xmlns:p14="http://schemas.microsoft.com/office/powerpoint/2010/main" val="1225406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7A7A7B"/>
                </a:solidFill>
                <a:effectLst/>
                <a:latin typeface="system-ui"/>
              </a:rPr>
              <a:t>Paul is confronting the Christians at the church in Corinth about sexual immorality. Apparently, some argued that since our bodies will die and decay, it doesn't really matter what we do with them. It's only the spirit in us that matters, they might say. Likewise, they might argue that they were free to pursue whatever sexual expression they liked (1 Corinthians 6:12–13). Paul has rejected these false teachings.</a:t>
            </a:r>
            <a:br>
              <a:rPr lang="en-US" dirty="0"/>
            </a:br>
            <a:br>
              <a:rPr lang="en-US" dirty="0"/>
            </a:br>
            <a:r>
              <a:rPr lang="en-US" b="0" i="0" dirty="0">
                <a:solidFill>
                  <a:srgbClr val="7A7A7B"/>
                </a:solidFill>
                <a:effectLst/>
                <a:latin typeface="system-ui"/>
              </a:rPr>
              <a:t>The idea that our bodies don't matter is ultimately false. A Christian's body is where the Holy Spirit lives. In a sense, Paul elevates our bodies to the level of being temples, holy places, that house the Spirit of God. God gives His Spirit to every person who trusts in Christ for salvation (Ephesians 1:13–14). Mysteriously, we carry His Spirit in our bodies.</a:t>
            </a:r>
            <a:br>
              <a:rPr lang="en-US" dirty="0"/>
            </a:br>
            <a:br>
              <a:rPr lang="en-US" dirty="0"/>
            </a:br>
            <a:r>
              <a:rPr lang="en-US" b="0" i="0" dirty="0">
                <a:solidFill>
                  <a:srgbClr val="7A7A7B"/>
                </a:solidFill>
                <a:effectLst/>
                <a:latin typeface="system-ui"/>
              </a:rPr>
              <a:t>With that in mind, Paul now adds, they are not really </a:t>
            </a:r>
            <a:r>
              <a:rPr lang="en-US" b="0" i="1" dirty="0">
                <a:solidFill>
                  <a:srgbClr val="7A7A7B"/>
                </a:solidFill>
                <a:effectLst/>
                <a:latin typeface="system-ui"/>
              </a:rPr>
              <a:t>our</a:t>
            </a:r>
            <a:r>
              <a:rPr lang="en-US" b="0" i="0" dirty="0">
                <a:solidFill>
                  <a:srgbClr val="7A7A7B"/>
                </a:solidFill>
                <a:effectLst/>
                <a:latin typeface="system-ui"/>
              </a:rPr>
              <a:t> bodies, after all. He will write in the following verse that God purchased us. He paid for our redemption from sin with the blood of Jesus (Ephesians 1:7). Christ bought our way out of the curse of living under the law of Moses by becoming a curse Himself (Galatians 3:13).</a:t>
            </a:r>
            <a:br>
              <a:rPr lang="en-US" dirty="0"/>
            </a:br>
            <a:br>
              <a:rPr lang="en-US" dirty="0"/>
            </a:br>
            <a:r>
              <a:rPr lang="en-US" b="0" i="0" dirty="0">
                <a:solidFill>
                  <a:srgbClr val="7A7A7B"/>
                </a:solidFill>
                <a:effectLst/>
                <a:latin typeface="system-ui"/>
              </a:rPr>
              <a:t>In that sense, we came to belong to God when we came to Him by faith in Jesus. That's why our bodies are not our own to do with as we please.</a:t>
            </a:r>
            <a:endParaRPr lang="en-US" dirty="0"/>
          </a:p>
        </p:txBody>
      </p:sp>
      <p:sp>
        <p:nvSpPr>
          <p:cNvPr id="4" name="Slide Number Placeholder 3"/>
          <p:cNvSpPr>
            <a:spLocks noGrp="1"/>
          </p:cNvSpPr>
          <p:nvPr>
            <p:ph type="sldNum" sz="quarter" idx="5"/>
          </p:nvPr>
        </p:nvSpPr>
        <p:spPr/>
        <p:txBody>
          <a:bodyPr/>
          <a:lstStyle/>
          <a:p>
            <a:fld id="{407F8ECE-9026-4B37-94F9-FED31B4CF732}" type="slidenum">
              <a:rPr lang="en-US" smtClean="0"/>
              <a:t>3</a:t>
            </a:fld>
            <a:endParaRPr lang="en-US"/>
          </a:p>
        </p:txBody>
      </p:sp>
    </p:spTree>
    <p:extLst>
      <p:ext uri="{BB962C8B-B14F-4D97-AF65-F5344CB8AC3E}">
        <p14:creationId xmlns:p14="http://schemas.microsoft.com/office/powerpoint/2010/main" val="455265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Social Media Influencers</a:t>
            </a:r>
          </a:p>
          <a:p>
            <a:r>
              <a:rPr lang="en-US" dirty="0"/>
              <a:t>Sharing the bible verses as kids</a:t>
            </a:r>
          </a:p>
          <a:p>
            <a:endParaRPr lang="en-US" dirty="0"/>
          </a:p>
          <a:p>
            <a:r>
              <a:rPr lang="en-US" b="0" i="0" dirty="0">
                <a:solidFill>
                  <a:srgbClr val="7A7A7B"/>
                </a:solidFill>
                <a:effectLst/>
                <a:latin typeface="system-ui"/>
              </a:rPr>
              <a:t>The second application has to do with good and bad influences. Christ has explained that for people to have a good impact on others, they need to train under a good teacher and take time to contemplate their own sin and misconceptions. A "bad tree" will value worldly wisdom which will lead followers into a pit from which they can't escape (Luke 6:39–42).</a:t>
            </a:r>
            <a:endParaRPr lang="en-US" dirty="0"/>
          </a:p>
        </p:txBody>
      </p:sp>
      <p:sp>
        <p:nvSpPr>
          <p:cNvPr id="4" name="Slide Number Placeholder 3"/>
          <p:cNvSpPr>
            <a:spLocks noGrp="1"/>
          </p:cNvSpPr>
          <p:nvPr>
            <p:ph type="sldNum" sz="quarter" idx="5"/>
          </p:nvPr>
        </p:nvSpPr>
        <p:spPr/>
        <p:txBody>
          <a:bodyPr/>
          <a:lstStyle/>
          <a:p>
            <a:fld id="{407F8ECE-9026-4B37-94F9-FED31B4CF732}" type="slidenum">
              <a:rPr lang="en-US" smtClean="0"/>
              <a:t>5</a:t>
            </a:fld>
            <a:endParaRPr lang="en-US"/>
          </a:p>
        </p:txBody>
      </p:sp>
    </p:spTree>
    <p:extLst>
      <p:ext uri="{BB962C8B-B14F-4D97-AF65-F5344CB8AC3E}">
        <p14:creationId xmlns:p14="http://schemas.microsoft.com/office/powerpoint/2010/main" val="3504186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1DED-6BB4-FEB4-4902-A469FFB13A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3D3F04-AABF-14CD-F753-0BC47B6510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4AB3FF-15CA-003F-FF8B-5EF07D67DBA3}"/>
              </a:ext>
            </a:extLst>
          </p:cNvPr>
          <p:cNvSpPr>
            <a:spLocks noGrp="1"/>
          </p:cNvSpPr>
          <p:nvPr>
            <p:ph type="dt" sz="half" idx="10"/>
          </p:nvPr>
        </p:nvSpPr>
        <p:spPr/>
        <p:txBody>
          <a:bodyPr/>
          <a:lstStyle/>
          <a:p>
            <a:fld id="{9BBB94C1-5328-4748-B922-F4AED3AC99ED}" type="datetimeFigureOut">
              <a:rPr lang="en-US" smtClean="0"/>
              <a:t>7/1/2023</a:t>
            </a:fld>
            <a:endParaRPr lang="en-US"/>
          </a:p>
        </p:txBody>
      </p:sp>
      <p:sp>
        <p:nvSpPr>
          <p:cNvPr id="5" name="Footer Placeholder 4">
            <a:extLst>
              <a:ext uri="{FF2B5EF4-FFF2-40B4-BE49-F238E27FC236}">
                <a16:creationId xmlns:a16="http://schemas.microsoft.com/office/drawing/2014/main" id="{968012DD-3ABE-D220-C06D-4120813A05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81F9E2-3F12-EED6-CE8B-8D22A8845D1D}"/>
              </a:ext>
            </a:extLst>
          </p:cNvPr>
          <p:cNvSpPr>
            <a:spLocks noGrp="1"/>
          </p:cNvSpPr>
          <p:nvPr>
            <p:ph type="sldNum" sz="quarter" idx="12"/>
          </p:nvPr>
        </p:nvSpPr>
        <p:spPr/>
        <p:txBody>
          <a:bodyPr/>
          <a:lstStyle/>
          <a:p>
            <a:fld id="{11317994-CEAC-4F49-970D-906DE6922B79}" type="slidenum">
              <a:rPr lang="en-US" smtClean="0"/>
              <a:t>‹#›</a:t>
            </a:fld>
            <a:endParaRPr lang="en-US"/>
          </a:p>
        </p:txBody>
      </p:sp>
    </p:spTree>
    <p:extLst>
      <p:ext uri="{BB962C8B-B14F-4D97-AF65-F5344CB8AC3E}">
        <p14:creationId xmlns:p14="http://schemas.microsoft.com/office/powerpoint/2010/main" val="370805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7936E-FAB8-479D-3022-E2B16EDCE8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E2AB88-A957-ADDF-82CA-5C3A5FE542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71F7F-7996-5F2E-5EA2-AEDCB8CD7CBF}"/>
              </a:ext>
            </a:extLst>
          </p:cNvPr>
          <p:cNvSpPr>
            <a:spLocks noGrp="1"/>
          </p:cNvSpPr>
          <p:nvPr>
            <p:ph type="dt" sz="half" idx="10"/>
          </p:nvPr>
        </p:nvSpPr>
        <p:spPr/>
        <p:txBody>
          <a:bodyPr/>
          <a:lstStyle/>
          <a:p>
            <a:fld id="{9BBB94C1-5328-4748-B922-F4AED3AC99ED}" type="datetimeFigureOut">
              <a:rPr lang="en-US" smtClean="0"/>
              <a:t>7/1/2023</a:t>
            </a:fld>
            <a:endParaRPr lang="en-US"/>
          </a:p>
        </p:txBody>
      </p:sp>
      <p:sp>
        <p:nvSpPr>
          <p:cNvPr id="5" name="Footer Placeholder 4">
            <a:extLst>
              <a:ext uri="{FF2B5EF4-FFF2-40B4-BE49-F238E27FC236}">
                <a16:creationId xmlns:a16="http://schemas.microsoft.com/office/drawing/2014/main" id="{F1D09825-720D-D2CC-A6F6-246D3B8EB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74F8DC-121B-F95B-EF81-29B5A976AE23}"/>
              </a:ext>
            </a:extLst>
          </p:cNvPr>
          <p:cNvSpPr>
            <a:spLocks noGrp="1"/>
          </p:cNvSpPr>
          <p:nvPr>
            <p:ph type="sldNum" sz="quarter" idx="12"/>
          </p:nvPr>
        </p:nvSpPr>
        <p:spPr/>
        <p:txBody>
          <a:bodyPr/>
          <a:lstStyle/>
          <a:p>
            <a:fld id="{11317994-CEAC-4F49-970D-906DE6922B79}" type="slidenum">
              <a:rPr lang="en-US" smtClean="0"/>
              <a:t>‹#›</a:t>
            </a:fld>
            <a:endParaRPr lang="en-US"/>
          </a:p>
        </p:txBody>
      </p:sp>
    </p:spTree>
    <p:extLst>
      <p:ext uri="{BB962C8B-B14F-4D97-AF65-F5344CB8AC3E}">
        <p14:creationId xmlns:p14="http://schemas.microsoft.com/office/powerpoint/2010/main" val="2719035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8B3E4D-065A-91DA-AD63-FB099FC48D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E228EF-7F46-333C-52DD-268733EF2A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C9AE84-E0F3-CDE1-7042-4B1CFA2A2E7B}"/>
              </a:ext>
            </a:extLst>
          </p:cNvPr>
          <p:cNvSpPr>
            <a:spLocks noGrp="1"/>
          </p:cNvSpPr>
          <p:nvPr>
            <p:ph type="dt" sz="half" idx="10"/>
          </p:nvPr>
        </p:nvSpPr>
        <p:spPr/>
        <p:txBody>
          <a:bodyPr/>
          <a:lstStyle/>
          <a:p>
            <a:fld id="{9BBB94C1-5328-4748-B922-F4AED3AC99ED}" type="datetimeFigureOut">
              <a:rPr lang="en-US" smtClean="0"/>
              <a:t>7/1/2023</a:t>
            </a:fld>
            <a:endParaRPr lang="en-US"/>
          </a:p>
        </p:txBody>
      </p:sp>
      <p:sp>
        <p:nvSpPr>
          <p:cNvPr id="5" name="Footer Placeholder 4">
            <a:extLst>
              <a:ext uri="{FF2B5EF4-FFF2-40B4-BE49-F238E27FC236}">
                <a16:creationId xmlns:a16="http://schemas.microsoft.com/office/drawing/2014/main" id="{205C91DF-8ED4-5C96-80EC-7762C4B5C4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D11DC0-49AF-3F72-385F-DB57CD62E1A5}"/>
              </a:ext>
            </a:extLst>
          </p:cNvPr>
          <p:cNvSpPr>
            <a:spLocks noGrp="1"/>
          </p:cNvSpPr>
          <p:nvPr>
            <p:ph type="sldNum" sz="quarter" idx="12"/>
          </p:nvPr>
        </p:nvSpPr>
        <p:spPr/>
        <p:txBody>
          <a:bodyPr/>
          <a:lstStyle/>
          <a:p>
            <a:fld id="{11317994-CEAC-4F49-970D-906DE6922B79}" type="slidenum">
              <a:rPr lang="en-US" smtClean="0"/>
              <a:t>‹#›</a:t>
            </a:fld>
            <a:endParaRPr lang="en-US"/>
          </a:p>
        </p:txBody>
      </p:sp>
    </p:spTree>
    <p:extLst>
      <p:ext uri="{BB962C8B-B14F-4D97-AF65-F5344CB8AC3E}">
        <p14:creationId xmlns:p14="http://schemas.microsoft.com/office/powerpoint/2010/main" val="3992129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C209C-D7F2-B505-8F26-CB612C2BC7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F6447E-CF9B-410A-A1BC-C6ABE4540A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55F267-90FE-43CC-ED9D-281D00EA44D2}"/>
              </a:ext>
            </a:extLst>
          </p:cNvPr>
          <p:cNvSpPr>
            <a:spLocks noGrp="1"/>
          </p:cNvSpPr>
          <p:nvPr>
            <p:ph type="dt" sz="half" idx="10"/>
          </p:nvPr>
        </p:nvSpPr>
        <p:spPr/>
        <p:txBody>
          <a:bodyPr/>
          <a:lstStyle/>
          <a:p>
            <a:fld id="{9BBB94C1-5328-4748-B922-F4AED3AC99ED}" type="datetimeFigureOut">
              <a:rPr lang="en-US" smtClean="0"/>
              <a:t>7/1/2023</a:t>
            </a:fld>
            <a:endParaRPr lang="en-US"/>
          </a:p>
        </p:txBody>
      </p:sp>
      <p:sp>
        <p:nvSpPr>
          <p:cNvPr id="5" name="Footer Placeholder 4">
            <a:extLst>
              <a:ext uri="{FF2B5EF4-FFF2-40B4-BE49-F238E27FC236}">
                <a16:creationId xmlns:a16="http://schemas.microsoft.com/office/drawing/2014/main" id="{811196CD-6591-6E7A-E960-668D484E75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869A30-E420-D2B9-B9EA-32793478F3B9}"/>
              </a:ext>
            </a:extLst>
          </p:cNvPr>
          <p:cNvSpPr>
            <a:spLocks noGrp="1"/>
          </p:cNvSpPr>
          <p:nvPr>
            <p:ph type="sldNum" sz="quarter" idx="12"/>
          </p:nvPr>
        </p:nvSpPr>
        <p:spPr/>
        <p:txBody>
          <a:bodyPr/>
          <a:lstStyle/>
          <a:p>
            <a:fld id="{11317994-CEAC-4F49-970D-906DE6922B79}" type="slidenum">
              <a:rPr lang="en-US" smtClean="0"/>
              <a:t>‹#›</a:t>
            </a:fld>
            <a:endParaRPr lang="en-US"/>
          </a:p>
        </p:txBody>
      </p:sp>
    </p:spTree>
    <p:extLst>
      <p:ext uri="{BB962C8B-B14F-4D97-AF65-F5344CB8AC3E}">
        <p14:creationId xmlns:p14="http://schemas.microsoft.com/office/powerpoint/2010/main" val="128507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D39E5-7630-8B9C-B754-B2C3D576F5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60D733-20BC-C6D5-E1A1-F61F67D812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90F3A0-BC22-5280-5D4E-DCA5C02A7E24}"/>
              </a:ext>
            </a:extLst>
          </p:cNvPr>
          <p:cNvSpPr>
            <a:spLocks noGrp="1"/>
          </p:cNvSpPr>
          <p:nvPr>
            <p:ph type="dt" sz="half" idx="10"/>
          </p:nvPr>
        </p:nvSpPr>
        <p:spPr/>
        <p:txBody>
          <a:bodyPr/>
          <a:lstStyle/>
          <a:p>
            <a:fld id="{9BBB94C1-5328-4748-B922-F4AED3AC99ED}" type="datetimeFigureOut">
              <a:rPr lang="en-US" smtClean="0"/>
              <a:t>7/1/2023</a:t>
            </a:fld>
            <a:endParaRPr lang="en-US"/>
          </a:p>
        </p:txBody>
      </p:sp>
      <p:sp>
        <p:nvSpPr>
          <p:cNvPr id="5" name="Footer Placeholder 4">
            <a:extLst>
              <a:ext uri="{FF2B5EF4-FFF2-40B4-BE49-F238E27FC236}">
                <a16:creationId xmlns:a16="http://schemas.microsoft.com/office/drawing/2014/main" id="{20AB3795-B022-AB2E-4291-35AF388089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EBAB8-5F09-AE07-87D1-3B964C679FA3}"/>
              </a:ext>
            </a:extLst>
          </p:cNvPr>
          <p:cNvSpPr>
            <a:spLocks noGrp="1"/>
          </p:cNvSpPr>
          <p:nvPr>
            <p:ph type="sldNum" sz="quarter" idx="12"/>
          </p:nvPr>
        </p:nvSpPr>
        <p:spPr/>
        <p:txBody>
          <a:bodyPr/>
          <a:lstStyle/>
          <a:p>
            <a:fld id="{11317994-CEAC-4F49-970D-906DE6922B79}" type="slidenum">
              <a:rPr lang="en-US" smtClean="0"/>
              <a:t>‹#›</a:t>
            </a:fld>
            <a:endParaRPr lang="en-US"/>
          </a:p>
        </p:txBody>
      </p:sp>
    </p:spTree>
    <p:extLst>
      <p:ext uri="{BB962C8B-B14F-4D97-AF65-F5344CB8AC3E}">
        <p14:creationId xmlns:p14="http://schemas.microsoft.com/office/powerpoint/2010/main" val="2106260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DE260-80C2-08CF-A739-A45A6FFB83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097583-62EC-4976-BC83-7CBBBF925B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445429-E058-9DAE-EB83-21251756DF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88AFD2-9EA4-A07A-439D-C527E536B40A}"/>
              </a:ext>
            </a:extLst>
          </p:cNvPr>
          <p:cNvSpPr>
            <a:spLocks noGrp="1"/>
          </p:cNvSpPr>
          <p:nvPr>
            <p:ph type="dt" sz="half" idx="10"/>
          </p:nvPr>
        </p:nvSpPr>
        <p:spPr/>
        <p:txBody>
          <a:bodyPr/>
          <a:lstStyle/>
          <a:p>
            <a:fld id="{9BBB94C1-5328-4748-B922-F4AED3AC99ED}" type="datetimeFigureOut">
              <a:rPr lang="en-US" smtClean="0"/>
              <a:t>7/1/2023</a:t>
            </a:fld>
            <a:endParaRPr lang="en-US"/>
          </a:p>
        </p:txBody>
      </p:sp>
      <p:sp>
        <p:nvSpPr>
          <p:cNvPr id="6" name="Footer Placeholder 5">
            <a:extLst>
              <a:ext uri="{FF2B5EF4-FFF2-40B4-BE49-F238E27FC236}">
                <a16:creationId xmlns:a16="http://schemas.microsoft.com/office/drawing/2014/main" id="{0AE6AF63-2A4A-F0FD-833F-C233E997BD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0BA2D9-9AF5-8D42-11A9-12C5622BB3BD}"/>
              </a:ext>
            </a:extLst>
          </p:cNvPr>
          <p:cNvSpPr>
            <a:spLocks noGrp="1"/>
          </p:cNvSpPr>
          <p:nvPr>
            <p:ph type="sldNum" sz="quarter" idx="12"/>
          </p:nvPr>
        </p:nvSpPr>
        <p:spPr/>
        <p:txBody>
          <a:bodyPr/>
          <a:lstStyle/>
          <a:p>
            <a:fld id="{11317994-CEAC-4F49-970D-906DE6922B79}" type="slidenum">
              <a:rPr lang="en-US" smtClean="0"/>
              <a:t>‹#›</a:t>
            </a:fld>
            <a:endParaRPr lang="en-US"/>
          </a:p>
        </p:txBody>
      </p:sp>
    </p:spTree>
    <p:extLst>
      <p:ext uri="{BB962C8B-B14F-4D97-AF65-F5344CB8AC3E}">
        <p14:creationId xmlns:p14="http://schemas.microsoft.com/office/powerpoint/2010/main" val="2262954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E1106-C48C-B4DD-CA25-D767DA7636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68AE4F-F37D-049E-4C64-9CEE1CAE37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EAF86A-646C-6EF2-C19A-B2C2E89EAB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8451E1-1726-5C17-314B-E38223433B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58B6B6-9D98-B435-7926-61A0C5FA8C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DE34BC-7832-FD71-D2FB-22C6176CAF5E}"/>
              </a:ext>
            </a:extLst>
          </p:cNvPr>
          <p:cNvSpPr>
            <a:spLocks noGrp="1"/>
          </p:cNvSpPr>
          <p:nvPr>
            <p:ph type="dt" sz="half" idx="10"/>
          </p:nvPr>
        </p:nvSpPr>
        <p:spPr/>
        <p:txBody>
          <a:bodyPr/>
          <a:lstStyle/>
          <a:p>
            <a:fld id="{9BBB94C1-5328-4748-B922-F4AED3AC99ED}" type="datetimeFigureOut">
              <a:rPr lang="en-US" smtClean="0"/>
              <a:t>7/1/2023</a:t>
            </a:fld>
            <a:endParaRPr lang="en-US"/>
          </a:p>
        </p:txBody>
      </p:sp>
      <p:sp>
        <p:nvSpPr>
          <p:cNvPr id="8" name="Footer Placeholder 7">
            <a:extLst>
              <a:ext uri="{FF2B5EF4-FFF2-40B4-BE49-F238E27FC236}">
                <a16:creationId xmlns:a16="http://schemas.microsoft.com/office/drawing/2014/main" id="{8C21D717-35F5-51AE-5E1F-0307ED9C0E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63ABF-C695-89C5-5B91-29430DE937D8}"/>
              </a:ext>
            </a:extLst>
          </p:cNvPr>
          <p:cNvSpPr>
            <a:spLocks noGrp="1"/>
          </p:cNvSpPr>
          <p:nvPr>
            <p:ph type="sldNum" sz="quarter" idx="12"/>
          </p:nvPr>
        </p:nvSpPr>
        <p:spPr/>
        <p:txBody>
          <a:bodyPr/>
          <a:lstStyle/>
          <a:p>
            <a:fld id="{11317994-CEAC-4F49-970D-906DE6922B79}" type="slidenum">
              <a:rPr lang="en-US" smtClean="0"/>
              <a:t>‹#›</a:t>
            </a:fld>
            <a:endParaRPr lang="en-US"/>
          </a:p>
        </p:txBody>
      </p:sp>
    </p:spTree>
    <p:extLst>
      <p:ext uri="{BB962C8B-B14F-4D97-AF65-F5344CB8AC3E}">
        <p14:creationId xmlns:p14="http://schemas.microsoft.com/office/powerpoint/2010/main" val="2598222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1818-F319-CE9A-39A1-AA282EF0E7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F1B18A-2DA3-AE42-B5E3-7BDC44C7DF15}"/>
              </a:ext>
            </a:extLst>
          </p:cNvPr>
          <p:cNvSpPr>
            <a:spLocks noGrp="1"/>
          </p:cNvSpPr>
          <p:nvPr>
            <p:ph type="dt" sz="half" idx="10"/>
          </p:nvPr>
        </p:nvSpPr>
        <p:spPr/>
        <p:txBody>
          <a:bodyPr/>
          <a:lstStyle/>
          <a:p>
            <a:fld id="{9BBB94C1-5328-4748-B922-F4AED3AC99ED}" type="datetimeFigureOut">
              <a:rPr lang="en-US" smtClean="0"/>
              <a:t>7/1/2023</a:t>
            </a:fld>
            <a:endParaRPr lang="en-US"/>
          </a:p>
        </p:txBody>
      </p:sp>
      <p:sp>
        <p:nvSpPr>
          <p:cNvPr id="4" name="Footer Placeholder 3">
            <a:extLst>
              <a:ext uri="{FF2B5EF4-FFF2-40B4-BE49-F238E27FC236}">
                <a16:creationId xmlns:a16="http://schemas.microsoft.com/office/drawing/2014/main" id="{3197BA48-5AC7-1BF1-F964-23DFC12427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CD55AE-819C-4C95-AEB8-8498FD5648D7}"/>
              </a:ext>
            </a:extLst>
          </p:cNvPr>
          <p:cNvSpPr>
            <a:spLocks noGrp="1"/>
          </p:cNvSpPr>
          <p:nvPr>
            <p:ph type="sldNum" sz="quarter" idx="12"/>
          </p:nvPr>
        </p:nvSpPr>
        <p:spPr/>
        <p:txBody>
          <a:bodyPr/>
          <a:lstStyle/>
          <a:p>
            <a:fld id="{11317994-CEAC-4F49-970D-906DE6922B79}" type="slidenum">
              <a:rPr lang="en-US" smtClean="0"/>
              <a:t>‹#›</a:t>
            </a:fld>
            <a:endParaRPr lang="en-US"/>
          </a:p>
        </p:txBody>
      </p:sp>
    </p:spTree>
    <p:extLst>
      <p:ext uri="{BB962C8B-B14F-4D97-AF65-F5344CB8AC3E}">
        <p14:creationId xmlns:p14="http://schemas.microsoft.com/office/powerpoint/2010/main" val="2356318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68EE72-8095-B0E7-3489-C438FE4189E6}"/>
              </a:ext>
            </a:extLst>
          </p:cNvPr>
          <p:cNvSpPr>
            <a:spLocks noGrp="1"/>
          </p:cNvSpPr>
          <p:nvPr>
            <p:ph type="dt" sz="half" idx="10"/>
          </p:nvPr>
        </p:nvSpPr>
        <p:spPr/>
        <p:txBody>
          <a:bodyPr/>
          <a:lstStyle/>
          <a:p>
            <a:fld id="{9BBB94C1-5328-4748-B922-F4AED3AC99ED}" type="datetimeFigureOut">
              <a:rPr lang="en-US" smtClean="0"/>
              <a:t>7/1/2023</a:t>
            </a:fld>
            <a:endParaRPr lang="en-US"/>
          </a:p>
        </p:txBody>
      </p:sp>
      <p:sp>
        <p:nvSpPr>
          <p:cNvPr id="3" name="Footer Placeholder 2">
            <a:extLst>
              <a:ext uri="{FF2B5EF4-FFF2-40B4-BE49-F238E27FC236}">
                <a16:creationId xmlns:a16="http://schemas.microsoft.com/office/drawing/2014/main" id="{83BC7FDE-0474-3095-8215-4BBB6813AF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41E66E-F459-769D-12D8-923ADCA2C62E}"/>
              </a:ext>
            </a:extLst>
          </p:cNvPr>
          <p:cNvSpPr>
            <a:spLocks noGrp="1"/>
          </p:cNvSpPr>
          <p:nvPr>
            <p:ph type="sldNum" sz="quarter" idx="12"/>
          </p:nvPr>
        </p:nvSpPr>
        <p:spPr/>
        <p:txBody>
          <a:bodyPr/>
          <a:lstStyle/>
          <a:p>
            <a:fld id="{11317994-CEAC-4F49-970D-906DE6922B79}" type="slidenum">
              <a:rPr lang="en-US" smtClean="0"/>
              <a:t>‹#›</a:t>
            </a:fld>
            <a:endParaRPr lang="en-US"/>
          </a:p>
        </p:txBody>
      </p:sp>
    </p:spTree>
    <p:extLst>
      <p:ext uri="{BB962C8B-B14F-4D97-AF65-F5344CB8AC3E}">
        <p14:creationId xmlns:p14="http://schemas.microsoft.com/office/powerpoint/2010/main" val="2257627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1E1F-8E88-2BF5-352E-1183072D51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70BC44-C026-A7B4-AD0D-8B88E7AF08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EE4B79-F240-9F94-19F3-F07E6FDF9D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37E801-40D0-FB96-F156-04C89C8F1F89}"/>
              </a:ext>
            </a:extLst>
          </p:cNvPr>
          <p:cNvSpPr>
            <a:spLocks noGrp="1"/>
          </p:cNvSpPr>
          <p:nvPr>
            <p:ph type="dt" sz="half" idx="10"/>
          </p:nvPr>
        </p:nvSpPr>
        <p:spPr/>
        <p:txBody>
          <a:bodyPr/>
          <a:lstStyle/>
          <a:p>
            <a:fld id="{9BBB94C1-5328-4748-B922-F4AED3AC99ED}" type="datetimeFigureOut">
              <a:rPr lang="en-US" smtClean="0"/>
              <a:t>7/1/2023</a:t>
            </a:fld>
            <a:endParaRPr lang="en-US"/>
          </a:p>
        </p:txBody>
      </p:sp>
      <p:sp>
        <p:nvSpPr>
          <p:cNvPr id="6" name="Footer Placeholder 5">
            <a:extLst>
              <a:ext uri="{FF2B5EF4-FFF2-40B4-BE49-F238E27FC236}">
                <a16:creationId xmlns:a16="http://schemas.microsoft.com/office/drawing/2014/main" id="{D061490E-3BD1-6ADB-A32D-CDEC1A1CE7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64AD6D-5A1E-A12D-3EA5-9F88EF556AE1}"/>
              </a:ext>
            </a:extLst>
          </p:cNvPr>
          <p:cNvSpPr>
            <a:spLocks noGrp="1"/>
          </p:cNvSpPr>
          <p:nvPr>
            <p:ph type="sldNum" sz="quarter" idx="12"/>
          </p:nvPr>
        </p:nvSpPr>
        <p:spPr/>
        <p:txBody>
          <a:bodyPr/>
          <a:lstStyle/>
          <a:p>
            <a:fld id="{11317994-CEAC-4F49-970D-906DE6922B79}" type="slidenum">
              <a:rPr lang="en-US" smtClean="0"/>
              <a:t>‹#›</a:t>
            </a:fld>
            <a:endParaRPr lang="en-US"/>
          </a:p>
        </p:txBody>
      </p:sp>
    </p:spTree>
    <p:extLst>
      <p:ext uri="{BB962C8B-B14F-4D97-AF65-F5344CB8AC3E}">
        <p14:creationId xmlns:p14="http://schemas.microsoft.com/office/powerpoint/2010/main" val="3272157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EEE9D-0DDE-B4ED-BF49-A12E296720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B4F2E5-986F-6DF5-F9CC-C5EC4351DE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93D176-BC20-EF04-E3CC-1D7D9BA8E8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FD0029-2BC6-0DCE-DF99-3FCBE525B2E3}"/>
              </a:ext>
            </a:extLst>
          </p:cNvPr>
          <p:cNvSpPr>
            <a:spLocks noGrp="1"/>
          </p:cNvSpPr>
          <p:nvPr>
            <p:ph type="dt" sz="half" idx="10"/>
          </p:nvPr>
        </p:nvSpPr>
        <p:spPr/>
        <p:txBody>
          <a:bodyPr/>
          <a:lstStyle/>
          <a:p>
            <a:fld id="{9BBB94C1-5328-4748-B922-F4AED3AC99ED}" type="datetimeFigureOut">
              <a:rPr lang="en-US" smtClean="0"/>
              <a:t>7/1/2023</a:t>
            </a:fld>
            <a:endParaRPr lang="en-US"/>
          </a:p>
        </p:txBody>
      </p:sp>
      <p:sp>
        <p:nvSpPr>
          <p:cNvPr id="6" name="Footer Placeholder 5">
            <a:extLst>
              <a:ext uri="{FF2B5EF4-FFF2-40B4-BE49-F238E27FC236}">
                <a16:creationId xmlns:a16="http://schemas.microsoft.com/office/drawing/2014/main" id="{05840A7B-8533-E0DB-72DF-34FD8AD4CA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264023-BCAB-FECE-3270-52EFA4E8F9EB}"/>
              </a:ext>
            </a:extLst>
          </p:cNvPr>
          <p:cNvSpPr>
            <a:spLocks noGrp="1"/>
          </p:cNvSpPr>
          <p:nvPr>
            <p:ph type="sldNum" sz="quarter" idx="12"/>
          </p:nvPr>
        </p:nvSpPr>
        <p:spPr/>
        <p:txBody>
          <a:bodyPr/>
          <a:lstStyle/>
          <a:p>
            <a:fld id="{11317994-CEAC-4F49-970D-906DE6922B79}" type="slidenum">
              <a:rPr lang="en-US" smtClean="0"/>
              <a:t>‹#›</a:t>
            </a:fld>
            <a:endParaRPr lang="en-US"/>
          </a:p>
        </p:txBody>
      </p:sp>
    </p:spTree>
    <p:extLst>
      <p:ext uri="{BB962C8B-B14F-4D97-AF65-F5344CB8AC3E}">
        <p14:creationId xmlns:p14="http://schemas.microsoft.com/office/powerpoint/2010/main" val="2498520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81087E-44D8-BE95-9CDD-AAF7435655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5EDB04-CD60-F4DE-F3AB-D64E5FBE98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DB0A60-DCE8-0A72-EA57-66F49D7D40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B94C1-5328-4748-B922-F4AED3AC99ED}" type="datetimeFigureOut">
              <a:rPr lang="en-US" smtClean="0"/>
              <a:t>7/1/2023</a:t>
            </a:fld>
            <a:endParaRPr lang="en-US"/>
          </a:p>
        </p:txBody>
      </p:sp>
      <p:sp>
        <p:nvSpPr>
          <p:cNvPr id="5" name="Footer Placeholder 4">
            <a:extLst>
              <a:ext uri="{FF2B5EF4-FFF2-40B4-BE49-F238E27FC236}">
                <a16:creationId xmlns:a16="http://schemas.microsoft.com/office/drawing/2014/main" id="{AFE3D79B-D446-0A95-3F0E-D384646181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4D98FF-84D8-4F82-CD07-108F512F75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317994-CEAC-4F49-970D-906DE6922B79}" type="slidenum">
              <a:rPr lang="en-US" smtClean="0"/>
              <a:t>‹#›</a:t>
            </a:fld>
            <a:endParaRPr lang="en-US"/>
          </a:p>
        </p:txBody>
      </p:sp>
    </p:spTree>
    <p:extLst>
      <p:ext uri="{BB962C8B-B14F-4D97-AF65-F5344CB8AC3E}">
        <p14:creationId xmlns:p14="http://schemas.microsoft.com/office/powerpoint/2010/main" val="1682464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801650-F161-DEB1-6D0F-2D113C27DF30}"/>
              </a:ext>
            </a:extLst>
          </p:cNvPr>
          <p:cNvSpPr txBox="1"/>
          <p:nvPr/>
        </p:nvSpPr>
        <p:spPr>
          <a:xfrm>
            <a:off x="796412" y="1400670"/>
            <a:ext cx="10599175" cy="3477875"/>
          </a:xfrm>
          <a:prstGeom prst="rect">
            <a:avLst/>
          </a:prstGeom>
          <a:noFill/>
        </p:spPr>
        <p:txBody>
          <a:bodyPr wrap="square" rtlCol="0">
            <a:spAutoFit/>
          </a:bodyPr>
          <a:lstStyle/>
          <a:p>
            <a:pPr algn="ctr"/>
            <a:r>
              <a:rPr lang="en-US" sz="4400" b="1" i="0" u="sng" dirty="0">
                <a:solidFill>
                  <a:srgbClr val="A10004"/>
                </a:solidFill>
                <a:effectLst/>
                <a:latin typeface="cinzel"/>
              </a:rPr>
              <a:t>Psalms 139:14</a:t>
            </a:r>
          </a:p>
          <a:p>
            <a:pPr algn="ctr"/>
            <a:endParaRPr lang="en-US" sz="4400" b="0" i="0" dirty="0">
              <a:solidFill>
                <a:srgbClr val="333333"/>
              </a:solidFill>
              <a:effectLst/>
              <a:latin typeface="Footlight MT Light" panose="0204060206030A020304" pitchFamily="18" charset="0"/>
            </a:endParaRPr>
          </a:p>
          <a:p>
            <a:pPr algn="ctr"/>
            <a:r>
              <a:rPr lang="en-US" sz="4400" b="0" i="0" dirty="0">
                <a:solidFill>
                  <a:srgbClr val="333333"/>
                </a:solidFill>
                <a:effectLst/>
                <a:latin typeface="Footlight MT Light" panose="0204060206030A020304" pitchFamily="18" charset="0"/>
              </a:rPr>
              <a:t>“I will praise thee; for I am fearfully and wonderfully made: marvelous are thy works; and that my soul </a:t>
            </a:r>
            <a:r>
              <a:rPr lang="en-US" sz="4400" b="0" i="0" dirty="0" err="1">
                <a:solidFill>
                  <a:srgbClr val="333333"/>
                </a:solidFill>
                <a:effectLst/>
                <a:latin typeface="Footlight MT Light" panose="0204060206030A020304" pitchFamily="18" charset="0"/>
              </a:rPr>
              <a:t>knoweth</a:t>
            </a:r>
            <a:r>
              <a:rPr lang="en-US" sz="4400" b="0" i="0" dirty="0">
                <a:solidFill>
                  <a:srgbClr val="333333"/>
                </a:solidFill>
                <a:effectLst/>
                <a:latin typeface="Footlight MT Light" panose="0204060206030A020304" pitchFamily="18" charset="0"/>
              </a:rPr>
              <a:t> right well”</a:t>
            </a:r>
            <a:endParaRPr lang="en-US" sz="4400" dirty="0">
              <a:latin typeface="Footlight MT Light" panose="0204060206030A020304" pitchFamily="18" charset="0"/>
            </a:endParaRPr>
          </a:p>
        </p:txBody>
      </p:sp>
    </p:spTree>
    <p:extLst>
      <p:ext uri="{BB962C8B-B14F-4D97-AF65-F5344CB8AC3E}">
        <p14:creationId xmlns:p14="http://schemas.microsoft.com/office/powerpoint/2010/main" val="401647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801650-F161-DEB1-6D0F-2D113C27DF30}"/>
              </a:ext>
            </a:extLst>
          </p:cNvPr>
          <p:cNvSpPr txBox="1"/>
          <p:nvPr/>
        </p:nvSpPr>
        <p:spPr>
          <a:xfrm>
            <a:off x="796412" y="674400"/>
            <a:ext cx="10599175" cy="5509200"/>
          </a:xfrm>
          <a:prstGeom prst="rect">
            <a:avLst/>
          </a:prstGeom>
          <a:noFill/>
        </p:spPr>
        <p:txBody>
          <a:bodyPr wrap="square" rtlCol="0">
            <a:spAutoFit/>
          </a:bodyPr>
          <a:lstStyle/>
          <a:p>
            <a:pPr algn="ctr"/>
            <a:r>
              <a:rPr lang="en-US" sz="4400" b="1" i="0" u="sng" dirty="0">
                <a:solidFill>
                  <a:srgbClr val="A10004"/>
                </a:solidFill>
                <a:effectLst/>
                <a:latin typeface="cinzel"/>
              </a:rPr>
              <a:t>1 Corinthians 6:19-20</a:t>
            </a:r>
          </a:p>
          <a:p>
            <a:pPr algn="ctr"/>
            <a:endParaRPr lang="en-US" sz="4400" b="0" i="0" dirty="0">
              <a:solidFill>
                <a:srgbClr val="333333"/>
              </a:solidFill>
              <a:effectLst/>
              <a:latin typeface="Footlight MT Light" panose="0204060206030A020304" pitchFamily="18" charset="0"/>
            </a:endParaRPr>
          </a:p>
          <a:p>
            <a:pPr algn="ctr"/>
            <a:r>
              <a:rPr lang="en-US" sz="4400" b="0" i="0" dirty="0">
                <a:solidFill>
                  <a:srgbClr val="333333"/>
                </a:solidFill>
                <a:effectLst/>
                <a:latin typeface="Footlight MT Light" panose="0204060206030A020304" pitchFamily="18" charset="0"/>
              </a:rPr>
              <a:t>“</a:t>
            </a:r>
            <a:r>
              <a:rPr lang="en-US" sz="4400" b="0" i="0" dirty="0">
                <a:effectLst/>
                <a:latin typeface="Footlight MT Light" panose="0204060206030A020304" pitchFamily="18" charset="0"/>
              </a:rPr>
              <a:t>What? know ye not that your body is the temple of the Holy Ghost </a:t>
            </a:r>
            <a:r>
              <a:rPr lang="en-US" sz="4400" b="0" i="1" dirty="0">
                <a:effectLst/>
                <a:latin typeface="Footlight MT Light" panose="0204060206030A020304" pitchFamily="18" charset="0"/>
              </a:rPr>
              <a:t>which is</a:t>
            </a:r>
            <a:r>
              <a:rPr lang="en-US" sz="4400" b="0" i="0" dirty="0">
                <a:effectLst/>
                <a:latin typeface="Footlight MT Light" panose="0204060206030A020304" pitchFamily="18" charset="0"/>
              </a:rPr>
              <a:t> in you, which ye have of God, and ye are not your own? For ye are bought with a price: therefore glorify God in your body, and in your spirit, which are God's.”</a:t>
            </a:r>
            <a:endParaRPr lang="en-US" sz="4400" dirty="0">
              <a:latin typeface="Footlight MT Light" panose="0204060206030A020304" pitchFamily="18" charset="0"/>
            </a:endParaRPr>
          </a:p>
        </p:txBody>
      </p:sp>
    </p:spTree>
    <p:extLst>
      <p:ext uri="{BB962C8B-B14F-4D97-AF65-F5344CB8AC3E}">
        <p14:creationId xmlns:p14="http://schemas.microsoft.com/office/powerpoint/2010/main" val="707247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801650-F161-DEB1-6D0F-2D113C27DF30}"/>
              </a:ext>
            </a:extLst>
          </p:cNvPr>
          <p:cNvSpPr txBox="1"/>
          <p:nvPr/>
        </p:nvSpPr>
        <p:spPr>
          <a:xfrm>
            <a:off x="796412" y="1464109"/>
            <a:ext cx="10599175" cy="2800767"/>
          </a:xfrm>
          <a:prstGeom prst="rect">
            <a:avLst/>
          </a:prstGeom>
          <a:noFill/>
        </p:spPr>
        <p:txBody>
          <a:bodyPr wrap="square" rtlCol="0">
            <a:spAutoFit/>
          </a:bodyPr>
          <a:lstStyle/>
          <a:p>
            <a:pPr algn="ctr"/>
            <a:r>
              <a:rPr lang="en-US" sz="4400" b="1" i="0" u="sng" dirty="0">
                <a:solidFill>
                  <a:srgbClr val="A10004"/>
                </a:solidFill>
                <a:effectLst/>
                <a:latin typeface="cinzel"/>
              </a:rPr>
              <a:t>1 Corinthians 10:31</a:t>
            </a:r>
          </a:p>
          <a:p>
            <a:pPr algn="ctr"/>
            <a:endParaRPr lang="en-US" sz="4400" b="0" i="0" dirty="0">
              <a:solidFill>
                <a:srgbClr val="333333"/>
              </a:solidFill>
              <a:effectLst/>
              <a:latin typeface="Footlight MT Light" panose="0204060206030A020304" pitchFamily="18" charset="0"/>
            </a:endParaRPr>
          </a:p>
          <a:p>
            <a:pPr algn="ctr"/>
            <a:r>
              <a:rPr lang="en-US" sz="4400" b="0" i="0" dirty="0">
                <a:solidFill>
                  <a:srgbClr val="333333"/>
                </a:solidFill>
                <a:effectLst/>
                <a:latin typeface="Footlight MT Light" panose="0204060206030A020304" pitchFamily="18" charset="0"/>
              </a:rPr>
              <a:t>“</a:t>
            </a:r>
            <a:r>
              <a:rPr lang="en-US" sz="4400" b="0" i="0" dirty="0">
                <a:effectLst/>
                <a:latin typeface="Footlight MT Light" panose="0204060206030A020304" pitchFamily="18" charset="0"/>
              </a:rPr>
              <a:t>Whether therefore ye eat, or drink, or whatsoever ye do, do all to the glory of God.”</a:t>
            </a:r>
            <a:endParaRPr lang="en-US" sz="4400" dirty="0">
              <a:latin typeface="Footlight MT Light" panose="0204060206030A020304" pitchFamily="18" charset="0"/>
            </a:endParaRPr>
          </a:p>
        </p:txBody>
      </p:sp>
    </p:spTree>
    <p:extLst>
      <p:ext uri="{BB962C8B-B14F-4D97-AF65-F5344CB8AC3E}">
        <p14:creationId xmlns:p14="http://schemas.microsoft.com/office/powerpoint/2010/main" val="3238260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801650-F161-DEB1-6D0F-2D113C27DF30}"/>
              </a:ext>
            </a:extLst>
          </p:cNvPr>
          <p:cNvSpPr txBox="1"/>
          <p:nvPr/>
        </p:nvSpPr>
        <p:spPr>
          <a:xfrm>
            <a:off x="796412" y="1012954"/>
            <a:ext cx="10599175" cy="3477875"/>
          </a:xfrm>
          <a:prstGeom prst="rect">
            <a:avLst/>
          </a:prstGeom>
          <a:noFill/>
        </p:spPr>
        <p:txBody>
          <a:bodyPr wrap="square" rtlCol="0">
            <a:spAutoFit/>
          </a:bodyPr>
          <a:lstStyle/>
          <a:p>
            <a:pPr algn="ctr"/>
            <a:r>
              <a:rPr lang="en-US" sz="4400" b="1" i="0" u="sng" dirty="0">
                <a:solidFill>
                  <a:srgbClr val="A10004"/>
                </a:solidFill>
                <a:effectLst/>
                <a:latin typeface="cinzel"/>
              </a:rPr>
              <a:t>Mathew 5:16</a:t>
            </a:r>
          </a:p>
          <a:p>
            <a:pPr algn="ctr"/>
            <a:endParaRPr lang="en-US" sz="4400" b="0" i="0" dirty="0">
              <a:solidFill>
                <a:srgbClr val="333333"/>
              </a:solidFill>
              <a:effectLst/>
              <a:latin typeface="Footlight MT Light" panose="0204060206030A020304" pitchFamily="18" charset="0"/>
            </a:endParaRPr>
          </a:p>
          <a:p>
            <a:pPr algn="ctr"/>
            <a:r>
              <a:rPr lang="en-US" sz="4400" b="0" i="0" dirty="0">
                <a:solidFill>
                  <a:srgbClr val="333333"/>
                </a:solidFill>
                <a:effectLst/>
                <a:latin typeface="Footlight MT Light" panose="0204060206030A020304" pitchFamily="18" charset="0"/>
              </a:rPr>
              <a:t>“</a:t>
            </a:r>
            <a:r>
              <a:rPr lang="en-US" sz="4400" b="0" i="0" dirty="0">
                <a:solidFill>
                  <a:srgbClr val="23221F"/>
                </a:solidFill>
                <a:effectLst/>
                <a:latin typeface="Footlight MT Light" panose="0204060206030A020304" pitchFamily="18" charset="0"/>
              </a:rPr>
              <a:t>Let your light shine before men in such a way that they may see your good works, and glorify your Father who is in heaven.”</a:t>
            </a:r>
            <a:endParaRPr lang="en-US" sz="4400" dirty="0">
              <a:latin typeface="Footlight MT Light" panose="0204060206030A020304" pitchFamily="18" charset="0"/>
            </a:endParaRPr>
          </a:p>
        </p:txBody>
      </p:sp>
    </p:spTree>
    <p:extLst>
      <p:ext uri="{BB962C8B-B14F-4D97-AF65-F5344CB8AC3E}">
        <p14:creationId xmlns:p14="http://schemas.microsoft.com/office/powerpoint/2010/main" val="3255639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801650-F161-DEB1-6D0F-2D113C27DF30}"/>
              </a:ext>
            </a:extLst>
          </p:cNvPr>
          <p:cNvSpPr txBox="1"/>
          <p:nvPr/>
        </p:nvSpPr>
        <p:spPr>
          <a:xfrm>
            <a:off x="796412" y="1012954"/>
            <a:ext cx="10599175" cy="3477875"/>
          </a:xfrm>
          <a:prstGeom prst="rect">
            <a:avLst/>
          </a:prstGeom>
          <a:noFill/>
        </p:spPr>
        <p:txBody>
          <a:bodyPr wrap="square" rtlCol="0">
            <a:spAutoFit/>
          </a:bodyPr>
          <a:lstStyle/>
          <a:p>
            <a:pPr algn="ctr"/>
            <a:r>
              <a:rPr lang="en-US" sz="4400" b="1" i="0" u="sng" dirty="0">
                <a:solidFill>
                  <a:srgbClr val="A10004"/>
                </a:solidFill>
                <a:effectLst/>
                <a:latin typeface="cinzel"/>
              </a:rPr>
              <a:t>Luke 6:43</a:t>
            </a:r>
          </a:p>
          <a:p>
            <a:pPr algn="ctr"/>
            <a:endParaRPr lang="en-US" sz="4400" b="0" i="0" dirty="0">
              <a:solidFill>
                <a:srgbClr val="333333"/>
              </a:solidFill>
              <a:effectLst/>
              <a:latin typeface="Footlight MT Light" panose="0204060206030A020304" pitchFamily="18" charset="0"/>
            </a:endParaRPr>
          </a:p>
          <a:p>
            <a:pPr algn="ctr"/>
            <a:r>
              <a:rPr lang="en-US" sz="4400" b="0" i="0" dirty="0">
                <a:solidFill>
                  <a:srgbClr val="333333"/>
                </a:solidFill>
                <a:effectLst/>
                <a:latin typeface="Footlight MT Light" panose="0204060206030A020304" pitchFamily="18" charset="0"/>
              </a:rPr>
              <a:t>“For a good tree bringeth not forth corrupt fruit; neither doth a corrupt tree bring forth good fruit.”</a:t>
            </a:r>
            <a:endParaRPr lang="en-US" sz="4400" dirty="0">
              <a:latin typeface="Footlight MT Light" panose="0204060206030A020304" pitchFamily="18" charset="0"/>
            </a:endParaRPr>
          </a:p>
        </p:txBody>
      </p:sp>
    </p:spTree>
    <p:extLst>
      <p:ext uri="{BB962C8B-B14F-4D97-AF65-F5344CB8AC3E}">
        <p14:creationId xmlns:p14="http://schemas.microsoft.com/office/powerpoint/2010/main" val="2186536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801650-F161-DEB1-6D0F-2D113C27DF30}"/>
              </a:ext>
            </a:extLst>
          </p:cNvPr>
          <p:cNvSpPr txBox="1"/>
          <p:nvPr/>
        </p:nvSpPr>
        <p:spPr>
          <a:xfrm>
            <a:off x="796412" y="1012954"/>
            <a:ext cx="10599175" cy="4832092"/>
          </a:xfrm>
          <a:prstGeom prst="rect">
            <a:avLst/>
          </a:prstGeom>
          <a:noFill/>
        </p:spPr>
        <p:txBody>
          <a:bodyPr wrap="square" rtlCol="0">
            <a:spAutoFit/>
          </a:bodyPr>
          <a:lstStyle/>
          <a:p>
            <a:pPr algn="ctr"/>
            <a:r>
              <a:rPr lang="en-US" sz="4400" b="1" i="0" u="sng" dirty="0">
                <a:solidFill>
                  <a:srgbClr val="A10004"/>
                </a:solidFill>
                <a:effectLst/>
                <a:latin typeface="cinzel"/>
              </a:rPr>
              <a:t>1 Timothy 2:9</a:t>
            </a:r>
          </a:p>
          <a:p>
            <a:pPr algn="ctr"/>
            <a:endParaRPr lang="en-US" sz="4400" b="0" i="0" dirty="0">
              <a:solidFill>
                <a:srgbClr val="333333"/>
              </a:solidFill>
              <a:effectLst/>
              <a:latin typeface="Footlight MT Light" panose="0204060206030A020304" pitchFamily="18" charset="0"/>
            </a:endParaRPr>
          </a:p>
          <a:p>
            <a:pPr algn="ctr"/>
            <a:r>
              <a:rPr lang="en-US" sz="4400" b="0" i="0" dirty="0">
                <a:solidFill>
                  <a:srgbClr val="333333"/>
                </a:solidFill>
                <a:effectLst/>
                <a:latin typeface="Footlight MT Light" panose="0204060206030A020304" pitchFamily="18" charset="0"/>
              </a:rPr>
              <a:t>“In like manner also, that women adorn themselves in modest apparel, with shamefacedness and sobriety; not with </a:t>
            </a:r>
            <a:r>
              <a:rPr lang="en-US" sz="4400" b="0" i="0" dirty="0" err="1">
                <a:solidFill>
                  <a:srgbClr val="333333"/>
                </a:solidFill>
                <a:effectLst/>
                <a:latin typeface="Footlight MT Light" panose="0204060206030A020304" pitchFamily="18" charset="0"/>
              </a:rPr>
              <a:t>broided</a:t>
            </a:r>
            <a:r>
              <a:rPr lang="en-US" sz="4400" b="0" i="0" dirty="0">
                <a:solidFill>
                  <a:srgbClr val="333333"/>
                </a:solidFill>
                <a:effectLst/>
                <a:latin typeface="Footlight MT Light" panose="0204060206030A020304" pitchFamily="18" charset="0"/>
              </a:rPr>
              <a:t> hair, or gold, or pearls, or costly array;”</a:t>
            </a:r>
            <a:endParaRPr lang="en-US" sz="4400" dirty="0">
              <a:latin typeface="Footlight MT Light" panose="0204060206030A020304" pitchFamily="18" charset="0"/>
            </a:endParaRPr>
          </a:p>
        </p:txBody>
      </p:sp>
    </p:spTree>
    <p:extLst>
      <p:ext uri="{BB962C8B-B14F-4D97-AF65-F5344CB8AC3E}">
        <p14:creationId xmlns:p14="http://schemas.microsoft.com/office/powerpoint/2010/main" val="3640257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801650-F161-DEB1-6D0F-2D113C27DF30}"/>
              </a:ext>
            </a:extLst>
          </p:cNvPr>
          <p:cNvSpPr txBox="1"/>
          <p:nvPr/>
        </p:nvSpPr>
        <p:spPr>
          <a:xfrm>
            <a:off x="796412" y="1012954"/>
            <a:ext cx="10599175" cy="4154984"/>
          </a:xfrm>
          <a:prstGeom prst="rect">
            <a:avLst/>
          </a:prstGeom>
          <a:noFill/>
        </p:spPr>
        <p:txBody>
          <a:bodyPr wrap="square" rtlCol="0">
            <a:spAutoFit/>
          </a:bodyPr>
          <a:lstStyle/>
          <a:p>
            <a:pPr algn="ctr"/>
            <a:r>
              <a:rPr lang="en-US" sz="4400" b="1" i="0" u="sng" dirty="0" err="1">
                <a:solidFill>
                  <a:srgbClr val="A10004"/>
                </a:solidFill>
                <a:effectLst/>
                <a:latin typeface="cinzel"/>
              </a:rPr>
              <a:t>Deutronomy</a:t>
            </a:r>
            <a:r>
              <a:rPr lang="en-US" sz="4400" b="1" u="sng" dirty="0">
                <a:solidFill>
                  <a:srgbClr val="A10004"/>
                </a:solidFill>
                <a:latin typeface="cinzel"/>
              </a:rPr>
              <a:t> 22</a:t>
            </a:r>
            <a:r>
              <a:rPr lang="en-US" sz="4400" b="1" i="0" u="sng" dirty="0">
                <a:solidFill>
                  <a:srgbClr val="A10004"/>
                </a:solidFill>
                <a:effectLst/>
                <a:latin typeface="cinzel"/>
              </a:rPr>
              <a:t>:5</a:t>
            </a:r>
          </a:p>
          <a:p>
            <a:pPr algn="ctr"/>
            <a:endParaRPr lang="en-US" sz="4400" b="0" i="0" dirty="0">
              <a:solidFill>
                <a:srgbClr val="333333"/>
              </a:solidFill>
              <a:effectLst/>
              <a:latin typeface="Footlight MT Light" panose="0204060206030A020304" pitchFamily="18" charset="0"/>
            </a:endParaRPr>
          </a:p>
          <a:p>
            <a:pPr algn="ctr"/>
            <a:r>
              <a:rPr lang="en-US" sz="4400" b="0" i="0" dirty="0">
                <a:solidFill>
                  <a:srgbClr val="333333"/>
                </a:solidFill>
                <a:effectLst/>
                <a:latin typeface="Footlight MT Light" panose="0204060206030A020304" pitchFamily="18" charset="0"/>
              </a:rPr>
              <a:t>“</a:t>
            </a:r>
            <a:r>
              <a:rPr lang="en-US" sz="4400" b="0" i="0" dirty="0">
                <a:solidFill>
                  <a:srgbClr val="23221F"/>
                </a:solidFill>
                <a:effectLst/>
                <a:latin typeface="Footlight MT Light" panose="0204060206030A020304" pitchFamily="18" charset="0"/>
              </a:rPr>
              <a:t>The woman shall not wear that which </a:t>
            </a:r>
            <a:r>
              <a:rPr lang="en-US" sz="4400" b="0" i="0" dirty="0" err="1">
                <a:solidFill>
                  <a:srgbClr val="23221F"/>
                </a:solidFill>
                <a:effectLst/>
                <a:latin typeface="Footlight MT Light" panose="0204060206030A020304" pitchFamily="18" charset="0"/>
              </a:rPr>
              <a:t>pertaineth</a:t>
            </a:r>
            <a:r>
              <a:rPr lang="en-US" sz="4400" b="0" i="0" dirty="0">
                <a:solidFill>
                  <a:srgbClr val="23221F"/>
                </a:solidFill>
                <a:effectLst/>
                <a:latin typeface="Footlight MT Light" panose="0204060206030A020304" pitchFamily="18" charset="0"/>
              </a:rPr>
              <a:t> unto a man, neither shall a man put on a woman’s garment: for all that do so are abomination unto the Lord thy God.”</a:t>
            </a:r>
            <a:endParaRPr lang="en-US" sz="4400" dirty="0">
              <a:latin typeface="Footlight MT Light" panose="0204060206030A020304" pitchFamily="18" charset="0"/>
            </a:endParaRPr>
          </a:p>
        </p:txBody>
      </p:sp>
    </p:spTree>
    <p:extLst>
      <p:ext uri="{BB962C8B-B14F-4D97-AF65-F5344CB8AC3E}">
        <p14:creationId xmlns:p14="http://schemas.microsoft.com/office/powerpoint/2010/main" val="275117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801650-F161-DEB1-6D0F-2D113C27DF30}"/>
              </a:ext>
            </a:extLst>
          </p:cNvPr>
          <p:cNvSpPr txBox="1"/>
          <p:nvPr/>
        </p:nvSpPr>
        <p:spPr>
          <a:xfrm>
            <a:off x="796412" y="1012954"/>
            <a:ext cx="10599175" cy="4154984"/>
          </a:xfrm>
          <a:prstGeom prst="rect">
            <a:avLst/>
          </a:prstGeom>
          <a:noFill/>
        </p:spPr>
        <p:txBody>
          <a:bodyPr wrap="square" rtlCol="0">
            <a:spAutoFit/>
          </a:bodyPr>
          <a:lstStyle/>
          <a:p>
            <a:pPr algn="ctr"/>
            <a:r>
              <a:rPr lang="en-US" sz="4400" b="1" i="0" u="sng" dirty="0" err="1">
                <a:solidFill>
                  <a:srgbClr val="A10004"/>
                </a:solidFill>
                <a:effectLst/>
                <a:latin typeface="cinzel"/>
              </a:rPr>
              <a:t>Deutronomy</a:t>
            </a:r>
            <a:r>
              <a:rPr lang="en-US" sz="4400" b="1" u="sng" dirty="0">
                <a:solidFill>
                  <a:srgbClr val="A10004"/>
                </a:solidFill>
                <a:latin typeface="cinzel"/>
              </a:rPr>
              <a:t> 22</a:t>
            </a:r>
            <a:r>
              <a:rPr lang="en-US" sz="4400" b="1" i="0" u="sng" dirty="0">
                <a:solidFill>
                  <a:srgbClr val="A10004"/>
                </a:solidFill>
                <a:effectLst/>
                <a:latin typeface="cinzel"/>
              </a:rPr>
              <a:t>:5</a:t>
            </a:r>
          </a:p>
          <a:p>
            <a:pPr algn="ctr"/>
            <a:endParaRPr lang="en-US" sz="4400" b="0" i="0" dirty="0">
              <a:solidFill>
                <a:srgbClr val="333333"/>
              </a:solidFill>
              <a:effectLst/>
              <a:latin typeface="Footlight MT Light" panose="0204060206030A020304" pitchFamily="18" charset="0"/>
            </a:endParaRPr>
          </a:p>
          <a:p>
            <a:pPr algn="ctr"/>
            <a:r>
              <a:rPr lang="en-US" sz="4400" b="0" i="0" dirty="0">
                <a:solidFill>
                  <a:srgbClr val="333333"/>
                </a:solidFill>
                <a:effectLst/>
                <a:latin typeface="Footlight MT Light" panose="0204060206030A020304" pitchFamily="18" charset="0"/>
              </a:rPr>
              <a:t>“</a:t>
            </a:r>
            <a:r>
              <a:rPr lang="en-US" sz="4400" b="0" i="0" dirty="0">
                <a:solidFill>
                  <a:srgbClr val="23221F"/>
                </a:solidFill>
                <a:effectLst/>
                <a:latin typeface="Footlight MT Light" panose="0204060206030A020304" pitchFamily="18" charset="0"/>
              </a:rPr>
              <a:t>The woman shall not wear that which </a:t>
            </a:r>
            <a:r>
              <a:rPr lang="en-US" sz="4400" b="0" i="0" dirty="0" err="1">
                <a:solidFill>
                  <a:srgbClr val="23221F"/>
                </a:solidFill>
                <a:effectLst/>
                <a:latin typeface="Footlight MT Light" panose="0204060206030A020304" pitchFamily="18" charset="0"/>
              </a:rPr>
              <a:t>pertaineth</a:t>
            </a:r>
            <a:r>
              <a:rPr lang="en-US" sz="4400" b="0" i="0" dirty="0">
                <a:solidFill>
                  <a:srgbClr val="23221F"/>
                </a:solidFill>
                <a:effectLst/>
                <a:latin typeface="Footlight MT Light" panose="0204060206030A020304" pitchFamily="18" charset="0"/>
              </a:rPr>
              <a:t> unto a man, neither shall a man put on a woman’s garment: for all that do so are abomination unto the Lord thy God.”</a:t>
            </a:r>
            <a:endParaRPr lang="en-US" sz="4400" dirty="0">
              <a:latin typeface="Footlight MT Light" panose="0204060206030A020304" pitchFamily="18" charset="0"/>
            </a:endParaRPr>
          </a:p>
        </p:txBody>
      </p:sp>
    </p:spTree>
    <p:extLst>
      <p:ext uri="{BB962C8B-B14F-4D97-AF65-F5344CB8AC3E}">
        <p14:creationId xmlns:p14="http://schemas.microsoft.com/office/powerpoint/2010/main" val="2007019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TotalTime>
  <Words>1103</Words>
  <Application>Microsoft Office PowerPoint</Application>
  <PresentationFormat>Widescreen</PresentationFormat>
  <Paragraphs>35</Paragraphs>
  <Slides>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cinzel</vt:lpstr>
      <vt:lpstr>Footlight MT Light</vt:lpstr>
      <vt:lpstr>system-ui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Roldan, Roselle</dc:creator>
  <cp:lastModifiedBy>Roldan, Roselle</cp:lastModifiedBy>
  <cp:revision>2</cp:revision>
  <dcterms:created xsi:type="dcterms:W3CDTF">2023-07-01T13:32:19Z</dcterms:created>
  <dcterms:modified xsi:type="dcterms:W3CDTF">2023-07-01T22:15:11Z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2023-07-01T13:32:19Z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9ffaf878-ab90-46f8-a28e-0046a065edbd</vt:lpwstr>
  </property>
  <property fmtid="{D5CDD505-2E9C-101B-9397-08002B2CF9AE}" pid="8" name="MSIP_Label_ea60d57e-af5b-4752-ac57-3e4f28ca11dc_ContentBits">
    <vt:lpwstr>0</vt:lpwstr>
  </property>
</Properties>
</file>