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lle Cartagena" initials="RC" lastIdx="1" clrIdx="0">
    <p:extLst>
      <p:ext uri="{19B8F6BF-5375-455C-9EA6-DF929625EA0E}">
        <p15:presenceInfo xmlns:p15="http://schemas.microsoft.com/office/powerpoint/2012/main" userId="S::Roselle.Cartagena@ibm.com::85ad7581-de21-4dd6-8f60-a0f5334cdb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ACF0-A13A-4408-A573-AE502DC68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68107-1128-4C16-BE66-C928BBCD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A4E9-98BE-42AA-9FFA-4BA1F744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2B26-19E0-432D-92FC-076CF917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117A-2F96-4CEA-86C7-29B6B694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833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05A5-25CA-4509-9C53-74353069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50F85-E9C2-40B9-9EC4-6839B26E5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04CE-3094-43F4-B322-6AB83609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2C0C-73A8-42BC-AD6F-E03C64E1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2721-9837-46E2-8147-82D1117F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53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1123-53A0-47A1-9B52-4A3CA6865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064F8-BE8C-4B29-BFD5-BC264FABE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C6D0-A5D8-42D7-BFD6-A2B283C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0338-03CD-430E-B9D7-CD117596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2A0C-F8C7-4022-B3A6-3E975296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1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6A35-810E-439B-BFBE-B0440044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F848-5DA9-4C78-AA8F-B39179B3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8F175-20C2-47DF-9222-B16C85AA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11DA-3CC4-4243-9707-5B85BE2D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6048-5AF3-43AE-8D4C-71C193F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790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F441-D4CE-45DA-83EE-870B3565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88FD-A20A-4755-93B9-DCD360DB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E9EE-0861-4B6D-93C4-4A4B1DD6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93C9-44D4-4ED1-BD96-7575B620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1741-6A26-41AB-9D39-D961241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7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2355-434E-467B-A816-619E7008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382A-7C17-476F-BB9D-20972DF27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808BF-0E27-4016-A6E2-CDD07ED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80D50-EABD-4DB5-A35D-6936AFC0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29CB-21C1-47A9-8509-3C11B778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8CA7-1825-4796-8F48-541234D7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9E41-7EBF-4CC0-9EAF-752D6556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D2CA-8168-41A7-BAA3-2481D4F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49E5-2A20-4A1E-B924-1C55F7F6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0AA11-DDDF-4D3D-8681-60A0C81BA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B28D0-F616-43D3-AB70-947209FA8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8BFE8-8FE0-4834-A020-E2EBD972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3E8DB-A91C-4F53-B566-0A9C98D8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ACA01-5D93-4DBD-9E3A-1E72EE26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972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4DE5-CEF2-4BAC-AA24-1893F540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6CDBB-B1CA-48C9-9D04-94FA318D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AD95-979F-4002-ABA9-90C72F4D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89D-3406-4DB1-B07D-4AE2C92C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45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50F41-B887-48EA-B616-B1D6C99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B098D-4F14-4086-8021-FCEDE141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CBCD7-FFA9-4F48-8188-AA6CDA10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3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D851-9D6E-4BA5-AAFD-0B9C73B2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753C-94D3-4DDB-A91E-C37A5B0A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2DD8-BDD1-42F7-8E22-235C74367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2D58-1AB4-44D4-832A-8630820A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DF6A7-F68E-419C-9DFE-A469EB0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D3E90-1DFD-4A66-86D0-AF3F2E3D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51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1C87-4191-45C2-BDC7-4131FF80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6E55B-9470-4AFB-801D-0A7E9096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0478-866E-4D3E-B78E-7DAAB48A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DB78-362E-40F4-9121-11CCEF57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CEEA2-81C6-41AC-A17E-251924DD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372C-77D6-44C9-A1D6-C8CEA84B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387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00B3C-49D0-44AC-83FD-3EF36DD1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0415-7A6D-437A-BC9D-2BB016AF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2B17-99AD-40AD-AD41-9F04B3BEE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9CDE-FB00-44A8-AA1D-783AB7CCD24C}" type="datetimeFigureOut">
              <a:rPr lang="en-PH" smtClean="0"/>
              <a:t>12/08/2021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E459-6428-4B25-BE65-E323EACA6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819C-0874-4202-A8DE-954024D01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9BC6-22C4-4F3F-98BF-685B6935F7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91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E5C8E95-A85D-40FF-BB26-D03DD871185E}"/>
              </a:ext>
            </a:extLst>
          </p:cNvPr>
          <p:cNvGrpSpPr/>
          <p:nvPr/>
        </p:nvGrpSpPr>
        <p:grpSpPr>
          <a:xfrm>
            <a:off x="182880" y="876300"/>
            <a:ext cx="11826240" cy="3817620"/>
            <a:chOff x="182880" y="876300"/>
            <a:chExt cx="11826240" cy="38176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28D3A9-2823-47B3-8D82-EB3D6C4C9B6C}"/>
                </a:ext>
              </a:extLst>
            </p:cNvPr>
            <p:cNvSpPr/>
            <p:nvPr/>
          </p:nvSpPr>
          <p:spPr>
            <a:xfrm>
              <a:off x="4748442" y="1356360"/>
              <a:ext cx="2695116" cy="2796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8" name="Graphic 7" descr="Gears with solid fill">
              <a:extLst>
                <a:ext uri="{FF2B5EF4-FFF2-40B4-BE49-F238E27FC236}">
                  <a16:creationId xmlns:a16="http://schemas.microsoft.com/office/drawing/2014/main" id="{FD40137E-9845-4C60-8E37-10B0EEB11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3408" y="3243842"/>
              <a:ext cx="914400" cy="8125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16456-25AE-48A2-9D68-E9029D769B7E}"/>
                </a:ext>
              </a:extLst>
            </p:cNvPr>
            <p:cNvSpPr txBox="1"/>
            <p:nvPr/>
          </p:nvSpPr>
          <p:spPr>
            <a:xfrm>
              <a:off x="4911681" y="2122239"/>
              <a:ext cx="236863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SAP </a:t>
              </a:r>
            </a:p>
            <a:p>
              <a:pPr algn="ctr"/>
              <a:r>
                <a:rPr lang="en-US" dirty="0"/>
                <a:t>Cloud Platform Integration</a:t>
              </a:r>
              <a:endParaRPr lang="en-PH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B391B4-7A67-4D7C-B86F-EB068CDA7C96}"/>
                </a:ext>
              </a:extLst>
            </p:cNvPr>
            <p:cNvSpPr txBox="1"/>
            <p:nvPr/>
          </p:nvSpPr>
          <p:spPr>
            <a:xfrm>
              <a:off x="5440372" y="1554634"/>
              <a:ext cx="1311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Middleware</a:t>
              </a:r>
              <a:endParaRPr lang="en-PH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1E94C2-1F03-495B-8B96-02241EAAABC5}"/>
                </a:ext>
              </a:extLst>
            </p:cNvPr>
            <p:cNvSpPr/>
            <p:nvPr/>
          </p:nvSpPr>
          <p:spPr>
            <a:xfrm>
              <a:off x="423828" y="1356360"/>
              <a:ext cx="2695116" cy="2796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318264-A146-481A-920D-161C37C53C13}"/>
                </a:ext>
              </a:extLst>
            </p:cNvPr>
            <p:cNvSpPr/>
            <p:nvPr/>
          </p:nvSpPr>
          <p:spPr>
            <a:xfrm>
              <a:off x="9073056" y="1356360"/>
              <a:ext cx="2695116" cy="2796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B4FB0D-3492-4A32-924C-147F726E2C2A}"/>
                </a:ext>
              </a:extLst>
            </p:cNvPr>
            <p:cNvSpPr txBox="1"/>
            <p:nvPr/>
          </p:nvSpPr>
          <p:spPr>
            <a:xfrm>
              <a:off x="4822614" y="3256804"/>
              <a:ext cx="1977144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Employee Data Interface</a:t>
              </a:r>
              <a:endParaRPr lang="en-PH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1E1C41-1754-44BA-9296-C31059B7E713}"/>
                </a:ext>
              </a:extLst>
            </p:cNvPr>
            <p:cNvSpPr txBox="1"/>
            <p:nvPr/>
          </p:nvSpPr>
          <p:spPr>
            <a:xfrm>
              <a:off x="587067" y="2122239"/>
              <a:ext cx="236863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SFTP</a:t>
              </a:r>
            </a:p>
            <a:p>
              <a:pPr algn="ctr"/>
              <a:r>
                <a:rPr lang="en-US" dirty="0"/>
                <a:t>Server</a:t>
              </a:r>
              <a:endParaRPr lang="en-PH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02BF54-CC95-47A3-8471-B022574300AC}"/>
                </a:ext>
              </a:extLst>
            </p:cNvPr>
            <p:cNvSpPr txBox="1"/>
            <p:nvPr/>
          </p:nvSpPr>
          <p:spPr>
            <a:xfrm>
              <a:off x="1265546" y="1554634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Source</a:t>
              </a:r>
              <a:endParaRPr lang="en-PH" dirty="0">
                <a:solidFill>
                  <a:schemeClr val="bg1"/>
                </a:solidFill>
              </a:endParaRPr>
            </a:p>
          </p:txBody>
        </p:sp>
        <p:pic>
          <p:nvPicPr>
            <p:cNvPr id="29" name="Graphic 28" descr="Open folder with solid fill">
              <a:extLst>
                <a:ext uri="{FF2B5EF4-FFF2-40B4-BE49-F238E27FC236}">
                  <a16:creationId xmlns:a16="http://schemas.microsoft.com/office/drawing/2014/main" id="{0129D4A8-D3DC-43C4-AC3A-DD3B65F17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3177" y="3045569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DB8A34-65AE-4544-ADA2-4D97C4220711}"/>
                </a:ext>
              </a:extLst>
            </p:cNvPr>
            <p:cNvSpPr txBox="1"/>
            <p:nvPr/>
          </p:nvSpPr>
          <p:spPr>
            <a:xfrm>
              <a:off x="9298110" y="2122239"/>
              <a:ext cx="236863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SAP </a:t>
              </a:r>
            </a:p>
            <a:p>
              <a:pPr algn="ctr"/>
              <a:r>
                <a:rPr lang="en-US" dirty="0" err="1"/>
                <a:t>SuccesFactors</a:t>
              </a:r>
              <a:endParaRPr lang="en-PH" dirty="0"/>
            </a:p>
          </p:txBody>
        </p:sp>
        <p:pic>
          <p:nvPicPr>
            <p:cNvPr id="32" name="Graphic 31" descr="Cloud with solid fill">
              <a:extLst>
                <a:ext uri="{FF2B5EF4-FFF2-40B4-BE49-F238E27FC236}">
                  <a16:creationId xmlns:a16="http://schemas.microsoft.com/office/drawing/2014/main" id="{0BACDC4B-782C-4C2C-B956-49BF988D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25228" y="3218311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6F934-0E3B-47F6-8266-757EFFA027A1}"/>
                </a:ext>
              </a:extLst>
            </p:cNvPr>
            <p:cNvSpPr txBox="1"/>
            <p:nvPr/>
          </p:nvSpPr>
          <p:spPr>
            <a:xfrm>
              <a:off x="9772747" y="2971099"/>
              <a:ext cx="141936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Employee Profile</a:t>
              </a:r>
              <a:endParaRPr lang="en-PH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860F0-9E3B-4EFA-B10F-25F265314F3A}"/>
                </a:ext>
              </a:extLst>
            </p:cNvPr>
            <p:cNvSpPr txBox="1"/>
            <p:nvPr/>
          </p:nvSpPr>
          <p:spPr>
            <a:xfrm>
              <a:off x="10100079" y="1554634"/>
              <a:ext cx="76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Target</a:t>
              </a:r>
              <a:endParaRPr lang="en-PH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6F60FB-19A0-456D-A1FD-F0D4B4471A76}"/>
                </a:ext>
              </a:extLst>
            </p:cNvPr>
            <p:cNvSpPr txBox="1"/>
            <p:nvPr/>
          </p:nvSpPr>
          <p:spPr>
            <a:xfrm>
              <a:off x="784560" y="3218311"/>
              <a:ext cx="861133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Directory</a:t>
              </a:r>
            </a:p>
            <a:p>
              <a:r>
                <a:rPr lang="en-US" sz="1400" dirty="0"/>
                <a:t>Filename</a:t>
              </a:r>
              <a:endParaRPr lang="en-PH" sz="1400" dirty="0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86B462D6-D5B8-433C-B805-FA031CC3A3BE}"/>
                </a:ext>
              </a:extLst>
            </p:cNvPr>
            <p:cNvSpPr/>
            <p:nvPr/>
          </p:nvSpPr>
          <p:spPr>
            <a:xfrm>
              <a:off x="3458757" y="2122239"/>
              <a:ext cx="1121322" cy="53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1AA2F4-1217-4D84-97B7-647659949555}"/>
                </a:ext>
              </a:extLst>
            </p:cNvPr>
            <p:cNvSpPr txBox="1"/>
            <p:nvPr/>
          </p:nvSpPr>
          <p:spPr>
            <a:xfrm>
              <a:off x="3420274" y="2235917"/>
              <a:ext cx="1159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SFTP Adapter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E2BD99A9-EE1A-44D4-9089-98D020FC0A4C}"/>
                </a:ext>
              </a:extLst>
            </p:cNvPr>
            <p:cNvSpPr/>
            <p:nvPr/>
          </p:nvSpPr>
          <p:spPr>
            <a:xfrm rot="10800000">
              <a:off x="3379470" y="2893865"/>
              <a:ext cx="1121322" cy="53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8425D1-55F2-41A9-A991-CA829A0EC60F}"/>
                </a:ext>
              </a:extLst>
            </p:cNvPr>
            <p:cNvSpPr txBox="1"/>
            <p:nvPr/>
          </p:nvSpPr>
          <p:spPr>
            <a:xfrm>
              <a:off x="3397315" y="2991604"/>
              <a:ext cx="1159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SFTP Adapter</a:t>
              </a:r>
              <a:endParaRPr lang="en-PH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8BC1CEFB-8000-46AA-A2A6-010C722AC7B1}"/>
                </a:ext>
              </a:extLst>
            </p:cNvPr>
            <p:cNvSpPr/>
            <p:nvPr/>
          </p:nvSpPr>
          <p:spPr>
            <a:xfrm>
              <a:off x="7788495" y="2122239"/>
              <a:ext cx="1121322" cy="53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C8EB4F9D-8EDF-4B28-9622-DBEA5E54F1F1}"/>
                </a:ext>
              </a:extLst>
            </p:cNvPr>
            <p:cNvSpPr/>
            <p:nvPr/>
          </p:nvSpPr>
          <p:spPr>
            <a:xfrm rot="10800000">
              <a:off x="7788495" y="2893865"/>
              <a:ext cx="1121322" cy="53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833A34-783C-4995-8A72-DE3EAAFD53EB}"/>
                </a:ext>
              </a:extLst>
            </p:cNvPr>
            <p:cNvSpPr txBox="1"/>
            <p:nvPr/>
          </p:nvSpPr>
          <p:spPr>
            <a:xfrm>
              <a:off x="7777840" y="2251305"/>
              <a:ext cx="1131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User </a:t>
              </a:r>
              <a:r>
                <a:rPr lang="en-US" sz="1200" dirty="0" err="1">
                  <a:solidFill>
                    <a:schemeClr val="bg1"/>
                  </a:solidFill>
                </a:rPr>
                <a:t>Odata</a:t>
              </a:r>
              <a:r>
                <a:rPr lang="en-US" sz="1200" dirty="0">
                  <a:solidFill>
                    <a:schemeClr val="bg1"/>
                  </a:solidFill>
                </a:rPr>
                <a:t> API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70C54F-5991-43C1-898E-9F7A3ACAB4AA}"/>
                </a:ext>
              </a:extLst>
            </p:cNvPr>
            <p:cNvSpPr txBox="1"/>
            <p:nvPr/>
          </p:nvSpPr>
          <p:spPr>
            <a:xfrm>
              <a:off x="7792067" y="3022382"/>
              <a:ext cx="1131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User </a:t>
              </a:r>
              <a:r>
                <a:rPr lang="en-US" sz="1200" dirty="0" err="1">
                  <a:solidFill>
                    <a:schemeClr val="bg1"/>
                  </a:solidFill>
                </a:rPr>
                <a:t>Odata</a:t>
              </a:r>
              <a:r>
                <a:rPr lang="en-US" sz="1200" dirty="0">
                  <a:solidFill>
                    <a:schemeClr val="bg1"/>
                  </a:solidFill>
                </a:rPr>
                <a:t> API</a:t>
              </a:r>
              <a:endParaRPr lang="en-PH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Flowchart: Document 44">
              <a:extLst>
                <a:ext uri="{FF2B5EF4-FFF2-40B4-BE49-F238E27FC236}">
                  <a16:creationId xmlns:a16="http://schemas.microsoft.com/office/drawing/2014/main" id="{D9C154FC-0B69-456B-9F4D-ED53D31E96C6}"/>
                </a:ext>
              </a:extLst>
            </p:cNvPr>
            <p:cNvSpPr/>
            <p:nvPr/>
          </p:nvSpPr>
          <p:spPr>
            <a:xfrm>
              <a:off x="4334519" y="1734425"/>
              <a:ext cx="298731" cy="261873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Flowchart: Multidocument 45">
              <a:extLst>
                <a:ext uri="{FF2B5EF4-FFF2-40B4-BE49-F238E27FC236}">
                  <a16:creationId xmlns:a16="http://schemas.microsoft.com/office/drawing/2014/main" id="{C1E67F03-B69E-42CB-94AB-34F6AAB805E6}"/>
                </a:ext>
              </a:extLst>
            </p:cNvPr>
            <p:cNvSpPr/>
            <p:nvPr/>
          </p:nvSpPr>
          <p:spPr>
            <a:xfrm>
              <a:off x="7661130" y="3511507"/>
              <a:ext cx="274644" cy="27726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" name="Flowchart: Multidocument 46">
              <a:extLst>
                <a:ext uri="{FF2B5EF4-FFF2-40B4-BE49-F238E27FC236}">
                  <a16:creationId xmlns:a16="http://schemas.microsoft.com/office/drawing/2014/main" id="{D7E2604B-9C19-44E3-8E2D-8AC4447EA030}"/>
                </a:ext>
              </a:extLst>
            </p:cNvPr>
            <p:cNvSpPr/>
            <p:nvPr/>
          </p:nvSpPr>
          <p:spPr>
            <a:xfrm>
              <a:off x="8716793" y="1709396"/>
              <a:ext cx="274644" cy="27726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" name="Flowchart: Document 47">
              <a:extLst>
                <a:ext uri="{FF2B5EF4-FFF2-40B4-BE49-F238E27FC236}">
                  <a16:creationId xmlns:a16="http://schemas.microsoft.com/office/drawing/2014/main" id="{765D098B-3205-4DC7-BA69-061D746C6CBA}"/>
                </a:ext>
              </a:extLst>
            </p:cNvPr>
            <p:cNvSpPr/>
            <p:nvPr/>
          </p:nvSpPr>
          <p:spPr>
            <a:xfrm>
              <a:off x="3230104" y="3473780"/>
              <a:ext cx="298731" cy="261873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68B73D-7216-41FE-AD56-EF19700E0BDC}"/>
                </a:ext>
              </a:extLst>
            </p:cNvPr>
            <p:cNvSpPr txBox="1"/>
            <p:nvPr/>
          </p:nvSpPr>
          <p:spPr>
            <a:xfrm>
              <a:off x="3598288" y="1646573"/>
              <a:ext cx="782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Employee </a:t>
              </a:r>
            </a:p>
            <a:p>
              <a:r>
                <a:rPr lang="en-US" sz="1100" dirty="0"/>
                <a:t>Feed File</a:t>
              </a:r>
              <a:endParaRPr lang="en-PH" sz="11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B7B01A-8D3F-44E7-A226-E466BEE007CC}"/>
                </a:ext>
              </a:extLst>
            </p:cNvPr>
            <p:cNvSpPr txBox="1"/>
            <p:nvPr/>
          </p:nvSpPr>
          <p:spPr>
            <a:xfrm>
              <a:off x="3484585" y="3382820"/>
              <a:ext cx="85311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Missing </a:t>
              </a:r>
            </a:p>
            <a:p>
              <a:r>
                <a:rPr lang="en-US" sz="1100" dirty="0"/>
                <a:t>Mandatory </a:t>
              </a:r>
            </a:p>
            <a:p>
              <a:r>
                <a:rPr lang="en-US" sz="1100" dirty="0"/>
                <a:t>Fields File</a:t>
              </a:r>
              <a:endParaRPr lang="en-PH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A7C70F-C4A9-4A63-8F18-203E44E35466}"/>
                </a:ext>
              </a:extLst>
            </p:cNvPr>
            <p:cNvSpPr txBox="1"/>
            <p:nvPr/>
          </p:nvSpPr>
          <p:spPr>
            <a:xfrm>
              <a:off x="7913261" y="1632583"/>
              <a:ext cx="8611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 XML </a:t>
              </a:r>
            </a:p>
            <a:p>
              <a:r>
                <a:rPr lang="en-US" sz="1100" dirty="0"/>
                <a:t>Import Files</a:t>
              </a:r>
              <a:endParaRPr lang="en-PH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323F31-B7E9-492E-9248-7A15D5671D3B}"/>
                </a:ext>
              </a:extLst>
            </p:cNvPr>
            <p:cNvSpPr txBox="1"/>
            <p:nvPr/>
          </p:nvSpPr>
          <p:spPr>
            <a:xfrm>
              <a:off x="7912936" y="3434694"/>
              <a:ext cx="76655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 XML </a:t>
              </a:r>
            </a:p>
            <a:p>
              <a:r>
                <a:rPr lang="en-US" sz="1100" dirty="0"/>
                <a:t>Response </a:t>
              </a:r>
            </a:p>
            <a:p>
              <a:r>
                <a:rPr lang="en-US" sz="1100" dirty="0"/>
                <a:t>Logs</a:t>
              </a:r>
              <a:endParaRPr lang="en-PH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DE7A20-760D-46EA-A322-9DFC36C10990}"/>
                </a:ext>
              </a:extLst>
            </p:cNvPr>
            <p:cNvSpPr/>
            <p:nvPr/>
          </p:nvSpPr>
          <p:spPr>
            <a:xfrm>
              <a:off x="7641320" y="1700072"/>
              <a:ext cx="296405" cy="3200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58C9764-A216-4002-AE4F-E94692440800}"/>
                </a:ext>
              </a:extLst>
            </p:cNvPr>
            <p:cNvSpPr/>
            <p:nvPr/>
          </p:nvSpPr>
          <p:spPr>
            <a:xfrm>
              <a:off x="4273727" y="3459131"/>
              <a:ext cx="296405" cy="3200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A3D174F-E27B-4853-94F4-A1096D87D631}"/>
                </a:ext>
              </a:extLst>
            </p:cNvPr>
            <p:cNvSpPr/>
            <p:nvPr/>
          </p:nvSpPr>
          <p:spPr>
            <a:xfrm>
              <a:off x="8612909" y="3490117"/>
              <a:ext cx="296405" cy="3200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1B6F818-3421-4C1A-A91A-D7620F363D8F}"/>
                </a:ext>
              </a:extLst>
            </p:cNvPr>
            <p:cNvSpPr/>
            <p:nvPr/>
          </p:nvSpPr>
          <p:spPr>
            <a:xfrm>
              <a:off x="3354345" y="1709396"/>
              <a:ext cx="296405" cy="3200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PH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C7D903-EC75-4501-A3BB-B950F2C45C4D}"/>
                </a:ext>
              </a:extLst>
            </p:cNvPr>
            <p:cNvSpPr/>
            <p:nvPr/>
          </p:nvSpPr>
          <p:spPr>
            <a:xfrm>
              <a:off x="182880" y="876300"/>
              <a:ext cx="11826240" cy="3817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40056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Roselle Cartagena</dc:creator>
  <cp:lastModifiedBy>Roselle Cartagena</cp:lastModifiedBy>
  <cp:revision>7</cp:revision>
  <dcterms:created xsi:type="dcterms:W3CDTF">2021-08-12T15:22:32Z</dcterms:created>
  <dcterms:modified xsi:type="dcterms:W3CDTF">2021-08-12T17:59:42Z</dcterms:modified>
</cp:coreProperties>
</file>