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56" r:id="rId5"/>
    <p:sldId id="258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D8DC-4475-4F8C-969B-DED45475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13B5-6A3C-4C35-B4D0-C1490239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AF45-9B5B-4CEA-8306-2B41BE90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EDCF-BAE0-4AEE-A94C-2DDD1A2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154E-B7F6-43F2-99E3-96FD9CA6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88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7B8E-3197-4583-B57D-F9804863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AE178-FDF4-4B79-A3D9-3A31438A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ACF6-9781-4522-8C39-13283C0C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B396-AA2A-4929-85A5-5761B125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EF30-8FB3-40C2-9E01-2DE285C4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843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C4B65-EA21-4387-B735-053645E20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B9312-096C-4B20-8107-022D6163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56FE-F0AD-41C9-B0EE-E4341430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2B77-548F-46E2-A11F-48FFDC86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4DA0-B433-4F5C-A979-EADC110A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73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26EB-24DA-4518-9EA4-BEAC6AEF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EA52-B00D-4BD2-9E6C-51926938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3A22-B3EF-4232-BE64-02FBCCED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0DCD-E2A7-483E-BF41-F805FD13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DD49-268E-42E1-8467-026759D1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6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D975-D88C-4824-B857-E12629ED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A644D-6952-4CF7-98FB-F719DE68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DAC7-0E89-4AF4-9320-0A245735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E46B-D4E0-463D-BFA1-F1A2B0A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15EB-1422-450D-98A9-A14DE10A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13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5F89-059A-4BA6-B42C-F7C03914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7B7D-F477-4A3A-8E28-32578743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5BEBF-91A8-4762-AA2D-43DF216E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27F80-4748-42FA-BEA1-F9BA2E3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07D9B-77EE-4D20-91B3-04CFFBE1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703B6-4CA6-4644-8053-8F10CD22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9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A29-57BB-468F-984E-616CCBC6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FD31-C4C7-447A-B0DB-03A9EA38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13048-DC54-4160-9E02-19F05FD4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189FF-1BD3-4FE1-A3F1-EA86A2E2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66C14-B595-4426-AA43-FFCA4AF4C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A944E-4EDF-4D64-AB6D-0DC90D77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58FF7-1E86-445F-8AFE-D4AAAF98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45521-B8C8-43C3-82B5-F79B8191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40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7B9-FE8A-47B4-ADC5-18395F4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15FE8-1DE7-496E-9E56-90D2F77A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B79E1-684E-4A66-AC3B-B67F2C0A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2DC34-5C6A-43FD-8CD8-D2CAC1C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9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D225-78A0-4763-9C65-622285DA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E4334-E548-45C0-94F4-A9918858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5B67-39E4-4280-AAB1-213C1723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41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A5FA-8F7B-4500-BC2B-E3CD0E92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3C67-C549-443D-9FAA-7639C05C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43B87-49F9-4E7C-BFFC-31FE3551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41160-173B-4509-9E88-72C48EF8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A5A31-CD73-444B-AE5A-C5DE1641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B427D-5DF3-4C8F-BE70-FACB7D9B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78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0FE6-64BA-492E-842A-963C2996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9CAC9-3B61-4AA0-B36B-D08B0AEAC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1C70-3B61-48E0-9C42-2040DF93D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074E0-92D4-4138-A83F-AB729826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6066-20A4-4015-AE1C-B8CC8EA6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6D1B9-FBCE-4631-B274-3EFA9EC3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51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2127F-31C6-4565-89A0-A09EBE07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1E44-CA34-4CD5-99F6-7B40900A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6F34-00AF-4550-91C5-E81FED0C3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5C2F-89E6-43CB-84F3-1C6B740BCDB8}" type="datetimeFigureOut">
              <a:rPr lang="en-PH" smtClean="0"/>
              <a:t>18/11/2021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CC8A-7CE7-4872-B749-311C1E50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A89C-D7CB-41FB-9F3C-0CC23F5A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F251-7DEB-44A0-BEC1-565254CF455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7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6DD-A288-42CC-8259-FD224964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991A-B4D1-4DC4-83D0-CFD0182F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  <a:p>
            <a:pPr lvl="1"/>
            <a:r>
              <a:rPr lang="en-US" dirty="0"/>
              <a:t>The import in SuccessFactors is successful</a:t>
            </a:r>
          </a:p>
          <a:p>
            <a:pPr lvl="1"/>
            <a:r>
              <a:rPr lang="en-US" dirty="0"/>
              <a:t>There’s an error in the data causing import to fail</a:t>
            </a:r>
          </a:p>
          <a:p>
            <a:pPr lvl="1"/>
            <a:r>
              <a:rPr lang="en-US" dirty="0"/>
              <a:t>There’s an error in SF data config that is causing the import to fail</a:t>
            </a:r>
          </a:p>
          <a:p>
            <a:pPr lvl="1"/>
            <a:r>
              <a:rPr lang="en-US" dirty="0"/>
              <a:t>The record has missing mandatory fields</a:t>
            </a:r>
          </a:p>
          <a:p>
            <a:r>
              <a:rPr lang="en-US" dirty="0"/>
              <a:t>Exception</a:t>
            </a:r>
          </a:p>
          <a:p>
            <a:pPr lvl="1"/>
            <a:r>
              <a:rPr lang="en-US" dirty="0"/>
              <a:t> There’s an error/exception in the interface</a:t>
            </a:r>
          </a:p>
          <a:p>
            <a:pPr lvl="1"/>
            <a:r>
              <a:rPr lang="en-US" dirty="0"/>
              <a:t> The CPI can not connect to source and/or target systems (SFTP and SF)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172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594F86-6B00-4349-8CFE-3902084C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2382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BEF1B-D5A6-4C2B-A705-D2C024B3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97" y="969482"/>
            <a:ext cx="9322491" cy="58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D7-C892-4EE8-938B-C330F78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042"/>
            <a:ext cx="10515600" cy="1325563"/>
          </a:xfrm>
        </p:spPr>
        <p:txBody>
          <a:bodyPr/>
          <a:lstStyle/>
          <a:p>
            <a:r>
              <a:rPr lang="en-US" dirty="0" err="1"/>
              <a:t>Somincor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778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64530-D97B-48E6-9419-A1773EBC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10" y="863600"/>
            <a:ext cx="9615870" cy="54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Big File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181BA-3347-48DA-92DA-D1938849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132205"/>
            <a:ext cx="9848810" cy="47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8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594F86-6B00-4349-8CFE-3902084C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2382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41448-0B3B-4ECB-9918-3F5BA482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48" y="802277"/>
            <a:ext cx="9156455" cy="59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D7-C892-4EE8-938B-C330F78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042"/>
            <a:ext cx="10515600" cy="1325563"/>
          </a:xfrm>
        </p:spPr>
        <p:txBody>
          <a:bodyPr/>
          <a:lstStyle/>
          <a:p>
            <a:r>
              <a:rPr lang="en-US" dirty="0"/>
              <a:t>Candelaria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7967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B90BE-D734-49A0-B450-D7B71C6B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863600"/>
            <a:ext cx="10126980" cy="53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0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1A740-CD18-4AEB-8983-2EB693AE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63600"/>
            <a:ext cx="11104023" cy="5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9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Big File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34752-B3BC-48EC-838F-4D744F74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20"/>
            <a:ext cx="10856639" cy="50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92673-EE75-4459-9BCE-9C643F73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61" y="784860"/>
            <a:ext cx="8451032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D7-C892-4EE8-938B-C330F78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042"/>
            <a:ext cx="10515600" cy="1325563"/>
          </a:xfrm>
        </p:spPr>
        <p:txBody>
          <a:bodyPr/>
          <a:lstStyle/>
          <a:p>
            <a:r>
              <a:rPr lang="en-US" dirty="0"/>
              <a:t>Paylocity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58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D7-C892-4EE8-938B-C330F78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042"/>
            <a:ext cx="10515600" cy="1325563"/>
          </a:xfrm>
        </p:spPr>
        <p:txBody>
          <a:bodyPr/>
          <a:lstStyle/>
          <a:p>
            <a:r>
              <a:rPr lang="en-US" dirty="0" err="1"/>
              <a:t>Datasul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401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4F81A-AAF9-4729-B37C-1C4EBABC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969811"/>
            <a:ext cx="10005060" cy="55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9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Data error – wrong date format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6E7AC-BFAA-4C21-8B7D-B7CD3672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63" y="776746"/>
            <a:ext cx="9259957" cy="60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D901A-F1F6-4B03-8ABA-F48125CE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863600"/>
            <a:ext cx="8763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Big File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5657F-71CA-4F0B-B6FE-CAB8A03D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38" y="863600"/>
            <a:ext cx="9940342" cy="57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4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D7-C892-4EE8-938B-C330F78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042"/>
            <a:ext cx="10515600" cy="1325563"/>
          </a:xfrm>
        </p:spPr>
        <p:txBody>
          <a:bodyPr/>
          <a:lstStyle/>
          <a:p>
            <a:r>
              <a:rPr lang="en-US" dirty="0"/>
              <a:t>Visma </a:t>
            </a:r>
            <a:r>
              <a:rPr lang="en-US" dirty="0" err="1"/>
              <a:t>Agda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03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4C48F-738C-4222-9FCA-833C938C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5" y="863600"/>
            <a:ext cx="10414809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Missing Mandatory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B346C-3DA0-41BC-818E-2BF5476C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46" y="739140"/>
            <a:ext cx="9130954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3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Big File</a:t>
            </a:r>
            <a:endParaRPr lang="en-PH" sz="20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AF8E5-5886-44A5-92A4-A0392DE4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8" y="1059180"/>
            <a:ext cx="10791622" cy="51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1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Data error – wrong date format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5C0D1-5FBD-40DA-B777-88998AC5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33" y="898109"/>
            <a:ext cx="8954067" cy="59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C87FE-FFB6-4ECA-9790-C8FC3AC5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8" y="754380"/>
            <a:ext cx="10224462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59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2293-DB47-4ABB-B4CE-041A712A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49" y="768240"/>
            <a:ext cx="9385731" cy="59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AB483C-7A28-4C2D-8F70-4606FD3168D1}"/>
              </a:ext>
            </a:extLst>
          </p:cNvPr>
          <p:cNvSpPr txBox="1">
            <a:spLocks/>
          </p:cNvSpPr>
          <p:nvPr/>
        </p:nvSpPr>
        <p:spPr>
          <a:xfrm>
            <a:off x="319315" y="619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/>
              <a:t>Records has missing mandatory fields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F521-89E2-480F-85D7-7477C278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2" y="1117600"/>
            <a:ext cx="8506305" cy="5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7DE1-6939-4BBC-BE3E-7F061D2E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4536C-BCBA-40BA-A99C-D31388FE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0" y="785298"/>
            <a:ext cx="9135153" cy="60727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594F86-6B00-4349-8CFE-3902084C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2382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</p:spTree>
    <p:extLst>
      <p:ext uri="{BB962C8B-B14F-4D97-AF65-F5344CB8AC3E}">
        <p14:creationId xmlns:p14="http://schemas.microsoft.com/office/powerpoint/2010/main" val="263061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7DE1-6939-4BBC-BE3E-7F061D2E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594F86-6B00-4349-8CFE-3902084C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2382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Error in the interface configuration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5F4BD-D955-4968-A002-031C459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9" y="1126810"/>
            <a:ext cx="11397957" cy="46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8D7-C892-4EE8-938B-C330F78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042"/>
            <a:ext cx="10515600" cy="1325563"/>
          </a:xfrm>
        </p:spPr>
        <p:txBody>
          <a:bodyPr/>
          <a:lstStyle/>
          <a:p>
            <a:r>
              <a:rPr lang="en-US" dirty="0"/>
              <a:t>ADP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981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7F9-A881-4BAA-BD9D-61F66AA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Import to SF</a:t>
            </a:r>
            <a:endParaRPr lang="en-PH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3FE0-4673-4449-9417-35AB260B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6" y="995000"/>
            <a:ext cx="9105934" cy="5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AB483C-7A28-4C2D-8F70-4606FD3168D1}"/>
              </a:ext>
            </a:extLst>
          </p:cNvPr>
          <p:cNvSpPr txBox="1">
            <a:spLocks/>
          </p:cNvSpPr>
          <p:nvPr/>
        </p:nvSpPr>
        <p:spPr>
          <a:xfrm>
            <a:off x="319315" y="619125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/>
              <a:t>Records has missing mandatory fields</a:t>
            </a:r>
            <a:endParaRPr lang="en-PH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9C17-E1A2-4128-A3E5-E73CDC16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05" y="1117600"/>
            <a:ext cx="8327935" cy="55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8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162</Words>
  <Application>Microsoft Office PowerPoint</Application>
  <PresentationFormat>Widescreen</PresentationFormat>
  <Paragraphs>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Error Handling</vt:lpstr>
      <vt:lpstr>Paylocity</vt:lpstr>
      <vt:lpstr>Import to SF</vt:lpstr>
      <vt:lpstr>PowerPoint Presentation</vt:lpstr>
      <vt:lpstr>Error in the interface configuration</vt:lpstr>
      <vt:lpstr>Error in the interface configuration</vt:lpstr>
      <vt:lpstr>ADP</vt:lpstr>
      <vt:lpstr>Import to SF</vt:lpstr>
      <vt:lpstr>PowerPoint Presentation</vt:lpstr>
      <vt:lpstr>Error in the interface configuration</vt:lpstr>
      <vt:lpstr>Somincor</vt:lpstr>
      <vt:lpstr>Import to SF</vt:lpstr>
      <vt:lpstr>Big File</vt:lpstr>
      <vt:lpstr>Error in the interface configuration</vt:lpstr>
      <vt:lpstr>Candelaria</vt:lpstr>
      <vt:lpstr>Import to SF</vt:lpstr>
      <vt:lpstr>Import to SF</vt:lpstr>
      <vt:lpstr>Big File</vt:lpstr>
      <vt:lpstr>Error in the interface configuration</vt:lpstr>
      <vt:lpstr>Datasul</vt:lpstr>
      <vt:lpstr>Import to SF</vt:lpstr>
      <vt:lpstr>Data error – wrong date format</vt:lpstr>
      <vt:lpstr>Error in the interface configuration</vt:lpstr>
      <vt:lpstr>Big File</vt:lpstr>
      <vt:lpstr>Visma Agda</vt:lpstr>
      <vt:lpstr>Import to SF</vt:lpstr>
      <vt:lpstr>Missing Mandatory</vt:lpstr>
      <vt:lpstr>Big File</vt:lpstr>
      <vt:lpstr>Data error – wrong date format</vt:lpstr>
      <vt:lpstr>Error in the interface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Roselle Cartagena</dc:creator>
  <cp:lastModifiedBy>Roselle Cartagena</cp:lastModifiedBy>
  <cp:revision>14</cp:revision>
  <dcterms:created xsi:type="dcterms:W3CDTF">2021-11-02T17:20:51Z</dcterms:created>
  <dcterms:modified xsi:type="dcterms:W3CDTF">2021-11-17T19:29:57Z</dcterms:modified>
</cp:coreProperties>
</file>