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245" y="-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8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4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9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0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9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744A-956D-414F-B6B7-3A1C7D10809B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DA93-0256-44F6-BB81-87825177A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2A81A8-215C-47A7-B2E8-1AF1C8764DC0}"/>
              </a:ext>
            </a:extLst>
          </p:cNvPr>
          <p:cNvSpPr/>
          <p:nvPr/>
        </p:nvSpPr>
        <p:spPr>
          <a:xfrm>
            <a:off x="1600200" y="900538"/>
            <a:ext cx="3657600" cy="2743200"/>
          </a:xfrm>
          <a:prstGeom prst="rect">
            <a:avLst/>
          </a:prstGeom>
          <a:noFill/>
          <a:ln w="76200" cmpd="tri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7BBE2-B702-42BF-8DB6-0D68DBDB34D0}"/>
              </a:ext>
            </a:extLst>
          </p:cNvPr>
          <p:cNvSpPr txBox="1"/>
          <p:nvPr/>
        </p:nvSpPr>
        <p:spPr>
          <a:xfrm>
            <a:off x="2294217" y="1126315"/>
            <a:ext cx="208903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accent2"/>
                </a:solidFill>
                <a:cs typeface="Biome Light" panose="020B0502040204020203" pitchFamily="34" charset="0"/>
              </a:rPr>
              <a:t>PHILIPPINE EVANGELISM CENTER</a:t>
            </a:r>
          </a:p>
          <a:p>
            <a:pPr algn="ctr"/>
            <a:r>
              <a:rPr lang="en-US" sz="800" dirty="0">
                <a:solidFill>
                  <a:schemeClr val="accent6"/>
                </a:solidFill>
                <a:cs typeface="Biome Light" panose="020B0502040204020203" pitchFamily="34" charset="0"/>
              </a:rPr>
              <a:t>Children’s Ministry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91D63-D0E7-4595-B5DF-26508E7338A5}"/>
              </a:ext>
            </a:extLst>
          </p:cNvPr>
          <p:cNvSpPr txBox="1"/>
          <p:nvPr/>
        </p:nvSpPr>
        <p:spPr>
          <a:xfrm>
            <a:off x="2323527" y="1736813"/>
            <a:ext cx="2218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solidFill>
                  <a:schemeClr val="accent5"/>
                </a:solidFill>
                <a:latin typeface="Amasis MT Pro Black" panose="02040A04050005020304" pitchFamily="18" charset="0"/>
                <a:cs typeface="Aharoni" panose="020B0604020202020204" pitchFamily="2" charset="-79"/>
              </a:rPr>
              <a:t>Hopie</a:t>
            </a:r>
            <a:endParaRPr lang="en-US" sz="5400" dirty="0">
              <a:solidFill>
                <a:schemeClr val="accent5"/>
              </a:solidFill>
              <a:latin typeface="Amasis MT Pro Black" panose="02040A04050005020304" pitchFamily="18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B97F7-1F9C-4F74-8378-DC27B50D3607}"/>
              </a:ext>
            </a:extLst>
          </p:cNvPr>
          <p:cNvSpPr txBox="1"/>
          <p:nvPr/>
        </p:nvSpPr>
        <p:spPr>
          <a:xfrm>
            <a:off x="2755535" y="3019364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Amasis MT Pro Black" panose="02040A04050005020304" pitchFamily="18" charset="0"/>
              </a:rPr>
              <a:t>Beginner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12BC8-031D-44A4-9926-BCECE0613341}"/>
              </a:ext>
            </a:extLst>
          </p:cNvPr>
          <p:cNvSpPr txBox="1"/>
          <p:nvPr/>
        </p:nvSpPr>
        <p:spPr>
          <a:xfrm>
            <a:off x="2163269" y="3341804"/>
            <a:ext cx="25314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6"/>
                </a:solidFill>
              </a:rPr>
              <a:t>1678, Escuela Street, Guadalupe Makati City, Philippines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93779E-D620-464A-92B4-F0B36F5B5FAF}"/>
              </a:ext>
            </a:extLst>
          </p:cNvPr>
          <p:cNvSpPr/>
          <p:nvPr/>
        </p:nvSpPr>
        <p:spPr>
          <a:xfrm>
            <a:off x="1745577" y="1026953"/>
            <a:ext cx="548640" cy="5486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17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Black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Roldan, Roselle</dc:creator>
  <cp:lastModifiedBy>Roldan, Roselle</cp:lastModifiedBy>
  <cp:revision>3</cp:revision>
  <dcterms:created xsi:type="dcterms:W3CDTF">2023-04-15T03:08:37Z</dcterms:created>
  <dcterms:modified xsi:type="dcterms:W3CDTF">2023-04-15T03:40:13Z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2023-04-15T03:08:37Z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6d6429b0-c010-4594-9648-0fa925b851a2</vt:lpwstr>
  </property>
  <property fmtid="{D5CDD505-2E9C-101B-9397-08002B2CF9AE}" pid="8" name="MSIP_Label_ea60d57e-af5b-4752-ac57-3e4f28ca11dc_ContentBits">
    <vt:lpwstr>0</vt:lpwstr>
  </property>
</Properties>
</file>