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1C3"/>
    <a:srgbClr val="B72C57"/>
    <a:srgbClr val="70674F"/>
    <a:srgbClr val="BAAE86"/>
    <a:srgbClr val="D0C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66" d="100"/>
          <a:sy n="66" d="100"/>
        </p:scale>
        <p:origin x="52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C3C0-F9B8-DB71-AC28-6B5CAADFD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877C9-4CBD-B99C-6CE4-083FCC295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3501-0E43-5C70-C08C-85770E1A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3951-B62C-492F-B0C8-99A4407B4049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5989-FF47-0F85-341D-4DC35C63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1EED8-4079-2459-1E53-99447866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00A6-516F-440B-A98C-14DAA7A00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1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4CA5-A8C2-BDCA-45BD-34E41AF2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68F8C-603C-CA06-8E77-7562A2EBC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0D01C-4872-7590-BFFE-88A01EF7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3951-B62C-492F-B0C8-99A4407B4049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C1624-C859-5E07-417F-40807BBF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19D97-D32D-EA28-9753-20F638F1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00A6-516F-440B-A98C-14DAA7A00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8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0A54E-BC4A-EAB6-9D3D-D61C46A95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DF714-EC67-DC1F-6004-CF478A919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5981-AA05-38C1-8F01-8077EEB0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3951-B62C-492F-B0C8-99A4407B4049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DCB33-2FC7-C1F6-73DB-51916960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B2962-7FAA-7A6F-3C9D-EA91746C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00A6-516F-440B-A98C-14DAA7A00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8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54D-DB72-0C2F-7304-717C0AF8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C3C8D-56CD-D5BF-F0C5-C891A01C2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0D21F-93C1-247F-1AC0-B39A01EE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3951-B62C-492F-B0C8-99A4407B4049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2171-E732-ADDB-78AC-B482AD79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857FA-36A1-229A-9EF6-4045B7DB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00A6-516F-440B-A98C-14DAA7A00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13BA-6247-FB03-0FE8-932EBD7B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5913E-D1D4-97CF-AC7E-9E8E6E1C9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4291F-CF8A-9E11-7533-254A6996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3951-B62C-492F-B0C8-99A4407B4049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E89B7-426E-F80A-76E8-0AC543E6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8B54C-8DC7-C9AA-7AAC-BAF2AE8A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00A6-516F-440B-A98C-14DAA7A00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3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06DB-707F-5E7D-26FE-5F8F2C15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9F6A-51AF-5CA4-106E-6379913D0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71F48-39E6-EC2B-AF1A-9576E8DF5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2B451-6B41-36E5-AA7D-097B3131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3951-B62C-492F-B0C8-99A4407B4049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3AE5F-A4A5-D848-6770-DEBF7E3D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87FE6-46B8-390E-F132-1901D1AE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00A6-516F-440B-A98C-14DAA7A00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8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3365-32DA-4771-E144-C4D03BB2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AF185-B8B3-3C8D-0C74-D8EC22EDA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DD72A-A9B9-EE07-1F66-30B070CB8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8C4A0-22A0-8B74-9C31-6180B52B0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442A7-3E2C-28CC-808A-606FC538D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57474-966D-3562-A6FC-6B217CE8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3951-B62C-492F-B0C8-99A4407B4049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8C1D8-6E91-6215-342E-E114E60C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A72D60-2B04-D9E7-FD2B-60ED92FD6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00A6-516F-440B-A98C-14DAA7A00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5EE3-3305-B525-5D43-DFCC8C43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93B68-9103-B73B-4D7E-97C7E8E4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3951-B62C-492F-B0C8-99A4407B4049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D0ACF-BD28-A53A-C8DF-266929BD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2A2BB-4D68-9192-BDE0-7D4F09C5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00A6-516F-440B-A98C-14DAA7A00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B39E2-4BBF-9FCC-CAC5-C71AAA33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3951-B62C-492F-B0C8-99A4407B4049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55390-125A-4B97-FC5D-006AB8A4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53198-22C4-88E6-DB80-C85AA091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00A6-516F-440B-A98C-14DAA7A00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7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B71B-E947-5158-A301-11BC3768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03DA-F2D8-D3F5-FA44-95F605CB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6106E-B64B-8A9C-C143-D3A8008EE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A5A51-38F8-88C3-434B-AB1CF9C6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3951-B62C-492F-B0C8-99A4407B4049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FCFDE-A3A7-73DC-BF56-07F69086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4E9AE-B67C-4709-1264-D0158DB0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00A6-516F-440B-A98C-14DAA7A00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0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6284-AFDE-338C-D5B2-97E924E7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8639D-AE95-F4EB-BC59-2A8BBC17B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EBE99-AFD1-0BFE-18D2-1CB84D26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C0821-8802-C0F3-4809-D19660CD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3951-B62C-492F-B0C8-99A4407B4049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9E3F9-90F8-930D-FA86-89AB7752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311D8-7F1C-2274-AB76-C8672852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00A6-516F-440B-A98C-14DAA7A00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8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EEA5C-1726-78F8-B9C2-E4D2013B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136B6-EC69-ED83-2236-9ED1F0B1E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BB538-8E73-5639-49C2-A45ADA7AA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33951-B62C-492F-B0C8-99A4407B4049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84ECA-3F9D-0095-6DD9-137082DE9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96118-FFF8-6768-FE3F-37BD74F25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300A6-516F-440B-A98C-14DAA7A00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9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3138A587-236F-BB54-868D-FF4BCCD6A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819" y="0"/>
            <a:ext cx="5391186" cy="68580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B8456AC-B8CC-9B59-B4C8-66C277EDC2AD}"/>
              </a:ext>
            </a:extLst>
          </p:cNvPr>
          <p:cNvGrpSpPr/>
          <p:nvPr/>
        </p:nvGrpSpPr>
        <p:grpSpPr>
          <a:xfrm>
            <a:off x="2952538" y="277860"/>
            <a:ext cx="578062" cy="831502"/>
            <a:chOff x="1721742" y="2008737"/>
            <a:chExt cx="578062" cy="831502"/>
          </a:xfrm>
        </p:grpSpPr>
        <p:pic>
          <p:nvPicPr>
            <p:cNvPr id="22" name="Picture 21" descr="Background pattern&#10;&#10;Description automatically generated">
              <a:extLst>
                <a:ext uri="{FF2B5EF4-FFF2-40B4-BE49-F238E27FC236}">
                  <a16:creationId xmlns:a16="http://schemas.microsoft.com/office/drawing/2014/main" id="{03CA2547-4A49-7E92-482E-9625A2D5DD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0" t="79483" r="83632" b="16146"/>
            <a:stretch/>
          </p:blipFill>
          <p:spPr>
            <a:xfrm flipH="1">
              <a:off x="1994691" y="2515235"/>
              <a:ext cx="274320" cy="299720"/>
            </a:xfrm>
            <a:prstGeom prst="rect">
              <a:avLst/>
            </a:prstGeom>
          </p:spPr>
        </p:pic>
        <p:pic>
          <p:nvPicPr>
            <p:cNvPr id="13" name="Picture 12" descr="Background pattern&#10;&#10;Description automatically generated">
              <a:extLst>
                <a:ext uri="{FF2B5EF4-FFF2-40B4-BE49-F238E27FC236}">
                  <a16:creationId xmlns:a16="http://schemas.microsoft.com/office/drawing/2014/main" id="{0FFA86F0-DDC5-9ECF-A2B7-2D29C67D22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2" t="68422" r="90228" b="27490"/>
            <a:stretch/>
          </p:blipFill>
          <p:spPr>
            <a:xfrm rot="6676589" flipV="1">
              <a:off x="1963426" y="2411924"/>
              <a:ext cx="354330" cy="280416"/>
            </a:xfrm>
            <a:prstGeom prst="rect">
              <a:avLst/>
            </a:prstGeom>
          </p:spPr>
        </p:pic>
        <p:pic>
          <p:nvPicPr>
            <p:cNvPr id="11" name="Picture 10" descr="Background pattern&#10;&#10;Description automatically generated">
              <a:extLst>
                <a:ext uri="{FF2B5EF4-FFF2-40B4-BE49-F238E27FC236}">
                  <a16:creationId xmlns:a16="http://schemas.microsoft.com/office/drawing/2014/main" id="{54249D0E-2066-D9AF-0C00-3C1561EA0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9" t="45185" r="92714" b="50000"/>
            <a:stretch/>
          </p:blipFill>
          <p:spPr>
            <a:xfrm flipH="1">
              <a:off x="1907540" y="2360930"/>
              <a:ext cx="313690" cy="330201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47EEFC-D5B2-5D6E-58B6-89A4A285A85F}"/>
                </a:ext>
              </a:extLst>
            </p:cNvPr>
            <p:cNvGrpSpPr/>
            <p:nvPr/>
          </p:nvGrpSpPr>
          <p:grpSpPr>
            <a:xfrm rot="434250">
              <a:off x="1721742" y="2293103"/>
              <a:ext cx="313690" cy="452120"/>
              <a:chOff x="1731425" y="2952856"/>
              <a:chExt cx="313690" cy="452120"/>
            </a:xfrm>
          </p:grpSpPr>
          <p:pic>
            <p:nvPicPr>
              <p:cNvPr id="17" name="Picture 16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8218E792-BFE7-B92F-CAB9-198F016BAB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26" t="50252" r="93618" b="43155"/>
              <a:stretch/>
            </p:blipFill>
            <p:spPr>
              <a:xfrm rot="1177935" flipH="1">
                <a:off x="1802580" y="2952856"/>
                <a:ext cx="213359" cy="452120"/>
              </a:xfrm>
              <a:prstGeom prst="rect">
                <a:avLst/>
              </a:prstGeom>
            </p:spPr>
          </p:pic>
          <p:pic>
            <p:nvPicPr>
              <p:cNvPr id="15" name="Picture 14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639A3A16-7EE0-DC32-DCA0-4BB63EC6D9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58" t="56712" r="92426" b="39155"/>
              <a:stretch/>
            </p:blipFill>
            <p:spPr>
              <a:xfrm rot="1097987" flipH="1">
                <a:off x="1731425" y="3038553"/>
                <a:ext cx="313690" cy="283463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B900B5F-CF94-0495-94E8-5982378AB1E5}"/>
                </a:ext>
              </a:extLst>
            </p:cNvPr>
            <p:cNvGrpSpPr/>
            <p:nvPr/>
          </p:nvGrpSpPr>
          <p:grpSpPr>
            <a:xfrm>
              <a:off x="1801713" y="2008737"/>
              <a:ext cx="498091" cy="471678"/>
              <a:chOff x="2821303" y="3384042"/>
              <a:chExt cx="498091" cy="471678"/>
            </a:xfrm>
          </p:grpSpPr>
          <p:pic>
            <p:nvPicPr>
              <p:cNvPr id="40" name="Picture 39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434E333F-8DEC-CCA4-5D63-2A33A1145C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579" t="33522" r="12500" b="64898"/>
              <a:stretch/>
            </p:blipFill>
            <p:spPr>
              <a:xfrm flipH="1">
                <a:off x="3054061" y="3508829"/>
                <a:ext cx="265333" cy="108302"/>
              </a:xfrm>
              <a:prstGeom prst="rect">
                <a:avLst/>
              </a:prstGeom>
            </p:spPr>
          </p:pic>
          <p:pic>
            <p:nvPicPr>
              <p:cNvPr id="28" name="Picture 27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B4226681-A4DD-634B-D3F1-6FB368AAC3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736" t="27705" r="11763" b="67350"/>
              <a:stretch/>
            </p:blipFill>
            <p:spPr>
              <a:xfrm flipH="1">
                <a:off x="2918458" y="3516630"/>
                <a:ext cx="350521" cy="339090"/>
              </a:xfrm>
              <a:prstGeom prst="rect">
                <a:avLst/>
              </a:prstGeom>
            </p:spPr>
          </p:pic>
          <p:pic>
            <p:nvPicPr>
              <p:cNvPr id="26" name="Picture 25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716A9DA4-C725-35DD-324A-C8348C3633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985" t="28523" r="23708" b="69755"/>
              <a:stretch/>
            </p:blipFill>
            <p:spPr>
              <a:xfrm rot="20615745">
                <a:off x="3047045" y="3568176"/>
                <a:ext cx="70485" cy="118110"/>
              </a:xfrm>
              <a:prstGeom prst="rect">
                <a:avLst/>
              </a:prstGeom>
            </p:spPr>
          </p:pic>
          <p:pic>
            <p:nvPicPr>
              <p:cNvPr id="30" name="Picture 29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5311275F-E49E-0C7D-4C13-8EA1487E7E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483" t="27816" r="2332" b="66849"/>
              <a:stretch/>
            </p:blipFill>
            <p:spPr>
              <a:xfrm flipH="1">
                <a:off x="2821303" y="3384042"/>
                <a:ext cx="495299" cy="365738"/>
              </a:xfrm>
              <a:prstGeom prst="rect">
                <a:avLst/>
              </a:prstGeom>
            </p:spPr>
          </p:pic>
          <p:pic>
            <p:nvPicPr>
              <p:cNvPr id="34" name="Picture 33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0E47E4CB-3DD3-2A14-145B-04671EA9BC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985" t="28523" r="23708" b="69755"/>
              <a:stretch/>
            </p:blipFill>
            <p:spPr>
              <a:xfrm rot="609437" flipH="1">
                <a:off x="3140390" y="3552936"/>
                <a:ext cx="70485" cy="118110"/>
              </a:xfrm>
              <a:prstGeom prst="rect">
                <a:avLst/>
              </a:prstGeom>
            </p:spPr>
          </p:pic>
          <p:pic>
            <p:nvPicPr>
              <p:cNvPr id="36" name="Picture 35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A87B939F-A8A7-6DF3-0891-CC96A0C162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835" t="33030" r="1855" b="64748"/>
              <a:stretch/>
            </p:blipFill>
            <p:spPr>
              <a:xfrm flipH="1">
                <a:off x="3032757" y="3672273"/>
                <a:ext cx="232410" cy="152400"/>
              </a:xfrm>
              <a:prstGeom prst="rect">
                <a:avLst/>
              </a:prstGeom>
            </p:spPr>
          </p:pic>
          <p:pic>
            <p:nvPicPr>
              <p:cNvPr id="32" name="Picture 31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2F37033D-B19B-CF5A-4F01-E8CADB2631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405" t="32391" r="5991" b="63997"/>
              <a:stretch/>
            </p:blipFill>
            <p:spPr>
              <a:xfrm flipH="1">
                <a:off x="3100803" y="3572489"/>
                <a:ext cx="194310" cy="247650"/>
              </a:xfrm>
              <a:prstGeom prst="rect">
                <a:avLst/>
              </a:prstGeom>
            </p:spPr>
          </p:pic>
          <p:pic>
            <p:nvPicPr>
              <p:cNvPr id="38" name="Picture 37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C25E4B2C-08B8-3D24-BCD4-BBAE3CBCA5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280" t="32419" r="9424" b="63969"/>
              <a:stretch/>
            </p:blipFill>
            <p:spPr>
              <a:xfrm flipH="1">
                <a:off x="2842191" y="3577276"/>
                <a:ext cx="177702" cy="247650"/>
              </a:xfrm>
              <a:prstGeom prst="rect">
                <a:avLst/>
              </a:prstGeom>
            </p:spPr>
          </p:pic>
        </p:grpSp>
        <p:pic>
          <p:nvPicPr>
            <p:cNvPr id="20" name="Picture 19" descr="Background pattern&#10;&#10;Description automatically generated">
              <a:extLst>
                <a:ext uri="{FF2B5EF4-FFF2-40B4-BE49-F238E27FC236}">
                  <a16:creationId xmlns:a16="http://schemas.microsoft.com/office/drawing/2014/main" id="{D251A25D-2699-DD58-59FF-5AB2146BCC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9" t="79511" r="93843" b="16118"/>
            <a:stretch/>
          </p:blipFill>
          <p:spPr>
            <a:xfrm flipH="1">
              <a:off x="1825073" y="2540519"/>
              <a:ext cx="274320" cy="29972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290D1D6-5B21-5DA3-66B7-4F55E7A7B456}"/>
              </a:ext>
            </a:extLst>
          </p:cNvPr>
          <p:cNvGrpSpPr/>
          <p:nvPr/>
        </p:nvGrpSpPr>
        <p:grpSpPr>
          <a:xfrm>
            <a:off x="3950612" y="258504"/>
            <a:ext cx="545187" cy="871812"/>
            <a:chOff x="3950612" y="258504"/>
            <a:chExt cx="545187" cy="871812"/>
          </a:xfrm>
        </p:grpSpPr>
        <p:pic>
          <p:nvPicPr>
            <p:cNvPr id="89" name="Picture 88" descr="Background pattern&#10;&#10;Description automatically generated">
              <a:extLst>
                <a:ext uri="{FF2B5EF4-FFF2-40B4-BE49-F238E27FC236}">
                  <a16:creationId xmlns:a16="http://schemas.microsoft.com/office/drawing/2014/main" id="{2B174594-B496-3763-F653-57308D33BF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81" t="67962" r="57320" b="27100"/>
            <a:stretch/>
          </p:blipFill>
          <p:spPr>
            <a:xfrm rot="2908922">
              <a:off x="4038924" y="692388"/>
              <a:ext cx="220980" cy="338665"/>
            </a:xfrm>
            <a:prstGeom prst="rect">
              <a:avLst/>
            </a:prstGeom>
          </p:spPr>
        </p:pic>
        <p:pic>
          <p:nvPicPr>
            <p:cNvPr id="87" name="Picture 86" descr="Background pattern&#10;&#10;Description automatically generated">
              <a:extLst>
                <a:ext uri="{FF2B5EF4-FFF2-40B4-BE49-F238E27FC236}">
                  <a16:creationId xmlns:a16="http://schemas.microsoft.com/office/drawing/2014/main" id="{E24F427B-7E45-1821-EB5E-7E13FD6547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" t="79917" r="94048" b="16527"/>
            <a:stretch/>
          </p:blipFill>
          <p:spPr>
            <a:xfrm>
              <a:off x="3950612" y="871382"/>
              <a:ext cx="317096" cy="243840"/>
            </a:xfrm>
            <a:prstGeom prst="rect">
              <a:avLst/>
            </a:prstGeom>
          </p:spPr>
        </p:pic>
        <p:pic>
          <p:nvPicPr>
            <p:cNvPr id="81" name="Picture 80" descr="Background pattern&#10;&#10;Description automatically generated">
              <a:extLst>
                <a:ext uri="{FF2B5EF4-FFF2-40B4-BE49-F238E27FC236}">
                  <a16:creationId xmlns:a16="http://schemas.microsoft.com/office/drawing/2014/main" id="{63E30A6B-F3EE-CB2E-3376-B07F76BD09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499" r="92653" b="49751"/>
            <a:stretch/>
          </p:blipFill>
          <p:spPr>
            <a:xfrm>
              <a:off x="3979625" y="627597"/>
              <a:ext cx="396086" cy="394336"/>
            </a:xfrm>
            <a:prstGeom prst="rect">
              <a:avLst/>
            </a:prstGeom>
          </p:spPr>
        </p:pic>
        <p:pic>
          <p:nvPicPr>
            <p:cNvPr id="73" name="Picture 72" descr="Background pattern&#10;&#10;Description automatically generated">
              <a:extLst>
                <a:ext uri="{FF2B5EF4-FFF2-40B4-BE49-F238E27FC236}">
                  <a16:creationId xmlns:a16="http://schemas.microsoft.com/office/drawing/2014/main" id="{AE949CDA-AD82-669C-3E29-064D3655B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69" t="33029" r="12588" b="64407"/>
            <a:stretch/>
          </p:blipFill>
          <p:spPr>
            <a:xfrm>
              <a:off x="4024211" y="445489"/>
              <a:ext cx="234189" cy="175897"/>
            </a:xfrm>
            <a:prstGeom prst="rect">
              <a:avLst/>
            </a:prstGeom>
          </p:spPr>
        </p:pic>
        <p:pic>
          <p:nvPicPr>
            <p:cNvPr id="59" name="Picture 58" descr="Background pattern&#10;&#10;Description automatically generated">
              <a:extLst>
                <a:ext uri="{FF2B5EF4-FFF2-40B4-BE49-F238E27FC236}">
                  <a16:creationId xmlns:a16="http://schemas.microsoft.com/office/drawing/2014/main" id="{6ED41C27-9761-E010-1945-4ED2579C7D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82" t="27795" r="11211" b="67740"/>
            <a:stretch/>
          </p:blipFill>
          <p:spPr>
            <a:xfrm>
              <a:off x="4038601" y="481389"/>
              <a:ext cx="377826" cy="306198"/>
            </a:xfrm>
            <a:prstGeom prst="rect">
              <a:avLst/>
            </a:prstGeom>
          </p:spPr>
        </p:pic>
        <p:pic>
          <p:nvPicPr>
            <p:cNvPr id="69" name="Picture 68" descr="Background pattern&#10;&#10;Description automatically generated">
              <a:extLst>
                <a:ext uri="{FF2B5EF4-FFF2-40B4-BE49-F238E27FC236}">
                  <a16:creationId xmlns:a16="http://schemas.microsoft.com/office/drawing/2014/main" id="{5FA431C0-140A-7565-5774-88EE8CEADB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458" t="34378" r="26827" b="62881"/>
            <a:stretch/>
          </p:blipFill>
          <p:spPr>
            <a:xfrm rot="21232438">
              <a:off x="3995001" y="720132"/>
              <a:ext cx="415925" cy="187983"/>
            </a:xfrm>
            <a:prstGeom prst="rect">
              <a:avLst/>
            </a:prstGeom>
          </p:spPr>
        </p:pic>
        <p:pic>
          <p:nvPicPr>
            <p:cNvPr id="65" name="Picture 64" descr="Background pattern&#10;&#10;Description automatically generated">
              <a:extLst>
                <a:ext uri="{FF2B5EF4-FFF2-40B4-BE49-F238E27FC236}">
                  <a16:creationId xmlns:a16="http://schemas.microsoft.com/office/drawing/2014/main" id="{7A33CCC7-0A74-2864-EB6F-09B6FF831F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869" t="32724" r="2315" b="64288"/>
            <a:stretch/>
          </p:blipFill>
          <p:spPr>
            <a:xfrm>
              <a:off x="4046224" y="603199"/>
              <a:ext cx="205740" cy="204946"/>
            </a:xfrm>
            <a:prstGeom prst="rect">
              <a:avLst/>
            </a:prstGeom>
          </p:spPr>
        </p:pic>
        <p:pic>
          <p:nvPicPr>
            <p:cNvPr id="63" name="Picture 62" descr="Background pattern&#10;&#10;Description automatically generated">
              <a:extLst>
                <a:ext uri="{FF2B5EF4-FFF2-40B4-BE49-F238E27FC236}">
                  <a16:creationId xmlns:a16="http://schemas.microsoft.com/office/drawing/2014/main" id="{5B749904-1B98-6FD8-6B89-886D23E71C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86" t="26462" r="1998" b="66816"/>
            <a:stretch/>
          </p:blipFill>
          <p:spPr>
            <a:xfrm>
              <a:off x="3982720" y="258504"/>
              <a:ext cx="513079" cy="461010"/>
            </a:xfrm>
            <a:prstGeom prst="rect">
              <a:avLst/>
            </a:prstGeom>
          </p:spPr>
        </p:pic>
        <p:pic>
          <p:nvPicPr>
            <p:cNvPr id="71" name="Picture 70" descr="Background pattern&#10;&#10;Description automatically generated">
              <a:extLst>
                <a:ext uri="{FF2B5EF4-FFF2-40B4-BE49-F238E27FC236}">
                  <a16:creationId xmlns:a16="http://schemas.microsoft.com/office/drawing/2014/main" id="{C5EAE1A3-4A5C-CB99-7A80-D6EA9E0A9C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68" t="33036" r="9435" b="64110"/>
            <a:stretch/>
          </p:blipFill>
          <p:spPr>
            <a:xfrm>
              <a:off x="4292311" y="581145"/>
              <a:ext cx="166996" cy="195767"/>
            </a:xfrm>
            <a:prstGeom prst="rect">
              <a:avLst/>
            </a:prstGeom>
          </p:spPr>
        </p:pic>
        <p:pic>
          <p:nvPicPr>
            <p:cNvPr id="75" name="Picture 74" descr="Background pattern&#10;&#10;Description automatically generated">
              <a:extLst>
                <a:ext uri="{FF2B5EF4-FFF2-40B4-BE49-F238E27FC236}">
                  <a16:creationId xmlns:a16="http://schemas.microsoft.com/office/drawing/2014/main" id="{E04B3362-9AD9-5B4F-C4B0-70AF85E7DC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060" t="29296" r="32456" b="69343"/>
            <a:stretch/>
          </p:blipFill>
          <p:spPr>
            <a:xfrm>
              <a:off x="4176079" y="568140"/>
              <a:ext cx="80010" cy="93345"/>
            </a:xfrm>
            <a:prstGeom prst="rect">
              <a:avLst/>
            </a:prstGeom>
          </p:spPr>
        </p:pic>
        <p:pic>
          <p:nvPicPr>
            <p:cNvPr id="77" name="Picture 76" descr="Background pattern&#10;&#10;Description automatically generated">
              <a:extLst>
                <a:ext uri="{FF2B5EF4-FFF2-40B4-BE49-F238E27FC236}">
                  <a16:creationId xmlns:a16="http://schemas.microsoft.com/office/drawing/2014/main" id="{DF1DEF28-98AF-49DD-7D1F-FA38560939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060" t="29296" r="32456" b="69343"/>
            <a:stretch/>
          </p:blipFill>
          <p:spPr>
            <a:xfrm>
              <a:off x="4097974" y="556710"/>
              <a:ext cx="80010" cy="93345"/>
            </a:xfrm>
            <a:prstGeom prst="rect">
              <a:avLst/>
            </a:prstGeom>
          </p:spPr>
        </p:pic>
        <p:pic>
          <p:nvPicPr>
            <p:cNvPr id="67" name="Picture 66" descr="Background pattern&#10;&#10;Description automatically generated">
              <a:extLst>
                <a:ext uri="{FF2B5EF4-FFF2-40B4-BE49-F238E27FC236}">
                  <a16:creationId xmlns:a16="http://schemas.microsoft.com/office/drawing/2014/main" id="{6EEAAF35-A6F1-9481-F936-1D6AD56626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406" t="33133" r="6052" b="64288"/>
            <a:stretch/>
          </p:blipFill>
          <p:spPr>
            <a:xfrm>
              <a:off x="4022257" y="588951"/>
              <a:ext cx="190971" cy="176873"/>
            </a:xfrm>
            <a:prstGeom prst="rect">
              <a:avLst/>
            </a:prstGeom>
          </p:spPr>
        </p:pic>
        <p:pic>
          <p:nvPicPr>
            <p:cNvPr id="91" name="Picture 90" descr="Background pattern&#10;&#10;Description automatically generated">
              <a:extLst>
                <a:ext uri="{FF2B5EF4-FFF2-40B4-BE49-F238E27FC236}">
                  <a16:creationId xmlns:a16="http://schemas.microsoft.com/office/drawing/2014/main" id="{BF8308E3-3F83-F016-898E-27D35FA7C6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" t="79917" r="94048" b="16527"/>
            <a:stretch/>
          </p:blipFill>
          <p:spPr>
            <a:xfrm>
              <a:off x="4049601" y="886476"/>
              <a:ext cx="317096" cy="243840"/>
            </a:xfrm>
            <a:prstGeom prst="rect">
              <a:avLst/>
            </a:prstGeom>
          </p:spPr>
        </p:pic>
        <p:pic>
          <p:nvPicPr>
            <p:cNvPr id="83" name="Picture 82" descr="Background pattern&#10;&#10;Description automatically generated">
              <a:extLst>
                <a:ext uri="{FF2B5EF4-FFF2-40B4-BE49-F238E27FC236}">
                  <a16:creationId xmlns:a16="http://schemas.microsoft.com/office/drawing/2014/main" id="{D8CA2ADB-BCF7-3626-ADEA-A941AEC9A6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6" t="50870" r="93506" b="43380"/>
            <a:stretch/>
          </p:blipFill>
          <p:spPr>
            <a:xfrm rot="2142975">
              <a:off x="4110212" y="711119"/>
              <a:ext cx="274320" cy="394336"/>
            </a:xfrm>
            <a:prstGeom prst="rect">
              <a:avLst/>
            </a:prstGeom>
          </p:spPr>
        </p:pic>
        <p:pic>
          <p:nvPicPr>
            <p:cNvPr id="85" name="Picture 84" descr="Background pattern&#10;&#10;Description automatically generated">
              <a:extLst>
                <a:ext uri="{FF2B5EF4-FFF2-40B4-BE49-F238E27FC236}">
                  <a16:creationId xmlns:a16="http://schemas.microsoft.com/office/drawing/2014/main" id="{A193DAD7-916C-AE10-AB49-2C7FCEF51D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56" t="56660" r="79456" b="37590"/>
            <a:stretch/>
          </p:blipFill>
          <p:spPr>
            <a:xfrm rot="1993445">
              <a:off x="4099460" y="735882"/>
              <a:ext cx="274320" cy="394336"/>
            </a:xfrm>
            <a:prstGeom prst="rect">
              <a:avLst/>
            </a:prstGeom>
          </p:spPr>
        </p:pic>
      </p:grp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C606F4FD-4B69-552B-9A03-87444D089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67" b="87048"/>
          <a:stretch/>
        </p:blipFill>
        <p:spPr>
          <a:xfrm>
            <a:off x="4970064" y="459201"/>
            <a:ext cx="799660" cy="888218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0C52B866-7AAF-19F0-8419-8678145F80C3}"/>
              </a:ext>
            </a:extLst>
          </p:cNvPr>
          <p:cNvGrpSpPr/>
          <p:nvPr/>
        </p:nvGrpSpPr>
        <p:grpSpPr>
          <a:xfrm>
            <a:off x="2906166" y="1169466"/>
            <a:ext cx="673681" cy="913915"/>
            <a:chOff x="5149145" y="1401199"/>
            <a:chExt cx="673681" cy="913915"/>
          </a:xfrm>
        </p:grpSpPr>
        <p:pic>
          <p:nvPicPr>
            <p:cNvPr id="39" name="Picture 38" descr="Background pattern&#10;&#10;Description automatically generated">
              <a:extLst>
                <a:ext uri="{FF2B5EF4-FFF2-40B4-BE49-F238E27FC236}">
                  <a16:creationId xmlns:a16="http://schemas.microsoft.com/office/drawing/2014/main" id="{25B54754-AE91-124A-08B7-4971FCD89B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" t="79972" r="93342" b="16954"/>
            <a:stretch/>
          </p:blipFill>
          <p:spPr>
            <a:xfrm rot="4138673">
              <a:off x="5153220" y="1951291"/>
              <a:ext cx="325614" cy="210821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8F89F17-A81E-0D07-5A58-FAED2B83D092}"/>
                </a:ext>
              </a:extLst>
            </p:cNvPr>
            <p:cNvGrpSpPr/>
            <p:nvPr/>
          </p:nvGrpSpPr>
          <p:grpSpPr>
            <a:xfrm>
              <a:off x="5149145" y="1565070"/>
              <a:ext cx="401651" cy="488313"/>
              <a:chOff x="4691437" y="1579999"/>
              <a:chExt cx="401651" cy="488313"/>
            </a:xfrm>
          </p:grpSpPr>
          <p:pic>
            <p:nvPicPr>
              <p:cNvPr id="29" name="Picture 28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75F1BEF8-8B63-0DCF-502A-C071547D62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867" t="50498" r="74217" b="44244"/>
              <a:stretch/>
            </p:blipFill>
            <p:spPr>
              <a:xfrm rot="8749081" flipH="1">
                <a:off x="4848445" y="1707722"/>
                <a:ext cx="211142" cy="360590"/>
              </a:xfrm>
              <a:prstGeom prst="rect">
                <a:avLst/>
              </a:prstGeom>
            </p:spPr>
          </p:pic>
          <p:pic>
            <p:nvPicPr>
              <p:cNvPr id="25" name="Picture 24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69C8BF10-E3A6-A7BE-B5AC-F2E89AC350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19" t="67396" r="89831" b="26884"/>
              <a:stretch/>
            </p:blipFill>
            <p:spPr>
              <a:xfrm rot="8181661" flipH="1">
                <a:off x="4691437" y="1579999"/>
                <a:ext cx="401651" cy="392306"/>
              </a:xfrm>
              <a:prstGeom prst="rect">
                <a:avLst/>
              </a:prstGeom>
            </p:spPr>
          </p:pic>
        </p:grpSp>
        <p:pic>
          <p:nvPicPr>
            <p:cNvPr id="4" name="Picture 3" descr="Background pattern&#10;&#10;Description automatically generated">
              <a:extLst>
                <a:ext uri="{FF2B5EF4-FFF2-40B4-BE49-F238E27FC236}">
                  <a16:creationId xmlns:a16="http://schemas.microsoft.com/office/drawing/2014/main" id="{44615066-0A9E-C4CC-2D4F-5B07367077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663" r="92550" b="49617"/>
            <a:stretch/>
          </p:blipFill>
          <p:spPr>
            <a:xfrm>
              <a:off x="5236628" y="1828163"/>
              <a:ext cx="401651" cy="392306"/>
            </a:xfrm>
            <a:prstGeom prst="rect">
              <a:avLst/>
            </a:prstGeom>
          </p:spPr>
        </p:pic>
        <p:pic>
          <p:nvPicPr>
            <p:cNvPr id="35" name="Picture 34" descr="Background pattern&#10;&#10;Description automatically generated">
              <a:extLst>
                <a:ext uri="{FF2B5EF4-FFF2-40B4-BE49-F238E27FC236}">
                  <a16:creationId xmlns:a16="http://schemas.microsoft.com/office/drawing/2014/main" id="{3D739405-5EEB-42B0-D6C4-769B915A1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" t="79972" r="93342" b="16954"/>
            <a:stretch/>
          </p:blipFill>
          <p:spPr>
            <a:xfrm rot="16743411">
              <a:off x="5451079" y="2046896"/>
              <a:ext cx="325614" cy="210821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2BCD07B-8D72-8F21-C546-8C0E7E990003}"/>
                </a:ext>
              </a:extLst>
            </p:cNvPr>
            <p:cNvGrpSpPr/>
            <p:nvPr/>
          </p:nvGrpSpPr>
          <p:grpSpPr>
            <a:xfrm rot="1310258">
              <a:off x="5430520" y="1855876"/>
              <a:ext cx="392306" cy="401651"/>
              <a:chOff x="5459782" y="1827301"/>
              <a:chExt cx="392306" cy="401651"/>
            </a:xfrm>
          </p:grpSpPr>
          <p:pic>
            <p:nvPicPr>
              <p:cNvPr id="9" name="Picture 8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7BE37383-2AAF-E790-D2B9-A3461ACF3F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64" t="50551" r="78272" b="44468"/>
              <a:stretch/>
            </p:blipFill>
            <p:spPr>
              <a:xfrm rot="16488147">
                <a:off x="5520638" y="1820510"/>
                <a:ext cx="235281" cy="341629"/>
              </a:xfrm>
              <a:prstGeom prst="rect">
                <a:avLst/>
              </a:prstGeom>
            </p:spPr>
          </p:pic>
          <p:pic>
            <p:nvPicPr>
              <p:cNvPr id="21" name="Picture 20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58AA2B44-7715-9779-3203-30DE48FC3A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" t="55774" r="92257" b="38506"/>
              <a:stretch/>
            </p:blipFill>
            <p:spPr>
              <a:xfrm rot="18089454">
                <a:off x="5455109" y="1831974"/>
                <a:ext cx="401651" cy="392306"/>
              </a:xfrm>
              <a:prstGeom prst="rect">
                <a:avLst/>
              </a:prstGeom>
            </p:spPr>
          </p:pic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1931C1F-2500-53D8-5D34-7A280CA3E129}"/>
                </a:ext>
              </a:extLst>
            </p:cNvPr>
            <p:cNvGrpSpPr/>
            <p:nvPr/>
          </p:nvGrpSpPr>
          <p:grpSpPr>
            <a:xfrm>
              <a:off x="5246061" y="1401199"/>
              <a:ext cx="513079" cy="622941"/>
              <a:chOff x="3036092" y="1279522"/>
              <a:chExt cx="513079" cy="622941"/>
            </a:xfrm>
          </p:grpSpPr>
          <p:pic>
            <p:nvPicPr>
              <p:cNvPr id="45" name="Picture 44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0C038A8D-8C61-5BFB-5F49-AB855C51B0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9" t="33029" r="12588" b="64407"/>
              <a:stretch/>
            </p:blipFill>
            <p:spPr>
              <a:xfrm>
                <a:off x="3077583" y="1466507"/>
                <a:ext cx="234189" cy="175897"/>
              </a:xfrm>
              <a:prstGeom prst="rect">
                <a:avLst/>
              </a:prstGeom>
            </p:spPr>
          </p:pic>
          <p:pic>
            <p:nvPicPr>
              <p:cNvPr id="47" name="Picture 46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4C0FB28A-DF01-8DF5-7CD5-D453DB9DB2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782" t="27795" r="11211" b="67740"/>
              <a:stretch/>
            </p:blipFill>
            <p:spPr>
              <a:xfrm>
                <a:off x="3091973" y="1502407"/>
                <a:ext cx="377826" cy="306198"/>
              </a:xfrm>
              <a:prstGeom prst="rect">
                <a:avLst/>
              </a:prstGeom>
            </p:spPr>
          </p:pic>
          <p:pic>
            <p:nvPicPr>
              <p:cNvPr id="49" name="Picture 48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514A5539-65FF-6097-694E-41D311820E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33" t="34414" r="19452" b="62845"/>
              <a:stretch/>
            </p:blipFill>
            <p:spPr>
              <a:xfrm rot="21232438">
                <a:off x="3038848" y="1714480"/>
                <a:ext cx="415925" cy="187983"/>
              </a:xfrm>
              <a:prstGeom prst="rect">
                <a:avLst/>
              </a:prstGeom>
            </p:spPr>
          </p:pic>
          <p:pic>
            <p:nvPicPr>
              <p:cNvPr id="51" name="Picture 50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0E8BFF50-C5B6-DF0C-6507-ADB4867045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869" t="32724" r="2315" b="64288"/>
              <a:stretch/>
            </p:blipFill>
            <p:spPr>
              <a:xfrm>
                <a:off x="3099596" y="1624217"/>
                <a:ext cx="205740" cy="204946"/>
              </a:xfrm>
              <a:prstGeom prst="rect">
                <a:avLst/>
              </a:prstGeom>
            </p:spPr>
          </p:pic>
          <p:pic>
            <p:nvPicPr>
              <p:cNvPr id="53" name="Picture 52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EF2EAEDE-2D23-7575-DCA7-280E22B84A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486" t="26462" r="1998" b="66816"/>
              <a:stretch/>
            </p:blipFill>
            <p:spPr>
              <a:xfrm>
                <a:off x="3036092" y="1279522"/>
                <a:ext cx="513079" cy="461010"/>
              </a:xfrm>
              <a:prstGeom prst="rect">
                <a:avLst/>
              </a:prstGeom>
            </p:spPr>
          </p:pic>
          <p:pic>
            <p:nvPicPr>
              <p:cNvPr id="55" name="Picture 54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9304BE3C-9122-21FF-028D-7A892DB163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468" t="33036" r="9435" b="64110"/>
              <a:stretch/>
            </p:blipFill>
            <p:spPr>
              <a:xfrm>
                <a:off x="3345683" y="1602163"/>
                <a:ext cx="166996" cy="195767"/>
              </a:xfrm>
              <a:prstGeom prst="rect">
                <a:avLst/>
              </a:prstGeom>
            </p:spPr>
          </p:pic>
          <p:pic>
            <p:nvPicPr>
              <p:cNvPr id="58" name="Picture 57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38891C18-2CE1-29AE-3FDC-0F00D1B1E1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772" t="29163" r="38744" b="69476"/>
              <a:stretch/>
            </p:blipFill>
            <p:spPr>
              <a:xfrm>
                <a:off x="3229451" y="1589158"/>
                <a:ext cx="80010" cy="93345"/>
              </a:xfrm>
              <a:prstGeom prst="rect">
                <a:avLst/>
              </a:prstGeom>
            </p:spPr>
          </p:pic>
          <p:pic>
            <p:nvPicPr>
              <p:cNvPr id="61" name="Picture 60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66F78962-18A1-8A14-6932-E8D1F58FDB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568" t="29081" r="38948" b="69558"/>
              <a:stretch/>
            </p:blipFill>
            <p:spPr>
              <a:xfrm>
                <a:off x="3145631" y="1568203"/>
                <a:ext cx="80010" cy="93345"/>
              </a:xfrm>
              <a:prstGeom prst="rect">
                <a:avLst/>
              </a:prstGeom>
            </p:spPr>
          </p:pic>
          <p:pic>
            <p:nvPicPr>
              <p:cNvPr id="64" name="Picture 63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7E7348B1-503C-D752-6F2E-475FAA9B2D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406" t="33133" r="6052" b="64288"/>
              <a:stretch/>
            </p:blipFill>
            <p:spPr>
              <a:xfrm>
                <a:off x="3075629" y="1609969"/>
                <a:ext cx="190971" cy="17687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3062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488150B8-5492-264D-3997-FCEBDCECD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552" y="-1779714"/>
            <a:ext cx="9667875" cy="9934575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A61048A7-9142-DD52-68F7-5C4DCC6CA9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85" b="26366" l="3744" r="35567">
                        <a14:foregroundMark x1="10148" y1="12848" x2="10640" y2="13998"/>
                        <a14:foregroundMark x1="7980" y1="11505" x2="8374" y2="9684"/>
                        <a14:foregroundMark x1="8670" y1="9204" x2="7685" y2="12176"/>
                        <a14:foregroundMark x1="8473" y1="12752" x2="12217" y2="18504"/>
                        <a14:foregroundMark x1="12118" y1="17162" x2="16552" y2="20614"/>
                        <a14:foregroundMark x1="11823" y1="20038" x2="12709" y2="19271"/>
                        <a14:foregroundMark x1="13498" y1="17641" x2="10443" y2="17929"/>
                        <a14:foregroundMark x1="10837" y1="18121" x2="11034" y2="19942"/>
                        <a14:foregroundMark x1="11921" y1="20230" x2="14877" y2="19367"/>
                        <a14:foregroundMark x1="14975" y1="19271" x2="15172" y2="20230"/>
                        <a14:foregroundMark x1="15369" y1="19463" x2="20099" y2="25024"/>
                        <a14:foregroundMark x1="20099" y1="25024" x2="27783" y2="25695"/>
                        <a14:foregroundMark x1="27783" y1="25695" x2="20197" y2="24928"/>
                        <a14:foregroundMark x1="20197" y1="24928" x2="24433" y2="24928"/>
                        <a14:foregroundMark x1="14581" y1="19175" x2="16650" y2="21285"/>
                        <a14:foregroundMark x1="13005" y1="19367" x2="12512" y2="18984"/>
                        <a14:foregroundMark x1="15567" y1="18888" x2="16158" y2="21956"/>
                        <a14:foregroundMark x1="15862" y1="20518" x2="16059" y2="20614"/>
                        <a14:foregroundMark x1="14778" y1="20134" x2="14975" y2="20422"/>
                        <a14:foregroundMark x1="9557" y1="7958" x2="16847" y2="5177"/>
                        <a14:foregroundMark x1="16847" y1="5177" x2="21675" y2="10642"/>
                        <a14:foregroundMark x1="11330" y1="7383" x2="12217" y2="6807"/>
                        <a14:foregroundMark x1="11133" y1="7670" x2="12414" y2="5849"/>
                        <a14:foregroundMark x1="12118" y1="6903" x2="19704" y2="6807"/>
                        <a14:foregroundMark x1="19704" y1="6807" x2="21478" y2="9779"/>
                        <a14:foregroundMark x1="13695" y1="5273" x2="17537" y2="5561"/>
                        <a14:foregroundMark x1="13596" y1="5753" x2="17833" y2="4890"/>
                        <a14:foregroundMark x1="16355" y1="5081" x2="12709" y2="7095"/>
                        <a14:foregroundMark x1="26798" y1="11026" x2="28867" y2="12272"/>
                        <a14:foregroundMark x1="26897" y1="11122" x2="29655" y2="10930"/>
                        <a14:foregroundMark x1="26305" y1="11314" x2="25911" y2="11122"/>
                        <a14:foregroundMark x1="25911" y1="11122" x2="28768" y2="10834"/>
                        <a14:foregroundMark x1="26601" y1="10451" x2="30148" y2="9396"/>
                        <a14:foregroundMark x1="26404" y1="11026" x2="28374" y2="14094"/>
                        <a14:foregroundMark x1="25222" y1="10163" x2="27094" y2="11122"/>
                        <a14:foregroundMark x1="29557" y1="12081" x2="30049" y2="12081"/>
                        <a14:foregroundMark x1="33990" y1="21764" x2="34483" y2="23969"/>
                        <a14:foregroundMark x1="34384" y1="24449" x2="21281" y2="24640"/>
                        <a14:foregroundMark x1="21281" y1="24640" x2="29064" y2="26270"/>
                        <a14:foregroundMark x1="29064" y1="26270" x2="21281" y2="24640"/>
                        <a14:foregroundMark x1="21281" y1="24640" x2="23350" y2="25983"/>
                        <a14:foregroundMark x1="33892" y1="25120" x2="18719" y2="25024"/>
                        <a14:foregroundMark x1="18719" y1="25024" x2="28177" y2="26174"/>
                        <a14:foregroundMark x1="28177" y1="26174" x2="22562" y2="25120"/>
                        <a14:foregroundMark x1="15369" y1="23394" x2="18719" y2="23969"/>
                        <a14:foregroundMark x1="20493" y1="25024" x2="23054" y2="25983"/>
                        <a14:foregroundMark x1="20296" y1="26079" x2="22365" y2="26462"/>
                        <a14:foregroundMark x1="17044" y1="24640" x2="16453" y2="24449"/>
                        <a14:foregroundMark x1="35567" y1="22819" x2="34975" y2="24640"/>
                        <a14:backgroundMark x1="31724" y1="20614" x2="31724" y2="20614"/>
                        <a14:backgroundMark x1="31626" y1="20422" x2="31626" y2="20422"/>
                        <a14:backgroundMark x1="31626" y1="20422" x2="31724" y2="20422"/>
                        <a14:backgroundMark x1="31724" y1="20422" x2="31527" y2="204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1789" b="72519"/>
          <a:stretch/>
        </p:blipFill>
        <p:spPr>
          <a:xfrm>
            <a:off x="-381949" y="0"/>
            <a:ext cx="2550160" cy="188468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247AF61-AEF2-8F4F-5A67-25695F792E4C}"/>
              </a:ext>
            </a:extLst>
          </p:cNvPr>
          <p:cNvGrpSpPr/>
          <p:nvPr/>
        </p:nvGrpSpPr>
        <p:grpSpPr>
          <a:xfrm>
            <a:off x="2168211" y="0"/>
            <a:ext cx="2550160" cy="1884680"/>
            <a:chOff x="2518731" y="1214120"/>
            <a:chExt cx="2550160" cy="1884680"/>
          </a:xfrm>
        </p:grpSpPr>
        <p:pic>
          <p:nvPicPr>
            <p:cNvPr id="13" name="Picture 12" descr="Background pattern&#10;&#10;Description automatically generated">
              <a:extLst>
                <a:ext uri="{FF2B5EF4-FFF2-40B4-BE49-F238E27FC236}">
                  <a16:creationId xmlns:a16="http://schemas.microsoft.com/office/drawing/2014/main" id="{BF984020-536B-3980-3FF4-7F1C502C38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685" b="26366" l="3744" r="35567">
                          <a14:foregroundMark x1="10148" y1="12848" x2="10640" y2="13998"/>
                          <a14:foregroundMark x1="7980" y1="11505" x2="8374" y2="9684"/>
                          <a14:foregroundMark x1="8670" y1="9204" x2="7685" y2="12176"/>
                          <a14:foregroundMark x1="8473" y1="12752" x2="12217" y2="18504"/>
                          <a14:foregroundMark x1="12118" y1="17162" x2="16552" y2="20614"/>
                          <a14:foregroundMark x1="11823" y1="20038" x2="12709" y2="19271"/>
                          <a14:foregroundMark x1="13498" y1="17641" x2="10443" y2="17929"/>
                          <a14:foregroundMark x1="10837" y1="18121" x2="11034" y2="19942"/>
                          <a14:foregroundMark x1="11921" y1="20230" x2="14877" y2="19367"/>
                          <a14:foregroundMark x1="14975" y1="19271" x2="15172" y2="20230"/>
                          <a14:foregroundMark x1="15369" y1="19463" x2="20099" y2="25024"/>
                          <a14:foregroundMark x1="20099" y1="25024" x2="27783" y2="25695"/>
                          <a14:foregroundMark x1="27783" y1="25695" x2="20197" y2="24928"/>
                          <a14:foregroundMark x1="20197" y1="24928" x2="24433" y2="24928"/>
                          <a14:foregroundMark x1="14581" y1="19175" x2="16650" y2="21285"/>
                          <a14:foregroundMark x1="13005" y1="19367" x2="12512" y2="18984"/>
                          <a14:foregroundMark x1="15567" y1="18888" x2="16158" y2="21956"/>
                          <a14:foregroundMark x1="15862" y1="20518" x2="16059" y2="20614"/>
                          <a14:foregroundMark x1="14778" y1="20134" x2="14975" y2="20422"/>
                          <a14:foregroundMark x1="9557" y1="7958" x2="16847" y2="5177"/>
                          <a14:foregroundMark x1="16847" y1="5177" x2="21675" y2="10642"/>
                          <a14:foregroundMark x1="11330" y1="7383" x2="12217" y2="6807"/>
                          <a14:foregroundMark x1="11133" y1="7670" x2="12414" y2="5849"/>
                          <a14:foregroundMark x1="12118" y1="6903" x2="19704" y2="6807"/>
                          <a14:foregroundMark x1="19704" y1="6807" x2="21478" y2="9779"/>
                          <a14:foregroundMark x1="13695" y1="5273" x2="17537" y2="5561"/>
                          <a14:foregroundMark x1="13596" y1="5753" x2="17833" y2="4890"/>
                          <a14:foregroundMark x1="16355" y1="5081" x2="12709" y2="7095"/>
                          <a14:foregroundMark x1="26798" y1="11026" x2="28867" y2="12272"/>
                          <a14:foregroundMark x1="26897" y1="11122" x2="29655" y2="10930"/>
                          <a14:foregroundMark x1="26305" y1="11314" x2="25911" y2="11122"/>
                          <a14:foregroundMark x1="25911" y1="11122" x2="28768" y2="10834"/>
                          <a14:foregroundMark x1="26601" y1="10451" x2="30148" y2="9396"/>
                          <a14:foregroundMark x1="26404" y1="11026" x2="28374" y2="14094"/>
                          <a14:foregroundMark x1="25222" y1="10163" x2="27094" y2="11122"/>
                          <a14:foregroundMark x1="29557" y1="12081" x2="30049" y2="12081"/>
                          <a14:foregroundMark x1="33990" y1="21764" x2="34483" y2="23969"/>
                          <a14:foregroundMark x1="34384" y1="24449" x2="21281" y2="24640"/>
                          <a14:foregroundMark x1="21281" y1="24640" x2="29064" y2="26270"/>
                          <a14:foregroundMark x1="29064" y1="26270" x2="21281" y2="24640"/>
                          <a14:foregroundMark x1="21281" y1="24640" x2="23350" y2="25983"/>
                          <a14:foregroundMark x1="33892" y1="25120" x2="18719" y2="25024"/>
                          <a14:foregroundMark x1="18719" y1="25024" x2="28177" y2="26174"/>
                          <a14:foregroundMark x1="28177" y1="26174" x2="22562" y2="25120"/>
                          <a14:foregroundMark x1="15369" y1="23394" x2="18719" y2="23969"/>
                          <a14:foregroundMark x1="20493" y1="25024" x2="23054" y2="25983"/>
                          <a14:foregroundMark x1="20296" y1="26079" x2="22365" y2="26462"/>
                          <a14:foregroundMark x1="17044" y1="24640" x2="16453" y2="24449"/>
                          <a14:foregroundMark x1="35567" y1="22819" x2="34975" y2="24640"/>
                          <a14:backgroundMark x1="31724" y1="20614" x2="31724" y2="20614"/>
                          <a14:backgroundMark x1="31626" y1="20422" x2="31626" y2="20422"/>
                          <a14:backgroundMark x1="31626" y1="20422" x2="31724" y2="20422"/>
                          <a14:backgroundMark x1="31724" y1="20422" x2="31527" y2="204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789" b="72519"/>
            <a:stretch/>
          </p:blipFill>
          <p:spPr>
            <a:xfrm>
              <a:off x="2518731" y="1214120"/>
              <a:ext cx="2550160" cy="1884680"/>
            </a:xfrm>
            <a:prstGeom prst="rect">
              <a:avLst/>
            </a:prstGeom>
          </p:spPr>
        </p:pic>
        <p:pic>
          <p:nvPicPr>
            <p:cNvPr id="15" name="Picture 14" descr="Background pattern&#10;&#10;Description automatically generated">
              <a:extLst>
                <a:ext uri="{FF2B5EF4-FFF2-40B4-BE49-F238E27FC236}">
                  <a16:creationId xmlns:a16="http://schemas.microsoft.com/office/drawing/2014/main" id="{52E41CE2-F67D-7989-20EC-7E4B047351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82" t="30741" r="17678" b="65602"/>
            <a:stretch/>
          </p:blipFill>
          <p:spPr>
            <a:xfrm rot="16473076">
              <a:off x="3324225" y="1713547"/>
              <a:ext cx="236220" cy="25082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50DA2B-E3CA-DD31-C31C-03DD3A148A96}"/>
              </a:ext>
            </a:extLst>
          </p:cNvPr>
          <p:cNvGrpSpPr/>
          <p:nvPr/>
        </p:nvGrpSpPr>
        <p:grpSpPr>
          <a:xfrm>
            <a:off x="12153" y="2069253"/>
            <a:ext cx="2550160" cy="1884680"/>
            <a:chOff x="1816735" y="3429000"/>
            <a:chExt cx="2550160" cy="1884680"/>
          </a:xfrm>
        </p:grpSpPr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87EB1035-BE72-6797-EB87-E8B5247B12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685" b="26366" l="3744" r="35567">
                          <a14:foregroundMark x1="10148" y1="12848" x2="10640" y2="13998"/>
                          <a14:foregroundMark x1="7980" y1="11505" x2="8374" y2="9684"/>
                          <a14:foregroundMark x1="8670" y1="9204" x2="7685" y2="12176"/>
                          <a14:foregroundMark x1="8473" y1="12752" x2="12217" y2="18504"/>
                          <a14:foregroundMark x1="12118" y1="17162" x2="16552" y2="20614"/>
                          <a14:foregroundMark x1="11823" y1="20038" x2="12709" y2="19271"/>
                          <a14:foregroundMark x1="13498" y1="17641" x2="10443" y2="17929"/>
                          <a14:foregroundMark x1="10837" y1="18121" x2="11034" y2="19942"/>
                          <a14:foregroundMark x1="11921" y1="20230" x2="14877" y2="19367"/>
                          <a14:foregroundMark x1="14975" y1="19271" x2="15172" y2="20230"/>
                          <a14:foregroundMark x1="15369" y1="19463" x2="20099" y2="25024"/>
                          <a14:foregroundMark x1="20099" y1="25024" x2="27783" y2="25695"/>
                          <a14:foregroundMark x1="27783" y1="25695" x2="20197" y2="24928"/>
                          <a14:foregroundMark x1="20197" y1="24928" x2="24433" y2="24928"/>
                          <a14:foregroundMark x1="14581" y1="19175" x2="16650" y2="21285"/>
                          <a14:foregroundMark x1="13005" y1="19367" x2="12512" y2="18984"/>
                          <a14:foregroundMark x1="15567" y1="18888" x2="16158" y2="21956"/>
                          <a14:foregroundMark x1="15862" y1="20518" x2="16059" y2="20614"/>
                          <a14:foregroundMark x1="14778" y1="20134" x2="14975" y2="20422"/>
                          <a14:foregroundMark x1="9557" y1="7958" x2="16847" y2="5177"/>
                          <a14:foregroundMark x1="16847" y1="5177" x2="21675" y2="10642"/>
                          <a14:foregroundMark x1="11330" y1="7383" x2="12217" y2="6807"/>
                          <a14:foregroundMark x1="11133" y1="7670" x2="12414" y2="5849"/>
                          <a14:foregroundMark x1="12118" y1="6903" x2="19704" y2="6807"/>
                          <a14:foregroundMark x1="19704" y1="6807" x2="21478" y2="9779"/>
                          <a14:foregroundMark x1="13695" y1="5273" x2="17537" y2="5561"/>
                          <a14:foregroundMark x1="13596" y1="5753" x2="17833" y2="4890"/>
                          <a14:foregroundMark x1="16355" y1="5081" x2="12709" y2="7095"/>
                          <a14:foregroundMark x1="26798" y1="11026" x2="28867" y2="12272"/>
                          <a14:foregroundMark x1="26897" y1="11122" x2="29655" y2="10930"/>
                          <a14:foregroundMark x1="26305" y1="11314" x2="25911" y2="11122"/>
                          <a14:foregroundMark x1="25911" y1="11122" x2="28768" y2="10834"/>
                          <a14:foregroundMark x1="26601" y1="10451" x2="30148" y2="9396"/>
                          <a14:foregroundMark x1="26404" y1="11026" x2="28374" y2="14094"/>
                          <a14:foregroundMark x1="25222" y1="10163" x2="27094" y2="11122"/>
                          <a14:foregroundMark x1="29557" y1="12081" x2="30049" y2="12081"/>
                          <a14:foregroundMark x1="33990" y1="21764" x2="34483" y2="23969"/>
                          <a14:foregroundMark x1="34384" y1="24449" x2="21281" y2="24640"/>
                          <a14:foregroundMark x1="21281" y1="24640" x2="29064" y2="26270"/>
                          <a14:foregroundMark x1="29064" y1="26270" x2="21281" y2="24640"/>
                          <a14:foregroundMark x1="21281" y1="24640" x2="23350" y2="25983"/>
                          <a14:foregroundMark x1="33892" y1="25120" x2="18719" y2="25024"/>
                          <a14:foregroundMark x1="18719" y1="25024" x2="28177" y2="26174"/>
                          <a14:foregroundMark x1="28177" y1="26174" x2="22562" y2="25120"/>
                          <a14:foregroundMark x1="15369" y1="23394" x2="18719" y2="23969"/>
                          <a14:foregroundMark x1="20493" y1="25024" x2="23054" y2="25983"/>
                          <a14:foregroundMark x1="20296" y1="26079" x2="22365" y2="26462"/>
                          <a14:foregroundMark x1="17044" y1="24640" x2="16453" y2="24449"/>
                          <a14:foregroundMark x1="35567" y1="22819" x2="34975" y2="24640"/>
                          <a14:backgroundMark x1="31724" y1="20614" x2="31724" y2="20614"/>
                          <a14:backgroundMark x1="31626" y1="20422" x2="31626" y2="20422"/>
                          <a14:backgroundMark x1="31626" y1="20422" x2="31724" y2="20422"/>
                          <a14:backgroundMark x1="31724" y1="20422" x2="31527" y2="204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789" b="72519"/>
            <a:stretch/>
          </p:blipFill>
          <p:spPr>
            <a:xfrm>
              <a:off x="1816735" y="3429000"/>
              <a:ext cx="2550160" cy="1884680"/>
            </a:xfrm>
            <a:prstGeom prst="rect">
              <a:avLst/>
            </a:prstGeom>
          </p:spPr>
        </p:pic>
        <p:pic>
          <p:nvPicPr>
            <p:cNvPr id="9" name="Picture 8" descr="Background pattern&#10;&#10;Description automatically generated">
              <a:extLst>
                <a:ext uri="{FF2B5EF4-FFF2-40B4-BE49-F238E27FC236}">
                  <a16:creationId xmlns:a16="http://schemas.microsoft.com/office/drawing/2014/main" id="{FFCCFDC5-81CE-2504-8EC2-ED67502B5C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16" t="25536" r="45108" b="71349"/>
            <a:stretch/>
          </p:blipFill>
          <p:spPr>
            <a:xfrm>
              <a:off x="2634544" y="3974846"/>
              <a:ext cx="98496" cy="213614"/>
            </a:xfrm>
            <a:prstGeom prst="rect">
              <a:avLst/>
            </a:prstGeom>
            <a:noFill/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90286F73-83EA-EBA2-6AD1-D9B630FB81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39" t="23512" r="22618" b="74487"/>
            <a:stretch/>
          </p:blipFill>
          <p:spPr>
            <a:xfrm>
              <a:off x="2663119" y="4007992"/>
              <a:ext cx="129682" cy="137161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0F4F0AF-31FF-7607-CA94-0CE363F84BA4}"/>
              </a:ext>
            </a:extLst>
          </p:cNvPr>
          <p:cNvGrpSpPr/>
          <p:nvPr/>
        </p:nvGrpSpPr>
        <p:grpSpPr>
          <a:xfrm>
            <a:off x="2845887" y="2148515"/>
            <a:ext cx="2783956" cy="2399376"/>
            <a:chOff x="2845887" y="2148515"/>
            <a:chExt cx="2783956" cy="2399376"/>
          </a:xfrm>
        </p:grpSpPr>
        <p:pic>
          <p:nvPicPr>
            <p:cNvPr id="52" name="Picture 51" descr="Background pattern&#10;&#10;Description automatically generated">
              <a:extLst>
                <a:ext uri="{FF2B5EF4-FFF2-40B4-BE49-F238E27FC236}">
                  <a16:creationId xmlns:a16="http://schemas.microsoft.com/office/drawing/2014/main" id="{809D2111-1C71-6806-DC80-87AE4DEEC3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" t="58711" r="89953" b="30882"/>
            <a:stretch/>
          </p:blipFill>
          <p:spPr>
            <a:xfrm>
              <a:off x="3872968" y="3396896"/>
              <a:ext cx="981456" cy="1033783"/>
            </a:xfrm>
            <a:prstGeom prst="rect">
              <a:avLst/>
            </a:prstGeom>
          </p:spPr>
        </p:pic>
        <p:pic>
          <p:nvPicPr>
            <p:cNvPr id="41" name="Picture 40" descr="Background pattern&#10;&#10;Description automatically generated">
              <a:extLst>
                <a:ext uri="{FF2B5EF4-FFF2-40B4-BE49-F238E27FC236}">
                  <a16:creationId xmlns:a16="http://schemas.microsoft.com/office/drawing/2014/main" id="{CC43FDDF-F987-16E5-2F97-8E610316DE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9" t="51464" r="90881" b="41407"/>
            <a:stretch/>
          </p:blipFill>
          <p:spPr>
            <a:xfrm>
              <a:off x="3116019" y="3323979"/>
              <a:ext cx="814994" cy="708140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A844581-2E41-21B1-26DF-3593E9CEDCB9}"/>
                </a:ext>
              </a:extLst>
            </p:cNvPr>
            <p:cNvGrpSpPr/>
            <p:nvPr/>
          </p:nvGrpSpPr>
          <p:grpSpPr>
            <a:xfrm>
              <a:off x="4870614" y="3686654"/>
              <a:ext cx="759229" cy="680594"/>
              <a:chOff x="4041558" y="3054494"/>
              <a:chExt cx="759229" cy="680594"/>
            </a:xfrm>
          </p:grpSpPr>
          <p:pic>
            <p:nvPicPr>
              <p:cNvPr id="11" name="Picture 10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3D10E17D-2B11-B555-77E7-62CEA9DBAE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922" t="1854" r="5680" b="91295"/>
              <a:stretch/>
            </p:blipFill>
            <p:spPr>
              <a:xfrm>
                <a:off x="4041558" y="3054494"/>
                <a:ext cx="618615" cy="680594"/>
              </a:xfrm>
              <a:prstGeom prst="rect">
                <a:avLst/>
              </a:prstGeom>
            </p:spPr>
          </p:pic>
          <p:pic>
            <p:nvPicPr>
              <p:cNvPr id="14" name="Picture 13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1C146AED-02F8-AB45-A27E-D5DBEB21E7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4520" t="2517" r="917" b="92160"/>
              <a:stretch/>
            </p:blipFill>
            <p:spPr>
              <a:xfrm>
                <a:off x="4359538" y="3157028"/>
                <a:ext cx="441249" cy="528866"/>
              </a:xfrm>
              <a:prstGeom prst="rect">
                <a:avLst/>
              </a:prstGeom>
            </p:spPr>
          </p:pic>
          <p:pic>
            <p:nvPicPr>
              <p:cNvPr id="18" name="Picture 17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6D377DAA-FBFC-3552-0A26-A74EE8D6EC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197" t="8193" r="6557" b="88777"/>
              <a:stretch/>
            </p:blipFill>
            <p:spPr>
              <a:xfrm rot="16604128">
                <a:off x="4327907" y="3350597"/>
                <a:ext cx="217170" cy="300991"/>
              </a:xfrm>
              <a:prstGeom prst="rect">
                <a:avLst/>
              </a:prstGeom>
            </p:spPr>
          </p:pic>
          <p:pic>
            <p:nvPicPr>
              <p:cNvPr id="20" name="Picture 19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DD5C51FF-5430-4BDB-4CB7-B00F1AD80B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197" t="8193" r="6557" b="88777"/>
              <a:stretch/>
            </p:blipFill>
            <p:spPr>
              <a:xfrm rot="15836748">
                <a:off x="4318104" y="3381141"/>
                <a:ext cx="217170" cy="300991"/>
              </a:xfrm>
              <a:prstGeom prst="rect">
                <a:avLst/>
              </a:prstGeom>
            </p:spPr>
          </p:pic>
        </p:grpSp>
        <p:pic>
          <p:nvPicPr>
            <p:cNvPr id="4" name="Picture 3" descr="Background pattern&#10;&#10;Description automatically generated">
              <a:extLst>
                <a:ext uri="{FF2B5EF4-FFF2-40B4-BE49-F238E27FC236}">
                  <a16:creationId xmlns:a16="http://schemas.microsoft.com/office/drawing/2014/main" id="{9C25A0DB-8ED7-7732-DADE-9D19A4AF17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67" r="12608" b="81029"/>
            <a:stretch/>
          </p:blipFill>
          <p:spPr>
            <a:xfrm>
              <a:off x="3546469" y="2660623"/>
              <a:ext cx="1510639" cy="1884680"/>
            </a:xfrm>
            <a:prstGeom prst="rect">
              <a:avLst/>
            </a:prstGeom>
          </p:spPr>
        </p:pic>
        <p:pic>
          <p:nvPicPr>
            <p:cNvPr id="50" name="Picture 49" descr="Background pattern&#10;&#10;Description automatically generated">
              <a:extLst>
                <a:ext uri="{FF2B5EF4-FFF2-40B4-BE49-F238E27FC236}">
                  <a16:creationId xmlns:a16="http://schemas.microsoft.com/office/drawing/2014/main" id="{D4B2A2D5-DF1C-B487-8133-86A2B32D3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" t="58711" r="89953" b="30882"/>
            <a:stretch/>
          </p:blipFill>
          <p:spPr>
            <a:xfrm>
              <a:off x="4195723" y="3514108"/>
              <a:ext cx="981456" cy="1033783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A4CCD20-84F3-F901-CCED-396514E4F1D9}"/>
                </a:ext>
              </a:extLst>
            </p:cNvPr>
            <p:cNvGrpSpPr/>
            <p:nvPr/>
          </p:nvGrpSpPr>
          <p:grpSpPr>
            <a:xfrm>
              <a:off x="4047043" y="2648245"/>
              <a:ext cx="1474724" cy="1690175"/>
              <a:chOff x="3193603" y="1997797"/>
              <a:chExt cx="1474724" cy="1690175"/>
            </a:xfrm>
          </p:grpSpPr>
          <p:pic>
            <p:nvPicPr>
              <p:cNvPr id="38" name="Picture 37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EB9CCA7C-DC09-728F-0394-507DBD95BF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498" t="13524" r="40103" b="80611"/>
              <a:stretch/>
            </p:blipFill>
            <p:spPr>
              <a:xfrm rot="3585311">
                <a:off x="4067661" y="2809852"/>
                <a:ext cx="618614" cy="582719"/>
              </a:xfrm>
              <a:prstGeom prst="rect">
                <a:avLst/>
              </a:prstGeom>
            </p:spPr>
          </p:pic>
          <p:pic>
            <p:nvPicPr>
              <p:cNvPr id="36" name="Picture 35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8D57963D-E398-BEF7-B2C6-4BF506B752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498" t="13524" r="40103" b="80611"/>
              <a:stretch/>
            </p:blipFill>
            <p:spPr>
              <a:xfrm>
                <a:off x="3748731" y="2080866"/>
                <a:ext cx="618614" cy="582719"/>
              </a:xfrm>
              <a:prstGeom prst="rect">
                <a:avLst/>
              </a:prstGeom>
            </p:spPr>
          </p:pic>
          <p:pic>
            <p:nvPicPr>
              <p:cNvPr id="34" name="Picture 33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25BE7430-8761-BCEB-5ED2-E1699AE797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498" t="13524" r="40103" b="80611"/>
              <a:stretch/>
            </p:blipFill>
            <p:spPr>
              <a:xfrm rot="1754297">
                <a:off x="4038810" y="2411157"/>
                <a:ext cx="618614" cy="582719"/>
              </a:xfrm>
              <a:prstGeom prst="rect">
                <a:avLst/>
              </a:prstGeom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12ADDCD-FF58-DB7E-8921-8A8EF0581A6F}"/>
                  </a:ext>
                </a:extLst>
              </p:cNvPr>
              <p:cNvGrpSpPr/>
              <p:nvPr/>
            </p:nvGrpSpPr>
            <p:grpSpPr>
              <a:xfrm>
                <a:off x="3193603" y="2053431"/>
                <a:ext cx="1189549" cy="1634541"/>
                <a:chOff x="3254563" y="2109311"/>
                <a:chExt cx="1189549" cy="1634541"/>
              </a:xfrm>
            </p:grpSpPr>
            <p:pic>
              <p:nvPicPr>
                <p:cNvPr id="23" name="Picture 22" descr="Background pattern&#10;&#10;Description automatically generated">
                  <a:extLst>
                    <a:ext uri="{FF2B5EF4-FFF2-40B4-BE49-F238E27FC236}">
                      <a16:creationId xmlns:a16="http://schemas.microsoft.com/office/drawing/2014/main" id="{AB1C4A23-9717-ACBD-1AF1-F426658654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9333" t="16388" r="28363" b="71406"/>
                <a:stretch/>
              </p:blipFill>
              <p:spPr>
                <a:xfrm>
                  <a:off x="3254563" y="2237970"/>
                  <a:ext cx="1189549" cy="1212577"/>
                </a:xfrm>
                <a:prstGeom prst="rect">
                  <a:avLst/>
                </a:prstGeom>
              </p:spPr>
            </p:pic>
            <p:pic>
              <p:nvPicPr>
                <p:cNvPr id="25" name="Picture 24" descr="Background pattern&#10;&#10;Description automatically generated">
                  <a:extLst>
                    <a:ext uri="{FF2B5EF4-FFF2-40B4-BE49-F238E27FC236}">
                      <a16:creationId xmlns:a16="http://schemas.microsoft.com/office/drawing/2014/main" id="{4EB75CC5-6686-D55D-0ABB-A29F7D57A6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969" t="28254" r="39125" b="64196"/>
                <a:stretch/>
              </p:blipFill>
              <p:spPr>
                <a:xfrm rot="2866209">
                  <a:off x="2925764" y="2551575"/>
                  <a:ext cx="1634541" cy="750014"/>
                </a:xfrm>
                <a:prstGeom prst="rect">
                  <a:avLst/>
                </a:prstGeom>
              </p:spPr>
            </p:pic>
          </p:grpSp>
          <p:pic>
            <p:nvPicPr>
              <p:cNvPr id="28" name="Picture 27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3EC7BE2C-B514-23E5-559A-27A85A9704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498" t="13524" r="40103" b="80611"/>
              <a:stretch/>
            </p:blipFill>
            <p:spPr>
              <a:xfrm rot="19693710">
                <a:off x="3429943" y="1997797"/>
                <a:ext cx="618614" cy="582719"/>
              </a:xfrm>
              <a:prstGeom prst="rect">
                <a:avLst/>
              </a:prstGeom>
            </p:spPr>
          </p:pic>
          <p:pic>
            <p:nvPicPr>
              <p:cNvPr id="30" name="Picture 29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B301741F-DDC6-20B5-1E81-4123C1EF4D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498" t="13524" r="40103" b="80611"/>
              <a:stretch/>
            </p:blipFill>
            <p:spPr>
              <a:xfrm rot="333167">
                <a:off x="3769414" y="2259422"/>
                <a:ext cx="618614" cy="582719"/>
              </a:xfrm>
              <a:prstGeom prst="rect">
                <a:avLst/>
              </a:prstGeom>
            </p:spPr>
          </p:pic>
          <p:pic>
            <p:nvPicPr>
              <p:cNvPr id="32" name="Picture 31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BFAD2656-7AF9-38DE-E6A5-0CF10D986A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498" t="13524" r="40103" b="80611"/>
              <a:stretch/>
            </p:blipFill>
            <p:spPr>
              <a:xfrm rot="3015692">
                <a:off x="3944454" y="2720234"/>
                <a:ext cx="618614" cy="582719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6E3400-0702-1487-3225-8A77673BAED7}"/>
                </a:ext>
              </a:extLst>
            </p:cNvPr>
            <p:cNvGrpSpPr/>
            <p:nvPr/>
          </p:nvGrpSpPr>
          <p:grpSpPr>
            <a:xfrm>
              <a:off x="3494557" y="3146920"/>
              <a:ext cx="1239075" cy="1026031"/>
              <a:chOff x="5078419" y="2594453"/>
              <a:chExt cx="1239075" cy="1026031"/>
            </a:xfrm>
          </p:grpSpPr>
          <p:pic>
            <p:nvPicPr>
              <p:cNvPr id="45" name="Picture 44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D616A8DB-8FB2-1D82-CB2D-9DD6F69867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421" t="28763" r="30149" b="64826"/>
              <a:stretch/>
            </p:blipFill>
            <p:spPr>
              <a:xfrm>
                <a:off x="5502500" y="2664980"/>
                <a:ext cx="814994" cy="636893"/>
              </a:xfrm>
              <a:prstGeom prst="rect">
                <a:avLst/>
              </a:prstGeom>
            </p:spPr>
          </p:pic>
          <p:pic>
            <p:nvPicPr>
              <p:cNvPr id="43" name="Picture 42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5657D65E-373C-0EE8-D2D4-440309EC73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199" t="47375" r="40377" b="42296"/>
              <a:stretch/>
            </p:blipFill>
            <p:spPr>
              <a:xfrm>
                <a:off x="5389380" y="2594453"/>
                <a:ext cx="717784" cy="1026031"/>
              </a:xfrm>
              <a:prstGeom prst="rect">
                <a:avLst/>
              </a:prstGeom>
            </p:spPr>
          </p:pic>
          <p:pic>
            <p:nvPicPr>
              <p:cNvPr id="47" name="Picture 46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7B009E5C-672B-4AE0-CFC4-11B539F1CD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90" t="44873" r="90280" b="48716"/>
              <a:stretch/>
            </p:blipFill>
            <p:spPr>
              <a:xfrm>
                <a:off x="5078419" y="2894743"/>
                <a:ext cx="814994" cy="636893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60010DF-A1BF-F5CE-A3E8-6B4C440D529F}"/>
                </a:ext>
              </a:extLst>
            </p:cNvPr>
            <p:cNvGrpSpPr/>
            <p:nvPr/>
          </p:nvGrpSpPr>
          <p:grpSpPr>
            <a:xfrm>
              <a:off x="2845887" y="2148515"/>
              <a:ext cx="1484117" cy="1573738"/>
              <a:chOff x="6379719" y="4040869"/>
              <a:chExt cx="1484117" cy="1573738"/>
            </a:xfrm>
          </p:grpSpPr>
          <p:pic>
            <p:nvPicPr>
              <p:cNvPr id="91" name="Picture 90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9FAD35B2-9A0A-F947-FED9-9D19E3D898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9" t="34567" r="88199" b="55413"/>
              <a:stretch/>
            </p:blipFill>
            <p:spPr>
              <a:xfrm>
                <a:off x="6776928" y="4040869"/>
                <a:ext cx="1086908" cy="995171"/>
              </a:xfrm>
              <a:prstGeom prst="rect">
                <a:avLst/>
              </a:prstGeom>
            </p:spPr>
          </p:pic>
          <p:pic>
            <p:nvPicPr>
              <p:cNvPr id="84" name="Picture 83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87070810-B736-0E69-BED2-9C576D5B76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465" t="10659" r="45317" b="84033"/>
              <a:stretch/>
            </p:blipFill>
            <p:spPr>
              <a:xfrm>
                <a:off x="6684472" y="4207626"/>
                <a:ext cx="407756" cy="527386"/>
              </a:xfrm>
              <a:prstGeom prst="rect">
                <a:avLst/>
              </a:prstGeom>
            </p:spPr>
          </p:pic>
          <p:pic>
            <p:nvPicPr>
              <p:cNvPr id="56" name="Picture 55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6264B5B7-0563-D023-0AE0-1F751C11C9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579" t="16907" r="46568" b="75276"/>
              <a:stretch/>
            </p:blipFill>
            <p:spPr>
              <a:xfrm>
                <a:off x="6395628" y="4198059"/>
                <a:ext cx="1145919" cy="776594"/>
              </a:xfrm>
              <a:prstGeom prst="rect">
                <a:avLst/>
              </a:prstGeom>
            </p:spPr>
          </p:pic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51E298A8-777C-AC7E-FDF8-5309D40BC6EE}"/>
                  </a:ext>
                </a:extLst>
              </p:cNvPr>
              <p:cNvGrpSpPr/>
              <p:nvPr/>
            </p:nvGrpSpPr>
            <p:grpSpPr>
              <a:xfrm>
                <a:off x="6682827" y="4694224"/>
                <a:ext cx="741121" cy="835693"/>
                <a:chOff x="8936242" y="3653171"/>
                <a:chExt cx="741121" cy="835693"/>
              </a:xfrm>
            </p:grpSpPr>
            <p:pic>
              <p:nvPicPr>
                <p:cNvPr id="77" name="Picture 76" descr="Background pattern&#10;&#10;Description automatically generated">
                  <a:extLst>
                    <a:ext uri="{FF2B5EF4-FFF2-40B4-BE49-F238E27FC236}">
                      <a16:creationId xmlns:a16="http://schemas.microsoft.com/office/drawing/2014/main" id="{8D60BAF1-F633-F6F9-041A-867C63EBA7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4557" r="38158" b="92790"/>
                <a:stretch/>
              </p:blipFill>
              <p:spPr>
                <a:xfrm>
                  <a:off x="8936242" y="3662041"/>
                  <a:ext cx="704345" cy="716306"/>
                </a:xfrm>
                <a:prstGeom prst="rect">
                  <a:avLst/>
                </a:prstGeom>
              </p:spPr>
            </p:pic>
            <p:pic>
              <p:nvPicPr>
                <p:cNvPr id="79" name="Picture 78" descr="Background pattern&#10;&#10;Description automatically generated">
                  <a:extLst>
                    <a:ext uri="{FF2B5EF4-FFF2-40B4-BE49-F238E27FC236}">
                      <a16:creationId xmlns:a16="http://schemas.microsoft.com/office/drawing/2014/main" id="{CB763ECD-34D0-63CB-F322-DA7CC53EC4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2438" t="499" r="30277" b="93447"/>
                <a:stretch/>
              </p:blipFill>
              <p:spPr>
                <a:xfrm>
                  <a:off x="8973018" y="3653171"/>
                  <a:ext cx="704345" cy="601523"/>
                </a:xfrm>
                <a:prstGeom prst="rect">
                  <a:avLst/>
                </a:prstGeom>
              </p:spPr>
            </p:pic>
            <p:pic>
              <p:nvPicPr>
                <p:cNvPr id="81" name="Picture 80" descr="Background pattern&#10;&#10;Description automatically generated">
                  <a:extLst>
                    <a:ext uri="{FF2B5EF4-FFF2-40B4-BE49-F238E27FC236}">
                      <a16:creationId xmlns:a16="http://schemas.microsoft.com/office/drawing/2014/main" id="{6A555341-3347-D109-3382-9A06812D48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2264" t="6983" r="30451" b="88209"/>
                <a:stretch/>
              </p:blipFill>
              <p:spPr>
                <a:xfrm>
                  <a:off x="8970469" y="4011150"/>
                  <a:ext cx="704345" cy="477714"/>
                </a:xfrm>
                <a:prstGeom prst="rect">
                  <a:avLst/>
                </a:prstGeom>
              </p:spPr>
            </p:pic>
          </p:grpSp>
          <p:pic>
            <p:nvPicPr>
              <p:cNvPr id="62" name="Picture 61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38F971DF-E49D-EF7B-3CCE-76337614C5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073" t="8086" r="49806" b="86589"/>
              <a:stretch/>
            </p:blipFill>
            <p:spPr>
              <a:xfrm>
                <a:off x="6728472" y="5085741"/>
                <a:ext cx="591778" cy="528866"/>
              </a:xfrm>
              <a:prstGeom prst="rect">
                <a:avLst/>
              </a:prstGeom>
            </p:spPr>
          </p:pic>
          <p:pic>
            <p:nvPicPr>
              <p:cNvPr id="64" name="Picture 63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3922049E-B5D4-D1E0-6506-CE9B44E58D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473" t="11865" r="30406" b="83585"/>
              <a:stretch/>
            </p:blipFill>
            <p:spPr>
              <a:xfrm rot="366437">
                <a:off x="7054841" y="5069377"/>
                <a:ext cx="591778" cy="451866"/>
              </a:xfrm>
              <a:prstGeom prst="rect">
                <a:avLst/>
              </a:prstGeom>
            </p:spPr>
          </p:pic>
          <p:pic>
            <p:nvPicPr>
              <p:cNvPr id="86" name="Picture 85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7224325B-02ED-532F-D294-201005430F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545" t="25652" r="43578" b="71561"/>
              <a:stretch/>
            </p:blipFill>
            <p:spPr>
              <a:xfrm>
                <a:off x="6887401" y="4602311"/>
                <a:ext cx="278130" cy="276859"/>
              </a:xfrm>
              <a:prstGeom prst="rect">
                <a:avLst/>
              </a:prstGeom>
            </p:spPr>
          </p:pic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E4BADA00-A3CF-C621-D9BA-6D13408A421E}"/>
                  </a:ext>
                </a:extLst>
              </p:cNvPr>
              <p:cNvGrpSpPr/>
              <p:nvPr/>
            </p:nvGrpSpPr>
            <p:grpSpPr>
              <a:xfrm>
                <a:off x="6927565" y="4619116"/>
                <a:ext cx="917450" cy="698553"/>
                <a:chOff x="6927565" y="4619116"/>
                <a:chExt cx="917450" cy="698553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2C40F243-458A-697A-1295-A288FD9C102B}"/>
                    </a:ext>
                  </a:extLst>
                </p:cNvPr>
                <p:cNvGrpSpPr/>
                <p:nvPr/>
              </p:nvGrpSpPr>
              <p:grpSpPr>
                <a:xfrm>
                  <a:off x="6974045" y="4619116"/>
                  <a:ext cx="870970" cy="680594"/>
                  <a:chOff x="7842606" y="4454220"/>
                  <a:chExt cx="870970" cy="680594"/>
                </a:xfrm>
              </p:grpSpPr>
              <p:pic>
                <p:nvPicPr>
                  <p:cNvPr id="68" name="Picture 67" descr="Background pattern&#10;&#10;Description automatically generated">
                    <a:extLst>
                      <a:ext uri="{FF2B5EF4-FFF2-40B4-BE49-F238E27FC236}">
                        <a16:creationId xmlns:a16="http://schemas.microsoft.com/office/drawing/2014/main" id="{05348C48-AB9D-6B15-C7E4-E469B932AE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4258" t="6966" r="38261" b="86182"/>
                  <a:stretch/>
                </p:blipFill>
                <p:spPr>
                  <a:xfrm>
                    <a:off x="7842606" y="4454220"/>
                    <a:ext cx="723250" cy="680594"/>
                  </a:xfrm>
                  <a:prstGeom prst="rect">
                    <a:avLst/>
                  </a:prstGeom>
                </p:spPr>
              </p:pic>
              <p:pic>
                <p:nvPicPr>
                  <p:cNvPr id="70" name="Picture 69" descr="Background pattern&#10;&#10;Description automatically generated">
                    <a:extLst>
                      <a:ext uri="{FF2B5EF4-FFF2-40B4-BE49-F238E27FC236}">
                        <a16:creationId xmlns:a16="http://schemas.microsoft.com/office/drawing/2014/main" id="{DC279800-E343-9B17-D6EB-B2C61A3711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823" b="6554" l="44630" r="47747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4240" t="107" r="51863" b="92730"/>
                  <a:stretch/>
                </p:blipFill>
                <p:spPr>
                  <a:xfrm rot="7004580">
                    <a:off x="8169488" y="4373613"/>
                    <a:ext cx="376709" cy="71146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3" name="Picture 72" descr="Background pattern&#10;&#10;Description automatically generated">
                  <a:extLst>
                    <a:ext uri="{FF2B5EF4-FFF2-40B4-BE49-F238E27FC236}">
                      <a16:creationId xmlns:a16="http://schemas.microsoft.com/office/drawing/2014/main" id="{C331A4D1-CFA4-656C-5567-E3D65B00EE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823" b="6554" l="44630" r="47747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240" t="107" r="51863" b="96283"/>
                <a:stretch/>
              </p:blipFill>
              <p:spPr>
                <a:xfrm rot="9961856">
                  <a:off x="7378265" y="4959104"/>
                  <a:ext cx="376709" cy="358565"/>
                </a:xfrm>
                <a:prstGeom prst="rect">
                  <a:avLst/>
                </a:prstGeom>
              </p:spPr>
            </p:pic>
            <p:pic>
              <p:nvPicPr>
                <p:cNvPr id="75" name="Picture 74" descr="Background pattern&#10;&#10;Description automatically generated">
                  <a:extLst>
                    <a:ext uri="{FF2B5EF4-FFF2-40B4-BE49-F238E27FC236}">
                      <a16:creationId xmlns:a16="http://schemas.microsoft.com/office/drawing/2014/main" id="{80FC7012-4F9A-8C88-AD32-E50387D6F3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823" b="6554" l="44630" r="47747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240" t="3121" r="54051" b="92730"/>
                <a:stretch/>
              </p:blipFill>
              <p:spPr>
                <a:xfrm rot="4649505">
                  <a:off x="7051027" y="4560675"/>
                  <a:ext cx="165207" cy="412131"/>
                </a:xfrm>
                <a:prstGeom prst="rect">
                  <a:avLst/>
                </a:prstGeom>
              </p:spPr>
            </p:pic>
          </p:grpSp>
          <p:pic>
            <p:nvPicPr>
              <p:cNvPr id="60" name="Picture 59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11BDC088-23D7-6EBE-DF4B-B1FB18BAD8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073" t="567" r="46431" b="91614"/>
              <a:stretch/>
            </p:blipFill>
            <p:spPr>
              <a:xfrm>
                <a:off x="6379719" y="4538356"/>
                <a:ext cx="918113" cy="776594"/>
              </a:xfrm>
              <a:prstGeom prst="rect">
                <a:avLst/>
              </a:prstGeom>
            </p:spPr>
          </p:pic>
          <p:pic>
            <p:nvPicPr>
              <p:cNvPr id="54" name="Picture 53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FBFD4AF4-80DE-E8B5-CF07-3FB758670E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168" t="25037" r="22756" b="70361"/>
              <a:stretch/>
            </p:blipFill>
            <p:spPr>
              <a:xfrm>
                <a:off x="6850795" y="4334966"/>
                <a:ext cx="394102" cy="457201"/>
              </a:xfrm>
              <a:prstGeom prst="rect">
                <a:avLst/>
              </a:prstGeom>
            </p:spPr>
          </p:pic>
          <p:pic>
            <p:nvPicPr>
              <p:cNvPr id="93" name="Picture 92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2E18D03E-CA61-E0AC-4968-CE7935F6E6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435" t="23278" r="24299" b="74356"/>
              <a:stretch/>
            </p:blipFill>
            <p:spPr>
              <a:xfrm>
                <a:off x="6859303" y="4655277"/>
                <a:ext cx="219031" cy="235122"/>
              </a:xfrm>
              <a:prstGeom prst="rect">
                <a:avLst/>
              </a:prstGeom>
            </p:spPr>
          </p:pic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02F87E9-F86C-2B78-0198-E61AA34BA8C3}"/>
              </a:ext>
            </a:extLst>
          </p:cNvPr>
          <p:cNvGrpSpPr/>
          <p:nvPr/>
        </p:nvGrpSpPr>
        <p:grpSpPr>
          <a:xfrm>
            <a:off x="6360207" y="2247522"/>
            <a:ext cx="2783956" cy="2399376"/>
            <a:chOff x="6360207" y="2247522"/>
            <a:chExt cx="2783956" cy="2399376"/>
          </a:xfrm>
        </p:grpSpPr>
        <p:pic>
          <p:nvPicPr>
            <p:cNvPr id="97" name="Picture 96" descr="Background pattern&#10;&#10;Description automatically generated">
              <a:extLst>
                <a:ext uri="{FF2B5EF4-FFF2-40B4-BE49-F238E27FC236}">
                  <a16:creationId xmlns:a16="http://schemas.microsoft.com/office/drawing/2014/main" id="{8E8DDC99-AC16-6563-5583-A228E658A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" t="58711" r="89953" b="30882"/>
            <a:stretch/>
          </p:blipFill>
          <p:spPr>
            <a:xfrm>
              <a:off x="7387288" y="3495903"/>
              <a:ext cx="981456" cy="1033783"/>
            </a:xfrm>
            <a:prstGeom prst="rect">
              <a:avLst/>
            </a:prstGeom>
          </p:spPr>
        </p:pic>
        <p:pic>
          <p:nvPicPr>
            <p:cNvPr id="98" name="Picture 97" descr="Background pattern&#10;&#10;Description automatically generated">
              <a:extLst>
                <a:ext uri="{FF2B5EF4-FFF2-40B4-BE49-F238E27FC236}">
                  <a16:creationId xmlns:a16="http://schemas.microsoft.com/office/drawing/2014/main" id="{263DB326-927B-4747-7159-A692E20BCC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9" t="51464" r="90881" b="41407"/>
            <a:stretch/>
          </p:blipFill>
          <p:spPr>
            <a:xfrm>
              <a:off x="6630339" y="3422986"/>
              <a:ext cx="814994" cy="708140"/>
            </a:xfrm>
            <a:prstGeom prst="rect">
              <a:avLst/>
            </a:prstGeom>
          </p:spPr>
        </p:pic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D36A1A9-4404-C734-29CA-371E2118F900}"/>
                </a:ext>
              </a:extLst>
            </p:cNvPr>
            <p:cNvGrpSpPr/>
            <p:nvPr/>
          </p:nvGrpSpPr>
          <p:grpSpPr>
            <a:xfrm>
              <a:off x="8384934" y="3785661"/>
              <a:ext cx="759229" cy="680594"/>
              <a:chOff x="4041558" y="3054494"/>
              <a:chExt cx="759229" cy="680594"/>
            </a:xfrm>
          </p:grpSpPr>
          <p:pic>
            <p:nvPicPr>
              <p:cNvPr id="136" name="Picture 135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9A183955-D5E4-1C53-DF5F-4920689979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922" t="1854" r="5680" b="91295"/>
              <a:stretch/>
            </p:blipFill>
            <p:spPr>
              <a:xfrm>
                <a:off x="4041558" y="3054494"/>
                <a:ext cx="618615" cy="680594"/>
              </a:xfrm>
              <a:prstGeom prst="rect">
                <a:avLst/>
              </a:prstGeom>
            </p:spPr>
          </p:pic>
          <p:pic>
            <p:nvPicPr>
              <p:cNvPr id="137" name="Picture 136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56879D19-166A-DD1A-8026-BE2269C484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4520" t="2517" r="917" b="92160"/>
              <a:stretch/>
            </p:blipFill>
            <p:spPr>
              <a:xfrm>
                <a:off x="4359538" y="3157028"/>
                <a:ext cx="441249" cy="528866"/>
              </a:xfrm>
              <a:prstGeom prst="rect">
                <a:avLst/>
              </a:prstGeom>
            </p:spPr>
          </p:pic>
          <p:pic>
            <p:nvPicPr>
              <p:cNvPr id="138" name="Picture 137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F823BACA-2615-9CDC-4EC2-CFB5B0BAF4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197" t="8193" r="6557" b="88777"/>
              <a:stretch/>
            </p:blipFill>
            <p:spPr>
              <a:xfrm rot="16604128">
                <a:off x="4327907" y="3350597"/>
                <a:ext cx="217170" cy="300991"/>
              </a:xfrm>
              <a:prstGeom prst="rect">
                <a:avLst/>
              </a:prstGeom>
            </p:spPr>
          </p:pic>
          <p:pic>
            <p:nvPicPr>
              <p:cNvPr id="139" name="Picture 138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59200A75-90D8-56FC-5A90-BB409BF27D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197" t="8193" r="6557" b="88777"/>
              <a:stretch/>
            </p:blipFill>
            <p:spPr>
              <a:xfrm rot="15836748">
                <a:off x="4318104" y="3381141"/>
                <a:ext cx="217170" cy="300991"/>
              </a:xfrm>
              <a:prstGeom prst="rect">
                <a:avLst/>
              </a:prstGeom>
            </p:spPr>
          </p:pic>
        </p:grpSp>
        <p:pic>
          <p:nvPicPr>
            <p:cNvPr id="100" name="Picture 99" descr="Background pattern&#10;&#10;Description automatically generated">
              <a:extLst>
                <a:ext uri="{FF2B5EF4-FFF2-40B4-BE49-F238E27FC236}">
                  <a16:creationId xmlns:a16="http://schemas.microsoft.com/office/drawing/2014/main" id="{949E7BD8-84B9-9B0D-B9B8-12AB740793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67" r="12608" b="81029"/>
            <a:stretch/>
          </p:blipFill>
          <p:spPr>
            <a:xfrm>
              <a:off x="7060789" y="2759630"/>
              <a:ext cx="1510639" cy="1884680"/>
            </a:xfrm>
            <a:prstGeom prst="rect">
              <a:avLst/>
            </a:prstGeom>
          </p:spPr>
        </p:pic>
        <p:pic>
          <p:nvPicPr>
            <p:cNvPr id="101" name="Picture 100" descr="Background pattern&#10;&#10;Description automatically generated">
              <a:extLst>
                <a:ext uri="{FF2B5EF4-FFF2-40B4-BE49-F238E27FC236}">
                  <a16:creationId xmlns:a16="http://schemas.microsoft.com/office/drawing/2014/main" id="{9EBEEBB2-DE73-5A66-7EFE-6C3B897B96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" t="58711" r="89953" b="30882"/>
            <a:stretch/>
          </p:blipFill>
          <p:spPr>
            <a:xfrm>
              <a:off x="7710043" y="3613115"/>
              <a:ext cx="981456" cy="1033783"/>
            </a:xfrm>
            <a:prstGeom prst="rect">
              <a:avLst/>
            </a:prstGeom>
          </p:spPr>
        </p:pic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E2CC0ED-905A-B01B-2EE5-EC097AE388D3}"/>
                </a:ext>
              </a:extLst>
            </p:cNvPr>
            <p:cNvGrpSpPr/>
            <p:nvPr/>
          </p:nvGrpSpPr>
          <p:grpSpPr>
            <a:xfrm>
              <a:off x="7561363" y="2747252"/>
              <a:ext cx="1474724" cy="1690175"/>
              <a:chOff x="3193603" y="1997797"/>
              <a:chExt cx="1474724" cy="1690175"/>
            </a:xfrm>
          </p:grpSpPr>
          <p:pic>
            <p:nvPicPr>
              <p:cNvPr id="127" name="Picture 126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4064B411-CB65-9A21-4CBD-B1CD4851E6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498" t="13524" r="40103" b="80611"/>
              <a:stretch/>
            </p:blipFill>
            <p:spPr>
              <a:xfrm rot="3585311">
                <a:off x="4067661" y="2809852"/>
                <a:ext cx="618614" cy="582719"/>
              </a:xfrm>
              <a:prstGeom prst="rect">
                <a:avLst/>
              </a:prstGeom>
            </p:spPr>
          </p:pic>
          <p:pic>
            <p:nvPicPr>
              <p:cNvPr id="128" name="Picture 127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AEF1A074-E50E-670F-159B-3C668567C0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498" t="13524" r="40103" b="80611"/>
              <a:stretch/>
            </p:blipFill>
            <p:spPr>
              <a:xfrm>
                <a:off x="3748731" y="2080866"/>
                <a:ext cx="618614" cy="582719"/>
              </a:xfrm>
              <a:prstGeom prst="rect">
                <a:avLst/>
              </a:prstGeom>
            </p:spPr>
          </p:pic>
          <p:pic>
            <p:nvPicPr>
              <p:cNvPr id="129" name="Picture 128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19347F4C-F561-0596-4089-C5E24B892E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498" t="13524" r="40103" b="80611"/>
              <a:stretch/>
            </p:blipFill>
            <p:spPr>
              <a:xfrm rot="1754297">
                <a:off x="4038810" y="2411157"/>
                <a:ext cx="618614" cy="582719"/>
              </a:xfrm>
              <a:prstGeom prst="rect">
                <a:avLst/>
              </a:prstGeom>
            </p:spPr>
          </p:pic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97233324-8CC7-29CD-73F4-B4EBE6FD689B}"/>
                  </a:ext>
                </a:extLst>
              </p:cNvPr>
              <p:cNvGrpSpPr/>
              <p:nvPr/>
            </p:nvGrpSpPr>
            <p:grpSpPr>
              <a:xfrm>
                <a:off x="3193603" y="2053431"/>
                <a:ext cx="1189549" cy="1634541"/>
                <a:chOff x="3254563" y="2109311"/>
                <a:chExt cx="1189549" cy="1634541"/>
              </a:xfrm>
            </p:grpSpPr>
            <p:pic>
              <p:nvPicPr>
                <p:cNvPr id="134" name="Picture 133" descr="Background pattern&#10;&#10;Description automatically generated">
                  <a:extLst>
                    <a:ext uri="{FF2B5EF4-FFF2-40B4-BE49-F238E27FC236}">
                      <a16:creationId xmlns:a16="http://schemas.microsoft.com/office/drawing/2014/main" id="{3981DC2B-0C6E-AAD8-0877-D7CC62C3ED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9333" t="16388" r="28363" b="71406"/>
                <a:stretch/>
              </p:blipFill>
              <p:spPr>
                <a:xfrm>
                  <a:off x="3254563" y="2237970"/>
                  <a:ext cx="1189549" cy="1212577"/>
                </a:xfrm>
                <a:prstGeom prst="rect">
                  <a:avLst/>
                </a:prstGeom>
              </p:spPr>
            </p:pic>
            <p:pic>
              <p:nvPicPr>
                <p:cNvPr id="135" name="Picture 134" descr="Background pattern&#10;&#10;Description automatically generated">
                  <a:extLst>
                    <a:ext uri="{FF2B5EF4-FFF2-40B4-BE49-F238E27FC236}">
                      <a16:creationId xmlns:a16="http://schemas.microsoft.com/office/drawing/2014/main" id="{4BAD7F53-AE85-20C0-3748-279CFED562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969" t="28254" r="39125" b="64196"/>
                <a:stretch/>
              </p:blipFill>
              <p:spPr>
                <a:xfrm rot="2866209">
                  <a:off x="2925764" y="2551575"/>
                  <a:ext cx="1634541" cy="750014"/>
                </a:xfrm>
                <a:prstGeom prst="rect">
                  <a:avLst/>
                </a:prstGeom>
              </p:spPr>
            </p:pic>
          </p:grpSp>
          <p:pic>
            <p:nvPicPr>
              <p:cNvPr id="131" name="Picture 130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AC1C511E-6117-66C8-7E8C-20E7671E30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498" t="13524" r="40103" b="80611"/>
              <a:stretch/>
            </p:blipFill>
            <p:spPr>
              <a:xfrm rot="19693710">
                <a:off x="3429943" y="1997797"/>
                <a:ext cx="618614" cy="582719"/>
              </a:xfrm>
              <a:prstGeom prst="rect">
                <a:avLst/>
              </a:prstGeom>
            </p:spPr>
          </p:pic>
          <p:pic>
            <p:nvPicPr>
              <p:cNvPr id="132" name="Picture 131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2BE0005E-5F9D-E045-2E89-8D657F0737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498" t="13524" r="40103" b="80611"/>
              <a:stretch/>
            </p:blipFill>
            <p:spPr>
              <a:xfrm rot="333167">
                <a:off x="3769414" y="2259422"/>
                <a:ext cx="618614" cy="582719"/>
              </a:xfrm>
              <a:prstGeom prst="rect">
                <a:avLst/>
              </a:prstGeom>
            </p:spPr>
          </p:pic>
          <p:pic>
            <p:nvPicPr>
              <p:cNvPr id="133" name="Picture 132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41873129-C5F8-4797-A6DF-A1D8AF2D02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498" t="13524" r="40103" b="80611"/>
              <a:stretch/>
            </p:blipFill>
            <p:spPr>
              <a:xfrm rot="3015692">
                <a:off x="3944454" y="2720234"/>
                <a:ext cx="618614" cy="582719"/>
              </a:xfrm>
              <a:prstGeom prst="rect">
                <a:avLst/>
              </a:prstGeom>
            </p:spPr>
          </p:pic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BE7647EC-0FD4-43D3-D358-7269E53BF618}"/>
                </a:ext>
              </a:extLst>
            </p:cNvPr>
            <p:cNvGrpSpPr/>
            <p:nvPr/>
          </p:nvGrpSpPr>
          <p:grpSpPr>
            <a:xfrm>
              <a:off x="7008877" y="3245927"/>
              <a:ext cx="1239075" cy="1026031"/>
              <a:chOff x="5078419" y="2594453"/>
              <a:chExt cx="1239075" cy="1026031"/>
            </a:xfrm>
          </p:grpSpPr>
          <p:pic>
            <p:nvPicPr>
              <p:cNvPr id="124" name="Picture 123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21B447D1-CF6C-89F5-6B2A-2A002673F4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421" t="28763" r="30149" b="64826"/>
              <a:stretch/>
            </p:blipFill>
            <p:spPr>
              <a:xfrm>
                <a:off x="5502500" y="2664980"/>
                <a:ext cx="814994" cy="636893"/>
              </a:xfrm>
              <a:prstGeom prst="rect">
                <a:avLst/>
              </a:prstGeom>
            </p:spPr>
          </p:pic>
          <p:pic>
            <p:nvPicPr>
              <p:cNvPr id="125" name="Picture 124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983FE7F6-8322-B82B-F1E3-C8B8427556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199" t="47375" r="40377" b="42296"/>
              <a:stretch/>
            </p:blipFill>
            <p:spPr>
              <a:xfrm>
                <a:off x="5389380" y="2594453"/>
                <a:ext cx="717784" cy="1026031"/>
              </a:xfrm>
              <a:prstGeom prst="rect">
                <a:avLst/>
              </a:prstGeom>
            </p:spPr>
          </p:pic>
          <p:pic>
            <p:nvPicPr>
              <p:cNvPr id="126" name="Picture 125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D60CA067-EB2B-96AD-C8FF-2298C95F74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90" t="44873" r="90280" b="48716"/>
              <a:stretch/>
            </p:blipFill>
            <p:spPr>
              <a:xfrm>
                <a:off x="5078419" y="2894743"/>
                <a:ext cx="814994" cy="636893"/>
              </a:xfrm>
              <a:prstGeom prst="rect">
                <a:avLst/>
              </a:prstGeom>
            </p:spPr>
          </p:pic>
        </p:grpSp>
        <p:pic>
          <p:nvPicPr>
            <p:cNvPr id="105" name="Picture 104" descr="Background pattern&#10;&#10;Description automatically generated">
              <a:extLst>
                <a:ext uri="{FF2B5EF4-FFF2-40B4-BE49-F238E27FC236}">
                  <a16:creationId xmlns:a16="http://schemas.microsoft.com/office/drawing/2014/main" id="{868C7101-3DC5-A662-EF3A-52BDDAB621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" t="34567" r="88199" b="55413"/>
            <a:stretch/>
          </p:blipFill>
          <p:spPr>
            <a:xfrm>
              <a:off x="6757416" y="2247522"/>
              <a:ext cx="1086908" cy="995171"/>
            </a:xfrm>
            <a:prstGeom prst="rect">
              <a:avLst/>
            </a:prstGeom>
          </p:spPr>
        </p:pic>
        <p:pic>
          <p:nvPicPr>
            <p:cNvPr id="106" name="Picture 105" descr="Background pattern&#10;&#10;Description automatically generated">
              <a:extLst>
                <a:ext uri="{FF2B5EF4-FFF2-40B4-BE49-F238E27FC236}">
                  <a16:creationId xmlns:a16="http://schemas.microsoft.com/office/drawing/2014/main" id="{0A3D0C6A-852F-6781-09BD-394BF5DCE2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65" t="10659" r="45317" b="84033"/>
            <a:stretch/>
          </p:blipFill>
          <p:spPr>
            <a:xfrm>
              <a:off x="6664960" y="2414279"/>
              <a:ext cx="407756" cy="527386"/>
            </a:xfrm>
            <a:prstGeom prst="rect">
              <a:avLst/>
            </a:prstGeom>
          </p:spPr>
        </p:pic>
        <p:pic>
          <p:nvPicPr>
            <p:cNvPr id="107" name="Picture 106" descr="Background pattern&#10;&#10;Description automatically generated">
              <a:extLst>
                <a:ext uri="{FF2B5EF4-FFF2-40B4-BE49-F238E27FC236}">
                  <a16:creationId xmlns:a16="http://schemas.microsoft.com/office/drawing/2014/main" id="{20577424-08BB-BF16-D412-ABEF5E59F0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79" t="16907" r="46568" b="75276"/>
            <a:stretch/>
          </p:blipFill>
          <p:spPr>
            <a:xfrm>
              <a:off x="6376116" y="2404712"/>
              <a:ext cx="1145919" cy="776594"/>
            </a:xfrm>
            <a:prstGeom prst="rect">
              <a:avLst/>
            </a:prstGeom>
          </p:spPr>
        </p:pic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A9887E32-BC36-8EF3-2C35-E38397B224B5}"/>
                </a:ext>
              </a:extLst>
            </p:cNvPr>
            <p:cNvGrpSpPr/>
            <p:nvPr/>
          </p:nvGrpSpPr>
          <p:grpSpPr>
            <a:xfrm>
              <a:off x="6663315" y="2900877"/>
              <a:ext cx="741121" cy="835693"/>
              <a:chOff x="8936242" y="3653171"/>
              <a:chExt cx="741121" cy="835693"/>
            </a:xfrm>
          </p:grpSpPr>
          <p:pic>
            <p:nvPicPr>
              <p:cNvPr id="121" name="Picture 120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DC2A09FE-637B-7C76-6D71-4D224FD5CF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557" r="38158" b="92790"/>
              <a:stretch/>
            </p:blipFill>
            <p:spPr>
              <a:xfrm>
                <a:off x="8936242" y="3662041"/>
                <a:ext cx="704345" cy="716306"/>
              </a:xfrm>
              <a:prstGeom prst="rect">
                <a:avLst/>
              </a:prstGeom>
            </p:spPr>
          </p:pic>
          <p:pic>
            <p:nvPicPr>
              <p:cNvPr id="122" name="Picture 121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C7EEEDB0-1624-3532-4ABE-9D5A8FA57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438" t="499" r="30277" b="93447"/>
              <a:stretch/>
            </p:blipFill>
            <p:spPr>
              <a:xfrm>
                <a:off x="8973018" y="3653171"/>
                <a:ext cx="704345" cy="601523"/>
              </a:xfrm>
              <a:prstGeom prst="rect">
                <a:avLst/>
              </a:prstGeom>
            </p:spPr>
          </p:pic>
          <p:pic>
            <p:nvPicPr>
              <p:cNvPr id="123" name="Picture 122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44835523-A9A3-35DA-8955-3062807E0C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264" t="6983" r="30451" b="88209"/>
              <a:stretch/>
            </p:blipFill>
            <p:spPr>
              <a:xfrm>
                <a:off x="8970469" y="4011150"/>
                <a:ext cx="704345" cy="477714"/>
              </a:xfrm>
              <a:prstGeom prst="rect">
                <a:avLst/>
              </a:prstGeom>
            </p:spPr>
          </p:pic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8F38905B-6EBD-7829-C7EE-74E6A849921A}"/>
                </a:ext>
              </a:extLst>
            </p:cNvPr>
            <p:cNvGrpSpPr/>
            <p:nvPr/>
          </p:nvGrpSpPr>
          <p:grpSpPr>
            <a:xfrm rot="20517723">
              <a:off x="6777540" y="3291270"/>
              <a:ext cx="918147" cy="545230"/>
              <a:chOff x="6708960" y="3276030"/>
              <a:chExt cx="918147" cy="545230"/>
            </a:xfrm>
          </p:grpSpPr>
          <p:pic>
            <p:nvPicPr>
              <p:cNvPr id="109" name="Picture 108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D78429B8-3C4C-D173-D303-4114A4FDB3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073" t="8086" r="49806" b="86589"/>
              <a:stretch/>
            </p:blipFill>
            <p:spPr>
              <a:xfrm>
                <a:off x="6708960" y="3292394"/>
                <a:ext cx="591778" cy="528866"/>
              </a:xfrm>
              <a:prstGeom prst="rect">
                <a:avLst/>
              </a:prstGeom>
            </p:spPr>
          </p:pic>
          <p:pic>
            <p:nvPicPr>
              <p:cNvPr id="110" name="Picture 109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BE73EF5E-8DE8-C4FB-0515-24EFFA6D70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473" t="11865" r="30406" b="83585"/>
              <a:stretch/>
            </p:blipFill>
            <p:spPr>
              <a:xfrm rot="366437">
                <a:off x="7035329" y="3276030"/>
                <a:ext cx="591778" cy="451866"/>
              </a:xfrm>
              <a:prstGeom prst="rect">
                <a:avLst/>
              </a:prstGeom>
            </p:spPr>
          </p:pic>
        </p:grpSp>
        <p:pic>
          <p:nvPicPr>
            <p:cNvPr id="111" name="Picture 110" descr="Background pattern&#10;&#10;Description automatically generated">
              <a:extLst>
                <a:ext uri="{FF2B5EF4-FFF2-40B4-BE49-F238E27FC236}">
                  <a16:creationId xmlns:a16="http://schemas.microsoft.com/office/drawing/2014/main" id="{D469BA31-0728-9233-609F-5FC400009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45" t="25652" r="43578" b="71561"/>
            <a:stretch/>
          </p:blipFill>
          <p:spPr>
            <a:xfrm>
              <a:off x="6867889" y="2808964"/>
              <a:ext cx="278130" cy="276859"/>
            </a:xfrm>
            <a:prstGeom prst="rect">
              <a:avLst/>
            </a:prstGeom>
          </p:spPr>
        </p:pic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E7C29A7-233C-53AF-3668-54A095558970}"/>
                </a:ext>
              </a:extLst>
            </p:cNvPr>
            <p:cNvGrpSpPr/>
            <p:nvPr/>
          </p:nvGrpSpPr>
          <p:grpSpPr>
            <a:xfrm>
              <a:off x="6908053" y="2825769"/>
              <a:ext cx="917450" cy="698553"/>
              <a:chOff x="6927565" y="4619116"/>
              <a:chExt cx="917450" cy="698553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F9B1FEC6-BA28-3443-A449-B82510D4B41B}"/>
                  </a:ext>
                </a:extLst>
              </p:cNvPr>
              <p:cNvGrpSpPr/>
              <p:nvPr/>
            </p:nvGrpSpPr>
            <p:grpSpPr>
              <a:xfrm>
                <a:off x="6974045" y="4619116"/>
                <a:ext cx="870970" cy="680594"/>
                <a:chOff x="7842606" y="4454220"/>
                <a:chExt cx="870970" cy="680594"/>
              </a:xfrm>
            </p:grpSpPr>
            <p:pic>
              <p:nvPicPr>
                <p:cNvPr id="119" name="Picture 118" descr="Background pattern&#10;&#10;Description automatically generated">
                  <a:extLst>
                    <a:ext uri="{FF2B5EF4-FFF2-40B4-BE49-F238E27FC236}">
                      <a16:creationId xmlns:a16="http://schemas.microsoft.com/office/drawing/2014/main" id="{CA563878-1D9F-DB78-805A-99092ABC73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4258" t="6966" r="38261" b="86182"/>
                <a:stretch/>
              </p:blipFill>
              <p:spPr>
                <a:xfrm>
                  <a:off x="7842606" y="4454220"/>
                  <a:ext cx="723250" cy="680594"/>
                </a:xfrm>
                <a:prstGeom prst="rect">
                  <a:avLst/>
                </a:prstGeom>
              </p:spPr>
            </p:pic>
            <p:pic>
              <p:nvPicPr>
                <p:cNvPr id="120" name="Picture 119" descr="Background pattern&#10;&#10;Description automatically generated">
                  <a:extLst>
                    <a:ext uri="{FF2B5EF4-FFF2-40B4-BE49-F238E27FC236}">
                      <a16:creationId xmlns:a16="http://schemas.microsoft.com/office/drawing/2014/main" id="{5C4F3931-33E9-9375-3D8E-2A7219DD1C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823" b="6554" l="44630" r="47747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240" t="107" r="51863" b="92730"/>
                <a:stretch/>
              </p:blipFill>
              <p:spPr>
                <a:xfrm rot="7004580">
                  <a:off x="8169488" y="4373613"/>
                  <a:ext cx="376709" cy="711467"/>
                </a:xfrm>
                <a:prstGeom prst="rect">
                  <a:avLst/>
                </a:prstGeom>
              </p:spPr>
            </p:pic>
          </p:grpSp>
          <p:pic>
            <p:nvPicPr>
              <p:cNvPr id="117" name="Picture 116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AC7ECBF5-8E3E-19B7-319F-4397E18E46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823" b="6554" l="44630" r="47747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240" t="107" r="51863" b="96283"/>
              <a:stretch/>
            </p:blipFill>
            <p:spPr>
              <a:xfrm rot="9961856">
                <a:off x="7378265" y="4959104"/>
                <a:ext cx="376709" cy="358565"/>
              </a:xfrm>
              <a:prstGeom prst="rect">
                <a:avLst/>
              </a:prstGeom>
            </p:spPr>
          </p:pic>
          <p:pic>
            <p:nvPicPr>
              <p:cNvPr id="118" name="Picture 117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1F2CC3A8-F8A5-B1FD-E24F-8115FF0AEB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823" b="6554" l="44630" r="47747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240" t="3121" r="54051" b="92730"/>
              <a:stretch/>
            </p:blipFill>
            <p:spPr>
              <a:xfrm rot="4649505">
                <a:off x="7051027" y="4560675"/>
                <a:ext cx="165207" cy="412131"/>
              </a:xfrm>
              <a:prstGeom prst="rect">
                <a:avLst/>
              </a:prstGeom>
            </p:spPr>
          </p:pic>
        </p:grpSp>
        <p:pic>
          <p:nvPicPr>
            <p:cNvPr id="113" name="Picture 112" descr="Background pattern&#10;&#10;Description automatically generated">
              <a:extLst>
                <a:ext uri="{FF2B5EF4-FFF2-40B4-BE49-F238E27FC236}">
                  <a16:creationId xmlns:a16="http://schemas.microsoft.com/office/drawing/2014/main" id="{C000F040-D484-FFA8-87A6-1D43F277D7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073" t="567" r="46431" b="91614"/>
            <a:stretch/>
          </p:blipFill>
          <p:spPr>
            <a:xfrm>
              <a:off x="6360207" y="2745009"/>
              <a:ext cx="918113" cy="776594"/>
            </a:xfrm>
            <a:prstGeom prst="rect">
              <a:avLst/>
            </a:prstGeom>
          </p:spPr>
        </p:pic>
        <p:pic>
          <p:nvPicPr>
            <p:cNvPr id="114" name="Picture 113" descr="Background pattern&#10;&#10;Description automatically generated">
              <a:extLst>
                <a:ext uri="{FF2B5EF4-FFF2-40B4-BE49-F238E27FC236}">
                  <a16:creationId xmlns:a16="http://schemas.microsoft.com/office/drawing/2014/main" id="{58D0048D-8C9F-A4F8-9DCB-1040FC07B5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68" t="25037" r="22756" b="70361"/>
            <a:stretch/>
          </p:blipFill>
          <p:spPr>
            <a:xfrm>
              <a:off x="6831283" y="2541619"/>
              <a:ext cx="394102" cy="457201"/>
            </a:xfrm>
            <a:prstGeom prst="rect">
              <a:avLst/>
            </a:prstGeom>
          </p:spPr>
        </p:pic>
        <p:pic>
          <p:nvPicPr>
            <p:cNvPr id="115" name="Picture 114" descr="Background pattern&#10;&#10;Description automatically generated">
              <a:extLst>
                <a:ext uri="{FF2B5EF4-FFF2-40B4-BE49-F238E27FC236}">
                  <a16:creationId xmlns:a16="http://schemas.microsoft.com/office/drawing/2014/main" id="{93716493-4290-06BB-61C7-350CE14F1C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35" t="23278" r="24299" b="74356"/>
            <a:stretch/>
          </p:blipFill>
          <p:spPr>
            <a:xfrm>
              <a:off x="6839791" y="2861930"/>
              <a:ext cx="219031" cy="235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808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9D2CD12-3E4E-28A6-AFA6-23B34EF70AE6}"/>
              </a:ext>
            </a:extLst>
          </p:cNvPr>
          <p:cNvGrpSpPr/>
          <p:nvPr/>
        </p:nvGrpSpPr>
        <p:grpSpPr>
          <a:xfrm>
            <a:off x="1904999" y="1043940"/>
            <a:ext cx="950596" cy="1615440"/>
            <a:chOff x="5212079" y="91440"/>
            <a:chExt cx="950596" cy="1615440"/>
          </a:xfrm>
        </p:grpSpPr>
        <p:pic>
          <p:nvPicPr>
            <p:cNvPr id="5" name="Picture 4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1F0EA163-0EBE-C255-9BC4-10EC861393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49" r="16641" b="76556"/>
            <a:stretch/>
          </p:blipFill>
          <p:spPr>
            <a:xfrm>
              <a:off x="5212079" y="91440"/>
              <a:ext cx="925831" cy="1607820"/>
            </a:xfrm>
            <a:prstGeom prst="rect">
              <a:avLst/>
            </a:prstGeom>
          </p:spPr>
        </p:pic>
        <p:pic>
          <p:nvPicPr>
            <p:cNvPr id="14" name="Picture 13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F5A15D8B-0B34-5873-94ED-C8F23DC831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" t="64967" r="77846" b="24589"/>
            <a:stretch/>
          </p:blipFill>
          <p:spPr>
            <a:xfrm>
              <a:off x="5236844" y="990600"/>
              <a:ext cx="925831" cy="71628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BB5D6A-8772-8182-DF78-719294CAA842}"/>
                </a:ext>
              </a:extLst>
            </p:cNvPr>
            <p:cNvSpPr/>
            <p:nvPr/>
          </p:nvSpPr>
          <p:spPr>
            <a:xfrm>
              <a:off x="5383530" y="1108710"/>
              <a:ext cx="520065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3C9655-640A-9AC0-5F09-E6AC24425BF4}"/>
                </a:ext>
              </a:extLst>
            </p:cNvPr>
            <p:cNvSpPr/>
            <p:nvPr/>
          </p:nvSpPr>
          <p:spPr>
            <a:xfrm>
              <a:off x="5383530" y="979170"/>
              <a:ext cx="520065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B59033-4E45-9293-63D3-9B07708DF264}"/>
                </a:ext>
              </a:extLst>
            </p:cNvPr>
            <p:cNvSpPr/>
            <p:nvPr/>
          </p:nvSpPr>
          <p:spPr>
            <a:xfrm>
              <a:off x="5383530" y="1024888"/>
              <a:ext cx="520065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2039F65-C73B-9D07-0FAC-856AB0FF475A}"/>
                </a:ext>
              </a:extLst>
            </p:cNvPr>
            <p:cNvSpPr/>
            <p:nvPr/>
          </p:nvSpPr>
          <p:spPr>
            <a:xfrm>
              <a:off x="5383530" y="1070606"/>
              <a:ext cx="520065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AE751D0D-E1D1-43CE-F8D0-A55F3961B1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14" t="40555" r="71551" b="57306"/>
            <a:stretch/>
          </p:blipFill>
          <p:spPr>
            <a:xfrm>
              <a:off x="5511164" y="670559"/>
              <a:ext cx="163830" cy="146685"/>
            </a:xfrm>
            <a:prstGeom prst="rect">
              <a:avLst/>
            </a:prstGeom>
          </p:spPr>
        </p:pic>
      </p:grp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F81C27D7-3C96-5A4A-A69B-A45E1A844C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9" r="16641" b="76556"/>
          <a:stretch/>
        </p:blipFill>
        <p:spPr>
          <a:xfrm>
            <a:off x="614361" y="1051560"/>
            <a:ext cx="925831" cy="1607820"/>
          </a:xfrm>
          <a:prstGeom prst="rect">
            <a:avLst/>
          </a:prstGeom>
        </p:spPr>
      </p:pic>
      <p:pic>
        <p:nvPicPr>
          <p:cNvPr id="29" name="Picture 28" descr="A picture containing chart&#10;&#10;Description automatically generated">
            <a:extLst>
              <a:ext uri="{FF2B5EF4-FFF2-40B4-BE49-F238E27FC236}">
                <a16:creationId xmlns:a16="http://schemas.microsoft.com/office/drawing/2014/main" id="{2C78A24F-4502-DD1C-06F3-0970459664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96000" y="0"/>
            <a:ext cx="4512468" cy="70561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7D8EDE2-704F-FE1C-A752-7C8A1DE86AF3}"/>
              </a:ext>
            </a:extLst>
          </p:cNvPr>
          <p:cNvGrpSpPr/>
          <p:nvPr/>
        </p:nvGrpSpPr>
        <p:grpSpPr>
          <a:xfrm>
            <a:off x="3231357" y="1036320"/>
            <a:ext cx="950596" cy="1615440"/>
            <a:chOff x="1583532" y="2697483"/>
            <a:chExt cx="950596" cy="1615440"/>
          </a:xfrm>
        </p:grpSpPr>
        <p:pic>
          <p:nvPicPr>
            <p:cNvPr id="11" name="Picture 10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7686922E-2023-2EAA-20C9-E0E59134BB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49" r="16641" b="76556"/>
            <a:stretch/>
          </p:blipFill>
          <p:spPr>
            <a:xfrm>
              <a:off x="1583532" y="2697483"/>
              <a:ext cx="925831" cy="1607820"/>
            </a:xfrm>
            <a:prstGeom prst="rect">
              <a:avLst/>
            </a:prstGeom>
          </p:spPr>
        </p:pic>
        <p:pic>
          <p:nvPicPr>
            <p:cNvPr id="13" name="Picture 12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4179F2B6-34C0-58AF-28FC-675880B3F6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" t="64967" r="77846" b="24589"/>
            <a:stretch/>
          </p:blipFill>
          <p:spPr>
            <a:xfrm>
              <a:off x="1608297" y="3596643"/>
              <a:ext cx="925831" cy="71628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452AA4-2815-030C-8318-CB588CFF240B}"/>
                </a:ext>
              </a:extLst>
            </p:cNvPr>
            <p:cNvSpPr/>
            <p:nvPr/>
          </p:nvSpPr>
          <p:spPr>
            <a:xfrm>
              <a:off x="1754983" y="3714753"/>
              <a:ext cx="520065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6061EFD-F93B-D02D-B673-8E9E2BF244EB}"/>
                </a:ext>
              </a:extLst>
            </p:cNvPr>
            <p:cNvSpPr/>
            <p:nvPr/>
          </p:nvSpPr>
          <p:spPr>
            <a:xfrm>
              <a:off x="1754983" y="3585213"/>
              <a:ext cx="520065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D85C0E-E196-9DFB-33C3-FF28BE1EEFE2}"/>
                </a:ext>
              </a:extLst>
            </p:cNvPr>
            <p:cNvSpPr/>
            <p:nvPr/>
          </p:nvSpPr>
          <p:spPr>
            <a:xfrm>
              <a:off x="1754983" y="3630931"/>
              <a:ext cx="520065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5B43E3-006E-2EBA-8353-E5A0F29A9450}"/>
                </a:ext>
              </a:extLst>
            </p:cNvPr>
            <p:cNvSpPr/>
            <p:nvPr/>
          </p:nvSpPr>
          <p:spPr>
            <a:xfrm>
              <a:off x="1754983" y="3676649"/>
              <a:ext cx="520065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735E55AB-4E79-02D0-9CD9-8DC0305DAA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23" t="40680" r="68212" b="57268"/>
            <a:stretch/>
          </p:blipFill>
          <p:spPr>
            <a:xfrm>
              <a:off x="1885949" y="3279137"/>
              <a:ext cx="147320" cy="14478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F9EA8D8-DBC9-F1D8-A06F-4F1DC96A9EDD}"/>
              </a:ext>
            </a:extLst>
          </p:cNvPr>
          <p:cNvGrpSpPr/>
          <p:nvPr/>
        </p:nvGrpSpPr>
        <p:grpSpPr>
          <a:xfrm>
            <a:off x="3256122" y="3429000"/>
            <a:ext cx="925831" cy="1614878"/>
            <a:chOff x="3578068" y="4132507"/>
            <a:chExt cx="925831" cy="1614878"/>
          </a:xfrm>
        </p:grpSpPr>
        <p:pic>
          <p:nvPicPr>
            <p:cNvPr id="48" name="Picture 47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D636923D-5677-55DA-6005-33D0A88842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1" t="9562" r="90092" b="80388"/>
            <a:stretch/>
          </p:blipFill>
          <p:spPr>
            <a:xfrm>
              <a:off x="3655145" y="4482339"/>
              <a:ext cx="372587" cy="709041"/>
            </a:xfrm>
            <a:prstGeom prst="rect">
              <a:avLst/>
            </a:prstGeom>
          </p:spPr>
        </p:pic>
        <p:pic>
          <p:nvPicPr>
            <p:cNvPr id="62" name="Picture 61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1FD00157-DBBA-BF6E-5276-05274E3387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46" t="7094" r="52430" b="88567"/>
            <a:stretch/>
          </p:blipFill>
          <p:spPr>
            <a:xfrm>
              <a:off x="3648239" y="4773157"/>
              <a:ext cx="303435" cy="306170"/>
            </a:xfrm>
            <a:prstGeom prst="rect">
              <a:avLst/>
            </a:prstGeom>
          </p:spPr>
        </p:pic>
        <p:pic>
          <p:nvPicPr>
            <p:cNvPr id="68" name="Picture 67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87DDD112-1082-C0C4-2900-1FB8511A1B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07" t="49539" r="19491" b="48001"/>
            <a:stretch/>
          </p:blipFill>
          <p:spPr>
            <a:xfrm rot="20503978">
              <a:off x="3735237" y="4946439"/>
              <a:ext cx="180598" cy="173610"/>
            </a:xfrm>
            <a:prstGeom prst="rect">
              <a:avLst/>
            </a:prstGeom>
          </p:spPr>
        </p:pic>
        <p:pic>
          <p:nvPicPr>
            <p:cNvPr id="58" name="Picture 57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20D73235-3B77-285C-87EA-A70B9E2F04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76" t="42509" r="82467" b="53741"/>
            <a:stretch/>
          </p:blipFill>
          <p:spPr>
            <a:xfrm>
              <a:off x="3822670" y="4132507"/>
              <a:ext cx="372588" cy="264575"/>
            </a:xfrm>
            <a:prstGeom prst="rect">
              <a:avLst/>
            </a:prstGeom>
          </p:spPr>
        </p:pic>
        <p:pic>
          <p:nvPicPr>
            <p:cNvPr id="56" name="Picture 5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86EDD06F-8A0B-AD3E-B528-8E1C3E756C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1" t="20466" r="91780" b="76232"/>
            <a:stretch/>
          </p:blipFill>
          <p:spPr>
            <a:xfrm>
              <a:off x="3671035" y="4556346"/>
              <a:ext cx="197168" cy="232985"/>
            </a:xfrm>
            <a:prstGeom prst="rect">
              <a:avLst/>
            </a:prstGeom>
          </p:spPr>
        </p:pic>
        <p:pic>
          <p:nvPicPr>
            <p:cNvPr id="50" name="Picture 49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806405F3-C544-91BB-683C-E5AF39C731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77" t="9138" r="68623" b="80391"/>
            <a:stretch/>
          </p:blipFill>
          <p:spPr>
            <a:xfrm>
              <a:off x="3922475" y="4503610"/>
              <a:ext cx="500848" cy="738760"/>
            </a:xfrm>
            <a:prstGeom prst="rect">
              <a:avLst/>
            </a:prstGeom>
          </p:spPr>
        </p:pic>
        <p:pic>
          <p:nvPicPr>
            <p:cNvPr id="52" name="Picture 51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4A2AC861-7B9C-B81C-791B-A0314D1D5D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66" t="18847" r="78230" b="74115"/>
            <a:stretch/>
          </p:blipFill>
          <p:spPr>
            <a:xfrm>
              <a:off x="3895473" y="4734778"/>
              <a:ext cx="528103" cy="496576"/>
            </a:xfrm>
            <a:prstGeom prst="rect">
              <a:avLst/>
            </a:prstGeom>
          </p:spPr>
        </p:pic>
        <p:pic>
          <p:nvPicPr>
            <p:cNvPr id="27" name="Picture 26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702ED9F1-DD3F-F9EA-5323-9AFE62852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9" t="64572" r="57594" b="24143"/>
            <a:stretch/>
          </p:blipFill>
          <p:spPr>
            <a:xfrm>
              <a:off x="3578068" y="4951096"/>
              <a:ext cx="925831" cy="796289"/>
            </a:xfrm>
            <a:prstGeom prst="rect">
              <a:avLst/>
            </a:prstGeom>
          </p:spPr>
        </p:pic>
        <p:pic>
          <p:nvPicPr>
            <p:cNvPr id="34" name="Picture 33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6C1B0897-149F-7F22-D047-B26740BAD0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18" t="11098" r="48217" b="85532"/>
            <a:stretch/>
          </p:blipFill>
          <p:spPr>
            <a:xfrm>
              <a:off x="3795336" y="4872990"/>
              <a:ext cx="341376" cy="237744"/>
            </a:xfrm>
            <a:prstGeom prst="rect">
              <a:avLst/>
            </a:prstGeom>
          </p:spPr>
        </p:pic>
        <p:pic>
          <p:nvPicPr>
            <p:cNvPr id="36" name="Picture 3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A29D041E-18C6-0811-EA30-8445281D3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61" t="2350" r="57083" b="93006"/>
            <a:stretch/>
          </p:blipFill>
          <p:spPr>
            <a:xfrm>
              <a:off x="3782636" y="4713288"/>
              <a:ext cx="372587" cy="327659"/>
            </a:xfrm>
            <a:prstGeom prst="rect">
              <a:avLst/>
            </a:prstGeom>
          </p:spPr>
        </p:pic>
        <p:pic>
          <p:nvPicPr>
            <p:cNvPr id="40" name="Picture 39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9DBA7E86-BB95-F181-F9DF-C7A71D6E9F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27" t="29120" r="79283" b="63842"/>
            <a:stretch/>
          </p:blipFill>
          <p:spPr>
            <a:xfrm>
              <a:off x="3726232" y="4396163"/>
              <a:ext cx="464343" cy="496576"/>
            </a:xfrm>
            <a:prstGeom prst="rect">
              <a:avLst/>
            </a:prstGeom>
          </p:spPr>
        </p:pic>
        <p:pic>
          <p:nvPicPr>
            <p:cNvPr id="42" name="Picture 41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9935AC30-F206-63C9-5CBE-104AD7A88A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41" t="2722" r="81602" b="90879"/>
            <a:stretch/>
          </p:blipFill>
          <p:spPr>
            <a:xfrm>
              <a:off x="3731469" y="4192016"/>
              <a:ext cx="372588" cy="451485"/>
            </a:xfrm>
            <a:prstGeom prst="rect">
              <a:avLst/>
            </a:prstGeom>
          </p:spPr>
        </p:pic>
        <p:pic>
          <p:nvPicPr>
            <p:cNvPr id="44" name="Picture 43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EAC21A00-412D-6A6B-DFA3-91A6865ABD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2" t="2722" r="89690" b="90879"/>
            <a:stretch/>
          </p:blipFill>
          <p:spPr>
            <a:xfrm>
              <a:off x="3591060" y="4228846"/>
              <a:ext cx="376712" cy="451485"/>
            </a:xfrm>
            <a:prstGeom prst="rect">
              <a:avLst/>
            </a:prstGeom>
          </p:spPr>
        </p:pic>
        <p:pic>
          <p:nvPicPr>
            <p:cNvPr id="46" name="Picture 4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753FDC5B-AE0C-D69F-6E31-DD698E3FC0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52" t="2722" r="69045" b="90879"/>
            <a:stretch/>
          </p:blipFill>
          <p:spPr>
            <a:xfrm>
              <a:off x="3878059" y="4239069"/>
              <a:ext cx="528102" cy="451485"/>
            </a:xfrm>
            <a:prstGeom prst="rect">
              <a:avLst/>
            </a:prstGeom>
          </p:spPr>
        </p:pic>
        <p:pic>
          <p:nvPicPr>
            <p:cNvPr id="54" name="Picture 53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6439EB7B-8099-D660-D354-841D9F03A0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65" t="20771" r="68466" b="76180"/>
            <a:stretch/>
          </p:blipFill>
          <p:spPr>
            <a:xfrm>
              <a:off x="4011099" y="4585538"/>
              <a:ext cx="197168" cy="215125"/>
            </a:xfrm>
            <a:prstGeom prst="rect">
              <a:avLst/>
            </a:prstGeom>
          </p:spPr>
        </p:pic>
        <p:pic>
          <p:nvPicPr>
            <p:cNvPr id="60" name="Picture 59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4350242A-18AF-F93B-B9C1-0912E2813D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54" t="6915" r="39422" b="88746"/>
            <a:stretch/>
          </p:blipFill>
          <p:spPr>
            <a:xfrm>
              <a:off x="3939290" y="4771178"/>
              <a:ext cx="303435" cy="306170"/>
            </a:xfrm>
            <a:prstGeom prst="rect">
              <a:avLst/>
            </a:prstGeom>
          </p:spPr>
        </p:pic>
        <p:pic>
          <p:nvPicPr>
            <p:cNvPr id="66" name="Picture 6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E86CB599-2E63-65A1-D39F-A29DC3039A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34" t="49487" r="14964" b="48053"/>
            <a:stretch/>
          </p:blipFill>
          <p:spPr>
            <a:xfrm rot="2106962">
              <a:off x="3942125" y="4950154"/>
              <a:ext cx="180598" cy="173610"/>
            </a:xfrm>
            <a:prstGeom prst="rect">
              <a:avLst/>
            </a:prstGeom>
          </p:spPr>
        </p:pic>
        <p:pic>
          <p:nvPicPr>
            <p:cNvPr id="74" name="Picture 73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16B9E3AC-B9FD-6136-06E5-2AF78E96E8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73" t="56454" r="14740" b="38427"/>
            <a:stretch/>
          </p:blipFill>
          <p:spPr>
            <a:xfrm rot="20828620">
              <a:off x="3754891" y="4963551"/>
              <a:ext cx="207062" cy="402330"/>
            </a:xfrm>
            <a:prstGeom prst="rect">
              <a:avLst/>
            </a:prstGeom>
          </p:spPr>
        </p:pic>
        <p:pic>
          <p:nvPicPr>
            <p:cNvPr id="70" name="Picture 69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AB186F9A-93EA-533E-49A4-5117DA687C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9" t="49251" r="86452" b="44412"/>
            <a:stretch/>
          </p:blipFill>
          <p:spPr>
            <a:xfrm rot="1974891">
              <a:off x="3789176" y="4918302"/>
              <a:ext cx="257175" cy="447207"/>
            </a:xfrm>
            <a:prstGeom prst="rect">
              <a:avLst/>
            </a:prstGeom>
          </p:spPr>
        </p:pic>
        <p:pic>
          <p:nvPicPr>
            <p:cNvPr id="76" name="Picture 7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C2B4AE01-6802-F856-936C-8B25617AE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21" t="36113" r="83071" b="61616"/>
            <a:stretch/>
          </p:blipFill>
          <p:spPr>
            <a:xfrm>
              <a:off x="3757848" y="4564765"/>
              <a:ext cx="320765" cy="160210"/>
            </a:xfrm>
            <a:prstGeom prst="rect">
              <a:avLst/>
            </a:prstGeom>
          </p:spPr>
        </p:pic>
        <p:pic>
          <p:nvPicPr>
            <p:cNvPr id="78" name="Picture 77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2FCDAC2E-2701-CD08-7A79-E9EE95B26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40" t="40731" r="86495" b="57676"/>
            <a:stretch/>
          </p:blipFill>
          <p:spPr>
            <a:xfrm>
              <a:off x="3844000" y="4676498"/>
              <a:ext cx="133828" cy="1123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678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980B77B-354F-4AC5-7952-EB5FF2F4FC0B}"/>
              </a:ext>
            </a:extLst>
          </p:cNvPr>
          <p:cNvGrpSpPr/>
          <p:nvPr/>
        </p:nvGrpSpPr>
        <p:grpSpPr>
          <a:xfrm>
            <a:off x="4081609" y="1391782"/>
            <a:ext cx="941363" cy="1354085"/>
            <a:chOff x="1721742" y="2008737"/>
            <a:chExt cx="578062" cy="831502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F8F1AD18-BD1A-42AE-5661-DB56FD7D5D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0" t="79483" r="83632" b="16146"/>
            <a:stretch/>
          </p:blipFill>
          <p:spPr>
            <a:xfrm flipH="1">
              <a:off x="1994691" y="2515235"/>
              <a:ext cx="274320" cy="299720"/>
            </a:xfrm>
            <a:prstGeom prst="rect">
              <a:avLst/>
            </a:prstGeom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ACD8DA80-0285-AA7C-43C3-9D2FC97D1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2" t="68422" r="90228" b="27490"/>
            <a:stretch/>
          </p:blipFill>
          <p:spPr>
            <a:xfrm rot="6676589" flipV="1">
              <a:off x="1963426" y="2411924"/>
              <a:ext cx="354330" cy="280416"/>
            </a:xfrm>
            <a:prstGeom prst="rect">
              <a:avLst/>
            </a:prstGeom>
          </p:spPr>
        </p:pic>
        <p:pic>
          <p:nvPicPr>
            <p:cNvPr id="7" name="Picture 6" descr="Background pattern&#10;&#10;Description automatically generated">
              <a:extLst>
                <a:ext uri="{FF2B5EF4-FFF2-40B4-BE49-F238E27FC236}">
                  <a16:creationId xmlns:a16="http://schemas.microsoft.com/office/drawing/2014/main" id="{590F8258-826D-5A8D-9998-44367477CB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9" t="45185" r="92714" b="50000"/>
            <a:stretch/>
          </p:blipFill>
          <p:spPr>
            <a:xfrm flipH="1">
              <a:off x="1907540" y="2360930"/>
              <a:ext cx="313690" cy="330201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D6092B9-474E-354D-A0F6-BDF6948D333A}"/>
                </a:ext>
              </a:extLst>
            </p:cNvPr>
            <p:cNvGrpSpPr/>
            <p:nvPr/>
          </p:nvGrpSpPr>
          <p:grpSpPr>
            <a:xfrm rot="434250">
              <a:off x="1721742" y="2293103"/>
              <a:ext cx="313690" cy="452120"/>
              <a:chOff x="1731425" y="2952856"/>
              <a:chExt cx="313690" cy="452120"/>
            </a:xfrm>
          </p:grpSpPr>
          <p:pic>
            <p:nvPicPr>
              <p:cNvPr id="19" name="Picture 18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0960C8E6-8BF4-6810-7842-0B3D52E9FA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26" t="50252" r="93618" b="43155"/>
              <a:stretch/>
            </p:blipFill>
            <p:spPr>
              <a:xfrm rot="1177935" flipH="1">
                <a:off x="1802580" y="2952856"/>
                <a:ext cx="213359" cy="452120"/>
              </a:xfrm>
              <a:prstGeom prst="rect">
                <a:avLst/>
              </a:prstGeom>
            </p:spPr>
          </p:pic>
          <p:pic>
            <p:nvPicPr>
              <p:cNvPr id="20" name="Picture 19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F8AE977D-21C4-A233-6A73-324476A55A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58" t="56712" r="92426" b="39155"/>
              <a:stretch/>
            </p:blipFill>
            <p:spPr>
              <a:xfrm rot="1097987" flipH="1">
                <a:off x="1731425" y="3038553"/>
                <a:ext cx="313690" cy="283463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3031EC2-F9D2-0578-3BC2-BF47FAAD9339}"/>
                </a:ext>
              </a:extLst>
            </p:cNvPr>
            <p:cNvGrpSpPr/>
            <p:nvPr/>
          </p:nvGrpSpPr>
          <p:grpSpPr>
            <a:xfrm>
              <a:off x="1801713" y="2008737"/>
              <a:ext cx="498091" cy="471678"/>
              <a:chOff x="2821303" y="3384042"/>
              <a:chExt cx="498091" cy="471678"/>
            </a:xfrm>
          </p:grpSpPr>
          <p:pic>
            <p:nvPicPr>
              <p:cNvPr id="11" name="Picture 10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DF7AD718-EA4D-82FB-29D8-B8712D8193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579" t="33522" r="12500" b="64898"/>
              <a:stretch/>
            </p:blipFill>
            <p:spPr>
              <a:xfrm flipH="1">
                <a:off x="3054061" y="3508829"/>
                <a:ext cx="265333" cy="108302"/>
              </a:xfrm>
              <a:prstGeom prst="rect">
                <a:avLst/>
              </a:prstGeom>
            </p:spPr>
          </p:pic>
          <p:pic>
            <p:nvPicPr>
              <p:cNvPr id="12" name="Picture 11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334CD4B5-1C63-2CB1-8325-D1E968CE35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736" t="27705" r="11763" b="67350"/>
              <a:stretch/>
            </p:blipFill>
            <p:spPr>
              <a:xfrm flipH="1">
                <a:off x="2918458" y="3516630"/>
                <a:ext cx="350521" cy="339090"/>
              </a:xfrm>
              <a:prstGeom prst="rect">
                <a:avLst/>
              </a:prstGeom>
            </p:spPr>
          </p:pic>
          <p:pic>
            <p:nvPicPr>
              <p:cNvPr id="13" name="Picture 12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A8C7922A-466B-EF67-3362-0C8DACB896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985" t="28523" r="23708" b="69755"/>
              <a:stretch/>
            </p:blipFill>
            <p:spPr>
              <a:xfrm rot="20615745">
                <a:off x="3047045" y="3568176"/>
                <a:ext cx="70485" cy="118110"/>
              </a:xfrm>
              <a:prstGeom prst="rect">
                <a:avLst/>
              </a:prstGeom>
            </p:spPr>
          </p:pic>
          <p:pic>
            <p:nvPicPr>
              <p:cNvPr id="14" name="Picture 13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848E66EB-B980-C829-BB13-3BD9B3020B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483" t="27816" r="2332" b="66849"/>
              <a:stretch/>
            </p:blipFill>
            <p:spPr>
              <a:xfrm flipH="1">
                <a:off x="2821303" y="3384042"/>
                <a:ext cx="495299" cy="365738"/>
              </a:xfrm>
              <a:prstGeom prst="rect">
                <a:avLst/>
              </a:prstGeom>
            </p:spPr>
          </p:pic>
          <p:pic>
            <p:nvPicPr>
              <p:cNvPr id="15" name="Picture 14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3A8F1C6B-D9E0-A870-F012-D979403BB3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985" t="28523" r="23708" b="69755"/>
              <a:stretch/>
            </p:blipFill>
            <p:spPr>
              <a:xfrm rot="609437" flipH="1">
                <a:off x="3140390" y="3552936"/>
                <a:ext cx="70485" cy="118110"/>
              </a:xfrm>
              <a:prstGeom prst="rect">
                <a:avLst/>
              </a:prstGeom>
            </p:spPr>
          </p:pic>
          <p:pic>
            <p:nvPicPr>
              <p:cNvPr id="16" name="Picture 15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1235436D-8FAD-644C-94B0-37B3B69782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835" t="33030" r="1855" b="64748"/>
              <a:stretch/>
            </p:blipFill>
            <p:spPr>
              <a:xfrm flipH="1">
                <a:off x="3032757" y="3672273"/>
                <a:ext cx="232410" cy="152400"/>
              </a:xfrm>
              <a:prstGeom prst="rect">
                <a:avLst/>
              </a:prstGeom>
            </p:spPr>
          </p:pic>
          <p:pic>
            <p:nvPicPr>
              <p:cNvPr id="17" name="Picture 16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EC19B8BB-5BF1-7512-56A0-CCAF4BC4CD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405" t="32391" r="5991" b="63997"/>
              <a:stretch/>
            </p:blipFill>
            <p:spPr>
              <a:xfrm flipH="1">
                <a:off x="3100803" y="3572489"/>
                <a:ext cx="194310" cy="247650"/>
              </a:xfrm>
              <a:prstGeom prst="rect">
                <a:avLst/>
              </a:prstGeom>
            </p:spPr>
          </p:pic>
          <p:pic>
            <p:nvPicPr>
              <p:cNvPr id="18" name="Picture 17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04764EEF-494E-9914-6701-2E5157BBA9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280" t="32419" r="9424" b="63969"/>
              <a:stretch/>
            </p:blipFill>
            <p:spPr>
              <a:xfrm flipH="1">
                <a:off x="2842191" y="3577276"/>
                <a:ext cx="177702" cy="247650"/>
              </a:xfrm>
              <a:prstGeom prst="rect">
                <a:avLst/>
              </a:prstGeom>
            </p:spPr>
          </p:pic>
        </p:grpSp>
        <p:pic>
          <p:nvPicPr>
            <p:cNvPr id="10" name="Picture 9" descr="Background pattern&#10;&#10;Description automatically generated">
              <a:extLst>
                <a:ext uri="{FF2B5EF4-FFF2-40B4-BE49-F238E27FC236}">
                  <a16:creationId xmlns:a16="http://schemas.microsoft.com/office/drawing/2014/main" id="{057CE9BC-1BD7-B385-3721-98CFC61044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9" t="79511" r="93843" b="16118"/>
            <a:stretch/>
          </p:blipFill>
          <p:spPr>
            <a:xfrm flipH="1">
              <a:off x="1825073" y="2540519"/>
              <a:ext cx="274320" cy="29972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49CFF4-68A6-876F-34B9-E5F92B08C3EB}"/>
              </a:ext>
            </a:extLst>
          </p:cNvPr>
          <p:cNvGrpSpPr/>
          <p:nvPr/>
        </p:nvGrpSpPr>
        <p:grpSpPr>
          <a:xfrm>
            <a:off x="3159551" y="1149450"/>
            <a:ext cx="971140" cy="1552955"/>
            <a:chOff x="3950612" y="258504"/>
            <a:chExt cx="545187" cy="871812"/>
          </a:xfrm>
        </p:grpSpPr>
        <p:pic>
          <p:nvPicPr>
            <p:cNvPr id="22" name="Picture 21" descr="Background pattern&#10;&#10;Description automatically generated">
              <a:extLst>
                <a:ext uri="{FF2B5EF4-FFF2-40B4-BE49-F238E27FC236}">
                  <a16:creationId xmlns:a16="http://schemas.microsoft.com/office/drawing/2014/main" id="{A7814F03-2459-7BFC-A5A1-5E7892550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81" t="67962" r="57320" b="27100"/>
            <a:stretch/>
          </p:blipFill>
          <p:spPr>
            <a:xfrm rot="2908922">
              <a:off x="4038924" y="692388"/>
              <a:ext cx="220980" cy="338665"/>
            </a:xfrm>
            <a:prstGeom prst="rect">
              <a:avLst/>
            </a:prstGeom>
          </p:spPr>
        </p:pic>
        <p:pic>
          <p:nvPicPr>
            <p:cNvPr id="23" name="Picture 22" descr="Background pattern&#10;&#10;Description automatically generated">
              <a:extLst>
                <a:ext uri="{FF2B5EF4-FFF2-40B4-BE49-F238E27FC236}">
                  <a16:creationId xmlns:a16="http://schemas.microsoft.com/office/drawing/2014/main" id="{08B74882-2377-A3BD-0B4D-DBADC240C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" t="79917" r="94048" b="16527"/>
            <a:stretch/>
          </p:blipFill>
          <p:spPr>
            <a:xfrm>
              <a:off x="3950612" y="871382"/>
              <a:ext cx="317096" cy="243840"/>
            </a:xfrm>
            <a:prstGeom prst="rect">
              <a:avLst/>
            </a:prstGeom>
          </p:spPr>
        </p:pic>
        <p:pic>
          <p:nvPicPr>
            <p:cNvPr id="24" name="Picture 23" descr="Background pattern&#10;&#10;Description automatically generated">
              <a:extLst>
                <a:ext uri="{FF2B5EF4-FFF2-40B4-BE49-F238E27FC236}">
                  <a16:creationId xmlns:a16="http://schemas.microsoft.com/office/drawing/2014/main" id="{C37E1D7E-1E06-8465-CFB6-5AD633B80D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499" r="92653" b="49751"/>
            <a:stretch/>
          </p:blipFill>
          <p:spPr>
            <a:xfrm>
              <a:off x="3979625" y="627597"/>
              <a:ext cx="396086" cy="394336"/>
            </a:xfrm>
            <a:prstGeom prst="rect">
              <a:avLst/>
            </a:prstGeom>
          </p:spPr>
        </p:pic>
        <p:pic>
          <p:nvPicPr>
            <p:cNvPr id="25" name="Picture 24" descr="Background pattern&#10;&#10;Description automatically generated">
              <a:extLst>
                <a:ext uri="{FF2B5EF4-FFF2-40B4-BE49-F238E27FC236}">
                  <a16:creationId xmlns:a16="http://schemas.microsoft.com/office/drawing/2014/main" id="{C770D880-21EF-F4FC-2588-B253AE7EC6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69" t="33029" r="12588" b="64407"/>
            <a:stretch/>
          </p:blipFill>
          <p:spPr>
            <a:xfrm>
              <a:off x="4024211" y="445489"/>
              <a:ext cx="234189" cy="175897"/>
            </a:xfrm>
            <a:prstGeom prst="rect">
              <a:avLst/>
            </a:prstGeom>
          </p:spPr>
        </p:pic>
        <p:pic>
          <p:nvPicPr>
            <p:cNvPr id="26" name="Picture 25" descr="Background pattern&#10;&#10;Description automatically generated">
              <a:extLst>
                <a:ext uri="{FF2B5EF4-FFF2-40B4-BE49-F238E27FC236}">
                  <a16:creationId xmlns:a16="http://schemas.microsoft.com/office/drawing/2014/main" id="{5F78BD51-BC84-5949-6D10-D862E762D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82" t="27795" r="11211" b="67740"/>
            <a:stretch/>
          </p:blipFill>
          <p:spPr>
            <a:xfrm>
              <a:off x="4038601" y="481389"/>
              <a:ext cx="377826" cy="306198"/>
            </a:xfrm>
            <a:prstGeom prst="rect">
              <a:avLst/>
            </a:prstGeom>
          </p:spPr>
        </p:pic>
        <p:pic>
          <p:nvPicPr>
            <p:cNvPr id="27" name="Picture 26" descr="Background pattern&#10;&#10;Description automatically generated">
              <a:extLst>
                <a:ext uri="{FF2B5EF4-FFF2-40B4-BE49-F238E27FC236}">
                  <a16:creationId xmlns:a16="http://schemas.microsoft.com/office/drawing/2014/main" id="{BC7C68DA-06CD-6AFC-B1AE-CB942CE957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458" t="34378" r="26827" b="62881"/>
            <a:stretch/>
          </p:blipFill>
          <p:spPr>
            <a:xfrm rot="21232438">
              <a:off x="3995001" y="720132"/>
              <a:ext cx="415925" cy="187983"/>
            </a:xfrm>
            <a:prstGeom prst="rect">
              <a:avLst/>
            </a:prstGeom>
          </p:spPr>
        </p:pic>
        <p:pic>
          <p:nvPicPr>
            <p:cNvPr id="28" name="Picture 27" descr="Background pattern&#10;&#10;Description automatically generated">
              <a:extLst>
                <a:ext uri="{FF2B5EF4-FFF2-40B4-BE49-F238E27FC236}">
                  <a16:creationId xmlns:a16="http://schemas.microsoft.com/office/drawing/2014/main" id="{2B2BCC69-6A15-A003-35D4-B7BF7EABA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869" t="32724" r="2315" b="64288"/>
            <a:stretch/>
          </p:blipFill>
          <p:spPr>
            <a:xfrm>
              <a:off x="4046224" y="603199"/>
              <a:ext cx="205740" cy="204946"/>
            </a:xfrm>
            <a:prstGeom prst="rect">
              <a:avLst/>
            </a:prstGeom>
          </p:spPr>
        </p:pic>
        <p:pic>
          <p:nvPicPr>
            <p:cNvPr id="29" name="Picture 28" descr="Background pattern&#10;&#10;Description automatically generated">
              <a:extLst>
                <a:ext uri="{FF2B5EF4-FFF2-40B4-BE49-F238E27FC236}">
                  <a16:creationId xmlns:a16="http://schemas.microsoft.com/office/drawing/2014/main" id="{542C4589-D242-2707-874E-76A33F03D7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86" t="26462" r="1998" b="66816"/>
            <a:stretch/>
          </p:blipFill>
          <p:spPr>
            <a:xfrm>
              <a:off x="3982720" y="258504"/>
              <a:ext cx="513079" cy="461010"/>
            </a:xfrm>
            <a:prstGeom prst="rect">
              <a:avLst/>
            </a:prstGeom>
          </p:spPr>
        </p:pic>
        <p:pic>
          <p:nvPicPr>
            <p:cNvPr id="30" name="Picture 29" descr="Background pattern&#10;&#10;Description automatically generated">
              <a:extLst>
                <a:ext uri="{FF2B5EF4-FFF2-40B4-BE49-F238E27FC236}">
                  <a16:creationId xmlns:a16="http://schemas.microsoft.com/office/drawing/2014/main" id="{EB2BD6F2-4CD0-372F-82AA-CA4300FBDC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68" t="33036" r="9435" b="64110"/>
            <a:stretch/>
          </p:blipFill>
          <p:spPr>
            <a:xfrm>
              <a:off x="4292311" y="581145"/>
              <a:ext cx="166996" cy="195767"/>
            </a:xfrm>
            <a:prstGeom prst="rect">
              <a:avLst/>
            </a:prstGeom>
          </p:spPr>
        </p:pic>
        <p:pic>
          <p:nvPicPr>
            <p:cNvPr id="31" name="Picture 30" descr="Background pattern&#10;&#10;Description automatically generated">
              <a:extLst>
                <a:ext uri="{FF2B5EF4-FFF2-40B4-BE49-F238E27FC236}">
                  <a16:creationId xmlns:a16="http://schemas.microsoft.com/office/drawing/2014/main" id="{F8B0FE70-F53C-471A-9700-3273D813D2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060" t="29296" r="32456" b="69343"/>
            <a:stretch/>
          </p:blipFill>
          <p:spPr>
            <a:xfrm>
              <a:off x="4176079" y="568140"/>
              <a:ext cx="80010" cy="93345"/>
            </a:xfrm>
            <a:prstGeom prst="rect">
              <a:avLst/>
            </a:prstGeom>
          </p:spPr>
        </p:pic>
        <p:pic>
          <p:nvPicPr>
            <p:cNvPr id="32" name="Picture 31" descr="Background pattern&#10;&#10;Description automatically generated">
              <a:extLst>
                <a:ext uri="{FF2B5EF4-FFF2-40B4-BE49-F238E27FC236}">
                  <a16:creationId xmlns:a16="http://schemas.microsoft.com/office/drawing/2014/main" id="{4D062D33-F504-CC5E-8FBB-0E414175BE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060" t="29296" r="32456" b="69343"/>
            <a:stretch/>
          </p:blipFill>
          <p:spPr>
            <a:xfrm>
              <a:off x="4097974" y="556710"/>
              <a:ext cx="80010" cy="93345"/>
            </a:xfrm>
            <a:prstGeom prst="rect">
              <a:avLst/>
            </a:prstGeom>
          </p:spPr>
        </p:pic>
        <p:pic>
          <p:nvPicPr>
            <p:cNvPr id="33" name="Picture 32" descr="Background pattern&#10;&#10;Description automatically generated">
              <a:extLst>
                <a:ext uri="{FF2B5EF4-FFF2-40B4-BE49-F238E27FC236}">
                  <a16:creationId xmlns:a16="http://schemas.microsoft.com/office/drawing/2014/main" id="{DCB8E4BA-F1B9-CA07-C3BB-0D734C52D2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406" t="33133" r="6052" b="64288"/>
            <a:stretch/>
          </p:blipFill>
          <p:spPr>
            <a:xfrm>
              <a:off x="4022257" y="588951"/>
              <a:ext cx="190971" cy="176873"/>
            </a:xfrm>
            <a:prstGeom prst="rect">
              <a:avLst/>
            </a:prstGeom>
          </p:spPr>
        </p:pic>
        <p:pic>
          <p:nvPicPr>
            <p:cNvPr id="34" name="Picture 33" descr="Background pattern&#10;&#10;Description automatically generated">
              <a:extLst>
                <a:ext uri="{FF2B5EF4-FFF2-40B4-BE49-F238E27FC236}">
                  <a16:creationId xmlns:a16="http://schemas.microsoft.com/office/drawing/2014/main" id="{598588C1-5DCA-D23A-21B3-A1BC04642B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" t="79917" r="94048" b="16527"/>
            <a:stretch/>
          </p:blipFill>
          <p:spPr>
            <a:xfrm>
              <a:off x="4049601" y="886476"/>
              <a:ext cx="317096" cy="243840"/>
            </a:xfrm>
            <a:prstGeom prst="rect">
              <a:avLst/>
            </a:prstGeom>
          </p:spPr>
        </p:pic>
        <p:pic>
          <p:nvPicPr>
            <p:cNvPr id="35" name="Picture 34" descr="Background pattern&#10;&#10;Description automatically generated">
              <a:extLst>
                <a:ext uri="{FF2B5EF4-FFF2-40B4-BE49-F238E27FC236}">
                  <a16:creationId xmlns:a16="http://schemas.microsoft.com/office/drawing/2014/main" id="{B653B124-DB57-9F7A-9458-C305AD898C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6" t="50870" r="93506" b="43380"/>
            <a:stretch/>
          </p:blipFill>
          <p:spPr>
            <a:xfrm rot="2142975">
              <a:off x="4110212" y="711119"/>
              <a:ext cx="274320" cy="394336"/>
            </a:xfrm>
            <a:prstGeom prst="rect">
              <a:avLst/>
            </a:prstGeom>
          </p:spPr>
        </p:pic>
        <p:pic>
          <p:nvPicPr>
            <p:cNvPr id="36" name="Picture 35" descr="Background pattern&#10;&#10;Description automatically generated">
              <a:extLst>
                <a:ext uri="{FF2B5EF4-FFF2-40B4-BE49-F238E27FC236}">
                  <a16:creationId xmlns:a16="http://schemas.microsoft.com/office/drawing/2014/main" id="{FE014C34-EED8-C4D5-5691-B5AF262C9D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56" t="56660" r="79456" b="37590"/>
            <a:stretch/>
          </p:blipFill>
          <p:spPr>
            <a:xfrm rot="1993445">
              <a:off x="4099460" y="735882"/>
              <a:ext cx="274320" cy="394336"/>
            </a:xfrm>
            <a:prstGeom prst="rect">
              <a:avLst/>
            </a:prstGeom>
          </p:spPr>
        </p:pic>
      </p:grpSp>
      <p:pic>
        <p:nvPicPr>
          <p:cNvPr id="37" name="Picture 36" descr="Background pattern&#10;&#10;Description automatically generated">
            <a:extLst>
              <a:ext uri="{FF2B5EF4-FFF2-40B4-BE49-F238E27FC236}">
                <a16:creationId xmlns:a16="http://schemas.microsoft.com/office/drawing/2014/main" id="{CC598FA9-39E2-EDB3-35B4-12CBD4B42E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85" b="26366" l="3744" r="35567">
                        <a14:foregroundMark x1="10148" y1="12848" x2="10640" y2="13998"/>
                        <a14:foregroundMark x1="7980" y1="11505" x2="8374" y2="9684"/>
                        <a14:foregroundMark x1="8670" y1="9204" x2="7685" y2="12176"/>
                        <a14:foregroundMark x1="8473" y1="12752" x2="12217" y2="18504"/>
                        <a14:foregroundMark x1="12118" y1="17162" x2="16552" y2="20614"/>
                        <a14:foregroundMark x1="11823" y1="20038" x2="12709" y2="19271"/>
                        <a14:foregroundMark x1="13498" y1="17641" x2="10443" y2="17929"/>
                        <a14:foregroundMark x1="10837" y1="18121" x2="11034" y2="19942"/>
                        <a14:foregroundMark x1="11921" y1="20230" x2="14877" y2="19367"/>
                        <a14:foregroundMark x1="14975" y1="19271" x2="15172" y2="20230"/>
                        <a14:foregroundMark x1="15369" y1="19463" x2="20099" y2="25024"/>
                        <a14:foregroundMark x1="20099" y1="25024" x2="27783" y2="25695"/>
                        <a14:foregroundMark x1="27783" y1="25695" x2="20197" y2="24928"/>
                        <a14:foregroundMark x1="20197" y1="24928" x2="24433" y2="24928"/>
                        <a14:foregroundMark x1="14581" y1="19175" x2="16650" y2="21285"/>
                        <a14:foregroundMark x1="13005" y1="19367" x2="12512" y2="18984"/>
                        <a14:foregroundMark x1="15567" y1="18888" x2="16158" y2="21956"/>
                        <a14:foregroundMark x1="15862" y1="20518" x2="16059" y2="20614"/>
                        <a14:foregroundMark x1="14778" y1="20134" x2="14975" y2="20422"/>
                        <a14:foregroundMark x1="9557" y1="7958" x2="16847" y2="5177"/>
                        <a14:foregroundMark x1="16847" y1="5177" x2="21675" y2="10642"/>
                        <a14:foregroundMark x1="11330" y1="7383" x2="12217" y2="6807"/>
                        <a14:foregroundMark x1="11133" y1="7670" x2="12414" y2="5849"/>
                        <a14:foregroundMark x1="12118" y1="6903" x2="19704" y2="6807"/>
                        <a14:foregroundMark x1="19704" y1="6807" x2="21478" y2="9779"/>
                        <a14:foregroundMark x1="13695" y1="5273" x2="17537" y2="5561"/>
                        <a14:foregroundMark x1="13596" y1="5753" x2="17833" y2="4890"/>
                        <a14:foregroundMark x1="16355" y1="5081" x2="12709" y2="7095"/>
                        <a14:foregroundMark x1="26798" y1="11026" x2="28867" y2="12272"/>
                        <a14:foregroundMark x1="26897" y1="11122" x2="29655" y2="10930"/>
                        <a14:foregroundMark x1="26305" y1="11314" x2="25911" y2="11122"/>
                        <a14:foregroundMark x1="25911" y1="11122" x2="28768" y2="10834"/>
                        <a14:foregroundMark x1="26601" y1="10451" x2="30148" y2="9396"/>
                        <a14:foregroundMark x1="26404" y1="11026" x2="28374" y2="14094"/>
                        <a14:foregroundMark x1="25222" y1="10163" x2="27094" y2="11122"/>
                        <a14:foregroundMark x1="29557" y1="12081" x2="30049" y2="12081"/>
                        <a14:foregroundMark x1="33990" y1="21764" x2="34483" y2="23969"/>
                        <a14:foregroundMark x1="34384" y1="24449" x2="21281" y2="24640"/>
                        <a14:foregroundMark x1="21281" y1="24640" x2="29064" y2="26270"/>
                        <a14:foregroundMark x1="29064" y1="26270" x2="21281" y2="24640"/>
                        <a14:foregroundMark x1="21281" y1="24640" x2="23350" y2="25983"/>
                        <a14:foregroundMark x1="33892" y1="25120" x2="18719" y2="25024"/>
                        <a14:foregroundMark x1="18719" y1="25024" x2="28177" y2="26174"/>
                        <a14:foregroundMark x1="28177" y1="26174" x2="22562" y2="25120"/>
                        <a14:foregroundMark x1="15369" y1="23394" x2="18719" y2="23969"/>
                        <a14:foregroundMark x1="20493" y1="25024" x2="23054" y2="25983"/>
                        <a14:foregroundMark x1="20296" y1="26079" x2="22365" y2="26462"/>
                        <a14:foregroundMark x1="17044" y1="24640" x2="16453" y2="24449"/>
                        <a14:foregroundMark x1="35567" y1="22819" x2="34975" y2="24640"/>
                        <a14:backgroundMark x1="31724" y1="20614" x2="31724" y2="20614"/>
                        <a14:backgroundMark x1="31626" y1="20422" x2="31626" y2="20422"/>
                        <a14:backgroundMark x1="31626" y1="20422" x2="31724" y2="20422"/>
                        <a14:backgroundMark x1="31724" y1="20422" x2="31527" y2="204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1789" b="72519"/>
          <a:stretch/>
        </p:blipFill>
        <p:spPr>
          <a:xfrm>
            <a:off x="4862312" y="204252"/>
            <a:ext cx="3367287" cy="2488573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0A36793D-6AB3-3C19-FC4C-2FDCC5B8F1EC}"/>
              </a:ext>
            </a:extLst>
          </p:cNvPr>
          <p:cNvGrpSpPr/>
          <p:nvPr/>
        </p:nvGrpSpPr>
        <p:grpSpPr>
          <a:xfrm>
            <a:off x="7412472" y="222289"/>
            <a:ext cx="3367287" cy="2470536"/>
            <a:chOff x="2518731" y="1214120"/>
            <a:chExt cx="2550160" cy="1884680"/>
          </a:xfrm>
        </p:grpSpPr>
        <p:pic>
          <p:nvPicPr>
            <p:cNvPr id="39" name="Picture 38" descr="Background pattern&#10;&#10;Description automatically generated">
              <a:extLst>
                <a:ext uri="{FF2B5EF4-FFF2-40B4-BE49-F238E27FC236}">
                  <a16:creationId xmlns:a16="http://schemas.microsoft.com/office/drawing/2014/main" id="{98EB21DB-0E25-A183-C4C3-43CEAE7F12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685" b="26366" l="3744" r="35567">
                          <a14:foregroundMark x1="10148" y1="12848" x2="10640" y2="13998"/>
                          <a14:foregroundMark x1="7980" y1="11505" x2="8374" y2="9684"/>
                          <a14:foregroundMark x1="8670" y1="9204" x2="7685" y2="12176"/>
                          <a14:foregroundMark x1="8473" y1="12752" x2="12217" y2="18504"/>
                          <a14:foregroundMark x1="12118" y1="17162" x2="16552" y2="20614"/>
                          <a14:foregroundMark x1="11823" y1="20038" x2="12709" y2="19271"/>
                          <a14:foregroundMark x1="13498" y1="17641" x2="10443" y2="17929"/>
                          <a14:foregroundMark x1="10837" y1="18121" x2="11034" y2="19942"/>
                          <a14:foregroundMark x1="11921" y1="20230" x2="14877" y2="19367"/>
                          <a14:foregroundMark x1="14975" y1="19271" x2="15172" y2="20230"/>
                          <a14:foregroundMark x1="15369" y1="19463" x2="20099" y2="25024"/>
                          <a14:foregroundMark x1="20099" y1="25024" x2="27783" y2="25695"/>
                          <a14:foregroundMark x1="27783" y1="25695" x2="20197" y2="24928"/>
                          <a14:foregroundMark x1="20197" y1="24928" x2="24433" y2="24928"/>
                          <a14:foregroundMark x1="14581" y1="19175" x2="16650" y2="21285"/>
                          <a14:foregroundMark x1="13005" y1="19367" x2="12512" y2="18984"/>
                          <a14:foregroundMark x1="15567" y1="18888" x2="16158" y2="21956"/>
                          <a14:foregroundMark x1="15862" y1="20518" x2="16059" y2="20614"/>
                          <a14:foregroundMark x1="14778" y1="20134" x2="14975" y2="20422"/>
                          <a14:foregroundMark x1="9557" y1="7958" x2="16847" y2="5177"/>
                          <a14:foregroundMark x1="16847" y1="5177" x2="21675" y2="10642"/>
                          <a14:foregroundMark x1="11330" y1="7383" x2="12217" y2="6807"/>
                          <a14:foregroundMark x1="11133" y1="7670" x2="12414" y2="5849"/>
                          <a14:foregroundMark x1="12118" y1="6903" x2="19704" y2="6807"/>
                          <a14:foregroundMark x1="19704" y1="6807" x2="21478" y2="9779"/>
                          <a14:foregroundMark x1="13695" y1="5273" x2="17537" y2="5561"/>
                          <a14:foregroundMark x1="13596" y1="5753" x2="17833" y2="4890"/>
                          <a14:foregroundMark x1="16355" y1="5081" x2="12709" y2="7095"/>
                          <a14:foregroundMark x1="26798" y1="11026" x2="28867" y2="12272"/>
                          <a14:foregroundMark x1="26897" y1="11122" x2="29655" y2="10930"/>
                          <a14:foregroundMark x1="26305" y1="11314" x2="25911" y2="11122"/>
                          <a14:foregroundMark x1="25911" y1="11122" x2="28768" y2="10834"/>
                          <a14:foregroundMark x1="26601" y1="10451" x2="30148" y2="9396"/>
                          <a14:foregroundMark x1="26404" y1="11026" x2="28374" y2="14094"/>
                          <a14:foregroundMark x1="25222" y1="10163" x2="27094" y2="11122"/>
                          <a14:foregroundMark x1="29557" y1="12081" x2="30049" y2="12081"/>
                          <a14:foregroundMark x1="33990" y1="21764" x2="34483" y2="23969"/>
                          <a14:foregroundMark x1="34384" y1="24449" x2="21281" y2="24640"/>
                          <a14:foregroundMark x1="21281" y1="24640" x2="29064" y2="26270"/>
                          <a14:foregroundMark x1="29064" y1="26270" x2="21281" y2="24640"/>
                          <a14:foregroundMark x1="21281" y1="24640" x2="23350" y2="25983"/>
                          <a14:foregroundMark x1="33892" y1="25120" x2="18719" y2="25024"/>
                          <a14:foregroundMark x1="18719" y1="25024" x2="28177" y2="26174"/>
                          <a14:foregroundMark x1="28177" y1="26174" x2="22562" y2="25120"/>
                          <a14:foregroundMark x1="15369" y1="23394" x2="18719" y2="23969"/>
                          <a14:foregroundMark x1="20493" y1="25024" x2="23054" y2="25983"/>
                          <a14:foregroundMark x1="20296" y1="26079" x2="22365" y2="26462"/>
                          <a14:foregroundMark x1="17044" y1="24640" x2="16453" y2="24449"/>
                          <a14:foregroundMark x1="35567" y1="22819" x2="34975" y2="24640"/>
                          <a14:backgroundMark x1="31724" y1="20614" x2="31724" y2="20614"/>
                          <a14:backgroundMark x1="31626" y1="20422" x2="31626" y2="20422"/>
                          <a14:backgroundMark x1="31626" y1="20422" x2="31724" y2="20422"/>
                          <a14:backgroundMark x1="31724" y1="20422" x2="31527" y2="204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789" b="72519"/>
            <a:stretch/>
          </p:blipFill>
          <p:spPr>
            <a:xfrm>
              <a:off x="2518731" y="1214120"/>
              <a:ext cx="2550160" cy="1884680"/>
            </a:xfrm>
            <a:prstGeom prst="rect">
              <a:avLst/>
            </a:prstGeom>
          </p:spPr>
        </p:pic>
        <p:pic>
          <p:nvPicPr>
            <p:cNvPr id="40" name="Picture 39" descr="Background pattern&#10;&#10;Description automatically generated">
              <a:extLst>
                <a:ext uri="{FF2B5EF4-FFF2-40B4-BE49-F238E27FC236}">
                  <a16:creationId xmlns:a16="http://schemas.microsoft.com/office/drawing/2014/main" id="{189B9313-0833-AE14-B7EA-DC8BE67F8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82" t="30741" r="17678" b="65602"/>
            <a:stretch/>
          </p:blipFill>
          <p:spPr>
            <a:xfrm rot="16473076">
              <a:off x="3324225" y="1713547"/>
              <a:ext cx="236220" cy="25082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1A1FE31-1213-DE44-76E7-D31F1F85AEFF}"/>
              </a:ext>
            </a:extLst>
          </p:cNvPr>
          <p:cNvGrpSpPr/>
          <p:nvPr/>
        </p:nvGrpSpPr>
        <p:grpSpPr>
          <a:xfrm>
            <a:off x="1904999" y="1043940"/>
            <a:ext cx="950596" cy="1615440"/>
            <a:chOff x="5212079" y="91440"/>
            <a:chExt cx="950596" cy="1615440"/>
          </a:xfrm>
        </p:grpSpPr>
        <p:pic>
          <p:nvPicPr>
            <p:cNvPr id="42" name="Picture 41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82C4BFC8-C375-1085-34A3-6F5CA59657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49" r="16641" b="76556"/>
            <a:stretch/>
          </p:blipFill>
          <p:spPr>
            <a:xfrm>
              <a:off x="5212079" y="91440"/>
              <a:ext cx="925831" cy="1607820"/>
            </a:xfrm>
            <a:prstGeom prst="rect">
              <a:avLst/>
            </a:prstGeom>
          </p:spPr>
        </p:pic>
        <p:pic>
          <p:nvPicPr>
            <p:cNvPr id="43" name="Picture 42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0D2AC4FF-16B4-B8A7-278D-C39C7C589D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" t="64967" r="77846" b="24589"/>
            <a:stretch/>
          </p:blipFill>
          <p:spPr>
            <a:xfrm>
              <a:off x="5236844" y="990600"/>
              <a:ext cx="925831" cy="71628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A58CAE6-4849-08B0-17B5-1B6B3ED07E5F}"/>
                </a:ext>
              </a:extLst>
            </p:cNvPr>
            <p:cNvSpPr/>
            <p:nvPr/>
          </p:nvSpPr>
          <p:spPr>
            <a:xfrm>
              <a:off x="5383530" y="1108710"/>
              <a:ext cx="520065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C51E186-8344-AF9C-A467-FF0CB350A1A5}"/>
                </a:ext>
              </a:extLst>
            </p:cNvPr>
            <p:cNvSpPr/>
            <p:nvPr/>
          </p:nvSpPr>
          <p:spPr>
            <a:xfrm>
              <a:off x="5383530" y="979170"/>
              <a:ext cx="520065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AD49E96-59EF-EE8C-C5FE-9C15862EC314}"/>
                </a:ext>
              </a:extLst>
            </p:cNvPr>
            <p:cNvSpPr/>
            <p:nvPr/>
          </p:nvSpPr>
          <p:spPr>
            <a:xfrm>
              <a:off x="5383530" y="1024888"/>
              <a:ext cx="520065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33AC7EA-7076-D227-9CAF-5E3B6ED5BAA5}"/>
                </a:ext>
              </a:extLst>
            </p:cNvPr>
            <p:cNvSpPr/>
            <p:nvPr/>
          </p:nvSpPr>
          <p:spPr>
            <a:xfrm>
              <a:off x="5383530" y="1070606"/>
              <a:ext cx="520065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061A8D6D-FDD9-1D82-719D-243DEF9FEE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14" t="40555" r="71551" b="57306"/>
            <a:stretch/>
          </p:blipFill>
          <p:spPr>
            <a:xfrm>
              <a:off x="5511164" y="670559"/>
              <a:ext cx="163830" cy="146685"/>
            </a:xfrm>
            <a:prstGeom prst="rect">
              <a:avLst/>
            </a:prstGeom>
          </p:spPr>
        </p:pic>
      </p:grpSp>
      <p:pic>
        <p:nvPicPr>
          <p:cNvPr id="49" name="Picture 48" descr="A picture containing chart&#10;&#10;Description automatically generated">
            <a:extLst>
              <a:ext uri="{FF2B5EF4-FFF2-40B4-BE49-F238E27FC236}">
                <a16:creationId xmlns:a16="http://schemas.microsoft.com/office/drawing/2014/main" id="{0435E431-BF92-B35F-3514-E0DBC9B03F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9" r="16641" b="76556"/>
          <a:stretch/>
        </p:blipFill>
        <p:spPr>
          <a:xfrm>
            <a:off x="614361" y="1051560"/>
            <a:ext cx="925831" cy="160782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56E90E7-852A-0AD0-A652-02107AF86E78}"/>
              </a:ext>
            </a:extLst>
          </p:cNvPr>
          <p:cNvGrpSpPr/>
          <p:nvPr/>
        </p:nvGrpSpPr>
        <p:grpSpPr>
          <a:xfrm>
            <a:off x="5087369" y="2746834"/>
            <a:ext cx="3367288" cy="2488573"/>
            <a:chOff x="1816735" y="3429000"/>
            <a:chExt cx="2550160" cy="1884680"/>
          </a:xfrm>
        </p:grpSpPr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4F91B13F-6BBF-C95E-0EDD-115ED710EB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685" b="26366" l="3744" r="35567">
                          <a14:foregroundMark x1="10148" y1="12848" x2="10640" y2="13998"/>
                          <a14:foregroundMark x1="7980" y1="11505" x2="8374" y2="9684"/>
                          <a14:foregroundMark x1="8670" y1="9204" x2="7685" y2="12176"/>
                          <a14:foregroundMark x1="8473" y1="12752" x2="12217" y2="18504"/>
                          <a14:foregroundMark x1="12118" y1="17162" x2="16552" y2="20614"/>
                          <a14:foregroundMark x1="11823" y1="20038" x2="12709" y2="19271"/>
                          <a14:foregroundMark x1="13498" y1="17641" x2="10443" y2="17929"/>
                          <a14:foregroundMark x1="10837" y1="18121" x2="11034" y2="19942"/>
                          <a14:foregroundMark x1="11921" y1="20230" x2="14877" y2="19367"/>
                          <a14:foregroundMark x1="14975" y1="19271" x2="15172" y2="20230"/>
                          <a14:foregroundMark x1="15369" y1="19463" x2="20099" y2="25024"/>
                          <a14:foregroundMark x1="20099" y1="25024" x2="27783" y2="25695"/>
                          <a14:foregroundMark x1="27783" y1="25695" x2="20197" y2="24928"/>
                          <a14:foregroundMark x1="20197" y1="24928" x2="24433" y2="24928"/>
                          <a14:foregroundMark x1="14581" y1="19175" x2="16650" y2="21285"/>
                          <a14:foregroundMark x1="13005" y1="19367" x2="12512" y2="18984"/>
                          <a14:foregroundMark x1="15567" y1="18888" x2="16158" y2="21956"/>
                          <a14:foregroundMark x1="15862" y1="20518" x2="16059" y2="20614"/>
                          <a14:foregroundMark x1="14778" y1="20134" x2="14975" y2="20422"/>
                          <a14:foregroundMark x1="9557" y1="7958" x2="16847" y2="5177"/>
                          <a14:foregroundMark x1="16847" y1="5177" x2="21675" y2="10642"/>
                          <a14:foregroundMark x1="11330" y1="7383" x2="12217" y2="6807"/>
                          <a14:foregroundMark x1="11133" y1="7670" x2="12414" y2="5849"/>
                          <a14:foregroundMark x1="12118" y1="6903" x2="19704" y2="6807"/>
                          <a14:foregroundMark x1="19704" y1="6807" x2="21478" y2="9779"/>
                          <a14:foregroundMark x1="13695" y1="5273" x2="17537" y2="5561"/>
                          <a14:foregroundMark x1="13596" y1="5753" x2="17833" y2="4890"/>
                          <a14:foregroundMark x1="16355" y1="5081" x2="12709" y2="7095"/>
                          <a14:foregroundMark x1="26798" y1="11026" x2="28867" y2="12272"/>
                          <a14:foregroundMark x1="26897" y1="11122" x2="29655" y2="10930"/>
                          <a14:foregroundMark x1="26305" y1="11314" x2="25911" y2="11122"/>
                          <a14:foregroundMark x1="25911" y1="11122" x2="28768" y2="10834"/>
                          <a14:foregroundMark x1="26601" y1="10451" x2="30148" y2="9396"/>
                          <a14:foregroundMark x1="26404" y1="11026" x2="28374" y2="14094"/>
                          <a14:foregroundMark x1="25222" y1="10163" x2="27094" y2="11122"/>
                          <a14:foregroundMark x1="29557" y1="12081" x2="30049" y2="12081"/>
                          <a14:foregroundMark x1="33990" y1="21764" x2="34483" y2="23969"/>
                          <a14:foregroundMark x1="34384" y1="24449" x2="21281" y2="24640"/>
                          <a14:foregroundMark x1="21281" y1="24640" x2="29064" y2="26270"/>
                          <a14:foregroundMark x1="29064" y1="26270" x2="21281" y2="24640"/>
                          <a14:foregroundMark x1="21281" y1="24640" x2="23350" y2="25983"/>
                          <a14:foregroundMark x1="33892" y1="25120" x2="18719" y2="25024"/>
                          <a14:foregroundMark x1="18719" y1="25024" x2="28177" y2="26174"/>
                          <a14:foregroundMark x1="28177" y1="26174" x2="22562" y2="25120"/>
                          <a14:foregroundMark x1="15369" y1="23394" x2="18719" y2="23969"/>
                          <a14:foregroundMark x1="20493" y1="25024" x2="23054" y2="25983"/>
                          <a14:foregroundMark x1="20296" y1="26079" x2="22365" y2="26462"/>
                          <a14:foregroundMark x1="17044" y1="24640" x2="16453" y2="24449"/>
                          <a14:foregroundMark x1="35567" y1="22819" x2="34975" y2="24640"/>
                          <a14:backgroundMark x1="31724" y1="20614" x2="31724" y2="20614"/>
                          <a14:backgroundMark x1="31626" y1="20422" x2="31626" y2="20422"/>
                          <a14:backgroundMark x1="31626" y1="20422" x2="31724" y2="20422"/>
                          <a14:backgroundMark x1="31724" y1="20422" x2="31527" y2="204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789" b="72519"/>
            <a:stretch/>
          </p:blipFill>
          <p:spPr>
            <a:xfrm>
              <a:off x="1816735" y="3429000"/>
              <a:ext cx="2550160" cy="1884680"/>
            </a:xfrm>
            <a:prstGeom prst="rect">
              <a:avLst/>
            </a:prstGeom>
          </p:spPr>
        </p:pic>
        <p:pic>
          <p:nvPicPr>
            <p:cNvPr id="50" name="Picture 49" descr="Background pattern&#10;&#10;Description automatically generated">
              <a:extLst>
                <a:ext uri="{FF2B5EF4-FFF2-40B4-BE49-F238E27FC236}">
                  <a16:creationId xmlns:a16="http://schemas.microsoft.com/office/drawing/2014/main" id="{9565556C-CEA8-EA82-4416-2A0D479C8D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16" t="25536" r="45108" b="71349"/>
            <a:stretch/>
          </p:blipFill>
          <p:spPr>
            <a:xfrm>
              <a:off x="2634544" y="3974846"/>
              <a:ext cx="98496" cy="213614"/>
            </a:xfrm>
            <a:prstGeom prst="rect">
              <a:avLst/>
            </a:prstGeom>
            <a:noFill/>
          </p:spPr>
        </p:pic>
        <p:pic>
          <p:nvPicPr>
            <p:cNvPr id="51" name="Picture 50" descr="Background pattern&#10;&#10;Description automatically generated">
              <a:extLst>
                <a:ext uri="{FF2B5EF4-FFF2-40B4-BE49-F238E27FC236}">
                  <a16:creationId xmlns:a16="http://schemas.microsoft.com/office/drawing/2014/main" id="{6152B4C7-CBC2-8C65-FE34-ED93A8ED50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39" t="23512" r="22618" b="74487"/>
            <a:stretch/>
          </p:blipFill>
          <p:spPr>
            <a:xfrm>
              <a:off x="2663119" y="4007992"/>
              <a:ext cx="129682" cy="137161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689FC01-102D-AD23-04A9-A1E261934CCC}"/>
              </a:ext>
            </a:extLst>
          </p:cNvPr>
          <p:cNvGrpSpPr/>
          <p:nvPr/>
        </p:nvGrpSpPr>
        <p:grpSpPr>
          <a:xfrm>
            <a:off x="3046308" y="3235500"/>
            <a:ext cx="1399934" cy="1899149"/>
            <a:chOff x="5149145" y="1401199"/>
            <a:chExt cx="673681" cy="913915"/>
          </a:xfrm>
        </p:grpSpPr>
        <p:pic>
          <p:nvPicPr>
            <p:cNvPr id="53" name="Picture 52" descr="Background pattern&#10;&#10;Description automatically generated">
              <a:extLst>
                <a:ext uri="{FF2B5EF4-FFF2-40B4-BE49-F238E27FC236}">
                  <a16:creationId xmlns:a16="http://schemas.microsoft.com/office/drawing/2014/main" id="{0BA05092-F2C8-FAC3-8B67-41F1DD8ECB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" t="79972" r="93342" b="16954"/>
            <a:stretch/>
          </p:blipFill>
          <p:spPr>
            <a:xfrm rot="4138673">
              <a:off x="5153220" y="1951291"/>
              <a:ext cx="325614" cy="210821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E0E0B46-7F74-043F-4D19-8195316C9777}"/>
                </a:ext>
              </a:extLst>
            </p:cNvPr>
            <p:cNvGrpSpPr/>
            <p:nvPr/>
          </p:nvGrpSpPr>
          <p:grpSpPr>
            <a:xfrm>
              <a:off x="5149145" y="1565070"/>
              <a:ext cx="401651" cy="488313"/>
              <a:chOff x="4691437" y="1579999"/>
              <a:chExt cx="401651" cy="488313"/>
            </a:xfrm>
          </p:grpSpPr>
          <p:pic>
            <p:nvPicPr>
              <p:cNvPr id="70" name="Picture 69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4219F62F-7788-36C2-BC43-13FD725961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867" t="50498" r="74217" b="44244"/>
              <a:stretch/>
            </p:blipFill>
            <p:spPr>
              <a:xfrm rot="8749081" flipH="1">
                <a:off x="4848445" y="1707722"/>
                <a:ext cx="211142" cy="360590"/>
              </a:xfrm>
              <a:prstGeom prst="rect">
                <a:avLst/>
              </a:prstGeom>
            </p:spPr>
          </p:pic>
          <p:pic>
            <p:nvPicPr>
              <p:cNvPr id="71" name="Picture 70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3BB44034-B26A-7F14-8737-9F11BBD045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19" t="67396" r="89831" b="26884"/>
              <a:stretch/>
            </p:blipFill>
            <p:spPr>
              <a:xfrm rot="8181661" flipH="1">
                <a:off x="4691437" y="1579999"/>
                <a:ext cx="401651" cy="392306"/>
              </a:xfrm>
              <a:prstGeom prst="rect">
                <a:avLst/>
              </a:prstGeom>
            </p:spPr>
          </p:pic>
        </p:grpSp>
        <p:pic>
          <p:nvPicPr>
            <p:cNvPr id="55" name="Picture 54" descr="Background pattern&#10;&#10;Description automatically generated">
              <a:extLst>
                <a:ext uri="{FF2B5EF4-FFF2-40B4-BE49-F238E27FC236}">
                  <a16:creationId xmlns:a16="http://schemas.microsoft.com/office/drawing/2014/main" id="{3430DAB6-14DD-C63C-028D-EEEC5CD824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663" r="92550" b="49617"/>
            <a:stretch/>
          </p:blipFill>
          <p:spPr>
            <a:xfrm>
              <a:off x="5236628" y="1828163"/>
              <a:ext cx="401651" cy="392306"/>
            </a:xfrm>
            <a:prstGeom prst="rect">
              <a:avLst/>
            </a:prstGeom>
          </p:spPr>
        </p:pic>
        <p:pic>
          <p:nvPicPr>
            <p:cNvPr id="56" name="Picture 55" descr="Background pattern&#10;&#10;Description automatically generated">
              <a:extLst>
                <a:ext uri="{FF2B5EF4-FFF2-40B4-BE49-F238E27FC236}">
                  <a16:creationId xmlns:a16="http://schemas.microsoft.com/office/drawing/2014/main" id="{C5B08A8B-7D00-9525-A350-9738E8879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" t="79972" r="93342" b="16954"/>
            <a:stretch/>
          </p:blipFill>
          <p:spPr>
            <a:xfrm rot="16743411">
              <a:off x="5451079" y="2046896"/>
              <a:ext cx="325614" cy="210821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97FAB36-4753-6618-99F1-15D1338F0C5D}"/>
                </a:ext>
              </a:extLst>
            </p:cNvPr>
            <p:cNvGrpSpPr/>
            <p:nvPr/>
          </p:nvGrpSpPr>
          <p:grpSpPr>
            <a:xfrm rot="1310258">
              <a:off x="5430520" y="1855876"/>
              <a:ext cx="392306" cy="401651"/>
              <a:chOff x="5459782" y="1827301"/>
              <a:chExt cx="392306" cy="401651"/>
            </a:xfrm>
          </p:grpSpPr>
          <p:pic>
            <p:nvPicPr>
              <p:cNvPr id="68" name="Picture 67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051BA529-017D-F8EA-BCE6-6EFD46E0EA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64" t="50551" r="78272" b="44468"/>
              <a:stretch/>
            </p:blipFill>
            <p:spPr>
              <a:xfrm rot="16488147">
                <a:off x="5520638" y="1820510"/>
                <a:ext cx="235281" cy="341629"/>
              </a:xfrm>
              <a:prstGeom prst="rect">
                <a:avLst/>
              </a:prstGeom>
            </p:spPr>
          </p:pic>
          <p:pic>
            <p:nvPicPr>
              <p:cNvPr id="69" name="Picture 68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5B151600-F79A-C6CA-5EB4-2833FEE07E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" t="55774" r="92257" b="38506"/>
              <a:stretch/>
            </p:blipFill>
            <p:spPr>
              <a:xfrm rot="18089454">
                <a:off x="5455109" y="1831974"/>
                <a:ext cx="401651" cy="392306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00BCD84-EFC0-BE40-0FA0-A22B73EE0D7C}"/>
                </a:ext>
              </a:extLst>
            </p:cNvPr>
            <p:cNvGrpSpPr/>
            <p:nvPr/>
          </p:nvGrpSpPr>
          <p:grpSpPr>
            <a:xfrm>
              <a:off x="5246061" y="1401199"/>
              <a:ext cx="513079" cy="622941"/>
              <a:chOff x="3036092" y="1279522"/>
              <a:chExt cx="513079" cy="622941"/>
            </a:xfrm>
          </p:grpSpPr>
          <p:pic>
            <p:nvPicPr>
              <p:cNvPr id="59" name="Picture 58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2718D327-E9F5-6601-7486-5E5A9F8778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9" t="33029" r="12588" b="64407"/>
              <a:stretch/>
            </p:blipFill>
            <p:spPr>
              <a:xfrm>
                <a:off x="3077583" y="1466507"/>
                <a:ext cx="234189" cy="175897"/>
              </a:xfrm>
              <a:prstGeom prst="rect">
                <a:avLst/>
              </a:prstGeom>
            </p:spPr>
          </p:pic>
          <p:pic>
            <p:nvPicPr>
              <p:cNvPr id="60" name="Picture 59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B53A7265-15ED-7111-239B-B7236DC4AD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782" t="27795" r="11211" b="67740"/>
              <a:stretch/>
            </p:blipFill>
            <p:spPr>
              <a:xfrm>
                <a:off x="3091973" y="1502407"/>
                <a:ext cx="377826" cy="306198"/>
              </a:xfrm>
              <a:prstGeom prst="rect">
                <a:avLst/>
              </a:prstGeom>
            </p:spPr>
          </p:pic>
          <p:pic>
            <p:nvPicPr>
              <p:cNvPr id="61" name="Picture 60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B823F9F9-7A7D-262A-D019-2A53A0EB40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33" t="34414" r="19452" b="62845"/>
              <a:stretch/>
            </p:blipFill>
            <p:spPr>
              <a:xfrm rot="21232438">
                <a:off x="3038848" y="1714480"/>
                <a:ext cx="415925" cy="187983"/>
              </a:xfrm>
              <a:prstGeom prst="rect">
                <a:avLst/>
              </a:prstGeom>
            </p:spPr>
          </p:pic>
          <p:pic>
            <p:nvPicPr>
              <p:cNvPr id="62" name="Picture 61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FAE9380B-6E6B-8705-263A-4736CABBB3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869" t="32724" r="2315" b="64288"/>
              <a:stretch/>
            </p:blipFill>
            <p:spPr>
              <a:xfrm>
                <a:off x="3099596" y="1624217"/>
                <a:ext cx="205740" cy="204946"/>
              </a:xfrm>
              <a:prstGeom prst="rect">
                <a:avLst/>
              </a:prstGeom>
            </p:spPr>
          </p:pic>
          <p:pic>
            <p:nvPicPr>
              <p:cNvPr id="63" name="Picture 62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761243F6-5052-03B0-4172-C4EBFD7B7B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486" t="26462" r="1998" b="66816"/>
              <a:stretch/>
            </p:blipFill>
            <p:spPr>
              <a:xfrm>
                <a:off x="3036092" y="1279522"/>
                <a:ext cx="513079" cy="461010"/>
              </a:xfrm>
              <a:prstGeom prst="rect">
                <a:avLst/>
              </a:prstGeom>
            </p:spPr>
          </p:pic>
          <p:pic>
            <p:nvPicPr>
              <p:cNvPr id="64" name="Picture 63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6E904EB3-B33E-7B44-DCFD-371FBA5EBA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468" t="33036" r="9435" b="64110"/>
              <a:stretch/>
            </p:blipFill>
            <p:spPr>
              <a:xfrm>
                <a:off x="3345683" y="1602163"/>
                <a:ext cx="166996" cy="195767"/>
              </a:xfrm>
              <a:prstGeom prst="rect">
                <a:avLst/>
              </a:prstGeom>
            </p:spPr>
          </p:pic>
          <p:pic>
            <p:nvPicPr>
              <p:cNvPr id="65" name="Picture 64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98CF3E2A-A197-B3D1-0E97-D9C88C6175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772" t="29163" r="38744" b="69476"/>
              <a:stretch/>
            </p:blipFill>
            <p:spPr>
              <a:xfrm>
                <a:off x="3229451" y="1589158"/>
                <a:ext cx="80010" cy="93345"/>
              </a:xfrm>
              <a:prstGeom prst="rect">
                <a:avLst/>
              </a:prstGeom>
            </p:spPr>
          </p:pic>
          <p:pic>
            <p:nvPicPr>
              <p:cNvPr id="66" name="Picture 65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B5DAACCA-B7FF-CCBF-3FD7-63B65F593F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568" t="29081" r="38948" b="69558"/>
              <a:stretch/>
            </p:blipFill>
            <p:spPr>
              <a:xfrm>
                <a:off x="3145631" y="1568203"/>
                <a:ext cx="80010" cy="93345"/>
              </a:xfrm>
              <a:prstGeom prst="rect">
                <a:avLst/>
              </a:prstGeom>
            </p:spPr>
          </p:pic>
          <p:pic>
            <p:nvPicPr>
              <p:cNvPr id="67" name="Picture 66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FD9B6635-69A5-799E-F783-DF290EE910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406" t="33133" r="6052" b="64288"/>
              <a:stretch/>
            </p:blipFill>
            <p:spPr>
              <a:xfrm>
                <a:off x="3075629" y="1609969"/>
                <a:ext cx="190971" cy="176873"/>
              </a:xfrm>
              <a:prstGeom prst="rect">
                <a:avLst/>
              </a:prstGeom>
            </p:spPr>
          </p:pic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D7C3A83-AF65-C4B7-B5D2-BECC533110F0}"/>
              </a:ext>
            </a:extLst>
          </p:cNvPr>
          <p:cNvGrpSpPr/>
          <p:nvPr/>
        </p:nvGrpSpPr>
        <p:grpSpPr>
          <a:xfrm>
            <a:off x="591699" y="2787858"/>
            <a:ext cx="901803" cy="1572968"/>
            <a:chOff x="3578068" y="4132507"/>
            <a:chExt cx="925831" cy="1614878"/>
          </a:xfrm>
        </p:grpSpPr>
        <p:pic>
          <p:nvPicPr>
            <p:cNvPr id="73" name="Picture 72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457C9E81-FB1D-82F6-70DF-75654829E1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1" t="9562" r="90092" b="80388"/>
            <a:stretch/>
          </p:blipFill>
          <p:spPr>
            <a:xfrm>
              <a:off x="3655145" y="4482339"/>
              <a:ext cx="372587" cy="709041"/>
            </a:xfrm>
            <a:prstGeom prst="rect">
              <a:avLst/>
            </a:prstGeom>
          </p:spPr>
        </p:pic>
        <p:pic>
          <p:nvPicPr>
            <p:cNvPr id="74" name="Picture 73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5A0A8B75-D01E-9B00-2FB3-8A555798AA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46" t="7094" r="52430" b="88567"/>
            <a:stretch/>
          </p:blipFill>
          <p:spPr>
            <a:xfrm>
              <a:off x="3648239" y="4773157"/>
              <a:ext cx="303435" cy="306170"/>
            </a:xfrm>
            <a:prstGeom prst="rect">
              <a:avLst/>
            </a:prstGeom>
          </p:spPr>
        </p:pic>
        <p:pic>
          <p:nvPicPr>
            <p:cNvPr id="75" name="Picture 74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9C17B29E-999A-2170-1693-F3DBF53099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07" t="49539" r="19491" b="48001"/>
            <a:stretch/>
          </p:blipFill>
          <p:spPr>
            <a:xfrm rot="20503978">
              <a:off x="3735237" y="4946439"/>
              <a:ext cx="180598" cy="173610"/>
            </a:xfrm>
            <a:prstGeom prst="rect">
              <a:avLst/>
            </a:prstGeom>
          </p:spPr>
        </p:pic>
        <p:pic>
          <p:nvPicPr>
            <p:cNvPr id="76" name="Picture 7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769BC652-6164-3897-0267-E7DE895CE3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76" t="42509" r="82467" b="53741"/>
            <a:stretch/>
          </p:blipFill>
          <p:spPr>
            <a:xfrm>
              <a:off x="3822670" y="4132507"/>
              <a:ext cx="372588" cy="264575"/>
            </a:xfrm>
            <a:prstGeom prst="rect">
              <a:avLst/>
            </a:prstGeom>
          </p:spPr>
        </p:pic>
        <p:pic>
          <p:nvPicPr>
            <p:cNvPr id="77" name="Picture 76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D2D76A52-8FD8-6E9C-861B-9D1ABE5523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1" t="20466" r="91780" b="76232"/>
            <a:stretch/>
          </p:blipFill>
          <p:spPr>
            <a:xfrm>
              <a:off x="3671035" y="4556346"/>
              <a:ext cx="197168" cy="232985"/>
            </a:xfrm>
            <a:prstGeom prst="rect">
              <a:avLst/>
            </a:prstGeom>
          </p:spPr>
        </p:pic>
        <p:pic>
          <p:nvPicPr>
            <p:cNvPr id="78" name="Picture 77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24333702-F29C-75BF-EAFC-767A28972C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77" t="9138" r="68623" b="80391"/>
            <a:stretch/>
          </p:blipFill>
          <p:spPr>
            <a:xfrm>
              <a:off x="3922475" y="4503610"/>
              <a:ext cx="500848" cy="738760"/>
            </a:xfrm>
            <a:prstGeom prst="rect">
              <a:avLst/>
            </a:prstGeom>
          </p:spPr>
        </p:pic>
        <p:pic>
          <p:nvPicPr>
            <p:cNvPr id="79" name="Picture 78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0CDE32D7-D691-DF6C-4B77-B4A91A9EB3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66" t="18847" r="78230" b="74115"/>
            <a:stretch/>
          </p:blipFill>
          <p:spPr>
            <a:xfrm>
              <a:off x="3895473" y="4734778"/>
              <a:ext cx="528103" cy="496576"/>
            </a:xfrm>
            <a:prstGeom prst="rect">
              <a:avLst/>
            </a:prstGeom>
          </p:spPr>
        </p:pic>
        <p:pic>
          <p:nvPicPr>
            <p:cNvPr id="80" name="Picture 79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4CB24F8F-7BE6-B75C-D092-6E7BD44BA4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9" t="64572" r="57594" b="24143"/>
            <a:stretch/>
          </p:blipFill>
          <p:spPr>
            <a:xfrm>
              <a:off x="3578068" y="4951096"/>
              <a:ext cx="925831" cy="796289"/>
            </a:xfrm>
            <a:prstGeom prst="rect">
              <a:avLst/>
            </a:prstGeom>
          </p:spPr>
        </p:pic>
        <p:pic>
          <p:nvPicPr>
            <p:cNvPr id="81" name="Picture 80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E418F91F-DDDD-FC5A-0729-1494FF70C3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18" t="11098" r="48217" b="85532"/>
            <a:stretch/>
          </p:blipFill>
          <p:spPr>
            <a:xfrm>
              <a:off x="3795336" y="4872990"/>
              <a:ext cx="341376" cy="237744"/>
            </a:xfrm>
            <a:prstGeom prst="rect">
              <a:avLst/>
            </a:prstGeom>
          </p:spPr>
        </p:pic>
        <p:pic>
          <p:nvPicPr>
            <p:cNvPr id="82" name="Picture 81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5A1B600A-1641-CBCE-7D8A-CDAEB35480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61" t="2350" r="57083" b="93006"/>
            <a:stretch/>
          </p:blipFill>
          <p:spPr>
            <a:xfrm>
              <a:off x="3782636" y="4713288"/>
              <a:ext cx="372587" cy="327659"/>
            </a:xfrm>
            <a:prstGeom prst="rect">
              <a:avLst/>
            </a:prstGeom>
          </p:spPr>
        </p:pic>
        <p:pic>
          <p:nvPicPr>
            <p:cNvPr id="83" name="Picture 82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FCDDD207-2FF3-3E9E-DF12-8C73515C8B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27" t="29120" r="79283" b="63842"/>
            <a:stretch/>
          </p:blipFill>
          <p:spPr>
            <a:xfrm>
              <a:off x="3726232" y="4396163"/>
              <a:ext cx="464343" cy="496576"/>
            </a:xfrm>
            <a:prstGeom prst="rect">
              <a:avLst/>
            </a:prstGeom>
          </p:spPr>
        </p:pic>
        <p:pic>
          <p:nvPicPr>
            <p:cNvPr id="84" name="Picture 83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2A98F464-9627-CE77-504B-256CD6458C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41" t="2722" r="81602" b="90879"/>
            <a:stretch/>
          </p:blipFill>
          <p:spPr>
            <a:xfrm>
              <a:off x="3731469" y="4192016"/>
              <a:ext cx="372588" cy="451485"/>
            </a:xfrm>
            <a:prstGeom prst="rect">
              <a:avLst/>
            </a:prstGeom>
          </p:spPr>
        </p:pic>
        <p:pic>
          <p:nvPicPr>
            <p:cNvPr id="85" name="Picture 84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44263647-9DA0-26D5-6C07-1E4080B03E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2" t="2722" r="89690" b="90879"/>
            <a:stretch/>
          </p:blipFill>
          <p:spPr>
            <a:xfrm>
              <a:off x="3591060" y="4228846"/>
              <a:ext cx="376712" cy="451485"/>
            </a:xfrm>
            <a:prstGeom prst="rect">
              <a:avLst/>
            </a:prstGeom>
          </p:spPr>
        </p:pic>
        <p:pic>
          <p:nvPicPr>
            <p:cNvPr id="86" name="Picture 8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0EB7C547-7587-08AD-A42B-07ECD34EA1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52" t="2722" r="69045" b="90879"/>
            <a:stretch/>
          </p:blipFill>
          <p:spPr>
            <a:xfrm>
              <a:off x="3878059" y="4239069"/>
              <a:ext cx="528102" cy="451485"/>
            </a:xfrm>
            <a:prstGeom prst="rect">
              <a:avLst/>
            </a:prstGeom>
          </p:spPr>
        </p:pic>
        <p:pic>
          <p:nvPicPr>
            <p:cNvPr id="87" name="Picture 86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0D60B0F5-6886-6B1D-C30E-4726E3CA4C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65" t="20771" r="68466" b="76180"/>
            <a:stretch/>
          </p:blipFill>
          <p:spPr>
            <a:xfrm>
              <a:off x="4011099" y="4585538"/>
              <a:ext cx="197168" cy="215125"/>
            </a:xfrm>
            <a:prstGeom prst="rect">
              <a:avLst/>
            </a:prstGeom>
          </p:spPr>
        </p:pic>
        <p:pic>
          <p:nvPicPr>
            <p:cNvPr id="88" name="Picture 87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4ADE5489-D14C-C994-3F50-5ACD8BE29C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54" t="6915" r="39422" b="88746"/>
            <a:stretch/>
          </p:blipFill>
          <p:spPr>
            <a:xfrm>
              <a:off x="3939290" y="4771178"/>
              <a:ext cx="303435" cy="306170"/>
            </a:xfrm>
            <a:prstGeom prst="rect">
              <a:avLst/>
            </a:prstGeom>
          </p:spPr>
        </p:pic>
        <p:pic>
          <p:nvPicPr>
            <p:cNvPr id="89" name="Picture 88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C65A7EBE-D967-5BF1-21D6-7B41AEC4A7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34" t="49487" r="14964" b="48053"/>
            <a:stretch/>
          </p:blipFill>
          <p:spPr>
            <a:xfrm rot="2106962">
              <a:off x="3942125" y="4950154"/>
              <a:ext cx="180598" cy="173610"/>
            </a:xfrm>
            <a:prstGeom prst="rect">
              <a:avLst/>
            </a:prstGeom>
          </p:spPr>
        </p:pic>
        <p:pic>
          <p:nvPicPr>
            <p:cNvPr id="90" name="Picture 89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3650CA1B-BEA2-0209-70C2-8A65FCBDD4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73" t="56454" r="14740" b="38427"/>
            <a:stretch/>
          </p:blipFill>
          <p:spPr>
            <a:xfrm rot="20828620">
              <a:off x="3754891" y="4963551"/>
              <a:ext cx="207062" cy="402330"/>
            </a:xfrm>
            <a:prstGeom prst="rect">
              <a:avLst/>
            </a:prstGeom>
          </p:spPr>
        </p:pic>
        <p:pic>
          <p:nvPicPr>
            <p:cNvPr id="91" name="Picture 90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B548D31B-346A-8C3B-5EFC-E2776E1778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9" t="49251" r="86452" b="44412"/>
            <a:stretch/>
          </p:blipFill>
          <p:spPr>
            <a:xfrm rot="1974891">
              <a:off x="3789176" y="4918302"/>
              <a:ext cx="257175" cy="447207"/>
            </a:xfrm>
            <a:prstGeom prst="rect">
              <a:avLst/>
            </a:prstGeom>
          </p:spPr>
        </p:pic>
        <p:pic>
          <p:nvPicPr>
            <p:cNvPr id="92" name="Picture 91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61B7823C-F8F4-ACB8-C599-1C5D9CEF4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21" t="36113" r="83071" b="61616"/>
            <a:stretch/>
          </p:blipFill>
          <p:spPr>
            <a:xfrm>
              <a:off x="3757848" y="4564765"/>
              <a:ext cx="320765" cy="160210"/>
            </a:xfrm>
            <a:prstGeom prst="rect">
              <a:avLst/>
            </a:prstGeom>
          </p:spPr>
        </p:pic>
        <p:pic>
          <p:nvPicPr>
            <p:cNvPr id="93" name="Picture 92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F7424524-5BE0-5412-1F05-A3EC792005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40" t="40731" r="86495" b="57676"/>
            <a:stretch/>
          </p:blipFill>
          <p:spPr>
            <a:xfrm>
              <a:off x="3844000" y="4676498"/>
              <a:ext cx="133828" cy="112395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14AD7EC-B8D8-B41D-B5F9-2B71D6053F33}"/>
              </a:ext>
            </a:extLst>
          </p:cNvPr>
          <p:cNvGrpSpPr/>
          <p:nvPr/>
        </p:nvGrpSpPr>
        <p:grpSpPr>
          <a:xfrm>
            <a:off x="8285268" y="2845823"/>
            <a:ext cx="2783956" cy="2399376"/>
            <a:chOff x="2845887" y="2148515"/>
            <a:chExt cx="2783956" cy="2399376"/>
          </a:xfrm>
        </p:grpSpPr>
        <p:pic>
          <p:nvPicPr>
            <p:cNvPr id="95" name="Picture 94" descr="Background pattern&#10;&#10;Description automatically generated">
              <a:extLst>
                <a:ext uri="{FF2B5EF4-FFF2-40B4-BE49-F238E27FC236}">
                  <a16:creationId xmlns:a16="http://schemas.microsoft.com/office/drawing/2014/main" id="{7EFDDFB8-48AF-CAA5-65CB-B1D2AC50E8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" t="58711" r="89953" b="30882"/>
            <a:stretch/>
          </p:blipFill>
          <p:spPr>
            <a:xfrm>
              <a:off x="3872968" y="3396896"/>
              <a:ext cx="981456" cy="1033783"/>
            </a:xfrm>
            <a:prstGeom prst="rect">
              <a:avLst/>
            </a:prstGeom>
          </p:spPr>
        </p:pic>
        <p:pic>
          <p:nvPicPr>
            <p:cNvPr id="96" name="Picture 95" descr="Background pattern&#10;&#10;Description automatically generated">
              <a:extLst>
                <a:ext uri="{FF2B5EF4-FFF2-40B4-BE49-F238E27FC236}">
                  <a16:creationId xmlns:a16="http://schemas.microsoft.com/office/drawing/2014/main" id="{657CB46B-0F87-4724-1711-EA514D88EC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9" t="51464" r="90881" b="41407"/>
            <a:stretch/>
          </p:blipFill>
          <p:spPr>
            <a:xfrm>
              <a:off x="3116019" y="3323979"/>
              <a:ext cx="814994" cy="708140"/>
            </a:xfrm>
            <a:prstGeom prst="rect">
              <a:avLst/>
            </a:prstGeom>
          </p:spPr>
        </p:pic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6B330B5-F755-9527-12CA-8E0161C29F11}"/>
                </a:ext>
              </a:extLst>
            </p:cNvPr>
            <p:cNvGrpSpPr/>
            <p:nvPr/>
          </p:nvGrpSpPr>
          <p:grpSpPr>
            <a:xfrm>
              <a:off x="4870614" y="3686654"/>
              <a:ext cx="759229" cy="680594"/>
              <a:chOff x="4041558" y="3054494"/>
              <a:chExt cx="759229" cy="680594"/>
            </a:xfrm>
          </p:grpSpPr>
          <p:pic>
            <p:nvPicPr>
              <p:cNvPr id="134" name="Picture 133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C5BEF526-3B0F-3B2C-394D-5BAD5A0ACB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922" t="1854" r="5680" b="91295"/>
              <a:stretch/>
            </p:blipFill>
            <p:spPr>
              <a:xfrm>
                <a:off x="4041558" y="3054494"/>
                <a:ext cx="618615" cy="680594"/>
              </a:xfrm>
              <a:prstGeom prst="rect">
                <a:avLst/>
              </a:prstGeom>
            </p:spPr>
          </p:pic>
          <p:pic>
            <p:nvPicPr>
              <p:cNvPr id="135" name="Picture 134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39224686-A59C-095D-94E4-AFF9D22B5D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4520" t="2517" r="917" b="92160"/>
              <a:stretch/>
            </p:blipFill>
            <p:spPr>
              <a:xfrm>
                <a:off x="4359538" y="3157028"/>
                <a:ext cx="441249" cy="528866"/>
              </a:xfrm>
              <a:prstGeom prst="rect">
                <a:avLst/>
              </a:prstGeom>
            </p:spPr>
          </p:pic>
          <p:pic>
            <p:nvPicPr>
              <p:cNvPr id="136" name="Picture 135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01226526-2A36-A4C3-FA7A-E0F8030F1F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197" t="8193" r="6557" b="88777"/>
              <a:stretch/>
            </p:blipFill>
            <p:spPr>
              <a:xfrm rot="16604128">
                <a:off x="4327907" y="3350597"/>
                <a:ext cx="217170" cy="300991"/>
              </a:xfrm>
              <a:prstGeom prst="rect">
                <a:avLst/>
              </a:prstGeom>
            </p:spPr>
          </p:pic>
          <p:pic>
            <p:nvPicPr>
              <p:cNvPr id="137" name="Picture 136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722D4D7A-4074-96E0-E6B2-CF30D85826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197" t="8193" r="6557" b="88777"/>
              <a:stretch/>
            </p:blipFill>
            <p:spPr>
              <a:xfrm rot="15836748">
                <a:off x="4318104" y="3381141"/>
                <a:ext cx="217170" cy="300991"/>
              </a:xfrm>
              <a:prstGeom prst="rect">
                <a:avLst/>
              </a:prstGeom>
            </p:spPr>
          </p:pic>
        </p:grpSp>
        <p:pic>
          <p:nvPicPr>
            <p:cNvPr id="98" name="Picture 97" descr="Background pattern&#10;&#10;Description automatically generated">
              <a:extLst>
                <a:ext uri="{FF2B5EF4-FFF2-40B4-BE49-F238E27FC236}">
                  <a16:creationId xmlns:a16="http://schemas.microsoft.com/office/drawing/2014/main" id="{CFFC139F-D197-4CDE-A8BB-359C056FA4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67" r="12608" b="81029"/>
            <a:stretch/>
          </p:blipFill>
          <p:spPr>
            <a:xfrm>
              <a:off x="3546469" y="2660623"/>
              <a:ext cx="1510639" cy="1884680"/>
            </a:xfrm>
            <a:prstGeom prst="rect">
              <a:avLst/>
            </a:prstGeom>
          </p:spPr>
        </p:pic>
        <p:pic>
          <p:nvPicPr>
            <p:cNvPr id="99" name="Picture 98" descr="Background pattern&#10;&#10;Description automatically generated">
              <a:extLst>
                <a:ext uri="{FF2B5EF4-FFF2-40B4-BE49-F238E27FC236}">
                  <a16:creationId xmlns:a16="http://schemas.microsoft.com/office/drawing/2014/main" id="{D92B7383-6916-54C4-DA14-A8F7B2A98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" t="58711" r="89953" b="30882"/>
            <a:stretch/>
          </p:blipFill>
          <p:spPr>
            <a:xfrm>
              <a:off x="4195723" y="3514108"/>
              <a:ext cx="981456" cy="1033783"/>
            </a:xfrm>
            <a:prstGeom prst="rect">
              <a:avLst/>
            </a:prstGeom>
          </p:spPr>
        </p:pic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CB55D53-9B6C-61E4-86B5-261A9112722C}"/>
                </a:ext>
              </a:extLst>
            </p:cNvPr>
            <p:cNvGrpSpPr/>
            <p:nvPr/>
          </p:nvGrpSpPr>
          <p:grpSpPr>
            <a:xfrm>
              <a:off x="4047043" y="2648245"/>
              <a:ext cx="1474724" cy="1690175"/>
              <a:chOff x="3193603" y="1997797"/>
              <a:chExt cx="1474724" cy="1690175"/>
            </a:xfrm>
          </p:grpSpPr>
          <p:pic>
            <p:nvPicPr>
              <p:cNvPr id="125" name="Picture 124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67CA5B4D-6CEB-64F7-122B-F0F5CE3888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498" t="13524" r="40103" b="80611"/>
              <a:stretch/>
            </p:blipFill>
            <p:spPr>
              <a:xfrm rot="3585311">
                <a:off x="4067661" y="2809852"/>
                <a:ext cx="618614" cy="582719"/>
              </a:xfrm>
              <a:prstGeom prst="rect">
                <a:avLst/>
              </a:prstGeom>
            </p:spPr>
          </p:pic>
          <p:pic>
            <p:nvPicPr>
              <p:cNvPr id="126" name="Picture 125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9DDB5B95-C226-202E-7174-10695D4D7D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498" t="13524" r="40103" b="80611"/>
              <a:stretch/>
            </p:blipFill>
            <p:spPr>
              <a:xfrm>
                <a:off x="3748731" y="2080866"/>
                <a:ext cx="618614" cy="582719"/>
              </a:xfrm>
              <a:prstGeom prst="rect">
                <a:avLst/>
              </a:prstGeom>
            </p:spPr>
          </p:pic>
          <p:pic>
            <p:nvPicPr>
              <p:cNvPr id="127" name="Picture 126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F00DA7B9-3832-ED57-DDCD-CBAD416CC7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498" t="13524" r="40103" b="80611"/>
              <a:stretch/>
            </p:blipFill>
            <p:spPr>
              <a:xfrm rot="1754297">
                <a:off x="4038810" y="2411157"/>
                <a:ext cx="618614" cy="582719"/>
              </a:xfrm>
              <a:prstGeom prst="rect">
                <a:avLst/>
              </a:prstGeom>
            </p:spPr>
          </p:pic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D7FEC650-5D0F-DCC2-9D17-AE9F63CDA4E6}"/>
                  </a:ext>
                </a:extLst>
              </p:cNvPr>
              <p:cNvGrpSpPr/>
              <p:nvPr/>
            </p:nvGrpSpPr>
            <p:grpSpPr>
              <a:xfrm>
                <a:off x="3193603" y="2053431"/>
                <a:ext cx="1189549" cy="1634541"/>
                <a:chOff x="3254563" y="2109311"/>
                <a:chExt cx="1189549" cy="1634541"/>
              </a:xfrm>
            </p:grpSpPr>
            <p:pic>
              <p:nvPicPr>
                <p:cNvPr id="132" name="Picture 131" descr="Background pattern&#10;&#10;Description automatically generated">
                  <a:extLst>
                    <a:ext uri="{FF2B5EF4-FFF2-40B4-BE49-F238E27FC236}">
                      <a16:creationId xmlns:a16="http://schemas.microsoft.com/office/drawing/2014/main" id="{6225D284-5EC7-5EBC-2164-46C72FFA2F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9333" t="16388" r="28363" b="71406"/>
                <a:stretch/>
              </p:blipFill>
              <p:spPr>
                <a:xfrm>
                  <a:off x="3254563" y="2237970"/>
                  <a:ext cx="1189549" cy="1212577"/>
                </a:xfrm>
                <a:prstGeom prst="rect">
                  <a:avLst/>
                </a:prstGeom>
              </p:spPr>
            </p:pic>
            <p:pic>
              <p:nvPicPr>
                <p:cNvPr id="133" name="Picture 132" descr="Background pattern&#10;&#10;Description automatically generated">
                  <a:extLst>
                    <a:ext uri="{FF2B5EF4-FFF2-40B4-BE49-F238E27FC236}">
                      <a16:creationId xmlns:a16="http://schemas.microsoft.com/office/drawing/2014/main" id="{04E79DD1-C931-7097-5D10-E4A402A25F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969" t="28254" r="39125" b="64196"/>
                <a:stretch/>
              </p:blipFill>
              <p:spPr>
                <a:xfrm rot="2866209">
                  <a:off x="2925764" y="2551575"/>
                  <a:ext cx="1634541" cy="750014"/>
                </a:xfrm>
                <a:prstGeom prst="rect">
                  <a:avLst/>
                </a:prstGeom>
              </p:spPr>
            </p:pic>
          </p:grpSp>
          <p:pic>
            <p:nvPicPr>
              <p:cNvPr id="129" name="Picture 128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EE07E423-2EB5-BD81-FB2D-7F2DC2B107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498" t="13524" r="40103" b="80611"/>
              <a:stretch/>
            </p:blipFill>
            <p:spPr>
              <a:xfrm rot="19693710">
                <a:off x="3429943" y="1997797"/>
                <a:ext cx="618614" cy="582719"/>
              </a:xfrm>
              <a:prstGeom prst="rect">
                <a:avLst/>
              </a:prstGeom>
            </p:spPr>
          </p:pic>
          <p:pic>
            <p:nvPicPr>
              <p:cNvPr id="130" name="Picture 129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4D51D578-F7CA-9081-0174-B50EC95EC3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498" t="13524" r="40103" b="80611"/>
              <a:stretch/>
            </p:blipFill>
            <p:spPr>
              <a:xfrm rot="333167">
                <a:off x="3769414" y="2259422"/>
                <a:ext cx="618614" cy="582719"/>
              </a:xfrm>
              <a:prstGeom prst="rect">
                <a:avLst/>
              </a:prstGeom>
            </p:spPr>
          </p:pic>
          <p:pic>
            <p:nvPicPr>
              <p:cNvPr id="131" name="Picture 130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3EED3C2C-D5ED-DFEE-48F2-76CB120C1F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498" t="13524" r="40103" b="80611"/>
              <a:stretch/>
            </p:blipFill>
            <p:spPr>
              <a:xfrm rot="3015692">
                <a:off x="3944454" y="2720234"/>
                <a:ext cx="618614" cy="582719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9C0956D-C9F2-A1CD-3D99-18AA49C91CA5}"/>
                </a:ext>
              </a:extLst>
            </p:cNvPr>
            <p:cNvGrpSpPr/>
            <p:nvPr/>
          </p:nvGrpSpPr>
          <p:grpSpPr>
            <a:xfrm>
              <a:off x="3494557" y="3146920"/>
              <a:ext cx="1239075" cy="1026031"/>
              <a:chOff x="5078419" y="2594453"/>
              <a:chExt cx="1239075" cy="1026031"/>
            </a:xfrm>
          </p:grpSpPr>
          <p:pic>
            <p:nvPicPr>
              <p:cNvPr id="122" name="Picture 121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A810BDFF-7AE0-FE6C-0623-701CFE81B7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421" t="28763" r="30149" b="64826"/>
              <a:stretch/>
            </p:blipFill>
            <p:spPr>
              <a:xfrm>
                <a:off x="5502500" y="2664980"/>
                <a:ext cx="814994" cy="636893"/>
              </a:xfrm>
              <a:prstGeom prst="rect">
                <a:avLst/>
              </a:prstGeom>
            </p:spPr>
          </p:pic>
          <p:pic>
            <p:nvPicPr>
              <p:cNvPr id="123" name="Picture 122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A200A635-3D18-2F30-73A0-6E2A3B1196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199" t="47375" r="40377" b="42296"/>
              <a:stretch/>
            </p:blipFill>
            <p:spPr>
              <a:xfrm>
                <a:off x="5389380" y="2594453"/>
                <a:ext cx="717784" cy="1026031"/>
              </a:xfrm>
              <a:prstGeom prst="rect">
                <a:avLst/>
              </a:prstGeom>
            </p:spPr>
          </p:pic>
          <p:pic>
            <p:nvPicPr>
              <p:cNvPr id="124" name="Picture 123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3A0E2AA2-5DB2-699A-A634-99F7EEA076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90" t="44873" r="90280" b="48716"/>
              <a:stretch/>
            </p:blipFill>
            <p:spPr>
              <a:xfrm>
                <a:off x="5078419" y="2894743"/>
                <a:ext cx="814994" cy="636893"/>
              </a:xfrm>
              <a:prstGeom prst="rect">
                <a:avLst/>
              </a:prstGeom>
            </p:spPr>
          </p:pic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C2FB578-DDD8-3C7C-25C5-C122F9DBDD5E}"/>
                </a:ext>
              </a:extLst>
            </p:cNvPr>
            <p:cNvGrpSpPr/>
            <p:nvPr/>
          </p:nvGrpSpPr>
          <p:grpSpPr>
            <a:xfrm>
              <a:off x="2845887" y="2148515"/>
              <a:ext cx="1484117" cy="1573738"/>
              <a:chOff x="6379719" y="4040869"/>
              <a:chExt cx="1484117" cy="1573738"/>
            </a:xfrm>
          </p:grpSpPr>
          <p:pic>
            <p:nvPicPr>
              <p:cNvPr id="103" name="Picture 102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C79C5959-495A-43E1-DCCD-0F1018409F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9" t="34567" r="88199" b="55413"/>
              <a:stretch/>
            </p:blipFill>
            <p:spPr>
              <a:xfrm>
                <a:off x="6776928" y="4040869"/>
                <a:ext cx="1086908" cy="995171"/>
              </a:xfrm>
              <a:prstGeom prst="rect">
                <a:avLst/>
              </a:prstGeom>
            </p:spPr>
          </p:pic>
          <p:pic>
            <p:nvPicPr>
              <p:cNvPr id="104" name="Picture 103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D6A6DDA3-7E8F-7F4F-9D4E-21C234FF17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465" t="10659" r="45317" b="84033"/>
              <a:stretch/>
            </p:blipFill>
            <p:spPr>
              <a:xfrm>
                <a:off x="6684472" y="4207626"/>
                <a:ext cx="407756" cy="527386"/>
              </a:xfrm>
              <a:prstGeom prst="rect">
                <a:avLst/>
              </a:prstGeom>
            </p:spPr>
          </p:pic>
          <p:pic>
            <p:nvPicPr>
              <p:cNvPr id="105" name="Picture 104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C9F9CD37-6AEC-0586-BAA0-0025DBD7BA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579" t="16907" r="46568" b="75276"/>
              <a:stretch/>
            </p:blipFill>
            <p:spPr>
              <a:xfrm>
                <a:off x="6395628" y="4198059"/>
                <a:ext cx="1145919" cy="776594"/>
              </a:xfrm>
              <a:prstGeom prst="rect">
                <a:avLst/>
              </a:prstGeom>
            </p:spPr>
          </p:pic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C1E0D40A-39BD-058D-8EF2-E55D5C508E57}"/>
                  </a:ext>
                </a:extLst>
              </p:cNvPr>
              <p:cNvGrpSpPr/>
              <p:nvPr/>
            </p:nvGrpSpPr>
            <p:grpSpPr>
              <a:xfrm>
                <a:off x="6682827" y="4694224"/>
                <a:ext cx="741121" cy="835693"/>
                <a:chOff x="8936242" y="3653171"/>
                <a:chExt cx="741121" cy="835693"/>
              </a:xfrm>
            </p:grpSpPr>
            <p:pic>
              <p:nvPicPr>
                <p:cNvPr id="119" name="Picture 118" descr="Background pattern&#10;&#10;Description automatically generated">
                  <a:extLst>
                    <a:ext uri="{FF2B5EF4-FFF2-40B4-BE49-F238E27FC236}">
                      <a16:creationId xmlns:a16="http://schemas.microsoft.com/office/drawing/2014/main" id="{8A7684AD-CEBC-E2F7-1DAD-E0E79821F4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4557" r="38158" b="92790"/>
                <a:stretch/>
              </p:blipFill>
              <p:spPr>
                <a:xfrm>
                  <a:off x="8936242" y="3662041"/>
                  <a:ext cx="704345" cy="716306"/>
                </a:xfrm>
                <a:prstGeom prst="rect">
                  <a:avLst/>
                </a:prstGeom>
              </p:spPr>
            </p:pic>
            <p:pic>
              <p:nvPicPr>
                <p:cNvPr id="120" name="Picture 119" descr="Background pattern&#10;&#10;Description automatically generated">
                  <a:extLst>
                    <a:ext uri="{FF2B5EF4-FFF2-40B4-BE49-F238E27FC236}">
                      <a16:creationId xmlns:a16="http://schemas.microsoft.com/office/drawing/2014/main" id="{955AAA44-ABA0-D71D-4B44-44A2825879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2438" t="499" r="30277" b="93447"/>
                <a:stretch/>
              </p:blipFill>
              <p:spPr>
                <a:xfrm>
                  <a:off x="8973018" y="3653171"/>
                  <a:ext cx="704345" cy="601523"/>
                </a:xfrm>
                <a:prstGeom prst="rect">
                  <a:avLst/>
                </a:prstGeom>
              </p:spPr>
            </p:pic>
            <p:pic>
              <p:nvPicPr>
                <p:cNvPr id="121" name="Picture 120" descr="Background pattern&#10;&#10;Description automatically generated">
                  <a:extLst>
                    <a:ext uri="{FF2B5EF4-FFF2-40B4-BE49-F238E27FC236}">
                      <a16:creationId xmlns:a16="http://schemas.microsoft.com/office/drawing/2014/main" id="{E323B29F-25E3-EB92-D64E-CCC38F9FE2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2264" t="6983" r="30451" b="88209"/>
                <a:stretch/>
              </p:blipFill>
              <p:spPr>
                <a:xfrm>
                  <a:off x="8970469" y="4011150"/>
                  <a:ext cx="704345" cy="477714"/>
                </a:xfrm>
                <a:prstGeom prst="rect">
                  <a:avLst/>
                </a:prstGeom>
              </p:spPr>
            </p:pic>
          </p:grpSp>
          <p:pic>
            <p:nvPicPr>
              <p:cNvPr id="107" name="Picture 106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0413CA17-9931-511A-0BB1-941E5125A6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073" t="8086" r="49806" b="86589"/>
              <a:stretch/>
            </p:blipFill>
            <p:spPr>
              <a:xfrm>
                <a:off x="6728472" y="5085741"/>
                <a:ext cx="591778" cy="528866"/>
              </a:xfrm>
              <a:prstGeom prst="rect">
                <a:avLst/>
              </a:prstGeom>
            </p:spPr>
          </p:pic>
          <p:pic>
            <p:nvPicPr>
              <p:cNvPr id="108" name="Picture 107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9859355C-EBF9-6011-43AD-0B90E70510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473" t="11865" r="30406" b="83585"/>
              <a:stretch/>
            </p:blipFill>
            <p:spPr>
              <a:xfrm rot="366437">
                <a:off x="7054841" y="5069377"/>
                <a:ext cx="591778" cy="451866"/>
              </a:xfrm>
              <a:prstGeom prst="rect">
                <a:avLst/>
              </a:prstGeom>
            </p:spPr>
          </p:pic>
          <p:pic>
            <p:nvPicPr>
              <p:cNvPr id="109" name="Picture 108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A40F2D68-BC72-62D3-439C-62DBD826D5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545" t="25652" r="43578" b="71561"/>
              <a:stretch/>
            </p:blipFill>
            <p:spPr>
              <a:xfrm>
                <a:off x="6887401" y="4602311"/>
                <a:ext cx="278130" cy="276859"/>
              </a:xfrm>
              <a:prstGeom prst="rect">
                <a:avLst/>
              </a:prstGeom>
            </p:spPr>
          </p:pic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DE97508B-724D-9807-620C-A98C4B4BB8E5}"/>
                  </a:ext>
                </a:extLst>
              </p:cNvPr>
              <p:cNvGrpSpPr/>
              <p:nvPr/>
            </p:nvGrpSpPr>
            <p:grpSpPr>
              <a:xfrm>
                <a:off x="6927565" y="4619116"/>
                <a:ext cx="917450" cy="698553"/>
                <a:chOff x="6927565" y="4619116"/>
                <a:chExt cx="917450" cy="698553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9DBD844A-CDF0-D3C3-68D7-FDA793671F6B}"/>
                    </a:ext>
                  </a:extLst>
                </p:cNvPr>
                <p:cNvGrpSpPr/>
                <p:nvPr/>
              </p:nvGrpSpPr>
              <p:grpSpPr>
                <a:xfrm>
                  <a:off x="6974045" y="4619116"/>
                  <a:ext cx="870970" cy="680594"/>
                  <a:chOff x="7842606" y="4454220"/>
                  <a:chExt cx="870970" cy="680594"/>
                </a:xfrm>
              </p:grpSpPr>
              <p:pic>
                <p:nvPicPr>
                  <p:cNvPr id="117" name="Picture 116" descr="Background pattern&#10;&#10;Description automatically generated">
                    <a:extLst>
                      <a:ext uri="{FF2B5EF4-FFF2-40B4-BE49-F238E27FC236}">
                        <a16:creationId xmlns:a16="http://schemas.microsoft.com/office/drawing/2014/main" id="{45C83EB1-C9D5-FEE6-6474-B87E88BF59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4258" t="6966" r="38261" b="86182"/>
                  <a:stretch/>
                </p:blipFill>
                <p:spPr>
                  <a:xfrm>
                    <a:off x="7842606" y="4454220"/>
                    <a:ext cx="723250" cy="680594"/>
                  </a:xfrm>
                  <a:prstGeom prst="rect">
                    <a:avLst/>
                  </a:prstGeom>
                </p:spPr>
              </p:pic>
              <p:pic>
                <p:nvPicPr>
                  <p:cNvPr id="118" name="Picture 117" descr="Background pattern&#10;&#10;Description automatically generated">
                    <a:extLst>
                      <a:ext uri="{FF2B5EF4-FFF2-40B4-BE49-F238E27FC236}">
                        <a16:creationId xmlns:a16="http://schemas.microsoft.com/office/drawing/2014/main" id="{2354B41C-7F61-52E1-B498-4F5F790C2A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823" b="6554" l="44630" r="47747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4240" t="107" r="51863" b="92730"/>
                  <a:stretch/>
                </p:blipFill>
                <p:spPr>
                  <a:xfrm rot="7004580">
                    <a:off x="8169488" y="4373613"/>
                    <a:ext cx="376709" cy="71146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5" name="Picture 114" descr="Background pattern&#10;&#10;Description automatically generated">
                  <a:extLst>
                    <a:ext uri="{FF2B5EF4-FFF2-40B4-BE49-F238E27FC236}">
                      <a16:creationId xmlns:a16="http://schemas.microsoft.com/office/drawing/2014/main" id="{8114819B-5FD0-5E02-74ED-378F81691E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823" b="6554" l="44630" r="47747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240" t="107" r="51863" b="96283"/>
                <a:stretch/>
              </p:blipFill>
              <p:spPr>
                <a:xfrm rot="9961856">
                  <a:off x="7378265" y="4959104"/>
                  <a:ext cx="376709" cy="358565"/>
                </a:xfrm>
                <a:prstGeom prst="rect">
                  <a:avLst/>
                </a:prstGeom>
              </p:spPr>
            </p:pic>
            <p:pic>
              <p:nvPicPr>
                <p:cNvPr id="116" name="Picture 115" descr="Background pattern&#10;&#10;Description automatically generated">
                  <a:extLst>
                    <a:ext uri="{FF2B5EF4-FFF2-40B4-BE49-F238E27FC236}">
                      <a16:creationId xmlns:a16="http://schemas.microsoft.com/office/drawing/2014/main" id="{18B02029-E664-4C98-797C-EB0E38ED5F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823" b="6554" l="44630" r="47747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240" t="3121" r="54051" b="92730"/>
                <a:stretch/>
              </p:blipFill>
              <p:spPr>
                <a:xfrm rot="4649505">
                  <a:off x="7051027" y="4560675"/>
                  <a:ext cx="165207" cy="412131"/>
                </a:xfrm>
                <a:prstGeom prst="rect">
                  <a:avLst/>
                </a:prstGeom>
              </p:spPr>
            </p:pic>
          </p:grpSp>
          <p:pic>
            <p:nvPicPr>
              <p:cNvPr id="111" name="Picture 110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28ADD5ED-97B9-418E-BF92-DB01E7B962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073" t="567" r="46431" b="91614"/>
              <a:stretch/>
            </p:blipFill>
            <p:spPr>
              <a:xfrm>
                <a:off x="6379719" y="4538356"/>
                <a:ext cx="918113" cy="776594"/>
              </a:xfrm>
              <a:prstGeom prst="rect">
                <a:avLst/>
              </a:prstGeom>
            </p:spPr>
          </p:pic>
          <p:pic>
            <p:nvPicPr>
              <p:cNvPr id="112" name="Picture 111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384BC001-F603-AE68-BB0B-ACD3A104C3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168" t="25037" r="22756" b="70361"/>
              <a:stretch/>
            </p:blipFill>
            <p:spPr>
              <a:xfrm>
                <a:off x="6850795" y="4334966"/>
                <a:ext cx="394102" cy="457201"/>
              </a:xfrm>
              <a:prstGeom prst="rect">
                <a:avLst/>
              </a:prstGeom>
            </p:spPr>
          </p:pic>
          <p:pic>
            <p:nvPicPr>
              <p:cNvPr id="113" name="Picture 112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D65E361A-B146-7A57-7E6F-B2BF148863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435" t="23278" r="24299" b="74356"/>
              <a:stretch/>
            </p:blipFill>
            <p:spPr>
              <a:xfrm>
                <a:off x="6859303" y="4655277"/>
                <a:ext cx="219031" cy="235122"/>
              </a:xfrm>
              <a:prstGeom prst="rect">
                <a:avLst/>
              </a:prstGeom>
            </p:spPr>
          </p:pic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3E3F995-E7A3-39A2-7426-1FFC3D3F0EC5}"/>
              </a:ext>
            </a:extLst>
          </p:cNvPr>
          <p:cNvGrpSpPr/>
          <p:nvPr/>
        </p:nvGrpSpPr>
        <p:grpSpPr>
          <a:xfrm>
            <a:off x="1946453" y="2787858"/>
            <a:ext cx="950596" cy="1615440"/>
            <a:chOff x="1583532" y="2697483"/>
            <a:chExt cx="950596" cy="1615440"/>
          </a:xfrm>
        </p:grpSpPr>
        <p:pic>
          <p:nvPicPr>
            <p:cNvPr id="139" name="Picture 138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78BFA285-7E54-1588-3832-2398776844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49" r="16641" b="76556"/>
            <a:stretch/>
          </p:blipFill>
          <p:spPr>
            <a:xfrm>
              <a:off x="1583532" y="2697483"/>
              <a:ext cx="925831" cy="1607820"/>
            </a:xfrm>
            <a:prstGeom prst="rect">
              <a:avLst/>
            </a:prstGeom>
          </p:spPr>
        </p:pic>
        <p:pic>
          <p:nvPicPr>
            <p:cNvPr id="140" name="Picture 139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A510B226-8CDF-6E1E-F6C6-47ABFE160D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" t="64967" r="77846" b="24589"/>
            <a:stretch/>
          </p:blipFill>
          <p:spPr>
            <a:xfrm>
              <a:off x="1608297" y="3596643"/>
              <a:ext cx="925831" cy="716280"/>
            </a:xfrm>
            <a:prstGeom prst="rect">
              <a:avLst/>
            </a:prstGeom>
          </p:spPr>
        </p:pic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D1C54EF-4BEC-0BA0-7058-5154FE116932}"/>
                </a:ext>
              </a:extLst>
            </p:cNvPr>
            <p:cNvSpPr/>
            <p:nvPr/>
          </p:nvSpPr>
          <p:spPr>
            <a:xfrm>
              <a:off x="1754983" y="3714753"/>
              <a:ext cx="520065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0CE1797-5815-F087-E775-BBA6D138C12F}"/>
                </a:ext>
              </a:extLst>
            </p:cNvPr>
            <p:cNvSpPr/>
            <p:nvPr/>
          </p:nvSpPr>
          <p:spPr>
            <a:xfrm>
              <a:off x="1754983" y="3585213"/>
              <a:ext cx="520065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DD51BD9E-B828-A077-B414-EBC357C3826D}"/>
                </a:ext>
              </a:extLst>
            </p:cNvPr>
            <p:cNvSpPr/>
            <p:nvPr/>
          </p:nvSpPr>
          <p:spPr>
            <a:xfrm>
              <a:off x="1754983" y="3630931"/>
              <a:ext cx="520065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EF2587C-12D8-CA66-ACAD-E067BFDB2A95}"/>
                </a:ext>
              </a:extLst>
            </p:cNvPr>
            <p:cNvSpPr/>
            <p:nvPr/>
          </p:nvSpPr>
          <p:spPr>
            <a:xfrm>
              <a:off x="1754983" y="3676649"/>
              <a:ext cx="520065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5" name="Picture 144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86DA2BDF-2429-CB6D-1322-7CA3B4D52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23" t="40680" r="68212" b="57268"/>
            <a:stretch/>
          </p:blipFill>
          <p:spPr>
            <a:xfrm>
              <a:off x="1885949" y="3279137"/>
              <a:ext cx="147320" cy="144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116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77AEA38-B744-EF2B-B7A4-C3910BE741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80" t="81222" r="36609" b="7778"/>
          <a:stretch/>
        </p:blipFill>
        <p:spPr>
          <a:xfrm>
            <a:off x="105411" y="505461"/>
            <a:ext cx="613410" cy="75438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9B9BC55-5972-8A7D-3C07-B821B1F8BF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67" t="81259" r="12974" b="7796"/>
          <a:stretch/>
        </p:blipFill>
        <p:spPr>
          <a:xfrm>
            <a:off x="105411" y="1539241"/>
            <a:ext cx="617220" cy="75057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0840D65-581D-F8C1-00E0-FBB892A672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80" t="81222" r="36609" b="7778"/>
          <a:stretch/>
        </p:blipFill>
        <p:spPr>
          <a:xfrm flipH="1">
            <a:off x="1278891" y="505461"/>
            <a:ext cx="613410" cy="754380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192E1F07-6DA0-DAFA-7C86-EBFEC1091F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261272" y="-45787"/>
            <a:ext cx="2554803" cy="6858067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F9B21B4-5F72-0B0D-8525-6384D223CD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2" t="44102" r="20895" b="37278"/>
          <a:stretch/>
        </p:blipFill>
        <p:spPr>
          <a:xfrm>
            <a:off x="1304869" y="2610484"/>
            <a:ext cx="1010483" cy="1276936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90E1AD78-030E-C030-D5B1-1BFA43248FF6}"/>
              </a:ext>
            </a:extLst>
          </p:cNvPr>
          <p:cNvGrpSpPr/>
          <p:nvPr/>
        </p:nvGrpSpPr>
        <p:grpSpPr>
          <a:xfrm>
            <a:off x="9046788" y="3148964"/>
            <a:ext cx="1010484" cy="1277520"/>
            <a:chOff x="9046788" y="3148964"/>
            <a:chExt cx="1010484" cy="1277520"/>
          </a:xfrm>
        </p:grpSpPr>
        <p:pic>
          <p:nvPicPr>
            <p:cNvPr id="50" name="Picture 49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5CAB5C9-CB74-CD89-822B-E1982288CD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52" t="44102" r="20895" b="48537"/>
            <a:stretch/>
          </p:blipFill>
          <p:spPr>
            <a:xfrm flipH="1">
              <a:off x="9046789" y="3148964"/>
              <a:ext cx="1010483" cy="504826"/>
            </a:xfrm>
            <a:prstGeom prst="rect">
              <a:avLst/>
            </a:prstGeom>
          </p:spPr>
        </p:pic>
        <p:pic>
          <p:nvPicPr>
            <p:cNvPr id="52" name="Picture 5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0718BAC4-C16B-4D27-D1B4-AEEB0818A6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52" t="44102" r="20895" b="44639"/>
            <a:stretch/>
          </p:blipFill>
          <p:spPr>
            <a:xfrm flipH="1" flipV="1">
              <a:off x="9046788" y="3654374"/>
              <a:ext cx="1010483" cy="772110"/>
            </a:xfrm>
            <a:prstGeom prst="rect">
              <a:avLst/>
            </a:prstGeom>
          </p:spPr>
        </p:pic>
        <p:sp>
          <p:nvSpPr>
            <p:cNvPr id="53" name="Right Triangle 52">
              <a:extLst>
                <a:ext uri="{FF2B5EF4-FFF2-40B4-BE49-F238E27FC236}">
                  <a16:creationId xmlns:a16="http://schemas.microsoft.com/office/drawing/2014/main" id="{DDEC2F98-FB7C-607A-9A98-E39F219D9FD9}"/>
                </a:ext>
              </a:extLst>
            </p:cNvPr>
            <p:cNvSpPr/>
            <p:nvPr/>
          </p:nvSpPr>
          <p:spPr>
            <a:xfrm flipH="1" flipV="1">
              <a:off x="9930765" y="3653790"/>
              <a:ext cx="102870" cy="102870"/>
            </a:xfrm>
            <a:prstGeom prst="rtTriangle">
              <a:avLst/>
            </a:prstGeom>
            <a:solidFill>
              <a:srgbClr val="D0C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Triangle 54">
              <a:extLst>
                <a:ext uri="{FF2B5EF4-FFF2-40B4-BE49-F238E27FC236}">
                  <a16:creationId xmlns:a16="http://schemas.microsoft.com/office/drawing/2014/main" id="{88997A84-8A86-65DE-FE8F-D4F87A73564C}"/>
                </a:ext>
              </a:extLst>
            </p:cNvPr>
            <p:cNvSpPr/>
            <p:nvPr/>
          </p:nvSpPr>
          <p:spPr>
            <a:xfrm flipV="1">
              <a:off x="9116465" y="3653790"/>
              <a:ext cx="74295" cy="74295"/>
            </a:xfrm>
            <a:prstGeom prst="rtTriangle">
              <a:avLst/>
            </a:prstGeom>
            <a:solidFill>
              <a:srgbClr val="D0C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ight Triangle 56">
              <a:extLst>
                <a:ext uri="{FF2B5EF4-FFF2-40B4-BE49-F238E27FC236}">
                  <a16:creationId xmlns:a16="http://schemas.microsoft.com/office/drawing/2014/main" id="{52A10922-119F-B973-D726-E620912DBBF4}"/>
                </a:ext>
              </a:extLst>
            </p:cNvPr>
            <p:cNvSpPr/>
            <p:nvPr/>
          </p:nvSpPr>
          <p:spPr>
            <a:xfrm>
              <a:off x="9069652" y="3611880"/>
              <a:ext cx="45719" cy="45719"/>
            </a:xfrm>
            <a:prstGeom prst="rtTriangle">
              <a:avLst/>
            </a:prstGeom>
            <a:solidFill>
              <a:srgbClr val="BAAE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20E2782-2D40-7AC5-FFFB-D3303481524A}"/>
              </a:ext>
            </a:extLst>
          </p:cNvPr>
          <p:cNvGrpSpPr/>
          <p:nvPr/>
        </p:nvGrpSpPr>
        <p:grpSpPr>
          <a:xfrm>
            <a:off x="105411" y="2610484"/>
            <a:ext cx="1010483" cy="1276936"/>
            <a:chOff x="105411" y="2610484"/>
            <a:chExt cx="1010483" cy="1276936"/>
          </a:xfrm>
        </p:grpSpPr>
        <p:pic>
          <p:nvPicPr>
            <p:cNvPr id="15" name="Picture 1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E9F252D-5103-D9D2-7A02-68F4F8AAE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102" r="60448" b="37278"/>
            <a:stretch/>
          </p:blipFill>
          <p:spPr>
            <a:xfrm>
              <a:off x="105411" y="2610484"/>
              <a:ext cx="1010483" cy="1276936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FAAABDF-6BF0-2E74-7D19-46678FE6B4F4}"/>
                </a:ext>
              </a:extLst>
            </p:cNvPr>
            <p:cNvGrpSpPr/>
            <p:nvPr/>
          </p:nvGrpSpPr>
          <p:grpSpPr>
            <a:xfrm>
              <a:off x="207644" y="3181350"/>
              <a:ext cx="775336" cy="287655"/>
              <a:chOff x="207644" y="3181350"/>
              <a:chExt cx="775336" cy="287655"/>
            </a:xfrm>
          </p:grpSpPr>
          <p:pic>
            <p:nvPicPr>
              <p:cNvPr id="3" name="Picture 2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B078FA53-6802-FD89-FA57-E04A1E3C3F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62" t="55667" r="66711" b="40527"/>
              <a:stretch/>
            </p:blipFill>
            <p:spPr>
              <a:xfrm>
                <a:off x="207644" y="3181350"/>
                <a:ext cx="754381" cy="260985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95C3987-8011-500F-CAF0-400B68CE81AF}"/>
                  </a:ext>
                </a:extLst>
              </p:cNvPr>
              <p:cNvSpPr/>
              <p:nvPr/>
            </p:nvSpPr>
            <p:spPr>
              <a:xfrm>
                <a:off x="936408" y="3357562"/>
                <a:ext cx="46572" cy="111443"/>
              </a:xfrm>
              <a:prstGeom prst="rect">
                <a:avLst/>
              </a:prstGeom>
              <a:solidFill>
                <a:srgbClr val="E4E1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AEF871-6041-FA70-DBE4-DFBF751A2282}"/>
                </a:ext>
              </a:extLst>
            </p:cNvPr>
            <p:cNvGrpSpPr/>
            <p:nvPr/>
          </p:nvGrpSpPr>
          <p:grpSpPr>
            <a:xfrm>
              <a:off x="207644" y="2961297"/>
              <a:ext cx="775336" cy="287655"/>
              <a:chOff x="207644" y="3181350"/>
              <a:chExt cx="775336" cy="287655"/>
            </a:xfrm>
          </p:grpSpPr>
          <p:pic>
            <p:nvPicPr>
              <p:cNvPr id="17" name="Picture 16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9E347924-CBBA-24C2-B872-085A8BDAC1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62" t="55667" r="66711" b="40527"/>
              <a:stretch/>
            </p:blipFill>
            <p:spPr>
              <a:xfrm>
                <a:off x="207644" y="3181350"/>
                <a:ext cx="754381" cy="260985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B2695D0-DF85-CBD9-6C14-27B080A5BABC}"/>
                  </a:ext>
                </a:extLst>
              </p:cNvPr>
              <p:cNvSpPr/>
              <p:nvPr/>
            </p:nvSpPr>
            <p:spPr>
              <a:xfrm>
                <a:off x="936408" y="3357562"/>
                <a:ext cx="46572" cy="111443"/>
              </a:xfrm>
              <a:prstGeom prst="rect">
                <a:avLst/>
              </a:prstGeom>
              <a:solidFill>
                <a:srgbClr val="E4E1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" name="Picture 19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A21A9F10-255B-88C5-F80E-A5AE1D13AE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2" t="55667" r="66711" b="41790"/>
            <a:stretch/>
          </p:blipFill>
          <p:spPr>
            <a:xfrm>
              <a:off x="207644" y="2809824"/>
              <a:ext cx="754381" cy="174334"/>
            </a:xfrm>
            <a:prstGeom prst="rect">
              <a:avLst/>
            </a:prstGeom>
          </p:spPr>
        </p:pic>
      </p:grpSp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9522D980-1BA6-5D42-99BD-E827F41015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02" r="60448" b="37278"/>
          <a:stretch/>
        </p:blipFill>
        <p:spPr>
          <a:xfrm>
            <a:off x="2660104" y="2583814"/>
            <a:ext cx="1010483" cy="12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9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E0268CD-1A92-9E25-1E21-565D104FFFC0}"/>
              </a:ext>
            </a:extLst>
          </p:cNvPr>
          <p:cNvGrpSpPr/>
          <p:nvPr/>
        </p:nvGrpSpPr>
        <p:grpSpPr>
          <a:xfrm>
            <a:off x="3437467" y="3429000"/>
            <a:ext cx="566420" cy="688340"/>
            <a:chOff x="8173681" y="1902459"/>
            <a:chExt cx="566420" cy="688340"/>
          </a:xfrm>
        </p:grpSpPr>
        <p:pic>
          <p:nvPicPr>
            <p:cNvPr id="14" name="Picture 13" descr="Diagram&#10;&#10;Description automatically generated with low confidence">
              <a:extLst>
                <a:ext uri="{FF2B5EF4-FFF2-40B4-BE49-F238E27FC236}">
                  <a16:creationId xmlns:a16="http://schemas.microsoft.com/office/drawing/2014/main" id="{7C3AB774-C3BF-90CD-E867-4C65DB3F22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59" t="28767" r="32877" b="61796"/>
            <a:stretch/>
          </p:blipFill>
          <p:spPr>
            <a:xfrm>
              <a:off x="8188882" y="1920238"/>
              <a:ext cx="525858" cy="670561"/>
            </a:xfrm>
            <a:prstGeom prst="rect">
              <a:avLst/>
            </a:prstGeom>
          </p:spPr>
        </p:pic>
        <p:pic>
          <p:nvPicPr>
            <p:cNvPr id="12" name="Picture 11" descr="Diagram&#10;&#10;Description automatically generated with low confidence">
              <a:extLst>
                <a:ext uri="{FF2B5EF4-FFF2-40B4-BE49-F238E27FC236}">
                  <a16:creationId xmlns:a16="http://schemas.microsoft.com/office/drawing/2014/main" id="{40347711-6632-7D57-A495-A026D86A37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70" t="28767" r="27482" b="61796"/>
            <a:stretch/>
          </p:blipFill>
          <p:spPr>
            <a:xfrm>
              <a:off x="8173681" y="1902459"/>
              <a:ext cx="566420" cy="670561"/>
            </a:xfrm>
            <a:prstGeom prst="rect">
              <a:avLst/>
            </a:prstGeom>
          </p:spPr>
        </p:pic>
      </p:grp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0063C742-A13B-01FA-17B7-BBBBA6683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321" y="-247650"/>
            <a:ext cx="10591800" cy="71056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E2CD792-F233-5D36-5AA2-E876E8CAFC75}"/>
              </a:ext>
            </a:extLst>
          </p:cNvPr>
          <p:cNvGrpSpPr/>
          <p:nvPr/>
        </p:nvGrpSpPr>
        <p:grpSpPr>
          <a:xfrm>
            <a:off x="778935" y="624840"/>
            <a:ext cx="5317065" cy="1737360"/>
            <a:chOff x="778935" y="624840"/>
            <a:chExt cx="5317065" cy="1737360"/>
          </a:xfrm>
        </p:grpSpPr>
        <p:pic>
          <p:nvPicPr>
            <p:cNvPr id="7" name="Picture 6" descr="Diagram&#10;&#10;Description automatically generated with low confidence">
              <a:extLst>
                <a:ext uri="{FF2B5EF4-FFF2-40B4-BE49-F238E27FC236}">
                  <a16:creationId xmlns:a16="http://schemas.microsoft.com/office/drawing/2014/main" id="{4A0E7B7A-D74C-C84B-EEB7-FDA44AD2B8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7480" b="49598" l="1888" r="49011">
                          <a14:foregroundMark x1="47032" y1="38070" x2="47302" y2="39678"/>
                          <a14:foregroundMark x1="49011" y1="38338" x2="49011" y2="39410"/>
                          <a14:foregroundMark x1="37140" y1="49598" x2="35432" y2="49196"/>
                          <a14:foregroundMark x1="1978" y1="36193" x2="2428" y2="37802"/>
                          <a14:foregroundMark x1="12590" y1="28284" x2="15558" y2="27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26273" r="49799" b="49276"/>
            <a:stretch/>
          </p:blipFill>
          <p:spPr>
            <a:xfrm>
              <a:off x="778935" y="624840"/>
              <a:ext cx="5317065" cy="1737360"/>
            </a:xfrm>
            <a:prstGeom prst="rect">
              <a:avLst/>
            </a:prstGeom>
          </p:spPr>
        </p:pic>
        <p:pic>
          <p:nvPicPr>
            <p:cNvPr id="9" name="Picture 8" descr="Diagram&#10;&#10;Description automatically generated with low confidence">
              <a:extLst>
                <a:ext uri="{FF2B5EF4-FFF2-40B4-BE49-F238E27FC236}">
                  <a16:creationId xmlns:a16="http://schemas.microsoft.com/office/drawing/2014/main" id="{45CD7384-E818-102A-9C20-6F2EE142B3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532" r="50309" b="26093"/>
            <a:stretch/>
          </p:blipFill>
          <p:spPr>
            <a:xfrm>
              <a:off x="820791" y="662940"/>
              <a:ext cx="5263831" cy="1661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375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WIPADA WANTARATORN</dc:creator>
  <cp:lastModifiedBy>WIPADA WANTARATORN</cp:lastModifiedBy>
  <cp:revision>15</cp:revision>
  <dcterms:created xsi:type="dcterms:W3CDTF">2022-09-07T14:04:43Z</dcterms:created>
  <dcterms:modified xsi:type="dcterms:W3CDTF">2022-09-10T19:41:40Z</dcterms:modified>
</cp:coreProperties>
</file>